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2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829761"/>
          </a:xfrm>
        </p:spPr>
        <p:txBody>
          <a:bodyPr/>
          <a:lstStyle/>
          <a:p>
            <a:r>
              <a:rPr lang="ru-RU" dirty="0" err="1" smtClean="0"/>
              <a:t>Шейкерная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err="1" smtClean="0"/>
              <a:t>Coctaile</a:t>
            </a:r>
            <a:r>
              <a:rPr lang="en-US" dirty="0" smtClean="0"/>
              <a:t> sort)</a:t>
            </a:r>
            <a:endParaRPr lang="ru-RU" dirty="0"/>
          </a:p>
        </p:txBody>
      </p:sp>
      <p:pic>
        <p:nvPicPr>
          <p:cNvPr id="2051" name="Picture 3" descr="C:\Users\Vladislav\Desktop\Blue_Lagoon_Cocktail_Phot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4969">
            <a:off x="239929" y="2637435"/>
            <a:ext cx="1658018" cy="249289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88640"/>
            <a:ext cx="8147248" cy="5818651"/>
          </a:xfrm>
        </p:spPr>
        <p:txBody>
          <a:bodyPr/>
          <a:lstStyle/>
          <a:p>
            <a:r>
              <a:rPr lang="ru-RU" dirty="0" smtClean="0"/>
              <a:t>Думаю вопросов у вас не возникло! Все предельно просто и ясно.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8" algn="r">
              <a:buNone/>
            </a:pPr>
            <a:r>
              <a:rPr lang="ru-RU" dirty="0" smtClean="0"/>
              <a:t>Работу выполнили студенты КФУ</a:t>
            </a:r>
          </a:p>
          <a:p>
            <a:pPr lvl="8" algn="r">
              <a:buNone/>
            </a:pPr>
            <a:r>
              <a:rPr lang="ru-RU" dirty="0" smtClean="0"/>
              <a:t>   группы № 11-408 		</a:t>
            </a:r>
          </a:p>
          <a:p>
            <a:pPr lvl="8" algn="r">
              <a:buFont typeface="Wingdings" pitchFamily="2" charset="2"/>
              <a:buChar char="Ø"/>
            </a:pPr>
            <a:r>
              <a:rPr lang="ru-RU" dirty="0" smtClean="0"/>
              <a:t>Ульянов </a:t>
            </a:r>
            <a:r>
              <a:rPr lang="ru-RU" dirty="0" smtClean="0"/>
              <a:t>Владислав</a:t>
            </a:r>
            <a:r>
              <a:rPr lang="ru-RU" dirty="0" smtClean="0"/>
              <a:t>	</a:t>
            </a:r>
          </a:p>
          <a:p>
            <a:pPr lvl="8" algn="r">
              <a:buFont typeface="Wingdings" pitchFamily="2" charset="2"/>
              <a:buChar char="Ø"/>
            </a:pPr>
            <a:r>
              <a:rPr lang="ru-RU" dirty="0" smtClean="0"/>
              <a:t>Магомедов Миша	</a:t>
            </a:r>
            <a:endParaRPr lang="ru-RU" dirty="0" smtClean="0"/>
          </a:p>
          <a:p>
            <a:pPr lvl="8" algn="r">
              <a:buFont typeface="Wingdings" pitchFamily="2" charset="2"/>
              <a:buChar char="Ø"/>
            </a:pPr>
            <a:r>
              <a:rPr lang="ru-RU" dirty="0" err="1" smtClean="0"/>
              <a:t>Шаехова</a:t>
            </a:r>
            <a:r>
              <a:rPr lang="ru-RU" dirty="0" smtClean="0"/>
              <a:t> Диана</a:t>
            </a:r>
            <a:r>
              <a:rPr lang="ru-RU" dirty="0" smtClean="0"/>
              <a:t>	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Начинается процесс как в «пузырьке»: выдавливаем максимум на самые задворки. После этого разворачиваемся на 180</a:t>
            </a:r>
            <a:r>
              <a:rPr lang="ru-RU" baseline="30000" dirty="0" smtClean="0"/>
              <a:t>0</a:t>
            </a:r>
            <a:r>
              <a:rPr lang="ru-RU" dirty="0" smtClean="0"/>
              <a:t> и идём в обратную сторону, при этом уже перекатывая в начало не максимум, а минимум. Отсортировав в массиве первый и последний элементы, снова делаем кульбит. Обойдя </a:t>
            </a:r>
            <a:r>
              <a:rPr lang="ru-RU" dirty="0" err="1" smtClean="0"/>
              <a:t>туда-обратно</a:t>
            </a:r>
            <a:r>
              <a:rPr lang="ru-RU" dirty="0" smtClean="0"/>
              <a:t> несколько раз, в итоге заканчиваем процесс, оказавшись в середине списка.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0" dirty="0" smtClean="0"/>
              <a:t>На словах</a:t>
            </a:r>
            <a:endParaRPr lang="ru-RU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2a9ad78556f13396ebc68cb4ac21e91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407" y="3429000"/>
            <a:ext cx="9058593" cy="73947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случай для этой сортировки —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отсортированный массив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), худший —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отсортированный в обратном порядке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сортировки</a:t>
            </a:r>
            <a:endParaRPr lang="ru-RU" dirty="0"/>
          </a:p>
        </p:txBody>
      </p:sp>
      <p:pic>
        <p:nvPicPr>
          <p:cNvPr id="2050" name="Picture 2" descr="C:\Users\Vladislav\Desktop\189317b4b935a745fcfaf95940d2b4f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492896"/>
            <a:ext cx="792088" cy="37179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97" t="23946" r="69679" b="31506"/>
          <a:stretch>
            <a:fillRect/>
          </a:stretch>
        </p:blipFill>
        <p:spPr bwMode="auto">
          <a:xfrm>
            <a:off x="1619672" y="1196752"/>
            <a:ext cx="5328592" cy="466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сравнивать эти две сортировки на маленьких массивах, то разница практически незаметна, но если брать громадные массивы, то видно, что время выполнения </a:t>
            </a:r>
            <a:r>
              <a:rPr lang="ru-RU" dirty="0" err="1" smtClean="0"/>
              <a:t>шейкерной</a:t>
            </a:r>
            <a:r>
              <a:rPr lang="ru-RU" dirty="0" smtClean="0"/>
              <a:t> сортировки быстрее, нежели у пузырьковой!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пузырьком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Массив, состоящий из 50.000 элементов.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1.Сортировка пузырьком</a:t>
            </a:r>
          </a:p>
          <a:p>
            <a:pPr>
              <a:buNone/>
            </a:pPr>
            <a:r>
              <a:rPr lang="ru-RU" dirty="0" smtClean="0"/>
              <a:t>Время выполнения программы: </a:t>
            </a:r>
          </a:p>
          <a:p>
            <a:pPr>
              <a:buNone/>
            </a:pPr>
            <a:r>
              <a:rPr lang="ru-RU" dirty="0" smtClean="0"/>
              <a:t>4063мс. = 4,06 сек.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2.Шейкерная сортировка</a:t>
            </a:r>
          </a:p>
          <a:p>
            <a:pPr>
              <a:buNone/>
            </a:pPr>
            <a:r>
              <a:rPr lang="ru-RU" dirty="0" smtClean="0"/>
              <a:t>Время выполнения программы: </a:t>
            </a:r>
          </a:p>
          <a:p>
            <a:pPr>
              <a:buNone/>
            </a:pPr>
            <a:r>
              <a:rPr lang="ru-RU" dirty="0" smtClean="0"/>
              <a:t>3484мс. = 3,48 сек.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Массив, состоящий из 100.000 элементов.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1.Сортировка пузырьком</a:t>
            </a:r>
          </a:p>
          <a:p>
            <a:pPr>
              <a:buNone/>
            </a:pPr>
            <a:r>
              <a:rPr lang="ru-RU" dirty="0" smtClean="0"/>
              <a:t>Время выполнения программы: </a:t>
            </a:r>
          </a:p>
          <a:p>
            <a:pPr>
              <a:buNone/>
            </a:pPr>
            <a:r>
              <a:rPr lang="ru-RU" dirty="0" smtClean="0"/>
              <a:t>18359мс. = 18,36 сек.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2.Шейкерная сортировка</a:t>
            </a:r>
          </a:p>
          <a:p>
            <a:pPr>
              <a:buNone/>
            </a:pPr>
            <a:r>
              <a:rPr lang="ru-RU" dirty="0" smtClean="0"/>
              <a:t>Время выполнения программы: </a:t>
            </a:r>
          </a:p>
          <a:p>
            <a:pPr>
              <a:buNone/>
            </a:pPr>
            <a:r>
              <a:rPr lang="ru-RU" dirty="0" smtClean="0"/>
              <a:t>14315мс. = 14,31 сек.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Шейкерная</a:t>
            </a:r>
            <a:r>
              <a:rPr lang="ru-RU" dirty="0" smtClean="0"/>
              <a:t> сортировка работает немного быстрее чем пузырьковая, поскольку по массиву в нужных направлениях попеременно мигрируют и максимумы и минимумы. Улучшения, как говорится, налицо.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Другая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154</Words>
  <Application>Microsoft Office PowerPoint</Application>
  <PresentationFormat>Экран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Шейкерная сортировка</vt:lpstr>
      <vt:lpstr>На словах</vt:lpstr>
      <vt:lpstr>Как работает</vt:lpstr>
      <vt:lpstr>Сложность сортировки</vt:lpstr>
      <vt:lpstr>Реализация на Java</vt:lpstr>
      <vt:lpstr>Сравнение с пузырьком</vt:lpstr>
      <vt:lpstr>Сравнение</vt:lpstr>
      <vt:lpstr>Сравнение</vt:lpstr>
      <vt:lpstr>Заключение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Шейкерная сортировка</dc:title>
  <dc:creator>??????? ????????</dc:creator>
  <cp:lastModifiedBy>Windows User</cp:lastModifiedBy>
  <cp:revision>23</cp:revision>
  <dcterms:created xsi:type="dcterms:W3CDTF">2015-02-27T09:26:11Z</dcterms:created>
  <dcterms:modified xsi:type="dcterms:W3CDTF">2015-02-27T17:28:56Z</dcterms:modified>
</cp:coreProperties>
</file>