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7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5187-5E51-9243-924D-B55157B55BD8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1AB34-FB38-3C46-83D0-958DA182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EC8924-B6D0-6F43-933B-AD9D7828CF6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0"/>
            <a:ext cx="6100392" cy="6858000"/>
          </a:xfrm>
          <a:prstGeom prst="snip2DiagRect">
            <a:avLst>
              <a:gd name="adj1" fmla="val 89"/>
              <a:gd name="adj2" fmla="val 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6EA81F-9A99-1D4C-8A54-62F074506D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075" y="481398"/>
            <a:ext cx="1524704" cy="6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04C98DB-0374-0640-8943-E51B4819F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85" r="11285" b="37585"/>
          <a:stretch/>
        </p:blipFill>
        <p:spPr>
          <a:xfrm>
            <a:off x="-1" y="6149697"/>
            <a:ext cx="12192001" cy="70830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551D9F0-58BF-8747-8C70-A5BFA4C305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075" y="2265987"/>
            <a:ext cx="5167621" cy="1006475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Insert Headline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D2E70A6F-2EFF-5942-A819-190243CBAA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075" y="3364538"/>
            <a:ext cx="5167622" cy="502823"/>
          </a:xfrm>
        </p:spPr>
        <p:txBody>
          <a:bodyPr/>
          <a:lstStyle>
            <a:lvl1pPr marL="0" indent="0" algn="l">
              <a:buNone/>
              <a:defRPr sz="24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4527CA-1875-ED49-9D70-091BDCCB0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D15099-C470-304D-A2E0-A2176E453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85" r="11285" b="37585"/>
          <a:stretch/>
        </p:blipFill>
        <p:spPr>
          <a:xfrm>
            <a:off x="-1" y="6149697"/>
            <a:ext cx="12192001" cy="708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6EA81F-9A99-1D4C-8A54-62F074506D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7607" y="481398"/>
            <a:ext cx="1524704" cy="64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2DC72B5-B35D-0D4C-BCEA-11DECEEA5B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075" y="2265987"/>
            <a:ext cx="6373742" cy="1006475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Insert Headline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F48A8412-6ABE-BC42-898F-45EC7D2733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074" y="3364538"/>
            <a:ext cx="6373743" cy="502823"/>
          </a:xfrm>
        </p:spPr>
        <p:txBody>
          <a:bodyPr/>
          <a:lstStyle>
            <a:lvl1pPr marL="0" indent="0" algn="l">
              <a:buNone/>
              <a:defRPr sz="24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3C29B2C-8088-6B42-9D78-247CDA04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F0775C49-3CB8-2B4A-968A-27E5EB19E6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08" y="0"/>
            <a:ext cx="610039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25E7E1E-2361-4743-B42A-A3326D3C2C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075" y="2265987"/>
            <a:ext cx="5167621" cy="1006475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Insert Headline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148B99BA-C8AD-B546-8AF4-8D99837FD5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075" y="3364538"/>
            <a:ext cx="5167622" cy="502823"/>
          </a:xfrm>
        </p:spPr>
        <p:txBody>
          <a:bodyPr/>
          <a:lstStyle>
            <a:lvl1pPr marL="0" indent="0" algn="l">
              <a:buNone/>
              <a:defRPr sz="24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52E93D8-717F-2843-B792-1EC6BF0B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57FC7-5C05-DD4F-ABCF-564045CF1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14212"/>
            <a:ext cx="9448800" cy="509518"/>
          </a:xfrm>
        </p:spPr>
        <p:txBody>
          <a:bodyPr anchor="b">
            <a:noAutofit/>
          </a:bodyPr>
          <a:lstStyle>
            <a:lvl1pPr>
              <a:defRPr sz="28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Insert headline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0D599-CA82-2B47-AC73-4733CE3FE4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3225" y="444971"/>
            <a:ext cx="828261" cy="352011"/>
          </a:xfrm>
          <a:prstGeom prst="rect">
            <a:avLst/>
          </a:prstGeom>
        </p:spPr>
      </p:pic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8CEF894E-BA19-F543-B7A6-3263255DBA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1466169"/>
            <a:ext cx="9448799" cy="234950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EEAD434E-BDB0-0142-82EB-DDE55AE0B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1809083"/>
            <a:ext cx="9448799" cy="1063539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sz="1400" b="0" dirty="0"/>
              <a:t>Lorem ipsum </a:t>
            </a:r>
            <a:r>
              <a:rPr lang="en-GB" sz="1400" b="0" dirty="0" err="1"/>
              <a:t>dolor</a:t>
            </a:r>
            <a:r>
              <a:rPr lang="en-GB" sz="1400" b="0" dirty="0"/>
              <a:t> sit </a:t>
            </a:r>
            <a:r>
              <a:rPr lang="en-GB" sz="1400" b="0" dirty="0" err="1"/>
              <a:t>amet</a:t>
            </a:r>
            <a:r>
              <a:rPr lang="en-GB" sz="1400" b="0" dirty="0"/>
              <a:t>, </a:t>
            </a:r>
            <a:r>
              <a:rPr lang="en-GB" sz="1400" b="0" dirty="0" err="1"/>
              <a:t>consectetuer</a:t>
            </a:r>
            <a:r>
              <a:rPr lang="en-GB" sz="1400" b="0" dirty="0"/>
              <a:t> </a:t>
            </a:r>
            <a:r>
              <a:rPr lang="en-GB" sz="1400" b="0" dirty="0" err="1"/>
              <a:t>adipiscing</a:t>
            </a:r>
            <a:r>
              <a:rPr lang="en-GB" sz="1400" b="0" dirty="0"/>
              <a:t> </a:t>
            </a:r>
            <a:r>
              <a:rPr lang="en-GB" sz="1400" b="0" dirty="0" err="1"/>
              <a:t>elit</a:t>
            </a:r>
            <a:r>
              <a:rPr lang="en-GB" sz="1400" b="0" dirty="0"/>
              <a:t>, </a:t>
            </a:r>
            <a:r>
              <a:rPr lang="en-GB" sz="1400" b="0" dirty="0" err="1"/>
              <a:t>sed</a:t>
            </a:r>
            <a:r>
              <a:rPr lang="en-GB" sz="1400" b="0" dirty="0"/>
              <a:t> </a:t>
            </a:r>
            <a:r>
              <a:rPr lang="en-GB" sz="1400" b="0" dirty="0" err="1"/>
              <a:t>diam</a:t>
            </a:r>
            <a:r>
              <a:rPr lang="en-GB" sz="1400" b="0" dirty="0"/>
              <a:t> </a:t>
            </a:r>
            <a:r>
              <a:rPr lang="en-GB" sz="1400" b="0" dirty="0" err="1"/>
              <a:t>nonummy</a:t>
            </a:r>
            <a:r>
              <a:rPr lang="en-GB" sz="1400" b="0" dirty="0"/>
              <a:t> </a:t>
            </a:r>
            <a:r>
              <a:rPr lang="en-GB" sz="1400" b="0" dirty="0" err="1"/>
              <a:t>nibh</a:t>
            </a:r>
            <a:r>
              <a:rPr lang="en-GB" sz="1400" b="0" dirty="0"/>
              <a:t> </a:t>
            </a:r>
            <a:r>
              <a:rPr lang="en-GB" sz="1400" b="0" dirty="0" err="1"/>
              <a:t>euismod</a:t>
            </a:r>
            <a:r>
              <a:rPr lang="en-GB" sz="1400" b="0" dirty="0"/>
              <a:t> </a:t>
            </a:r>
            <a:r>
              <a:rPr lang="en-GB" sz="1400" b="0" dirty="0" err="1"/>
              <a:t>tincidunt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laoreet</a:t>
            </a:r>
            <a:r>
              <a:rPr lang="en-GB" sz="1400" b="0" dirty="0"/>
              <a:t> dolore magna </a:t>
            </a:r>
            <a:r>
              <a:rPr lang="en-GB" sz="1400" b="0" dirty="0" err="1"/>
              <a:t>aliquam</a:t>
            </a:r>
            <a:r>
              <a:rPr lang="en-GB" sz="1400" b="0" dirty="0"/>
              <a:t> </a:t>
            </a:r>
            <a:r>
              <a:rPr lang="en-GB" sz="1400" b="0" dirty="0" err="1"/>
              <a:t>erat</a:t>
            </a:r>
            <a:r>
              <a:rPr lang="en-GB" sz="1400" b="0" dirty="0"/>
              <a:t> </a:t>
            </a:r>
            <a:r>
              <a:rPr lang="en-GB" sz="1400" b="0" dirty="0" err="1"/>
              <a:t>volutpat</a:t>
            </a:r>
            <a:r>
              <a:rPr lang="en-GB" sz="1400" b="0" dirty="0"/>
              <a:t>. Ut </a:t>
            </a:r>
            <a:r>
              <a:rPr lang="en-GB" sz="1400" b="0" dirty="0" err="1"/>
              <a:t>wisi</a:t>
            </a:r>
            <a:r>
              <a:rPr lang="en-GB" sz="1400" b="0" dirty="0"/>
              <a:t> </a:t>
            </a:r>
            <a:r>
              <a:rPr lang="en-GB" sz="1400" b="0" dirty="0" err="1"/>
              <a:t>enim</a:t>
            </a:r>
            <a:r>
              <a:rPr lang="en-GB" sz="1400" b="0" dirty="0"/>
              <a:t> ad minim </a:t>
            </a:r>
            <a:r>
              <a:rPr lang="en-GB" sz="1400" b="0" dirty="0" err="1"/>
              <a:t>veniam</a:t>
            </a:r>
            <a:r>
              <a:rPr lang="en-GB" sz="1400" b="0" dirty="0"/>
              <a:t>, </a:t>
            </a:r>
            <a:r>
              <a:rPr lang="en-GB" sz="1400" b="0" dirty="0" err="1"/>
              <a:t>quis</a:t>
            </a:r>
            <a:r>
              <a:rPr lang="en-GB" sz="1400" b="0" dirty="0"/>
              <a:t> </a:t>
            </a:r>
            <a:r>
              <a:rPr lang="en-GB" sz="1400" b="0" dirty="0" err="1"/>
              <a:t>nostrud</a:t>
            </a:r>
            <a:r>
              <a:rPr lang="en-GB" sz="1400" b="0" dirty="0"/>
              <a:t> </a:t>
            </a:r>
            <a:r>
              <a:rPr lang="en-GB" sz="1400" b="0" dirty="0" err="1"/>
              <a:t>exerci</a:t>
            </a:r>
            <a:r>
              <a:rPr lang="en-GB" sz="1400" b="0" dirty="0"/>
              <a:t> </a:t>
            </a:r>
            <a:r>
              <a:rPr lang="en-GB" sz="1400" b="0" dirty="0" err="1"/>
              <a:t>tation</a:t>
            </a:r>
            <a:r>
              <a:rPr lang="en-GB" sz="1400" b="0" dirty="0"/>
              <a:t> </a:t>
            </a:r>
            <a:r>
              <a:rPr lang="en-GB" sz="1400" b="0" dirty="0" err="1"/>
              <a:t>ullamcorper</a:t>
            </a:r>
            <a:r>
              <a:rPr lang="en-GB" sz="1400" b="0" dirty="0"/>
              <a:t> </a:t>
            </a:r>
            <a:r>
              <a:rPr lang="en-GB" sz="1400" b="0" dirty="0" err="1"/>
              <a:t>suscipit</a:t>
            </a:r>
            <a:r>
              <a:rPr lang="en-GB" sz="1400" b="0" dirty="0"/>
              <a:t> </a:t>
            </a:r>
            <a:r>
              <a:rPr lang="en-GB" sz="1400" b="0" dirty="0" err="1"/>
              <a:t>lobortis</a:t>
            </a:r>
            <a:r>
              <a:rPr lang="en-GB" sz="1400" b="0" dirty="0"/>
              <a:t> </a:t>
            </a:r>
            <a:r>
              <a:rPr lang="en-GB" sz="1400" b="0" dirty="0" err="1"/>
              <a:t>nisl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aliquip</a:t>
            </a:r>
            <a:r>
              <a:rPr lang="en-GB" sz="1400" b="0" dirty="0"/>
              <a:t> ex </a:t>
            </a:r>
            <a:r>
              <a:rPr lang="en-GB" sz="1400" b="0" dirty="0" err="1"/>
              <a:t>ea</a:t>
            </a:r>
            <a:r>
              <a:rPr lang="en-GB" sz="1400" b="0" dirty="0"/>
              <a:t> </a:t>
            </a:r>
            <a:r>
              <a:rPr lang="en-GB" sz="1400" b="0" dirty="0" err="1"/>
              <a:t>commodo</a:t>
            </a:r>
            <a:r>
              <a:rPr lang="en-GB" sz="1400" b="0" dirty="0"/>
              <a:t> </a:t>
            </a:r>
            <a:r>
              <a:rPr lang="en-GB" sz="1400" b="0" dirty="0" err="1"/>
              <a:t>consequat</a:t>
            </a:r>
            <a:r>
              <a:rPr lang="en-GB" sz="1400" b="0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0327270-A071-8E45-82DB-3ED77B326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7973F1-B2F2-A148-9CA3-E35C49762C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768971"/>
            <a:ext cx="514533" cy="162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57FC7-5C05-DD4F-ABCF-564045CF1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2" y="514212"/>
            <a:ext cx="8934268" cy="509518"/>
          </a:xfrm>
        </p:spPr>
        <p:txBody>
          <a:bodyPr anchor="b">
            <a:noAutofit/>
          </a:bodyPr>
          <a:lstStyle>
            <a:lvl1pPr>
              <a:defRPr sz="28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Insert headline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0D599-CA82-2B47-AC73-4733CE3FE4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3225" y="444971"/>
            <a:ext cx="828261" cy="352011"/>
          </a:xfrm>
          <a:prstGeom prst="rect">
            <a:avLst/>
          </a:prstGeom>
        </p:spPr>
      </p:pic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8CEF894E-BA19-F543-B7A6-3263255DBA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1466169"/>
            <a:ext cx="9448799" cy="234950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EEAD434E-BDB0-0142-82EB-DDE55AE0B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1809083"/>
            <a:ext cx="9448799" cy="1063539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sz="1400" b="0" dirty="0"/>
              <a:t>Lorem ipsum </a:t>
            </a:r>
            <a:r>
              <a:rPr lang="en-GB" sz="1400" b="0" dirty="0" err="1"/>
              <a:t>dolor</a:t>
            </a:r>
            <a:r>
              <a:rPr lang="en-GB" sz="1400" b="0" dirty="0"/>
              <a:t> sit </a:t>
            </a:r>
            <a:r>
              <a:rPr lang="en-GB" sz="1400" b="0" dirty="0" err="1"/>
              <a:t>amet</a:t>
            </a:r>
            <a:r>
              <a:rPr lang="en-GB" sz="1400" b="0" dirty="0"/>
              <a:t>, </a:t>
            </a:r>
            <a:r>
              <a:rPr lang="en-GB" sz="1400" b="0" dirty="0" err="1"/>
              <a:t>consectetuer</a:t>
            </a:r>
            <a:r>
              <a:rPr lang="en-GB" sz="1400" b="0" dirty="0"/>
              <a:t> </a:t>
            </a:r>
            <a:r>
              <a:rPr lang="en-GB" sz="1400" b="0" dirty="0" err="1"/>
              <a:t>adipiscing</a:t>
            </a:r>
            <a:r>
              <a:rPr lang="en-GB" sz="1400" b="0" dirty="0"/>
              <a:t> </a:t>
            </a:r>
            <a:r>
              <a:rPr lang="en-GB" sz="1400" b="0" dirty="0" err="1"/>
              <a:t>elit</a:t>
            </a:r>
            <a:r>
              <a:rPr lang="en-GB" sz="1400" b="0" dirty="0"/>
              <a:t>, </a:t>
            </a:r>
            <a:r>
              <a:rPr lang="en-GB" sz="1400" b="0" dirty="0" err="1"/>
              <a:t>sed</a:t>
            </a:r>
            <a:r>
              <a:rPr lang="en-GB" sz="1400" b="0" dirty="0"/>
              <a:t> </a:t>
            </a:r>
            <a:r>
              <a:rPr lang="en-GB" sz="1400" b="0" dirty="0" err="1"/>
              <a:t>diam</a:t>
            </a:r>
            <a:r>
              <a:rPr lang="en-GB" sz="1400" b="0" dirty="0"/>
              <a:t> </a:t>
            </a:r>
            <a:r>
              <a:rPr lang="en-GB" sz="1400" b="0" dirty="0" err="1"/>
              <a:t>nonummy</a:t>
            </a:r>
            <a:r>
              <a:rPr lang="en-GB" sz="1400" b="0" dirty="0"/>
              <a:t> </a:t>
            </a:r>
            <a:r>
              <a:rPr lang="en-GB" sz="1400" b="0" dirty="0" err="1"/>
              <a:t>nibh</a:t>
            </a:r>
            <a:r>
              <a:rPr lang="en-GB" sz="1400" b="0" dirty="0"/>
              <a:t> </a:t>
            </a:r>
            <a:r>
              <a:rPr lang="en-GB" sz="1400" b="0" dirty="0" err="1"/>
              <a:t>euismod</a:t>
            </a:r>
            <a:r>
              <a:rPr lang="en-GB" sz="1400" b="0" dirty="0"/>
              <a:t> </a:t>
            </a:r>
            <a:r>
              <a:rPr lang="en-GB" sz="1400" b="0" dirty="0" err="1"/>
              <a:t>tincidunt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laoreet</a:t>
            </a:r>
            <a:r>
              <a:rPr lang="en-GB" sz="1400" b="0" dirty="0"/>
              <a:t> dolore magna </a:t>
            </a:r>
            <a:r>
              <a:rPr lang="en-GB" sz="1400" b="0" dirty="0" err="1"/>
              <a:t>aliquam</a:t>
            </a:r>
            <a:r>
              <a:rPr lang="en-GB" sz="1400" b="0" dirty="0"/>
              <a:t> </a:t>
            </a:r>
            <a:r>
              <a:rPr lang="en-GB" sz="1400" b="0" dirty="0" err="1"/>
              <a:t>erat</a:t>
            </a:r>
            <a:r>
              <a:rPr lang="en-GB" sz="1400" b="0" dirty="0"/>
              <a:t> </a:t>
            </a:r>
            <a:r>
              <a:rPr lang="en-GB" sz="1400" b="0" dirty="0" err="1"/>
              <a:t>volutpat</a:t>
            </a:r>
            <a:r>
              <a:rPr lang="en-GB" sz="1400" b="0" dirty="0"/>
              <a:t>. Ut </a:t>
            </a:r>
            <a:r>
              <a:rPr lang="en-GB" sz="1400" b="0" dirty="0" err="1"/>
              <a:t>wisi</a:t>
            </a:r>
            <a:r>
              <a:rPr lang="en-GB" sz="1400" b="0" dirty="0"/>
              <a:t> </a:t>
            </a:r>
            <a:r>
              <a:rPr lang="en-GB" sz="1400" b="0" dirty="0" err="1"/>
              <a:t>enim</a:t>
            </a:r>
            <a:r>
              <a:rPr lang="en-GB" sz="1400" b="0" dirty="0"/>
              <a:t> ad minim </a:t>
            </a:r>
            <a:r>
              <a:rPr lang="en-GB" sz="1400" b="0" dirty="0" err="1"/>
              <a:t>veniam</a:t>
            </a:r>
            <a:r>
              <a:rPr lang="en-GB" sz="1400" b="0" dirty="0"/>
              <a:t>, </a:t>
            </a:r>
            <a:r>
              <a:rPr lang="en-GB" sz="1400" b="0" dirty="0" err="1"/>
              <a:t>quis</a:t>
            </a:r>
            <a:r>
              <a:rPr lang="en-GB" sz="1400" b="0" dirty="0"/>
              <a:t> </a:t>
            </a:r>
            <a:r>
              <a:rPr lang="en-GB" sz="1400" b="0" dirty="0" err="1"/>
              <a:t>nostrud</a:t>
            </a:r>
            <a:r>
              <a:rPr lang="en-GB" sz="1400" b="0" dirty="0"/>
              <a:t> </a:t>
            </a:r>
            <a:r>
              <a:rPr lang="en-GB" sz="1400" b="0" dirty="0" err="1"/>
              <a:t>exerci</a:t>
            </a:r>
            <a:r>
              <a:rPr lang="en-GB" sz="1400" b="0" dirty="0"/>
              <a:t> </a:t>
            </a:r>
            <a:r>
              <a:rPr lang="en-GB" sz="1400" b="0" dirty="0" err="1"/>
              <a:t>tation</a:t>
            </a:r>
            <a:r>
              <a:rPr lang="en-GB" sz="1400" b="0" dirty="0"/>
              <a:t> </a:t>
            </a:r>
            <a:r>
              <a:rPr lang="en-GB" sz="1400" b="0" dirty="0" err="1"/>
              <a:t>ullamcorper</a:t>
            </a:r>
            <a:r>
              <a:rPr lang="en-GB" sz="1400" b="0" dirty="0"/>
              <a:t> </a:t>
            </a:r>
            <a:r>
              <a:rPr lang="en-GB" sz="1400" b="0" dirty="0" err="1"/>
              <a:t>suscipit</a:t>
            </a:r>
            <a:r>
              <a:rPr lang="en-GB" sz="1400" b="0" dirty="0"/>
              <a:t> </a:t>
            </a:r>
            <a:r>
              <a:rPr lang="en-GB" sz="1400" b="0" dirty="0" err="1"/>
              <a:t>lobortis</a:t>
            </a:r>
            <a:r>
              <a:rPr lang="en-GB" sz="1400" b="0" dirty="0"/>
              <a:t> </a:t>
            </a:r>
            <a:r>
              <a:rPr lang="en-GB" sz="1400" b="0" dirty="0" err="1"/>
              <a:t>nisl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aliquip</a:t>
            </a:r>
            <a:r>
              <a:rPr lang="en-GB" sz="1400" b="0" dirty="0"/>
              <a:t> ex </a:t>
            </a:r>
            <a:r>
              <a:rPr lang="en-GB" sz="1400" b="0" dirty="0" err="1"/>
              <a:t>ea</a:t>
            </a:r>
            <a:r>
              <a:rPr lang="en-GB" sz="1400" b="0" dirty="0"/>
              <a:t> </a:t>
            </a:r>
            <a:r>
              <a:rPr lang="en-GB" sz="1400" b="0" dirty="0" err="1"/>
              <a:t>commodo</a:t>
            </a:r>
            <a:r>
              <a:rPr lang="en-GB" sz="1400" b="0" dirty="0"/>
              <a:t> </a:t>
            </a:r>
            <a:r>
              <a:rPr lang="en-GB" sz="1400" b="0" dirty="0" err="1"/>
              <a:t>consequat</a:t>
            </a:r>
            <a:r>
              <a:rPr lang="en-GB" sz="1400" b="0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912B34C-CE6A-ED43-BB09-5084D16C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57FC7-5C05-DD4F-ABCF-564045CF1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14212"/>
            <a:ext cx="9448800" cy="509518"/>
          </a:xfrm>
        </p:spPr>
        <p:txBody>
          <a:bodyPr anchor="b">
            <a:noAutofit/>
          </a:bodyPr>
          <a:lstStyle>
            <a:lvl1pPr>
              <a:defRPr sz="28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Insert headline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0D599-CA82-2B47-AC73-4733CE3FE4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3225" y="444971"/>
            <a:ext cx="828261" cy="352011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2F04EFBD-A732-5646-9A86-65229E1AAE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1360488"/>
            <a:ext cx="5437187" cy="45735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8CEF894E-BA19-F543-B7A6-3263255DBA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5" y="1359839"/>
            <a:ext cx="5461000" cy="234950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EEAD434E-BDB0-0142-82EB-DDE55AE0B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625" y="1702753"/>
            <a:ext cx="5461000" cy="1063539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sz="1400" b="0" dirty="0"/>
              <a:t>Lorem ipsum </a:t>
            </a:r>
            <a:r>
              <a:rPr lang="en-GB" sz="1400" b="0" dirty="0" err="1"/>
              <a:t>dolor</a:t>
            </a:r>
            <a:r>
              <a:rPr lang="en-GB" sz="1400" b="0" dirty="0"/>
              <a:t> sit </a:t>
            </a:r>
            <a:r>
              <a:rPr lang="en-GB" sz="1400" b="0" dirty="0" err="1"/>
              <a:t>amet</a:t>
            </a:r>
            <a:r>
              <a:rPr lang="en-GB" sz="1400" b="0" dirty="0"/>
              <a:t>, </a:t>
            </a:r>
            <a:r>
              <a:rPr lang="en-GB" sz="1400" b="0" dirty="0" err="1"/>
              <a:t>consectetuer</a:t>
            </a:r>
            <a:r>
              <a:rPr lang="en-GB" sz="1400" b="0" dirty="0"/>
              <a:t> </a:t>
            </a:r>
            <a:r>
              <a:rPr lang="en-GB" sz="1400" b="0" dirty="0" err="1"/>
              <a:t>adipiscing</a:t>
            </a:r>
            <a:r>
              <a:rPr lang="en-GB" sz="1400" b="0" dirty="0"/>
              <a:t> </a:t>
            </a:r>
            <a:r>
              <a:rPr lang="en-GB" sz="1400" b="0" dirty="0" err="1"/>
              <a:t>elit</a:t>
            </a:r>
            <a:r>
              <a:rPr lang="en-GB" sz="1400" b="0" dirty="0"/>
              <a:t>, </a:t>
            </a:r>
            <a:r>
              <a:rPr lang="en-GB" sz="1400" b="0" dirty="0" err="1"/>
              <a:t>sed</a:t>
            </a:r>
            <a:r>
              <a:rPr lang="en-GB" sz="1400" b="0" dirty="0"/>
              <a:t> </a:t>
            </a:r>
            <a:r>
              <a:rPr lang="en-GB" sz="1400" b="0" dirty="0" err="1"/>
              <a:t>diam</a:t>
            </a:r>
            <a:r>
              <a:rPr lang="en-GB" sz="1400" b="0" dirty="0"/>
              <a:t> </a:t>
            </a:r>
            <a:r>
              <a:rPr lang="en-GB" sz="1400" b="0" dirty="0" err="1"/>
              <a:t>nonummy</a:t>
            </a:r>
            <a:r>
              <a:rPr lang="en-GB" sz="1400" b="0" dirty="0"/>
              <a:t> </a:t>
            </a:r>
            <a:r>
              <a:rPr lang="en-GB" sz="1400" b="0" dirty="0" err="1"/>
              <a:t>nibh</a:t>
            </a:r>
            <a:r>
              <a:rPr lang="en-GB" sz="1400" b="0" dirty="0"/>
              <a:t> </a:t>
            </a:r>
            <a:r>
              <a:rPr lang="en-GB" sz="1400" b="0" dirty="0" err="1"/>
              <a:t>euismod</a:t>
            </a:r>
            <a:r>
              <a:rPr lang="en-GB" sz="1400" b="0" dirty="0"/>
              <a:t> </a:t>
            </a:r>
            <a:r>
              <a:rPr lang="en-GB" sz="1400" b="0" dirty="0" err="1"/>
              <a:t>tincidunt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laoreet</a:t>
            </a:r>
            <a:r>
              <a:rPr lang="en-GB" sz="1400" b="0" dirty="0"/>
              <a:t> dolore magna </a:t>
            </a:r>
            <a:r>
              <a:rPr lang="en-GB" sz="1400" b="0" dirty="0" err="1"/>
              <a:t>aliquam</a:t>
            </a:r>
            <a:r>
              <a:rPr lang="en-GB" sz="1400" b="0" dirty="0"/>
              <a:t> </a:t>
            </a:r>
            <a:r>
              <a:rPr lang="en-GB" sz="1400" b="0" dirty="0" err="1"/>
              <a:t>erat</a:t>
            </a:r>
            <a:r>
              <a:rPr lang="en-GB" sz="1400" b="0" dirty="0"/>
              <a:t> </a:t>
            </a:r>
            <a:r>
              <a:rPr lang="en-GB" sz="1400" b="0" dirty="0" err="1"/>
              <a:t>volutpat</a:t>
            </a:r>
            <a:r>
              <a:rPr lang="en-GB" sz="1400" b="0" dirty="0"/>
              <a:t>. Ut </a:t>
            </a:r>
            <a:r>
              <a:rPr lang="en-GB" sz="1400" b="0" dirty="0" err="1"/>
              <a:t>wisi</a:t>
            </a:r>
            <a:r>
              <a:rPr lang="en-GB" sz="1400" b="0" dirty="0"/>
              <a:t> </a:t>
            </a:r>
            <a:r>
              <a:rPr lang="en-GB" sz="1400" b="0" dirty="0" err="1"/>
              <a:t>enim</a:t>
            </a:r>
            <a:r>
              <a:rPr lang="en-GB" sz="1400" b="0" dirty="0"/>
              <a:t> ad minim </a:t>
            </a:r>
            <a:r>
              <a:rPr lang="en-GB" sz="1400" b="0" dirty="0" err="1"/>
              <a:t>veniam</a:t>
            </a:r>
            <a:r>
              <a:rPr lang="en-GB" sz="1400" b="0" dirty="0"/>
              <a:t>, </a:t>
            </a:r>
            <a:r>
              <a:rPr lang="en-GB" sz="1400" b="0" dirty="0" err="1"/>
              <a:t>quis</a:t>
            </a:r>
            <a:r>
              <a:rPr lang="en-GB" sz="1400" b="0" dirty="0"/>
              <a:t> </a:t>
            </a:r>
            <a:r>
              <a:rPr lang="en-GB" sz="1400" b="0" dirty="0" err="1"/>
              <a:t>nostrud</a:t>
            </a:r>
            <a:r>
              <a:rPr lang="en-GB" sz="1400" b="0" dirty="0"/>
              <a:t> </a:t>
            </a:r>
            <a:r>
              <a:rPr lang="en-GB" sz="1400" b="0" dirty="0" err="1"/>
              <a:t>exerci</a:t>
            </a:r>
            <a:r>
              <a:rPr lang="en-GB" sz="1400" b="0" dirty="0"/>
              <a:t> </a:t>
            </a:r>
            <a:r>
              <a:rPr lang="en-GB" sz="1400" b="0" dirty="0" err="1"/>
              <a:t>tation</a:t>
            </a:r>
            <a:r>
              <a:rPr lang="en-GB" sz="1400" b="0" dirty="0"/>
              <a:t> </a:t>
            </a:r>
            <a:r>
              <a:rPr lang="en-GB" sz="1400" b="0" dirty="0" err="1"/>
              <a:t>ullamcorper</a:t>
            </a:r>
            <a:r>
              <a:rPr lang="en-GB" sz="1400" b="0" dirty="0"/>
              <a:t> </a:t>
            </a:r>
            <a:r>
              <a:rPr lang="en-GB" sz="1400" b="0" dirty="0" err="1"/>
              <a:t>suscipit</a:t>
            </a:r>
            <a:r>
              <a:rPr lang="en-GB" sz="1400" b="0" dirty="0"/>
              <a:t> </a:t>
            </a:r>
            <a:r>
              <a:rPr lang="en-GB" sz="1400" b="0" dirty="0" err="1"/>
              <a:t>lobortis</a:t>
            </a:r>
            <a:r>
              <a:rPr lang="en-GB" sz="1400" b="0" dirty="0"/>
              <a:t> </a:t>
            </a:r>
            <a:r>
              <a:rPr lang="en-GB" sz="1400" b="0" dirty="0" err="1"/>
              <a:t>nisl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aliquip</a:t>
            </a:r>
            <a:r>
              <a:rPr lang="en-GB" sz="1400" b="0" dirty="0"/>
              <a:t> ex </a:t>
            </a:r>
            <a:r>
              <a:rPr lang="en-GB" sz="1400" b="0" dirty="0" err="1"/>
              <a:t>ea</a:t>
            </a:r>
            <a:r>
              <a:rPr lang="en-GB" sz="1400" b="0" dirty="0"/>
              <a:t> </a:t>
            </a:r>
            <a:r>
              <a:rPr lang="en-GB" sz="1400" b="0" dirty="0" err="1"/>
              <a:t>commodo</a:t>
            </a:r>
            <a:r>
              <a:rPr lang="en-GB" sz="1400" b="0" dirty="0"/>
              <a:t> </a:t>
            </a:r>
            <a:r>
              <a:rPr lang="en-GB" sz="1400" b="0" dirty="0" err="1"/>
              <a:t>consequat</a:t>
            </a:r>
            <a:r>
              <a:rPr lang="en-GB" sz="1400" b="0" dirty="0"/>
              <a:t>.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281238B6-FC3F-B94D-BD7F-8E33FF5657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0625" y="3111533"/>
            <a:ext cx="5461000" cy="234950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Subheadline</a:t>
            </a:r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xmlns="" id="{325F9476-DB8A-E44F-8D11-313E34DEB0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625" y="3454447"/>
            <a:ext cx="5461000" cy="1063539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Lato" panose="020F0502020204030203" pitchFamily="34" charset="77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sz="1400" b="0" dirty="0"/>
              <a:t>Lorem ipsum </a:t>
            </a:r>
            <a:r>
              <a:rPr lang="en-GB" sz="1400" b="0" dirty="0" err="1"/>
              <a:t>dolor</a:t>
            </a:r>
            <a:r>
              <a:rPr lang="en-GB" sz="1400" b="0" dirty="0"/>
              <a:t> sit </a:t>
            </a:r>
            <a:r>
              <a:rPr lang="en-GB" sz="1400" b="0" dirty="0" err="1"/>
              <a:t>amet</a:t>
            </a:r>
            <a:r>
              <a:rPr lang="en-GB" sz="1400" b="0" dirty="0"/>
              <a:t>, </a:t>
            </a:r>
            <a:r>
              <a:rPr lang="en-GB" sz="1400" b="0" dirty="0" err="1"/>
              <a:t>consectetuer</a:t>
            </a:r>
            <a:r>
              <a:rPr lang="en-GB" sz="1400" b="0" dirty="0"/>
              <a:t> </a:t>
            </a:r>
            <a:r>
              <a:rPr lang="en-GB" sz="1400" b="0" dirty="0" err="1"/>
              <a:t>adipiscing</a:t>
            </a:r>
            <a:r>
              <a:rPr lang="en-GB" sz="1400" b="0" dirty="0"/>
              <a:t> </a:t>
            </a:r>
            <a:r>
              <a:rPr lang="en-GB" sz="1400" b="0" dirty="0" err="1"/>
              <a:t>elit</a:t>
            </a:r>
            <a:r>
              <a:rPr lang="en-GB" sz="1400" b="0" dirty="0"/>
              <a:t>, </a:t>
            </a:r>
            <a:r>
              <a:rPr lang="en-GB" sz="1400" b="0" dirty="0" err="1"/>
              <a:t>sed</a:t>
            </a:r>
            <a:r>
              <a:rPr lang="en-GB" sz="1400" b="0" dirty="0"/>
              <a:t> </a:t>
            </a:r>
            <a:r>
              <a:rPr lang="en-GB" sz="1400" b="0" dirty="0" err="1"/>
              <a:t>diam</a:t>
            </a:r>
            <a:r>
              <a:rPr lang="en-GB" sz="1400" b="0" dirty="0"/>
              <a:t> </a:t>
            </a:r>
            <a:r>
              <a:rPr lang="en-GB" sz="1400" b="0" dirty="0" err="1"/>
              <a:t>nonummy</a:t>
            </a:r>
            <a:r>
              <a:rPr lang="en-GB" sz="1400" b="0" dirty="0"/>
              <a:t> </a:t>
            </a:r>
            <a:r>
              <a:rPr lang="en-GB" sz="1400" b="0" dirty="0" err="1"/>
              <a:t>nibh</a:t>
            </a:r>
            <a:r>
              <a:rPr lang="en-GB" sz="1400" b="0" dirty="0"/>
              <a:t> </a:t>
            </a:r>
            <a:r>
              <a:rPr lang="en-GB" sz="1400" b="0" dirty="0" err="1"/>
              <a:t>euismod</a:t>
            </a:r>
            <a:r>
              <a:rPr lang="en-GB" sz="1400" b="0" dirty="0"/>
              <a:t> </a:t>
            </a:r>
            <a:r>
              <a:rPr lang="en-GB" sz="1400" b="0" dirty="0" err="1"/>
              <a:t>tincidunt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laoreet</a:t>
            </a:r>
            <a:r>
              <a:rPr lang="en-GB" sz="1400" b="0" dirty="0"/>
              <a:t> dolore magna </a:t>
            </a:r>
            <a:r>
              <a:rPr lang="en-GB" sz="1400" b="0" dirty="0" err="1"/>
              <a:t>aliquam</a:t>
            </a:r>
            <a:r>
              <a:rPr lang="en-GB" sz="1400" b="0" dirty="0"/>
              <a:t> </a:t>
            </a:r>
            <a:r>
              <a:rPr lang="en-GB" sz="1400" b="0" dirty="0" err="1"/>
              <a:t>erat</a:t>
            </a:r>
            <a:r>
              <a:rPr lang="en-GB" sz="1400" b="0" dirty="0"/>
              <a:t> </a:t>
            </a:r>
            <a:r>
              <a:rPr lang="en-GB" sz="1400" b="0" dirty="0" err="1"/>
              <a:t>volutpat</a:t>
            </a:r>
            <a:r>
              <a:rPr lang="en-GB" sz="1400" b="0" dirty="0"/>
              <a:t>. Ut </a:t>
            </a:r>
            <a:r>
              <a:rPr lang="en-GB" sz="1400" b="0" dirty="0" err="1"/>
              <a:t>wisi</a:t>
            </a:r>
            <a:r>
              <a:rPr lang="en-GB" sz="1400" b="0" dirty="0"/>
              <a:t> </a:t>
            </a:r>
            <a:r>
              <a:rPr lang="en-GB" sz="1400" b="0" dirty="0" err="1"/>
              <a:t>enim</a:t>
            </a:r>
            <a:r>
              <a:rPr lang="en-GB" sz="1400" b="0" dirty="0"/>
              <a:t> ad minim </a:t>
            </a:r>
            <a:r>
              <a:rPr lang="en-GB" sz="1400" b="0" dirty="0" err="1"/>
              <a:t>veniam</a:t>
            </a:r>
            <a:r>
              <a:rPr lang="en-GB" sz="1400" b="0" dirty="0"/>
              <a:t>, </a:t>
            </a:r>
            <a:r>
              <a:rPr lang="en-GB" sz="1400" b="0" dirty="0" err="1"/>
              <a:t>quis</a:t>
            </a:r>
            <a:r>
              <a:rPr lang="en-GB" sz="1400" b="0" dirty="0"/>
              <a:t> </a:t>
            </a:r>
            <a:r>
              <a:rPr lang="en-GB" sz="1400" b="0" dirty="0" err="1"/>
              <a:t>nostrud</a:t>
            </a:r>
            <a:r>
              <a:rPr lang="en-GB" sz="1400" b="0" dirty="0"/>
              <a:t> </a:t>
            </a:r>
            <a:r>
              <a:rPr lang="en-GB" sz="1400" b="0" dirty="0" err="1"/>
              <a:t>exerci</a:t>
            </a:r>
            <a:r>
              <a:rPr lang="en-GB" sz="1400" b="0" dirty="0"/>
              <a:t> </a:t>
            </a:r>
            <a:r>
              <a:rPr lang="en-GB" sz="1400" b="0" dirty="0" err="1"/>
              <a:t>tation</a:t>
            </a:r>
            <a:r>
              <a:rPr lang="en-GB" sz="1400" b="0" dirty="0"/>
              <a:t> </a:t>
            </a:r>
            <a:r>
              <a:rPr lang="en-GB" sz="1400" b="0" dirty="0" err="1"/>
              <a:t>ullamcorper</a:t>
            </a:r>
            <a:r>
              <a:rPr lang="en-GB" sz="1400" b="0" dirty="0"/>
              <a:t> </a:t>
            </a:r>
            <a:r>
              <a:rPr lang="en-GB" sz="1400" b="0" dirty="0" err="1"/>
              <a:t>suscipit</a:t>
            </a:r>
            <a:r>
              <a:rPr lang="en-GB" sz="1400" b="0" dirty="0"/>
              <a:t> </a:t>
            </a:r>
            <a:r>
              <a:rPr lang="en-GB" sz="1400" b="0" dirty="0" err="1"/>
              <a:t>lobortis</a:t>
            </a:r>
            <a:r>
              <a:rPr lang="en-GB" sz="1400" b="0" dirty="0"/>
              <a:t> </a:t>
            </a:r>
            <a:r>
              <a:rPr lang="en-GB" sz="1400" b="0" dirty="0" err="1"/>
              <a:t>nisl</a:t>
            </a:r>
            <a:r>
              <a:rPr lang="en-GB" sz="1400" b="0" dirty="0"/>
              <a:t> </a:t>
            </a:r>
            <a:r>
              <a:rPr lang="en-GB" sz="1400" b="0" dirty="0" err="1"/>
              <a:t>ut</a:t>
            </a:r>
            <a:r>
              <a:rPr lang="en-GB" sz="1400" b="0" dirty="0"/>
              <a:t> </a:t>
            </a:r>
            <a:r>
              <a:rPr lang="en-GB" sz="1400" b="0" dirty="0" err="1"/>
              <a:t>aliquip</a:t>
            </a:r>
            <a:r>
              <a:rPr lang="en-GB" sz="1400" b="0" dirty="0"/>
              <a:t> ex </a:t>
            </a:r>
            <a:r>
              <a:rPr lang="en-GB" sz="1400" b="0" dirty="0" err="1"/>
              <a:t>ea</a:t>
            </a:r>
            <a:r>
              <a:rPr lang="en-GB" sz="1400" b="0" dirty="0"/>
              <a:t> </a:t>
            </a:r>
            <a:r>
              <a:rPr lang="en-GB" sz="1400" b="0" dirty="0" err="1"/>
              <a:t>commodo</a:t>
            </a:r>
            <a:r>
              <a:rPr lang="en-GB" sz="1400" b="0" dirty="0"/>
              <a:t> </a:t>
            </a:r>
            <a:r>
              <a:rPr lang="en-GB" sz="1400" b="0" dirty="0" err="1"/>
              <a:t>consequat</a:t>
            </a:r>
            <a:r>
              <a:rPr lang="en-GB" sz="1400" b="0" dirty="0"/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EC740B20-5174-1948-8A57-D3AE0FDE4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B3A73A3-1998-5041-9021-09ED1CEB67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3225" y="444971"/>
            <a:ext cx="828261" cy="35201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0D5FB19-4E64-CA4C-A33C-54532151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075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DEEC1BD-CE59-E645-A5BC-E17AB63EA3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85" r="11285" b="37585"/>
          <a:stretch/>
        </p:blipFill>
        <p:spPr>
          <a:xfrm>
            <a:off x="-1" y="6149697"/>
            <a:ext cx="12192001" cy="708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6EA81F-9A99-1D4C-8A54-62F074506D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7607" y="481398"/>
            <a:ext cx="1524704" cy="6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90C193-FEE0-C743-AABB-32D675D44398}"/>
              </a:ext>
            </a:extLst>
          </p:cNvPr>
          <p:cNvSpPr txBox="1"/>
          <p:nvPr userDrawn="1"/>
        </p:nvSpPr>
        <p:spPr>
          <a:xfrm>
            <a:off x="4386237" y="2694204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i="0" dirty="0">
                <a:latin typeface="Lato" panose="020F0502020204030203" pitchFamily="34" charset="77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DCD451-D92F-554F-A64A-73D5E2324C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801" y="3665037"/>
            <a:ext cx="1077270" cy="3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0CF298-87BB-8E45-9728-E760F84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14508C-8DA3-3F4D-9B49-7075B859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246369D-C9D1-874C-8264-96CBF45A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556869"/>
            <a:ext cx="2743200" cy="2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fld id="{3F861655-710E-144D-A3A5-607BE0D76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4" r:id="rId4"/>
    <p:sldLayoutId id="2147483665" r:id="rId5"/>
    <p:sldLayoutId id="2147483664" r:id="rId6"/>
    <p:sldLayoutId id="2147483662" r:id="rId7"/>
    <p:sldLayoutId id="214748366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CC5BC-2E20-6146-AEDC-A274BB087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PRN 2023</a:t>
            </a:r>
            <a:br>
              <a:rPr lang="en-US" dirty="0" smtClean="0"/>
            </a:br>
            <a:r>
              <a:rPr lang="en-US" dirty="0" smtClean="0"/>
              <a:t>Vote Transferability Analysis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D301D789-4BEE-AD46-8EBC-00B19FABD8CB}"/>
              </a:ext>
            </a:extLst>
          </p:cNvPr>
          <p:cNvSpPr txBox="1">
            <a:spLocks/>
          </p:cNvSpPr>
          <p:nvPr/>
        </p:nvSpPr>
        <p:spPr>
          <a:xfrm>
            <a:off x="597074" y="5533485"/>
            <a:ext cx="5167622" cy="34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Prepared by: </a:t>
            </a:r>
            <a:r>
              <a:rPr lang="en-GB" sz="1600" dirty="0" smtClean="0"/>
              <a:t>Cheah Jun </a:t>
            </a:r>
            <a:r>
              <a:rPr lang="en-GB" sz="1600" dirty="0" smtClean="0"/>
              <a:t>Yitt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F852DD-6352-B042-B300-C909B0FD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By States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1809083"/>
            <a:ext cx="9512809" cy="175707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Selangor (1.58) and </a:t>
            </a:r>
            <a:r>
              <a:rPr lang="en-US" b="1" dirty="0" err="1" smtClean="0"/>
              <a:t>Pulau</a:t>
            </a:r>
            <a:r>
              <a:rPr lang="en-US" b="1" dirty="0" smtClean="0"/>
              <a:t> Pinang (1.69) </a:t>
            </a:r>
            <a:r>
              <a:rPr lang="en-US" dirty="0" smtClean="0"/>
              <a:t>has strong vote transferability of 1+1 &gt; 1.5; while </a:t>
            </a:r>
            <a:r>
              <a:rPr lang="en-US" b="1" dirty="0" err="1" smtClean="0"/>
              <a:t>Negeri</a:t>
            </a:r>
            <a:r>
              <a:rPr lang="en-US" b="1" dirty="0" smtClean="0"/>
              <a:t> Sembilan </a:t>
            </a:r>
            <a:r>
              <a:rPr lang="en-US" b="1" dirty="0"/>
              <a:t>(1.40)</a:t>
            </a:r>
            <a:r>
              <a:rPr lang="en-US" b="1" dirty="0" smtClean="0"/>
              <a:t> </a:t>
            </a:r>
            <a:r>
              <a:rPr lang="en-US" dirty="0" smtClean="0"/>
              <a:t>vote </a:t>
            </a:r>
            <a:r>
              <a:rPr lang="en-US" dirty="0"/>
              <a:t>transferability</a:t>
            </a:r>
            <a:r>
              <a:rPr lang="en-US" dirty="0" smtClean="0"/>
              <a:t> is weak.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Kedah vote transferability is the weakest (1.35)</a:t>
            </a:r>
            <a:r>
              <a:rPr lang="en-US" dirty="0" smtClean="0"/>
              <a:t>. Significant amount of BN supporters have shifted to PN (0.50).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Kelantan</a:t>
            </a:r>
            <a:r>
              <a:rPr lang="en-US" dirty="0" smtClean="0"/>
              <a:t> anti-establishment sentiment is rising, but it was exhibited in the form of </a:t>
            </a:r>
            <a:r>
              <a:rPr lang="en-US" b="1" dirty="0" smtClean="0"/>
              <a:t>not voting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BN can still retain most votes in Terengganu.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Overall, </a:t>
            </a:r>
            <a:r>
              <a:rPr lang="en-US" b="1" dirty="0" smtClean="0"/>
              <a:t>1+1 </a:t>
            </a:r>
            <a:r>
              <a:rPr lang="en-US" b="1" dirty="0"/>
              <a:t>&gt; 1.5 is better than </a:t>
            </a:r>
            <a:r>
              <a:rPr lang="en-US" b="1" dirty="0" smtClean="0"/>
              <a:t>expected</a:t>
            </a:r>
            <a:r>
              <a:rPr lang="en-US" b="1" dirty="0"/>
              <a:t> </a:t>
            </a:r>
            <a:r>
              <a:rPr lang="en-US" dirty="0" smtClean="0"/>
              <a:t>(except for Kedah and </a:t>
            </a:r>
            <a:r>
              <a:rPr lang="en-US" dirty="0" err="1" smtClean="0"/>
              <a:t>Negeri</a:t>
            </a:r>
            <a:r>
              <a:rPr lang="en-US" dirty="0" smtClean="0"/>
              <a:t> Sembilan).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80999" y="3830897"/>
            <a:ext cx="9448799" cy="234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Rural-Urban Classification</a:t>
            </a: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80999" y="4263142"/>
            <a:ext cx="9448799" cy="106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Obvious pattern where the vote transferability strength is as such: </a:t>
            </a:r>
            <a:r>
              <a:rPr lang="en-US" b="1" dirty="0" smtClean="0"/>
              <a:t>Urban &gt; Semi-Urban &gt; Rural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 smtClean="0"/>
              <a:t>Urban</a:t>
            </a:r>
            <a:r>
              <a:rPr lang="en-US" dirty="0" smtClean="0"/>
              <a:t> voters generally can </a:t>
            </a:r>
            <a:r>
              <a:rPr lang="en-US" b="1" dirty="0" smtClean="0"/>
              <a:t>accept</a:t>
            </a:r>
            <a:r>
              <a:rPr lang="en-US" dirty="0" smtClean="0"/>
              <a:t> the </a:t>
            </a:r>
            <a:r>
              <a:rPr lang="en-US" b="1" dirty="0" smtClean="0"/>
              <a:t>PH-BN</a:t>
            </a:r>
            <a:r>
              <a:rPr lang="en-US" dirty="0" smtClean="0"/>
              <a:t> coalition.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Going into sub-urban/rural areas, </a:t>
            </a:r>
            <a:r>
              <a:rPr lang="en-US" dirty="0"/>
              <a:t>vote transferability </a:t>
            </a:r>
            <a:r>
              <a:rPr lang="en-US" b="1" dirty="0" smtClean="0"/>
              <a:t>deteriorate</a:t>
            </a:r>
            <a:r>
              <a:rPr lang="en-US" dirty="0" smtClean="0"/>
              <a:t> significantly for </a:t>
            </a:r>
            <a:r>
              <a:rPr lang="en-US" b="1" dirty="0" err="1" smtClean="0"/>
              <a:t>Negeri</a:t>
            </a:r>
            <a:r>
              <a:rPr lang="en-US" b="1" dirty="0" smtClean="0"/>
              <a:t> Sembilan and Kedah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7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States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1" y="1658313"/>
            <a:ext cx="9731585" cy="43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States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170431"/>
            <a:ext cx="10070925" cy="5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Rural-Urban Classification (Overall)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773107"/>
            <a:ext cx="9380830" cy="27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Urban-Rural Classification (Overall)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144461"/>
            <a:ext cx="9944664" cy="51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States &amp; Rural-Urban Classification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170431"/>
            <a:ext cx="6242884" cy="510148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97280" y="3066288"/>
            <a:ext cx="5718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7280" y="4663440"/>
            <a:ext cx="5718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States (Rural)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199351"/>
            <a:ext cx="10116215" cy="51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States (Semi Urban)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054222"/>
            <a:ext cx="10429294" cy="55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States (Urban)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861655-710E-144D-A3A5-607BE0D7612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065305"/>
            <a:ext cx="10482636" cy="54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tiqa Colours Accent">
      <a:dk1>
        <a:srgbClr val="000000"/>
      </a:dk1>
      <a:lt1>
        <a:srgbClr val="FFFFFF"/>
      </a:lt1>
      <a:dk2>
        <a:srgbClr val="3F403F"/>
      </a:dk2>
      <a:lt2>
        <a:srgbClr val="E7E6E6"/>
      </a:lt2>
      <a:accent1>
        <a:srgbClr val="FFB819"/>
      </a:accent1>
      <a:accent2>
        <a:srgbClr val="969391"/>
      </a:accent2>
      <a:accent3>
        <a:srgbClr val="E45325"/>
      </a:accent3>
      <a:accent4>
        <a:srgbClr val="F8A219"/>
      </a:accent4>
      <a:accent5>
        <a:srgbClr val="FCDC00"/>
      </a:accent5>
      <a:accent6>
        <a:srgbClr val="CCDA27"/>
      </a:accent6>
      <a:hlink>
        <a:srgbClr val="007296"/>
      </a:hlink>
      <a:folHlink>
        <a:srgbClr val="58B6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04D0097-1214-4B47-9267-5D08E6793E79}" vid="{AD329F23-3388-3649-8D17-42C972536B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195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Calibri</vt:lpstr>
      <vt:lpstr>Office Theme</vt:lpstr>
      <vt:lpstr>PRN 2023 Vote Transferability Analysis</vt:lpstr>
      <vt:lpstr>By States</vt:lpstr>
      <vt:lpstr>By States</vt:lpstr>
      <vt:lpstr>By Rural-Urban Classification (Overall)</vt:lpstr>
      <vt:lpstr>By Urban-Rural Classification (Overall)</vt:lpstr>
      <vt:lpstr>By States &amp; Rural-Urban Classification</vt:lpstr>
      <vt:lpstr>By States (Rural)</vt:lpstr>
      <vt:lpstr>By States (Semi Urban)</vt:lpstr>
      <vt:lpstr>By States (Urban)</vt:lpstr>
      <vt:lpstr>Findings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Greatech</dc:title>
  <dc:creator>Koh Sin Yee</dc:creator>
  <cp:lastModifiedBy>Microsoft account</cp:lastModifiedBy>
  <cp:revision>159</cp:revision>
  <dcterms:modified xsi:type="dcterms:W3CDTF">2023-08-13T16:20:15Z</dcterms:modified>
</cp:coreProperties>
</file>