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is" initials="E" lastIdx="1" clrIdx="0">
    <p:extLst>
      <p:ext uri="{19B8F6BF-5375-455C-9EA6-DF929625EA0E}">
        <p15:presenceInfo xmlns:p15="http://schemas.microsoft.com/office/powerpoint/2012/main" userId="Elv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4T11:53:12.667" idx="1">
    <p:pos x="5167" y="101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examples.com/2013/07/facade-design-pattern.html" TargetMode="External"/><Relationship Id="rId2" Type="http://schemas.openxmlformats.org/officeDocument/2006/relationships/hyperlink" Target="http://www.tutorialspoint.com/design_pattern/facade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neshonjava.com/p/facade-design-pattern.html#.Vw_qlTArKC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Façade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Presented by Elvis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1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Ask away!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Façade Design Pattern</a:t>
            </a:r>
          </a:p>
          <a:p>
            <a:r>
              <a:rPr lang="en-CA" dirty="0"/>
              <a:t>When to use a Façade Design Pattern</a:t>
            </a:r>
          </a:p>
          <a:p>
            <a:r>
              <a:rPr lang="en-CA" dirty="0"/>
              <a:t>UML Diagram of a simple Façade</a:t>
            </a:r>
          </a:p>
          <a:p>
            <a:r>
              <a:rPr lang="en-CA" dirty="0"/>
              <a:t>Example Code of a Façade</a:t>
            </a:r>
          </a:p>
          <a:p>
            <a:r>
              <a:rPr lang="en-CA" dirty="0"/>
              <a:t>Complementary Design Patterns</a:t>
            </a:r>
          </a:p>
          <a:p>
            <a:r>
              <a:rPr lang="en-CA" dirty="0"/>
              <a:t>References &amp; Resources Used</a:t>
            </a:r>
          </a:p>
          <a:p>
            <a:r>
              <a:rPr lang="en-CA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Façade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Classic Definition: An outward appearance that is maintained to conceal a less pleasant or credible appearance</a:t>
            </a:r>
          </a:p>
          <a:p>
            <a:r>
              <a:rPr lang="en-CA" dirty="0" err="1"/>
              <a:t>GoF</a:t>
            </a:r>
            <a:r>
              <a:rPr lang="en-CA" dirty="0"/>
              <a:t>/Textbook Definition: Provide a unified interface to a set of interfaces in a subsystem. Façade defines a higher-level interface that makes the subsystem easier to use</a:t>
            </a:r>
          </a:p>
          <a:p>
            <a:r>
              <a:rPr lang="en-CA" dirty="0"/>
              <a:t>Laymen terms: This design pattern is meant to hide the ‘ugly’ algorithms and subsystems that are used to do a specific task from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a Façade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projects that will incorporate or utilize multiple different subsystems</a:t>
            </a:r>
          </a:p>
          <a:p>
            <a:r>
              <a:rPr lang="en-CA" dirty="0"/>
              <a:t>For large scale projects where team-members or teams will be assigned a functionality or specific part of the system to 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0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943" y="1611014"/>
            <a:ext cx="5334000" cy="2914650"/>
          </a:xfrm>
        </p:spPr>
      </p:pic>
      <p:sp>
        <p:nvSpPr>
          <p:cNvPr id="5" name="TextBox 4"/>
          <p:cNvSpPr txBox="1"/>
          <p:nvPr/>
        </p:nvSpPr>
        <p:spPr>
          <a:xfrm>
            <a:off x="2357306" y="4857226"/>
            <a:ext cx="695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http://www.tutorialspoint.com/design_pattern/facade_pattern.htm</a:t>
            </a:r>
          </a:p>
        </p:txBody>
      </p:sp>
    </p:spTree>
    <p:extLst>
      <p:ext uri="{BB962C8B-B14F-4D97-AF65-F5344CB8AC3E}">
        <p14:creationId xmlns:p14="http://schemas.microsoft.com/office/powerpoint/2010/main" val="14297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195" y="1530882"/>
            <a:ext cx="4867275" cy="3695700"/>
          </a:xfrm>
        </p:spPr>
      </p:pic>
      <p:sp>
        <p:nvSpPr>
          <p:cNvPr id="5" name="TextBox 4"/>
          <p:cNvSpPr txBox="1"/>
          <p:nvPr/>
        </p:nvSpPr>
        <p:spPr>
          <a:xfrm>
            <a:off x="2600587" y="5587068"/>
            <a:ext cx="665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http://www.dineshonjava.com/p/facade-design-pattern.html#.Vw-81zArKCp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7442129" cy="5610836"/>
          </a:xfrm>
        </p:spPr>
      </p:pic>
    </p:spTree>
    <p:extLst>
      <p:ext uri="{BB962C8B-B14F-4D97-AF65-F5344CB8AC3E}">
        <p14:creationId xmlns:p14="http://schemas.microsoft.com/office/powerpoint/2010/main" val="182066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Complimentary Designs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Abstract Factory – Can be utilized to create an interface for making the correct subsystem objects depending on the kind of subsystem required</a:t>
            </a:r>
          </a:p>
          <a:p>
            <a:r>
              <a:rPr lang="en-CA" dirty="0"/>
              <a:t>Singleton – You generally only need one Façade object for all clients</a:t>
            </a:r>
          </a:p>
          <a:p>
            <a:r>
              <a:rPr lang="en-CA" dirty="0"/>
              <a:t>Mediator – Is similar to Façade in its own way but can be useful for inter-communication between subsystems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and Resources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http://www.tutorialspoint.com/design_pattern/facade_pattern.htm</a:t>
            </a:r>
            <a:endParaRPr lang="en-US" dirty="0"/>
          </a:p>
          <a:p>
            <a:r>
              <a:rPr lang="en-US" dirty="0">
                <a:hlinkClick r:id="rId3"/>
              </a:rPr>
              <a:t>http://www.dotnetexamples.com/2013/07/facade-design-pattern.html</a:t>
            </a:r>
            <a:endParaRPr lang="en-US" dirty="0"/>
          </a:p>
          <a:p>
            <a:r>
              <a:rPr lang="en-US" dirty="0">
                <a:hlinkClick r:id="rId4"/>
              </a:rPr>
              <a:t>http://www.dineshonjava.com/p/facade-design-pattern.html#.Vw_qlTArKCp</a:t>
            </a:r>
            <a:endParaRPr lang="en-US" dirty="0"/>
          </a:p>
          <a:p>
            <a:r>
              <a:rPr lang="en-CA"/>
              <a:t>“Design </a:t>
            </a:r>
            <a:r>
              <a:rPr lang="en-CA" dirty="0"/>
              <a:t>Patterns: Elements of Reusable </a:t>
            </a:r>
            <a:r>
              <a:rPr lang="en-CA"/>
              <a:t>Object-Oriented Software” </a:t>
            </a:r>
            <a:r>
              <a:rPr lang="en-CA" dirty="0"/>
              <a:t>by Erich Gamma, Ralph Johnson, Richard Helm, John </a:t>
            </a:r>
            <a:r>
              <a:rPr lang="en-CA" dirty="0" err="1"/>
              <a:t>Vlissides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267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Façade Design Pattern</vt:lpstr>
      <vt:lpstr>Overview</vt:lpstr>
      <vt:lpstr>What is a Façade</vt:lpstr>
      <vt:lpstr>When to use a Façade Design Pattern?</vt:lpstr>
      <vt:lpstr>UML Diagram</vt:lpstr>
      <vt:lpstr>UML Diagram</vt:lpstr>
      <vt:lpstr>Code Example</vt:lpstr>
      <vt:lpstr>Complimentary Designs Patterns</vt:lpstr>
      <vt:lpstr>References and Resources Used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Design Pattern</dc:title>
  <dc:creator>Elvis</dc:creator>
  <cp:lastModifiedBy>Elvis</cp:lastModifiedBy>
  <cp:revision>17</cp:revision>
  <dcterms:created xsi:type="dcterms:W3CDTF">2016-04-12T14:19:01Z</dcterms:created>
  <dcterms:modified xsi:type="dcterms:W3CDTF">2016-04-15T16:08:54Z</dcterms:modified>
</cp:coreProperties>
</file>