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89fbd2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489fbd2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47e88d7b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47e88d7b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13" y="1348838"/>
            <a:ext cx="457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The 2018 SUPPORT Act and its Effect on Female U.S. Veteran Opioid Usage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13" y="3021338"/>
            <a:ext cx="5432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1st Percentile Team</a:t>
            </a:r>
            <a:endParaRPr sz="3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Rocco Costanzo, Kyle Liang, Casey Ng, Jonathan Shan, and Eric Tran</a:t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483650"/>
            <a:ext cx="4256325" cy="9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552300" y="0"/>
            <a:ext cx="803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Visualizing Misuse of 2-Drug Combos </a:t>
            </a:r>
            <a:endParaRPr b="1" sz="2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in 2018 and 2019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00" y="1129353"/>
            <a:ext cx="2626046" cy="288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346" y="1129351"/>
            <a:ext cx="1393654" cy="144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346" y="2571745"/>
            <a:ext cx="1393653" cy="144239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2536950" y="4414350"/>
            <a:ext cx="407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Figure: Chord Diagrams of 2-Drug Misuse Combos with Further Breakdown by Drug Type</a:t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025" y="1129363"/>
            <a:ext cx="2603908" cy="28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4929" y="1129363"/>
            <a:ext cx="1366771" cy="144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4929" y="2571750"/>
            <a:ext cx="1366770" cy="144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4"/>
          <p:cNvSpPr txBox="1"/>
          <p:nvPr/>
        </p:nvSpPr>
        <p:spPr>
          <a:xfrm>
            <a:off x="2260450" y="4014150"/>
            <a:ext cx="8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2018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6248125" y="4014150"/>
            <a:ext cx="8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2019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552300" y="0"/>
            <a:ext cx="803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aven Pro"/>
                <a:ea typeface="Maven Pro"/>
                <a:cs typeface="Maven Pro"/>
                <a:sym typeface="Maven Pro"/>
              </a:rPr>
              <a:t>Modeling Drug Misuse in 2019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400" y="600288"/>
            <a:ext cx="4633300" cy="28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>
            <p:ph idx="4294967295" type="subTitle"/>
          </p:nvPr>
        </p:nvSpPr>
        <p:spPr>
          <a:xfrm>
            <a:off x="552300" y="600306"/>
            <a:ext cx="3056100" cy="4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Model Fit on 2019 Female Veteran Data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Predictor Variables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Only demographic data (Age, Race, Income, Marital Status, Education Level, General Health Status, # People in the Household 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Response Variable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Opioid Misuse in the Last 90 Days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After a train-test split of the original unweighted data, we fit a model with adjusted class weights to account for response variable class imbalance. 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Even with some strange model metrics (perfect precision, recall, and F1) likely due to small sample sizes and huge class imbalances, we believe the model variable importance rankings have a lot of value.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4243450" y="3896700"/>
            <a:ext cx="4371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Maven Pro"/>
                <a:ea typeface="Maven Pro"/>
                <a:cs typeface="Maven Pro"/>
                <a:sym typeface="Maven Pro"/>
              </a:rPr>
              <a:t>External Data and Bibliography</a:t>
            </a: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National Institute on Drug Abuse: drugabuse.gov/drug-topics/military-life-substance-use and drugabuse.gov/publications/drugfacts/substance-use-military-life#ref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John Hudak, Brookings Institution: Assessing and improving the government’s response to the veterans’ opioid crisis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CDC: cdc.gov/drugoverdose/epidemic/index.html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Kaiser Family Foundation: kff.org/medicaid/issue-brief/federal-legislation-to-address-the-opioid-crisis-medicaid-provisions-in-the-support-act/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4394350" y="3458975"/>
            <a:ext cx="407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aven Pro"/>
                <a:ea typeface="Maven Pro"/>
                <a:cs typeface="Maven Pro"/>
                <a:sym typeface="Maven Pro"/>
              </a:rPr>
              <a:t>Figure: Variable Importance Plot for the Random Forest Model</a:t>
            </a:r>
            <a:endParaRPr sz="9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