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4AB6DF-2D28-4E2B-BED4-4A636CADC2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BB3BFD-B38E-4F9C-80C8-389A24088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108234-092C-4471-A32A-BC63A6F7D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B98E5-2A1F-455B-90D5-A275FF3A6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49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5E73D4-F253-4D64-B1DE-4F88DE8E35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99337F-2EE1-4F40-B744-FE6B76E5F5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C42554-C728-400C-B749-27A362240E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70CB8-30ED-487C-9D7B-4EE8EE621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9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F20E92-604E-4A52-A594-31BBB13D3B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BDA14E-4E0E-47EB-8C74-8AFD5307F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6E54D2-B5A0-4EA9-B204-99BD9A036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2F7BE-A46E-43E5-992F-8F7DC6E6F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86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D796E3-11D8-4463-9BE6-C9C7AE6482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36E9A2-6214-419F-AF07-E3BAF35DA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FE4522-5AED-40CF-BE6F-C423523020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2FFC4-C561-4D75-A4B0-CC54C2234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93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3EBA26-5CC9-4AFC-AE44-9A922D2C7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DE052E-B184-49A0-83C1-ABBB01527A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5E9A5B-DD4D-4841-B612-17AA22225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49AD3-DF39-404C-A60C-092E9996D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05038-DA0D-4457-8B22-B557B3764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3B61A-9E84-4538-89F0-F35CD2797E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79569-738D-4569-999B-A4AE0A6C5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62843-FCF8-4B0F-9404-92AD71A8E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3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C3FBA5-B833-41AE-A977-E6D6BEE04C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9312B1-EB06-4825-9809-5080736E5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99B6A76-5DE6-4A87-8BA7-DA4312F68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9F398-5E64-47DD-A4DF-B71F5D28C0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39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AC764-C1AC-4B02-A47D-47EFAFBBF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5C6E01-F82A-4510-B2D5-2B23D7933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F79795-4BCC-4DE8-B11E-FDAF5E03F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A4B27-8DEC-40E4-A879-F3818A2A9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8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BB7F4C-9794-4D2A-A7E6-29100F2CC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895C53-CCE8-4424-BC1C-DA4B37C746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1399BE-264F-4A94-BB36-ABCF66BC0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DCBC8-4ABB-45BE-A62C-55CD269A3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0B80-B3E4-4843-AED5-4FA364EE72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54125-51E5-44FF-A02A-6117E03F6F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F675C-E223-4DCD-9B3D-D801A33B2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00771-7EC5-44DC-8017-6A66911A4E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7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0B86C-1DFB-4916-8307-9A6F0DEE97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623492-9C5C-475C-A4B3-CE134CE5C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314FB-68DE-468E-A09F-75876ADFB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247C7-072B-4658-89AB-80B054B2D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4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C9CA76-7E5D-4C6D-AE7C-DFE4278AE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78126B-8B28-4025-9E19-4E3176BA7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58057AE-3C7C-488E-AA69-B8BEC2AAE5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4D4560DE-BC3B-4794-8C26-A5155AE7E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5B5C9C2C-A349-4997-AC3B-51CDC0AA954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D598B37B-572F-417A-AE07-AC9BB288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0460E82E-FB58-47CD-96D9-F1625BAD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AF0204F1-BA2B-464A-8E27-7BAA2D23B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020D98A0-A2DF-4030-85CB-9503917D0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60" y="532219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2B7C412E-5013-4DD5-AE48-BC72ABCE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7DCDACD5-D025-441A-B6ED-5824FBF32CA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373A970D-CD2B-4C9B-8FE5-9A64432E1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99619B5E-6ED8-4C0A-B229-E7398C63B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961093D2-1AB3-4BA4-8AFA-F80E6FA50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CDB02B50-DD1D-4292-8067-2D60E7998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37F63AF9-DABB-43AB-8E6A-7E9AC0847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1AD62735-894B-4681-AA4C-0996BA8A0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B0A150A5-520C-475F-A1A4-E551EFDF0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B2EEEA9A-B520-4EF6-BDEB-6700FE676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3EFEC794-53B3-4563-8066-38B5D6FE6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C6578F13-553E-4100-8BBB-111D356E2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7C9CEB41-8E1E-4703-8A2B-3E6912F5BB5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359C7814-A354-48E5-ABE7-48AF6E8A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7B3B6C45-F921-481C-8181-020F2A405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858EEC73-F8BF-4FE2-ADF8-EAD1CF495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13706048-A23C-4BE6-9C72-5AED6033D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DE4AD587-15FB-47C1-AFE9-0CCBF8EF5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6DB3F9C5-D7C4-43B5-B86A-D897B3EB1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B1BD8567-1DB2-467F-810F-70D59BFAB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429678FC-DE66-4393-A9F3-82BC33451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09D9A47B-EE7F-4916-98D6-E675B0B9D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676DF170-E381-460B-8BD9-ABE74B7CA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4D6F94C8-F14B-47EF-8AB3-78F55FCFEF1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8D273940-BB65-450B-96AE-9FE199C15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585374CE-A585-450B-931D-3D5F8D19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3B566067-F919-41BC-8795-54D4238F2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A3834E9D-F0E6-483B-99F5-ED361006A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2481B8F1-0CB6-473A-A2FC-98FA113E5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2803DD82-8D77-4406-8071-9CC641B35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48B82A6F-EA4D-4180-8960-516169DC2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94FE8882-DF5A-426A-9429-1F5179C8D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5DCA065A-523F-4521-A3A2-AC937D6DB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57ECE93F-E019-4C98-8FD6-961D9AC39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A1D52831-73AE-4D7F-B811-BA4E874F931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F95AA7A2-188B-422F-873A-3B4ADE69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75930428-9D03-4A5F-82F6-87A32146A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9D4609E9-F775-4F2A-BFE1-461F19D9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AC455DEC-2C41-4E20-A7C0-2037C9A21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11234E93-644F-4A85-8B96-459BFCA4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2EBEA1D8-E3A0-4313-9150-779CEAAF5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4EA37AB2-806B-47F5-93E8-4F8C31A8C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0C0AC8A3-DB68-4DBC-9FFA-41A000127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C8C20669-4A5E-449D-9E95-F05EEFF3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83EC4A66-30F1-45B1-ADAE-06B130BF3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DF174553-1ED4-4BD2-89C4-AF300AA0A80E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75BA1A29-F27D-4E8B-88DB-7D1A9F40C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666C0861-45E4-4E3C-B309-079DA5B78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07C10BAA-70D0-401B-871D-C7BB31279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4C7C2DFF-ED5D-43DE-AB82-A69BCAE95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28EB1925-6FD2-4316-8C3E-32670586F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9705C8B0-3A98-4F30-BAB0-5FF74574E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22D103A1-B690-4DA1-8DDD-E8CDFCBA1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12658183-4098-4239-9807-AC3760C92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48A8C06F-DD15-4F8D-8830-246AC8DE4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C184F267-6780-42B4-A693-618DEECD2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3B83FDB3-1772-4CF8-B1F2-00380FE2CCC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D41C0CF7-2CA7-4E40-97FF-0B7B03EC2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6BD1392E-AE59-4345-A8BB-BDA208F28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3182517F-CC0B-442B-B471-414C7D575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73ACB948-2A2D-43C4-8682-DFD0ED6CD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B8EFD6FE-AABE-4D89-997F-D66A940FE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FAE67EA6-4745-4CC7-938F-5DD4780C0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75A09164-B923-4791-BAC0-4D312835D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E124220F-0417-4BE3-8BDF-056592E82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FD09125C-A4BF-406E-8518-827358C48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59946AC1-62E7-4623-A054-E2443AEB6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1A8A3422-5916-4B70-A8DE-43785EE017D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0AC9221F-CF40-4D76-9051-56AE75715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4415E379-CABC-4978-AC13-B554E25F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428940D1-B93C-437B-B6A2-864C6B102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7A6981ED-F066-4B2A-A54C-CDF0C5B63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9C796EEF-6A88-4A9F-A8AD-BC58711EB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59BDD053-CE35-4451-99FB-858CE8230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A9405624-ADF5-453C-B1ED-A3C67ABED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F77E563A-1936-4A4F-8EFD-04DD71811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F58832CF-A2AF-45F2-AA5F-09FBFA7B5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BB269BD6-CA1C-4F89-A5F8-83364BE22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28BAF206-D131-4EF0-A86F-8B62EF58E50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FFD1CB99-CE94-4161-95AF-6A1F82050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CB924538-CAEB-4255-BAEA-708910113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949D35D8-E09C-4367-987B-CFE7A9471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C15A89BE-0735-4BD6-8A3F-C8C685215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76226DF0-C5B8-43D5-91AB-CE00B0A9D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1F6B299F-6F6D-4E69-85A6-5F2130DE7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1BFD0335-FF35-40C5-8CC8-C775DA731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91FFE950-2EED-45EE-8F0A-5EB999B5B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06F67E51-B246-40F8-93E0-028E1243D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D9D16D7B-72FF-405B-B2AB-9C43235AF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7B14863A-A9F6-4E8C-B96B-25E216D3D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AB80C459-0885-4378-8119-7E60D1A01FA6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3B6A4F82-5DF7-4E7D-BB8F-DF98C26D7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CD36BCDD-B580-4FEB-A728-C643E345F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A26799D8-171A-47E1-8311-A90809FA6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05D015A8-FE7B-4916-9F3C-9BB6C5822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7155D9B3-48E2-4A1E-A098-47E53E5C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F598896B-4F51-4529-AACE-C9EE3E15F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50262656-EC20-4D32-8B55-D093061DA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762F28B9-E6D8-4F84-83EE-947086F12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AE1559A9-8E2B-4CD9-9544-E385FF918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816259F8-546A-4B6D-94CC-4D07BADE1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9A473E80-A7BC-471F-B481-9FF856EDA642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A6939950-9B09-43A9-B7B2-BF9B28574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0513A827-978A-4341-906A-458826869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1FA528FF-97D0-4A54-9261-2998619A2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E686D736-1FEE-41D6-B88F-4CDDDA35F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0F7834D6-9ED1-430E-9FB0-0FC4A3FB5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3F614A52-36A4-4F5C-B498-F0464406F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4A10E512-1845-40FF-ACD9-C22BAC477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0E38D7D8-3AF5-43C8-9FD0-E1429DFB5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D8E681FC-A212-479F-8E82-87FEBBF4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4FE3017D-EEA5-4DBF-A261-D48B3636B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6B3226FF-1E18-43D8-96C1-296140C754F0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A95826F4-264B-4668-8A4B-1B022428F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A58FEEA2-79B4-4752-BD73-CC25919C6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A70A772A-4F64-4223-9081-8FB6BABCC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39F0C560-94CF-40E4-B4DE-B10CA6D1B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A476D619-4F5B-4975-9287-384EA86B6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59740C6A-8066-4E20-B2D9-30B052168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1ED70C9E-F149-48E3-A386-3E37AAB4D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B9C6B22D-EA73-479E-8A2C-4C9E2954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2F426EC8-438A-4B00-8051-316216978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8AA7F30B-6DF2-484D-901F-72426E001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6B4C0595-2CE0-4F51-AE54-27956059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8857EDA-67BC-4D86-8312-5F21695C56F2}"/>
              </a:ext>
            </a:extLst>
          </p:cNvPr>
          <p:cNvSpPr txBox="1"/>
          <p:nvPr/>
        </p:nvSpPr>
        <p:spPr>
          <a:xfrm>
            <a:off x="1466849" y="187166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CDCDA6-A0F3-41E3-8E0C-570F847DFE55}"/>
              </a:ext>
            </a:extLst>
          </p:cNvPr>
          <p:cNvSpPr txBox="1"/>
          <p:nvPr/>
        </p:nvSpPr>
        <p:spPr>
          <a:xfrm>
            <a:off x="1495425" y="237386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DCA70D2-A479-446B-88E4-AF51B3F8665C}"/>
              </a:ext>
            </a:extLst>
          </p:cNvPr>
          <p:cNvSpPr txBox="1"/>
          <p:nvPr/>
        </p:nvSpPr>
        <p:spPr>
          <a:xfrm>
            <a:off x="1479631" y="284919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94E5D72-B344-4484-8A30-B957A42B6919}"/>
              </a:ext>
            </a:extLst>
          </p:cNvPr>
          <p:cNvSpPr txBox="1"/>
          <p:nvPr/>
        </p:nvSpPr>
        <p:spPr>
          <a:xfrm>
            <a:off x="1487487" y="331262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AD1F2E9-D9EB-4227-9C77-70327D182284}"/>
              </a:ext>
            </a:extLst>
          </p:cNvPr>
          <p:cNvSpPr txBox="1"/>
          <p:nvPr/>
        </p:nvSpPr>
        <p:spPr>
          <a:xfrm>
            <a:off x="1512094" y="380607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BC532F-3B92-4EF0-9D09-B1CAF5A6DADB}"/>
              </a:ext>
            </a:extLst>
          </p:cNvPr>
          <p:cNvSpPr txBox="1"/>
          <p:nvPr/>
        </p:nvSpPr>
        <p:spPr>
          <a:xfrm>
            <a:off x="1531936" y="428030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BD4413C-0962-48EF-9306-BE623B51F03D}"/>
              </a:ext>
            </a:extLst>
          </p:cNvPr>
          <p:cNvSpPr txBox="1"/>
          <p:nvPr/>
        </p:nvSpPr>
        <p:spPr>
          <a:xfrm>
            <a:off x="1512094" y="476833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62F6D58-49BE-4B96-A742-8FD404A3BDCA}"/>
              </a:ext>
            </a:extLst>
          </p:cNvPr>
          <p:cNvSpPr txBox="1"/>
          <p:nvPr/>
        </p:nvSpPr>
        <p:spPr>
          <a:xfrm>
            <a:off x="1531935" y="530173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2F2E2E-15FF-4BAC-B01E-44EE76159E4A}"/>
              </a:ext>
            </a:extLst>
          </p:cNvPr>
          <p:cNvSpPr txBox="1"/>
          <p:nvPr/>
        </p:nvSpPr>
        <p:spPr>
          <a:xfrm>
            <a:off x="1551449" y="575309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DEC2C9B-A90D-4B49-B69B-2223FDF7F765}"/>
              </a:ext>
            </a:extLst>
          </p:cNvPr>
          <p:cNvSpPr txBox="1"/>
          <p:nvPr/>
        </p:nvSpPr>
        <p:spPr>
          <a:xfrm>
            <a:off x="1542141" y="626813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A40A0F9-D9F8-488F-9C72-ACEE5E6DAB62}"/>
              </a:ext>
            </a:extLst>
          </p:cNvPr>
          <p:cNvSpPr txBox="1"/>
          <p:nvPr/>
        </p:nvSpPr>
        <p:spPr>
          <a:xfrm>
            <a:off x="2043694" y="187037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8847F22-685F-42F1-88EA-C64519A27CE7}"/>
              </a:ext>
            </a:extLst>
          </p:cNvPr>
          <p:cNvSpPr txBox="1"/>
          <p:nvPr/>
        </p:nvSpPr>
        <p:spPr>
          <a:xfrm>
            <a:off x="2072270" y="237258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8CDA08-B199-4D83-906B-7FC80889C78E}"/>
              </a:ext>
            </a:extLst>
          </p:cNvPr>
          <p:cNvSpPr txBox="1"/>
          <p:nvPr/>
        </p:nvSpPr>
        <p:spPr>
          <a:xfrm>
            <a:off x="2056476" y="284790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6431FE9-FFF1-457C-B876-6A45E0D56B8B}"/>
              </a:ext>
            </a:extLst>
          </p:cNvPr>
          <p:cNvSpPr txBox="1"/>
          <p:nvPr/>
        </p:nvSpPr>
        <p:spPr>
          <a:xfrm>
            <a:off x="2064332" y="331133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89114AA-C140-41BA-BA6A-6DCFA0A4CC53}"/>
              </a:ext>
            </a:extLst>
          </p:cNvPr>
          <p:cNvSpPr txBox="1"/>
          <p:nvPr/>
        </p:nvSpPr>
        <p:spPr>
          <a:xfrm>
            <a:off x="2088939" y="380478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640BEF3-62BA-4D9F-92A0-F0F28019168C}"/>
              </a:ext>
            </a:extLst>
          </p:cNvPr>
          <p:cNvSpPr txBox="1"/>
          <p:nvPr/>
        </p:nvSpPr>
        <p:spPr>
          <a:xfrm>
            <a:off x="2108781" y="427902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23BBE1C-1B19-4F89-8829-804E13FAE953}"/>
              </a:ext>
            </a:extLst>
          </p:cNvPr>
          <p:cNvSpPr txBox="1"/>
          <p:nvPr/>
        </p:nvSpPr>
        <p:spPr>
          <a:xfrm>
            <a:off x="2088939" y="476704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0FE6B5B-5F72-41D7-9EF1-77A8360AA880}"/>
              </a:ext>
            </a:extLst>
          </p:cNvPr>
          <p:cNvSpPr txBox="1"/>
          <p:nvPr/>
        </p:nvSpPr>
        <p:spPr>
          <a:xfrm>
            <a:off x="2108780" y="530044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89D533-2732-4A7C-B0CB-FD054F3319BA}"/>
              </a:ext>
            </a:extLst>
          </p:cNvPr>
          <p:cNvSpPr txBox="1"/>
          <p:nvPr/>
        </p:nvSpPr>
        <p:spPr>
          <a:xfrm>
            <a:off x="2128294" y="575181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F75E11-A8E3-4A99-B8B7-9EA605FE6465}"/>
              </a:ext>
            </a:extLst>
          </p:cNvPr>
          <p:cNvSpPr txBox="1"/>
          <p:nvPr/>
        </p:nvSpPr>
        <p:spPr>
          <a:xfrm>
            <a:off x="2118986" y="626684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AF23B23-ABE0-40BA-9813-FCC7527DDD1D}"/>
              </a:ext>
            </a:extLst>
          </p:cNvPr>
          <p:cNvSpPr txBox="1"/>
          <p:nvPr/>
        </p:nvSpPr>
        <p:spPr>
          <a:xfrm>
            <a:off x="2655920" y="185246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E16429D-ECAD-40BC-A274-B35FA4650461}"/>
              </a:ext>
            </a:extLst>
          </p:cNvPr>
          <p:cNvSpPr txBox="1"/>
          <p:nvPr/>
        </p:nvSpPr>
        <p:spPr>
          <a:xfrm>
            <a:off x="2684496" y="235466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4BC3F1-DF2E-4C76-BC8C-D742C0F71AA8}"/>
              </a:ext>
            </a:extLst>
          </p:cNvPr>
          <p:cNvSpPr txBox="1"/>
          <p:nvPr/>
        </p:nvSpPr>
        <p:spPr>
          <a:xfrm>
            <a:off x="2668702" y="282999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09F7529-4CD7-4F18-8359-2BD466BB4B0A}"/>
              </a:ext>
            </a:extLst>
          </p:cNvPr>
          <p:cNvSpPr txBox="1"/>
          <p:nvPr/>
        </p:nvSpPr>
        <p:spPr>
          <a:xfrm>
            <a:off x="2676558" y="32934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748A13-AB6C-4174-A819-B2E53AF1D67B}"/>
              </a:ext>
            </a:extLst>
          </p:cNvPr>
          <p:cNvSpPr txBox="1"/>
          <p:nvPr/>
        </p:nvSpPr>
        <p:spPr>
          <a:xfrm>
            <a:off x="2701165" y="378687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24914F-BCD2-49EB-A16A-B3635F3533E1}"/>
              </a:ext>
            </a:extLst>
          </p:cNvPr>
          <p:cNvSpPr txBox="1"/>
          <p:nvPr/>
        </p:nvSpPr>
        <p:spPr>
          <a:xfrm>
            <a:off x="2721007" y="426110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2B5A52E-8DF5-4D3B-A8A6-F45D94D89128}"/>
              </a:ext>
            </a:extLst>
          </p:cNvPr>
          <p:cNvSpPr txBox="1"/>
          <p:nvPr/>
        </p:nvSpPr>
        <p:spPr>
          <a:xfrm>
            <a:off x="2701165" y="474913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3CADBDE-6974-4182-B347-B5FB25A88418}"/>
              </a:ext>
            </a:extLst>
          </p:cNvPr>
          <p:cNvSpPr txBox="1"/>
          <p:nvPr/>
        </p:nvSpPr>
        <p:spPr>
          <a:xfrm>
            <a:off x="2721006" y="528253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7B021BF-2369-4B82-9CAD-AB8E6400744B}"/>
              </a:ext>
            </a:extLst>
          </p:cNvPr>
          <p:cNvSpPr txBox="1"/>
          <p:nvPr/>
        </p:nvSpPr>
        <p:spPr>
          <a:xfrm>
            <a:off x="2740520" y="573389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03C32DF-5AC4-4C6D-B909-9CC26E2797E5}"/>
              </a:ext>
            </a:extLst>
          </p:cNvPr>
          <p:cNvSpPr txBox="1"/>
          <p:nvPr/>
        </p:nvSpPr>
        <p:spPr>
          <a:xfrm>
            <a:off x="2731212" y="624893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7486E4F-956B-4603-9329-37CDD76612E5}"/>
              </a:ext>
            </a:extLst>
          </p:cNvPr>
          <p:cNvSpPr txBox="1"/>
          <p:nvPr/>
        </p:nvSpPr>
        <p:spPr>
          <a:xfrm>
            <a:off x="3240913" y="185780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06DEB9D-FA3D-4A34-AA6C-646A6D45B017}"/>
              </a:ext>
            </a:extLst>
          </p:cNvPr>
          <p:cNvSpPr txBox="1"/>
          <p:nvPr/>
        </p:nvSpPr>
        <p:spPr>
          <a:xfrm>
            <a:off x="3269489" y="236000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F9423D-571F-429F-BBEA-B94BE7CC2128}"/>
              </a:ext>
            </a:extLst>
          </p:cNvPr>
          <p:cNvSpPr txBox="1"/>
          <p:nvPr/>
        </p:nvSpPr>
        <p:spPr>
          <a:xfrm>
            <a:off x="3253695" y="283533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1AD6BE3-BC32-4052-9C7E-2056814BC0C3}"/>
              </a:ext>
            </a:extLst>
          </p:cNvPr>
          <p:cNvSpPr txBox="1"/>
          <p:nvPr/>
        </p:nvSpPr>
        <p:spPr>
          <a:xfrm>
            <a:off x="3261551" y="329876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90C0D66-B32B-4EFF-9B28-383A0F7220C8}"/>
              </a:ext>
            </a:extLst>
          </p:cNvPr>
          <p:cNvSpPr txBox="1"/>
          <p:nvPr/>
        </p:nvSpPr>
        <p:spPr>
          <a:xfrm>
            <a:off x="3286158" y="379221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FE15D44-7D58-492C-B596-2731875890BE}"/>
              </a:ext>
            </a:extLst>
          </p:cNvPr>
          <p:cNvSpPr txBox="1"/>
          <p:nvPr/>
        </p:nvSpPr>
        <p:spPr>
          <a:xfrm>
            <a:off x="3306000" y="426644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43DCB6A-D491-4955-A170-1EE1DF9F7176}"/>
              </a:ext>
            </a:extLst>
          </p:cNvPr>
          <p:cNvSpPr txBox="1"/>
          <p:nvPr/>
        </p:nvSpPr>
        <p:spPr>
          <a:xfrm>
            <a:off x="3286158" y="475447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764F0A2-8FDF-46E9-9E3A-2D0496E515F2}"/>
              </a:ext>
            </a:extLst>
          </p:cNvPr>
          <p:cNvSpPr txBox="1"/>
          <p:nvPr/>
        </p:nvSpPr>
        <p:spPr>
          <a:xfrm>
            <a:off x="3305999" y="528787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9536F46-6ACB-4992-AC08-18B003629366}"/>
              </a:ext>
            </a:extLst>
          </p:cNvPr>
          <p:cNvSpPr txBox="1"/>
          <p:nvPr/>
        </p:nvSpPr>
        <p:spPr>
          <a:xfrm>
            <a:off x="3325513" y="573924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459BDB-105E-4B1F-B714-656478F0C485}"/>
              </a:ext>
            </a:extLst>
          </p:cNvPr>
          <p:cNvSpPr txBox="1"/>
          <p:nvPr/>
        </p:nvSpPr>
        <p:spPr>
          <a:xfrm>
            <a:off x="3316205" y="625427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4065734-F9EC-4E88-9D25-983282B4E6D6}"/>
              </a:ext>
            </a:extLst>
          </p:cNvPr>
          <p:cNvSpPr txBox="1"/>
          <p:nvPr/>
        </p:nvSpPr>
        <p:spPr>
          <a:xfrm>
            <a:off x="3836111" y="191630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8779-93C0-46FB-84A0-79E3A0A98706}"/>
              </a:ext>
            </a:extLst>
          </p:cNvPr>
          <p:cNvSpPr txBox="1"/>
          <p:nvPr/>
        </p:nvSpPr>
        <p:spPr>
          <a:xfrm>
            <a:off x="3864687" y="241850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2F6707E-8ACB-40FA-B26B-337146B8A9F7}"/>
              </a:ext>
            </a:extLst>
          </p:cNvPr>
          <p:cNvSpPr txBox="1"/>
          <p:nvPr/>
        </p:nvSpPr>
        <p:spPr>
          <a:xfrm>
            <a:off x="3848893" y="289383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848DD25-7802-403D-B46D-7988827E9FEB}"/>
              </a:ext>
            </a:extLst>
          </p:cNvPr>
          <p:cNvSpPr txBox="1"/>
          <p:nvPr/>
        </p:nvSpPr>
        <p:spPr>
          <a:xfrm>
            <a:off x="3856749" y="335726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B5E778E-01E2-488A-AEF0-0D54A065DCAF}"/>
              </a:ext>
            </a:extLst>
          </p:cNvPr>
          <p:cNvSpPr txBox="1"/>
          <p:nvPr/>
        </p:nvSpPr>
        <p:spPr>
          <a:xfrm>
            <a:off x="3881356" y="385071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E0A9F92-CC6D-40F0-8D45-C5D318AD6BD7}"/>
              </a:ext>
            </a:extLst>
          </p:cNvPr>
          <p:cNvSpPr txBox="1"/>
          <p:nvPr/>
        </p:nvSpPr>
        <p:spPr>
          <a:xfrm>
            <a:off x="3901198" y="432494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12D105-1E13-4B5B-B3F9-F93BFBD52F70}"/>
              </a:ext>
            </a:extLst>
          </p:cNvPr>
          <p:cNvSpPr txBox="1"/>
          <p:nvPr/>
        </p:nvSpPr>
        <p:spPr>
          <a:xfrm>
            <a:off x="3881356" y="481297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E6585BE-172F-4039-8C0F-10E18E9CF28D}"/>
              </a:ext>
            </a:extLst>
          </p:cNvPr>
          <p:cNvSpPr txBox="1"/>
          <p:nvPr/>
        </p:nvSpPr>
        <p:spPr>
          <a:xfrm>
            <a:off x="3901197" y="534637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72261BE-2E1C-4149-9AAD-F6AA77F0EEC9}"/>
              </a:ext>
            </a:extLst>
          </p:cNvPr>
          <p:cNvSpPr txBox="1"/>
          <p:nvPr/>
        </p:nvSpPr>
        <p:spPr>
          <a:xfrm>
            <a:off x="3920711" y="579774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3C3CE6-8230-486A-AFEA-76540FCBF554}"/>
              </a:ext>
            </a:extLst>
          </p:cNvPr>
          <p:cNvSpPr txBox="1"/>
          <p:nvPr/>
        </p:nvSpPr>
        <p:spPr>
          <a:xfrm>
            <a:off x="3911403" y="631277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90B49A1-8A89-40CF-841D-06015721F665}"/>
              </a:ext>
            </a:extLst>
          </p:cNvPr>
          <p:cNvSpPr txBox="1"/>
          <p:nvPr/>
        </p:nvSpPr>
        <p:spPr>
          <a:xfrm>
            <a:off x="4412900" y="19013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0FE5D5F-DC00-47DF-9CCD-338C17C962CE}"/>
              </a:ext>
            </a:extLst>
          </p:cNvPr>
          <p:cNvSpPr txBox="1"/>
          <p:nvPr/>
        </p:nvSpPr>
        <p:spPr>
          <a:xfrm>
            <a:off x="4441476" y="240356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736B3F4-051A-45FF-B89C-61A595423E9A}"/>
              </a:ext>
            </a:extLst>
          </p:cNvPr>
          <p:cNvSpPr txBox="1"/>
          <p:nvPr/>
        </p:nvSpPr>
        <p:spPr>
          <a:xfrm>
            <a:off x="4425682" y="287888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02E50AC-02CB-4132-85F1-28CAC1230347}"/>
              </a:ext>
            </a:extLst>
          </p:cNvPr>
          <p:cNvSpPr txBox="1"/>
          <p:nvPr/>
        </p:nvSpPr>
        <p:spPr>
          <a:xfrm>
            <a:off x="4433538" y="334231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6181A97-91B9-407F-AAC2-073EAE4FEB40}"/>
              </a:ext>
            </a:extLst>
          </p:cNvPr>
          <p:cNvSpPr txBox="1"/>
          <p:nvPr/>
        </p:nvSpPr>
        <p:spPr>
          <a:xfrm>
            <a:off x="4458145" y="383576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4FD01FD-B421-40E8-8721-01B1829C775D}"/>
              </a:ext>
            </a:extLst>
          </p:cNvPr>
          <p:cNvSpPr txBox="1"/>
          <p:nvPr/>
        </p:nvSpPr>
        <p:spPr>
          <a:xfrm>
            <a:off x="4477987" y="431000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9850268-C71D-4005-8BCC-5535BD842267}"/>
              </a:ext>
            </a:extLst>
          </p:cNvPr>
          <p:cNvSpPr txBox="1"/>
          <p:nvPr/>
        </p:nvSpPr>
        <p:spPr>
          <a:xfrm>
            <a:off x="4458145" y="47980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4EA97F-E6C2-47F9-A9B5-3745930B146A}"/>
              </a:ext>
            </a:extLst>
          </p:cNvPr>
          <p:cNvSpPr txBox="1"/>
          <p:nvPr/>
        </p:nvSpPr>
        <p:spPr>
          <a:xfrm>
            <a:off x="4477986" y="53314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5D099C-62B9-4C43-8FED-CDB9629FD128}"/>
              </a:ext>
            </a:extLst>
          </p:cNvPr>
          <p:cNvSpPr txBox="1"/>
          <p:nvPr/>
        </p:nvSpPr>
        <p:spPr>
          <a:xfrm>
            <a:off x="4497500" y="578279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EDC52C-89BC-4FAE-ADF4-EA879654B86E}"/>
              </a:ext>
            </a:extLst>
          </p:cNvPr>
          <p:cNvSpPr txBox="1"/>
          <p:nvPr/>
        </p:nvSpPr>
        <p:spPr>
          <a:xfrm>
            <a:off x="4488192" y="629782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6E60569-68C6-4510-AE91-A8F730CC1C9F}"/>
              </a:ext>
            </a:extLst>
          </p:cNvPr>
          <p:cNvSpPr txBox="1"/>
          <p:nvPr/>
        </p:nvSpPr>
        <p:spPr>
          <a:xfrm>
            <a:off x="5026901" y="19013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A9553B6-30E1-4E19-A104-FEF585547E29}"/>
              </a:ext>
            </a:extLst>
          </p:cNvPr>
          <p:cNvSpPr txBox="1"/>
          <p:nvPr/>
        </p:nvSpPr>
        <p:spPr>
          <a:xfrm>
            <a:off x="5055477" y="240356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227E37B-91F6-4771-A28C-83DC6C436C6B}"/>
              </a:ext>
            </a:extLst>
          </p:cNvPr>
          <p:cNvSpPr txBox="1"/>
          <p:nvPr/>
        </p:nvSpPr>
        <p:spPr>
          <a:xfrm>
            <a:off x="5039683" y="287888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0E216A3-04F1-484C-8E4F-8ABAC8D99987}"/>
              </a:ext>
            </a:extLst>
          </p:cNvPr>
          <p:cNvSpPr txBox="1"/>
          <p:nvPr/>
        </p:nvSpPr>
        <p:spPr>
          <a:xfrm>
            <a:off x="5047539" y="334231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08711CB-0068-4838-8781-58DF18398307}"/>
              </a:ext>
            </a:extLst>
          </p:cNvPr>
          <p:cNvSpPr txBox="1"/>
          <p:nvPr/>
        </p:nvSpPr>
        <p:spPr>
          <a:xfrm>
            <a:off x="5072146" y="383576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5E86B2F-08FF-4BAF-AFBE-1480D427C8FB}"/>
              </a:ext>
            </a:extLst>
          </p:cNvPr>
          <p:cNvSpPr txBox="1"/>
          <p:nvPr/>
        </p:nvSpPr>
        <p:spPr>
          <a:xfrm>
            <a:off x="5091988" y="431000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C7EB1FE-0BAD-4EC5-9144-25C0A352CDD1}"/>
              </a:ext>
            </a:extLst>
          </p:cNvPr>
          <p:cNvSpPr txBox="1"/>
          <p:nvPr/>
        </p:nvSpPr>
        <p:spPr>
          <a:xfrm>
            <a:off x="5072146" y="47980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201EA86-050F-45D3-8740-5FAF2AF2F4E7}"/>
              </a:ext>
            </a:extLst>
          </p:cNvPr>
          <p:cNvSpPr txBox="1"/>
          <p:nvPr/>
        </p:nvSpPr>
        <p:spPr>
          <a:xfrm>
            <a:off x="5091987" y="53314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1D23A51-EAE4-47CC-B406-652FCD0DD9DE}"/>
              </a:ext>
            </a:extLst>
          </p:cNvPr>
          <p:cNvSpPr txBox="1"/>
          <p:nvPr/>
        </p:nvSpPr>
        <p:spPr>
          <a:xfrm>
            <a:off x="5111501" y="578279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A2BB886-F48C-4A70-A836-261D85F18124}"/>
              </a:ext>
            </a:extLst>
          </p:cNvPr>
          <p:cNvSpPr txBox="1"/>
          <p:nvPr/>
        </p:nvSpPr>
        <p:spPr>
          <a:xfrm>
            <a:off x="5102193" y="629782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44394E0C-68AF-4CF5-A34E-6E8A1706D2F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B288D3E7-D0D8-4E11-81B1-F46F70086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9A05D666-4E0D-433B-AC73-9879A4B9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D3F5DB88-F003-479C-A5C9-0409FCEAF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D02FB322-96A3-4BAC-BCA7-B85C4817D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2C460676-6F04-4CE3-9623-371B21381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D62011D4-D228-47E8-A50A-9E1CA17D0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55BF57B1-10B5-4583-83C1-64A65BF63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F3D340D4-9D77-4081-B739-D2765EE5F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A5688B09-A7D7-412F-BB55-DDEAFF7BE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89EBAEC7-14AE-463E-B7DF-E4D4E8951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2B8C78BD-6C85-46EB-A400-20C50F3D26D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23A687CE-09B7-44FF-8F8B-0F8BF6759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36B85864-F55B-46BB-8BE3-1EFD42B5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ADF22C78-8454-4EA0-ADF2-FAB758C91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108C4A98-0FE0-4780-AA23-23FE791CD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9F7631A9-1D41-4618-B07B-0B60D8DE5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8E4A5B13-6F5F-434B-AF00-F6E21D68F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27AA195F-CAB7-4DED-82E6-611205183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9DB0549C-AF6F-4A51-80CA-0CAA411E8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021B1728-F19C-43D4-84D7-FD4CAEDD0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D93845BA-4D70-49F5-A3BD-E9678FEF1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DD9FDD40-39F1-49D8-8D72-7B2414E130F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D45DEAB0-9139-4529-BBAE-EC6F37C8E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C11B443D-A19D-4156-9953-C9FF8821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C15D8AD5-0EBE-45EF-8B74-EE098AF0D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22D20D00-F763-423D-B927-AD8273DE2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69769C6A-A559-4AEE-A278-C42E7C127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6FFBF1EB-937A-45E7-8540-FC832CDAA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3370FB1F-4776-4D50-85E7-78D8118B6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C5F0E9DD-62AC-469B-BCE7-04D18E371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F97ACC53-72D4-4838-9C74-8BC18824E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23ACAA49-1567-42FB-91AC-8C7C99938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0706B1DE-40CB-4D87-BC93-EB254818CDD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57745B0C-7DF6-4DEC-9670-75DF82715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C56E4783-311B-4067-8017-90B28896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99E48508-68DE-4E53-AB51-BF30B760D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E72164B6-98DF-4818-8959-3B3C4AD2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0FA6A553-D610-462C-AA5D-1D555F4BD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464B28CA-9510-40A8-939E-19548180E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3D94B7B3-3AC3-48ED-A3AE-56BA40CB0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C5A03EAD-C7BA-4E86-9E57-B05A33FDA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60FF993E-41B4-437E-BB86-F061197E5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B4767D89-7457-4561-8658-AD5327315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372B6C19-108E-46DA-A924-E0C311EBED0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13C28918-BBD0-4585-A036-DFB09FC8E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51EA6A6B-9536-4FB9-A65A-6BDCAB9DC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571F5591-CE49-4586-AA7E-4C1CB5141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7561D1A2-5912-4504-A959-7DE12D1EE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73BD1D30-88B7-4C58-83CA-80DFC2D08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38DAAA70-3EBD-4A8E-B3BB-3E4E8FFC4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2D68A0DB-CA72-4BC3-B854-02C9BEF54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DE94E1BF-488E-4CB6-BF28-4C7D4A16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5F83E3AE-D580-465B-998E-3843E2C6A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26656588-2E1C-4668-AE1D-8F3C7393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B7D8E5FD-6B3D-4C81-853C-DE0B27D2D66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024AF723-406E-4EA7-8AEE-D96926505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55C67D44-D0E0-472B-9908-3FA156058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80CF4352-00F6-4E52-B872-FC58E6DBC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066F3F91-1769-4B5C-8A41-9E6FC0335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9D22D773-B86F-4A99-8787-FBC4E277C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E047B1E5-4F08-4C64-AB2B-8C1FD7E60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FC3BA1BF-FB0C-48A6-B356-CEAAC4926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607A757F-E002-422F-AB32-FB1E81074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2E89A9F8-0EE7-43EF-B30F-1906D0DFA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198A37F9-7A8C-4EC8-9E4B-8CCBBFD75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A41065EE-323B-404E-BCBC-D06BFB457A7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FD87BE6F-45B6-4A22-B58E-63E7E0193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171DB80A-1E3C-4683-99AB-4D18D1F4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849A4D4C-0B47-446B-BD1A-CE00CD741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81DF921F-3767-4FCB-89F4-69773C63E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83D7A35C-DE34-4EB3-B297-4928FB469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8FCF7F8B-65B6-4CFF-8668-CF9074617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2CF40444-A500-4749-AB2B-4884513DE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D82AC66A-8636-4518-88CE-B7C6F066E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C5F44670-3CED-44D6-B6C1-BFAAB9BC0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123F41FD-1872-4C1B-9377-929A5CD29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2C7F04CF-6028-4477-ADAA-D2B23144859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035FD477-F582-4FFF-81BE-29FE95255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EA0D401A-41B1-40E1-8031-FC0A94E1A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666E4C5D-D93B-49DD-BDAE-85E113FD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383E894D-7725-4CF6-A07C-FDE8D6CF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577C7128-89A7-4A5B-8B3A-7B475B9D9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7BB44F30-3400-4648-BB14-B83AAF19D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69FFF78E-ADB7-4766-8767-A498C5D70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49BD82A8-ACE9-403F-9AFC-8A4729F1D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47CE08F3-52CF-424D-B2F4-23E903499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59155855-1872-4398-876D-020056722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5B00DCFC-BF0B-46FB-9B2F-8BD3341FBD1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60ABF483-7A62-4DFD-AFB0-1B36EAA9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92972A12-C6AA-4971-A5CA-8DC557D26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D1A1E360-87C5-4F9C-9091-2671980C5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C5C81299-9BBF-4122-A329-7BC3215E3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54C5AB22-898B-40BC-AE40-CA347BBF0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BBEF7EA6-4915-438E-9870-1ADBE038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34255F37-9614-4AFD-88BE-09A60C5A6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897D8597-0370-46A1-859E-EE76E968F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D09A6782-1979-4E9A-84E4-670BC741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E2E405EE-14C0-4BF6-8459-7347C2E4A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0E9AAE00-2D83-4F72-AE31-D3A16543F19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9476FF51-4F97-4493-9081-DE0BEE27C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7E32C623-972E-4ECE-AF1D-6EE6B7BAB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B4EE629B-89CD-4698-9450-75601103F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E35DAD9D-661C-4F3E-958D-F64050A56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7D400536-A430-43C4-B193-9EB634E21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18476280-12C9-40AA-8949-AF5C2DEBE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1BEC51C5-C440-4141-8FF7-FB4841F81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A37094EA-1A13-46E7-9BBF-05C7EF686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CC6AFAA7-AFCB-4E7D-B558-B19119B58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430CB3C5-D493-4B69-AE0B-4AA72E6EB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46DCD7FC-12B7-4120-BBAA-C3BDFFF3E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EF58D7BC-B69F-4040-BE0D-82DDFB0059E5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9E4CAF13-2EF4-436D-96A0-921D549AE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7F109630-C5A0-4426-AE57-48691F3F1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F22EBBA0-1852-4976-AEDC-8C25F3E81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EEAB515F-E62C-4A87-942B-477DCD9EE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6FF0ECFB-D5F8-4E62-929D-ECF5B18A4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0E62D84E-BB3B-45C9-9678-7FEE5D3B6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D69F79B6-349B-4CD3-8919-BCED567D9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F9ECFE36-C858-4933-A68E-D92FCDAEF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6759CBA0-E7CE-4056-A147-EFEC65E54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B2BEE6B4-5EDB-4EFD-9FB4-87E0F6012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119108FC-4ADF-43F5-A67A-D47512C14E4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FA655CF9-5022-4390-B45C-831C72479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E832D344-8336-424C-BC16-738684501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F4BD9FBD-CFA6-4B5C-A968-6B9FC5736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5964A4ED-73AD-479A-92C4-526CF5B86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F2E328DA-7AAB-4DF8-A086-48760665A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AF08C837-B0C8-4DE7-B8BF-B45553A7A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28E4DEE5-9F69-429F-B354-C341A684E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55A09CCB-B510-4189-95C1-2B0D03F5D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5F238BCC-CA94-47EF-9325-D76577A5C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FDCDD392-97F8-4CAA-A00B-6D2025A11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C43474C9-3D56-420C-996E-57A3C867E326}"/>
              </a:ext>
            </a:extLst>
          </p:cNvPr>
          <p:cNvSpPr txBox="1"/>
          <p:nvPr/>
        </p:nvSpPr>
        <p:spPr>
          <a:xfrm>
            <a:off x="927099" y="187514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AA2D9C2-010B-451F-A8EA-94906E1C4482}"/>
              </a:ext>
            </a:extLst>
          </p:cNvPr>
          <p:cNvSpPr txBox="1"/>
          <p:nvPr/>
        </p:nvSpPr>
        <p:spPr>
          <a:xfrm>
            <a:off x="955675" y="237735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36FAD7E-AB53-465F-9639-7098B24F3D00}"/>
              </a:ext>
            </a:extLst>
          </p:cNvPr>
          <p:cNvSpPr txBox="1"/>
          <p:nvPr/>
        </p:nvSpPr>
        <p:spPr>
          <a:xfrm>
            <a:off x="939881" y="285267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5FCEF6-752A-43D0-B1E9-10CA9F779FE7}"/>
              </a:ext>
            </a:extLst>
          </p:cNvPr>
          <p:cNvSpPr txBox="1"/>
          <p:nvPr/>
        </p:nvSpPr>
        <p:spPr>
          <a:xfrm>
            <a:off x="947737" y="331610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D4258CB-2836-43C9-A068-FED371406D91}"/>
              </a:ext>
            </a:extLst>
          </p:cNvPr>
          <p:cNvSpPr txBox="1"/>
          <p:nvPr/>
        </p:nvSpPr>
        <p:spPr>
          <a:xfrm>
            <a:off x="972344" y="38095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7E519-3C4B-43B8-86D4-81E0501C165C}"/>
              </a:ext>
            </a:extLst>
          </p:cNvPr>
          <p:cNvSpPr txBox="1"/>
          <p:nvPr/>
        </p:nvSpPr>
        <p:spPr>
          <a:xfrm>
            <a:off x="992186" y="428379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C8721F-88D5-4484-B057-C69E49338637}"/>
              </a:ext>
            </a:extLst>
          </p:cNvPr>
          <p:cNvSpPr txBox="1"/>
          <p:nvPr/>
        </p:nvSpPr>
        <p:spPr>
          <a:xfrm>
            <a:off x="972344" y="47718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080DC5-463C-477D-9921-0ABBCA1E53D3}"/>
              </a:ext>
            </a:extLst>
          </p:cNvPr>
          <p:cNvSpPr txBox="1"/>
          <p:nvPr/>
        </p:nvSpPr>
        <p:spPr>
          <a:xfrm>
            <a:off x="992185" y="53052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CFDD39A-7806-4FA1-8292-349502AFF3EC}"/>
              </a:ext>
            </a:extLst>
          </p:cNvPr>
          <p:cNvSpPr txBox="1"/>
          <p:nvPr/>
        </p:nvSpPr>
        <p:spPr>
          <a:xfrm>
            <a:off x="1011699" y="575658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5AD5343-EFDD-4AFF-91AE-A9A59632368E}"/>
              </a:ext>
            </a:extLst>
          </p:cNvPr>
          <p:cNvSpPr txBox="1"/>
          <p:nvPr/>
        </p:nvSpPr>
        <p:spPr>
          <a:xfrm>
            <a:off x="1002391" y="627161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52E6BB-60C1-4F2F-AEFA-EFF4BD5B35BF}"/>
              </a:ext>
            </a:extLst>
          </p:cNvPr>
          <p:cNvSpPr txBox="1"/>
          <p:nvPr/>
        </p:nvSpPr>
        <p:spPr>
          <a:xfrm>
            <a:off x="1536699" y="187514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8AC230-3620-44E6-BCFC-8F1CC053A7E6}"/>
              </a:ext>
            </a:extLst>
          </p:cNvPr>
          <p:cNvSpPr txBox="1"/>
          <p:nvPr/>
        </p:nvSpPr>
        <p:spPr>
          <a:xfrm>
            <a:off x="1565275" y="237735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120489-6611-49E2-97D3-FE029AE91143}"/>
              </a:ext>
            </a:extLst>
          </p:cNvPr>
          <p:cNvSpPr txBox="1"/>
          <p:nvPr/>
        </p:nvSpPr>
        <p:spPr>
          <a:xfrm>
            <a:off x="1549481" y="285267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29BA528-8C0C-4DA9-981F-9D43A6742517}"/>
              </a:ext>
            </a:extLst>
          </p:cNvPr>
          <p:cNvSpPr txBox="1"/>
          <p:nvPr/>
        </p:nvSpPr>
        <p:spPr>
          <a:xfrm>
            <a:off x="1557337" y="331610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E875D83-D434-40D4-9060-79000E178267}"/>
              </a:ext>
            </a:extLst>
          </p:cNvPr>
          <p:cNvSpPr txBox="1"/>
          <p:nvPr/>
        </p:nvSpPr>
        <p:spPr>
          <a:xfrm>
            <a:off x="1581944" y="38095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5F0B3DA-4AF7-445E-8EFF-7696B753E61D}"/>
              </a:ext>
            </a:extLst>
          </p:cNvPr>
          <p:cNvSpPr txBox="1"/>
          <p:nvPr/>
        </p:nvSpPr>
        <p:spPr>
          <a:xfrm>
            <a:off x="1601786" y="428379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DF5150-C388-48E7-A2D3-525D8889E894}"/>
              </a:ext>
            </a:extLst>
          </p:cNvPr>
          <p:cNvSpPr txBox="1"/>
          <p:nvPr/>
        </p:nvSpPr>
        <p:spPr>
          <a:xfrm>
            <a:off x="1581944" y="47718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D826AAB-8429-4F85-94A1-63AB973956E4}"/>
              </a:ext>
            </a:extLst>
          </p:cNvPr>
          <p:cNvSpPr txBox="1"/>
          <p:nvPr/>
        </p:nvSpPr>
        <p:spPr>
          <a:xfrm>
            <a:off x="1601785" y="53052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FC4FBE-BCDA-4ABB-9319-BB27C117068C}"/>
              </a:ext>
            </a:extLst>
          </p:cNvPr>
          <p:cNvSpPr txBox="1"/>
          <p:nvPr/>
        </p:nvSpPr>
        <p:spPr>
          <a:xfrm>
            <a:off x="1621299" y="575658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35CF08-BC6F-4AC2-9B95-CE9B65B09A36}"/>
              </a:ext>
            </a:extLst>
          </p:cNvPr>
          <p:cNvSpPr txBox="1"/>
          <p:nvPr/>
        </p:nvSpPr>
        <p:spPr>
          <a:xfrm>
            <a:off x="1611991" y="627161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7B9E7D-F43B-49DE-972B-B5E95EBB7F97}"/>
              </a:ext>
            </a:extLst>
          </p:cNvPr>
          <p:cNvSpPr txBox="1"/>
          <p:nvPr/>
        </p:nvSpPr>
        <p:spPr>
          <a:xfrm>
            <a:off x="2135870" y="190881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221DD5-4127-423C-9072-1806A669B6A8}"/>
              </a:ext>
            </a:extLst>
          </p:cNvPr>
          <p:cNvSpPr txBox="1"/>
          <p:nvPr/>
        </p:nvSpPr>
        <p:spPr>
          <a:xfrm>
            <a:off x="2164446" y="24110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7F9A568-4DAD-4B5D-A17F-DB751653D2C8}"/>
              </a:ext>
            </a:extLst>
          </p:cNvPr>
          <p:cNvSpPr txBox="1"/>
          <p:nvPr/>
        </p:nvSpPr>
        <p:spPr>
          <a:xfrm>
            <a:off x="2148652" y="288634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37BDAE4-DD86-451B-ADF7-771AFBE31B58}"/>
              </a:ext>
            </a:extLst>
          </p:cNvPr>
          <p:cNvSpPr txBox="1"/>
          <p:nvPr/>
        </p:nvSpPr>
        <p:spPr>
          <a:xfrm>
            <a:off x="2156508" y="334977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7033B1E-1B44-4BEB-86DD-C6AFCCE9ABAB}"/>
              </a:ext>
            </a:extLst>
          </p:cNvPr>
          <p:cNvSpPr txBox="1"/>
          <p:nvPr/>
        </p:nvSpPr>
        <p:spPr>
          <a:xfrm>
            <a:off x="2181115" y="384322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6A8CC0A-6339-425A-82C6-968D030F9451}"/>
              </a:ext>
            </a:extLst>
          </p:cNvPr>
          <p:cNvSpPr txBox="1"/>
          <p:nvPr/>
        </p:nvSpPr>
        <p:spPr>
          <a:xfrm>
            <a:off x="2200957" y="43174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2EDCF2D-182D-4334-9D8A-656EDFE18262}"/>
              </a:ext>
            </a:extLst>
          </p:cNvPr>
          <p:cNvSpPr txBox="1"/>
          <p:nvPr/>
        </p:nvSpPr>
        <p:spPr>
          <a:xfrm>
            <a:off x="2181115" y="480548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03552CD-50C3-4EBE-A251-197DC27528A7}"/>
              </a:ext>
            </a:extLst>
          </p:cNvPr>
          <p:cNvSpPr txBox="1"/>
          <p:nvPr/>
        </p:nvSpPr>
        <p:spPr>
          <a:xfrm>
            <a:off x="2200956" y="533888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46827B3-B2D1-4E6B-AC19-3FBC2185C184}"/>
              </a:ext>
            </a:extLst>
          </p:cNvPr>
          <p:cNvSpPr txBox="1"/>
          <p:nvPr/>
        </p:nvSpPr>
        <p:spPr>
          <a:xfrm>
            <a:off x="2220470" y="579025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8C04DD-A4F5-4FC4-999E-C6FE209C0899}"/>
              </a:ext>
            </a:extLst>
          </p:cNvPr>
          <p:cNvSpPr txBox="1"/>
          <p:nvPr/>
        </p:nvSpPr>
        <p:spPr>
          <a:xfrm>
            <a:off x="2211162" y="630528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A3BFBB-56F0-4D3A-B47A-BB7ADCEE2F20}"/>
              </a:ext>
            </a:extLst>
          </p:cNvPr>
          <p:cNvSpPr txBox="1"/>
          <p:nvPr/>
        </p:nvSpPr>
        <p:spPr>
          <a:xfrm>
            <a:off x="2701245" y="187514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D9A233F-CC56-45E3-B4EB-DBB40AE0D187}"/>
              </a:ext>
            </a:extLst>
          </p:cNvPr>
          <p:cNvSpPr txBox="1"/>
          <p:nvPr/>
        </p:nvSpPr>
        <p:spPr>
          <a:xfrm>
            <a:off x="2729821" y="237735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D49BF2C-B499-4C14-9D71-6088279E5F34}"/>
              </a:ext>
            </a:extLst>
          </p:cNvPr>
          <p:cNvSpPr txBox="1"/>
          <p:nvPr/>
        </p:nvSpPr>
        <p:spPr>
          <a:xfrm>
            <a:off x="2714027" y="285267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3BEFBCE-D8DD-440F-A416-7270A5525697}"/>
              </a:ext>
            </a:extLst>
          </p:cNvPr>
          <p:cNvSpPr txBox="1"/>
          <p:nvPr/>
        </p:nvSpPr>
        <p:spPr>
          <a:xfrm>
            <a:off x="2721883" y="331610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3283928-228B-411C-A833-64CC848248CD}"/>
              </a:ext>
            </a:extLst>
          </p:cNvPr>
          <p:cNvSpPr txBox="1"/>
          <p:nvPr/>
        </p:nvSpPr>
        <p:spPr>
          <a:xfrm>
            <a:off x="2746490" y="38095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E6FC9D7-80AC-4866-8D4C-0DAC72453978}"/>
              </a:ext>
            </a:extLst>
          </p:cNvPr>
          <p:cNvSpPr txBox="1"/>
          <p:nvPr/>
        </p:nvSpPr>
        <p:spPr>
          <a:xfrm>
            <a:off x="2766332" y="428379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3EEFE8-DD5E-4FB6-AC47-276B7ACBBBD6}"/>
              </a:ext>
            </a:extLst>
          </p:cNvPr>
          <p:cNvSpPr txBox="1"/>
          <p:nvPr/>
        </p:nvSpPr>
        <p:spPr>
          <a:xfrm>
            <a:off x="2746490" y="47718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7160BD5-F460-4F3D-AE00-BD255767E65E}"/>
              </a:ext>
            </a:extLst>
          </p:cNvPr>
          <p:cNvSpPr txBox="1"/>
          <p:nvPr/>
        </p:nvSpPr>
        <p:spPr>
          <a:xfrm>
            <a:off x="2766331" y="53052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6833D8B-802D-4391-9B38-933781ABD6B8}"/>
              </a:ext>
            </a:extLst>
          </p:cNvPr>
          <p:cNvSpPr txBox="1"/>
          <p:nvPr/>
        </p:nvSpPr>
        <p:spPr>
          <a:xfrm>
            <a:off x="2785845" y="575658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BEC5845-41B6-4689-A6CE-DF07E575058E}"/>
              </a:ext>
            </a:extLst>
          </p:cNvPr>
          <p:cNvSpPr txBox="1"/>
          <p:nvPr/>
        </p:nvSpPr>
        <p:spPr>
          <a:xfrm>
            <a:off x="2776537" y="627161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F244A6C-D9EC-478C-A210-EFC507535F46}"/>
              </a:ext>
            </a:extLst>
          </p:cNvPr>
          <p:cNvSpPr txBox="1"/>
          <p:nvPr/>
        </p:nvSpPr>
        <p:spPr>
          <a:xfrm>
            <a:off x="3288634" y="187514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D74CFA5-BCA7-412E-936D-45E1CCC73857}"/>
              </a:ext>
            </a:extLst>
          </p:cNvPr>
          <p:cNvSpPr txBox="1"/>
          <p:nvPr/>
        </p:nvSpPr>
        <p:spPr>
          <a:xfrm>
            <a:off x="3317210" y="237735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5411FB-AFDD-4E21-B571-D73104C281F2}"/>
              </a:ext>
            </a:extLst>
          </p:cNvPr>
          <p:cNvSpPr txBox="1"/>
          <p:nvPr/>
        </p:nvSpPr>
        <p:spPr>
          <a:xfrm>
            <a:off x="3301416" y="285267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05EF4C-D62F-480F-B067-F8DB52020A60}"/>
              </a:ext>
            </a:extLst>
          </p:cNvPr>
          <p:cNvSpPr txBox="1"/>
          <p:nvPr/>
        </p:nvSpPr>
        <p:spPr>
          <a:xfrm>
            <a:off x="3309272" y="331610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17B330-668A-466D-BC35-1A2C7403BB3A}"/>
              </a:ext>
            </a:extLst>
          </p:cNvPr>
          <p:cNvSpPr txBox="1"/>
          <p:nvPr/>
        </p:nvSpPr>
        <p:spPr>
          <a:xfrm>
            <a:off x="3333879" y="38095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733C8AE-A6F5-4B27-835B-4DC16244DFB9}"/>
              </a:ext>
            </a:extLst>
          </p:cNvPr>
          <p:cNvSpPr txBox="1"/>
          <p:nvPr/>
        </p:nvSpPr>
        <p:spPr>
          <a:xfrm>
            <a:off x="3353721" y="428379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DDD28B3-213C-4CC2-9955-0F33B62697CE}"/>
              </a:ext>
            </a:extLst>
          </p:cNvPr>
          <p:cNvSpPr txBox="1"/>
          <p:nvPr/>
        </p:nvSpPr>
        <p:spPr>
          <a:xfrm>
            <a:off x="3333879" y="47718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9306345-B14A-4312-A9A2-5DC3DC3B632D}"/>
              </a:ext>
            </a:extLst>
          </p:cNvPr>
          <p:cNvSpPr txBox="1"/>
          <p:nvPr/>
        </p:nvSpPr>
        <p:spPr>
          <a:xfrm>
            <a:off x="3353720" y="53052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26CF172-1E3B-4D8C-8311-21AE819752BE}"/>
              </a:ext>
            </a:extLst>
          </p:cNvPr>
          <p:cNvSpPr txBox="1"/>
          <p:nvPr/>
        </p:nvSpPr>
        <p:spPr>
          <a:xfrm>
            <a:off x="3373234" y="575658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C6303BA-4E70-4B8D-9477-C0F9C46889A2}"/>
              </a:ext>
            </a:extLst>
          </p:cNvPr>
          <p:cNvSpPr txBox="1"/>
          <p:nvPr/>
        </p:nvSpPr>
        <p:spPr>
          <a:xfrm>
            <a:off x="3363926" y="627161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97138C4-C87D-4A02-BA6B-CC67421A3A0B}"/>
              </a:ext>
            </a:extLst>
          </p:cNvPr>
          <p:cNvSpPr txBox="1"/>
          <p:nvPr/>
        </p:nvSpPr>
        <p:spPr>
          <a:xfrm>
            <a:off x="3922054" y="189406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D7C84A3-1EF4-492F-8B6E-70D582302402}"/>
              </a:ext>
            </a:extLst>
          </p:cNvPr>
          <p:cNvSpPr txBox="1"/>
          <p:nvPr/>
        </p:nvSpPr>
        <p:spPr>
          <a:xfrm>
            <a:off x="3950630" y="239627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C1E0119-5E74-4523-98F9-347880A3F439}"/>
              </a:ext>
            </a:extLst>
          </p:cNvPr>
          <p:cNvSpPr txBox="1"/>
          <p:nvPr/>
        </p:nvSpPr>
        <p:spPr>
          <a:xfrm>
            <a:off x="3934836" y="287159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C00F471-311E-4DEE-B871-0F0B5C7342F1}"/>
              </a:ext>
            </a:extLst>
          </p:cNvPr>
          <p:cNvSpPr txBox="1"/>
          <p:nvPr/>
        </p:nvSpPr>
        <p:spPr>
          <a:xfrm>
            <a:off x="3942692" y="333502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F87EBA6-4FE3-4678-9B2F-D024653B7AD9}"/>
              </a:ext>
            </a:extLst>
          </p:cNvPr>
          <p:cNvSpPr txBox="1"/>
          <p:nvPr/>
        </p:nvSpPr>
        <p:spPr>
          <a:xfrm>
            <a:off x="3967299" y="382847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1582EDB-DCB4-429E-AC63-6AE34A88275E}"/>
              </a:ext>
            </a:extLst>
          </p:cNvPr>
          <p:cNvSpPr txBox="1"/>
          <p:nvPr/>
        </p:nvSpPr>
        <p:spPr>
          <a:xfrm>
            <a:off x="3987141" y="43027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9D475B7-5283-417F-8EEE-333DA32466A9}"/>
              </a:ext>
            </a:extLst>
          </p:cNvPr>
          <p:cNvSpPr txBox="1"/>
          <p:nvPr/>
        </p:nvSpPr>
        <p:spPr>
          <a:xfrm>
            <a:off x="3967299" y="479073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37017A1-20D6-479F-96B5-F70AB60567D0}"/>
              </a:ext>
            </a:extLst>
          </p:cNvPr>
          <p:cNvSpPr txBox="1"/>
          <p:nvPr/>
        </p:nvSpPr>
        <p:spPr>
          <a:xfrm>
            <a:off x="3987140" y="532413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01B462-AA25-47D0-9115-2949F4857F41}"/>
              </a:ext>
            </a:extLst>
          </p:cNvPr>
          <p:cNvSpPr txBox="1"/>
          <p:nvPr/>
        </p:nvSpPr>
        <p:spPr>
          <a:xfrm>
            <a:off x="4006654" y="577550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42269FA-DCC9-4A2B-8110-54E929058BBC}"/>
              </a:ext>
            </a:extLst>
          </p:cNvPr>
          <p:cNvSpPr txBox="1"/>
          <p:nvPr/>
        </p:nvSpPr>
        <p:spPr>
          <a:xfrm>
            <a:off x="3997346" y="629053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2BF3F37-6A69-45E6-BC36-963AC2CBB6B3}"/>
              </a:ext>
            </a:extLst>
          </p:cNvPr>
          <p:cNvSpPr txBox="1"/>
          <p:nvPr/>
        </p:nvSpPr>
        <p:spPr>
          <a:xfrm>
            <a:off x="4488645" y="185855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080ED8A-AC34-4D40-AF99-05D69D08CA3E}"/>
              </a:ext>
            </a:extLst>
          </p:cNvPr>
          <p:cNvSpPr txBox="1"/>
          <p:nvPr/>
        </p:nvSpPr>
        <p:spPr>
          <a:xfrm>
            <a:off x="4517221" y="236075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824514F-5632-433F-8DB0-1FC04EEF6B39}"/>
              </a:ext>
            </a:extLst>
          </p:cNvPr>
          <p:cNvSpPr txBox="1"/>
          <p:nvPr/>
        </p:nvSpPr>
        <p:spPr>
          <a:xfrm>
            <a:off x="4501427" y="283608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405E413-2484-474F-BE69-19AE92916586}"/>
              </a:ext>
            </a:extLst>
          </p:cNvPr>
          <p:cNvSpPr txBox="1"/>
          <p:nvPr/>
        </p:nvSpPr>
        <p:spPr>
          <a:xfrm>
            <a:off x="4509283" y="329950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0FC25A2-B5EF-4B96-BDCF-A5A956D45726}"/>
              </a:ext>
            </a:extLst>
          </p:cNvPr>
          <p:cNvSpPr txBox="1"/>
          <p:nvPr/>
        </p:nvSpPr>
        <p:spPr>
          <a:xfrm>
            <a:off x="4533890" y="379296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0A386D2-AF7D-4FB3-8570-68D29CC98C12}"/>
              </a:ext>
            </a:extLst>
          </p:cNvPr>
          <p:cNvSpPr txBox="1"/>
          <p:nvPr/>
        </p:nvSpPr>
        <p:spPr>
          <a:xfrm>
            <a:off x="4553732" y="426719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9E55B14-7C8E-4F42-8BD7-E841F7F4B88E}"/>
              </a:ext>
            </a:extLst>
          </p:cNvPr>
          <p:cNvSpPr txBox="1"/>
          <p:nvPr/>
        </p:nvSpPr>
        <p:spPr>
          <a:xfrm>
            <a:off x="4533890" y="475522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E7E32A5-1892-4BB3-AD1C-EA8528C9B3A1}"/>
              </a:ext>
            </a:extLst>
          </p:cNvPr>
          <p:cNvSpPr txBox="1"/>
          <p:nvPr/>
        </p:nvSpPr>
        <p:spPr>
          <a:xfrm>
            <a:off x="4553731" y="528862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FA69963-F1EA-44DA-8DE8-F7B6666A593C}"/>
              </a:ext>
            </a:extLst>
          </p:cNvPr>
          <p:cNvSpPr txBox="1"/>
          <p:nvPr/>
        </p:nvSpPr>
        <p:spPr>
          <a:xfrm>
            <a:off x="4573245" y="573998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E2FCB94-522B-484F-8054-59309CC7957D}"/>
              </a:ext>
            </a:extLst>
          </p:cNvPr>
          <p:cNvSpPr txBox="1"/>
          <p:nvPr/>
        </p:nvSpPr>
        <p:spPr>
          <a:xfrm>
            <a:off x="4563937" y="625502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B482DB-E689-49B2-8B83-35BD407965B5}"/>
              </a:ext>
            </a:extLst>
          </p:cNvPr>
          <p:cNvSpPr txBox="1"/>
          <p:nvPr/>
        </p:nvSpPr>
        <p:spPr>
          <a:xfrm>
            <a:off x="5120326" y="189262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EA9CEEB-CC99-4C96-B96E-A2E1C3888802}"/>
              </a:ext>
            </a:extLst>
          </p:cNvPr>
          <p:cNvSpPr txBox="1"/>
          <p:nvPr/>
        </p:nvSpPr>
        <p:spPr>
          <a:xfrm>
            <a:off x="5148902" y="239483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6F77AD2-9E3A-4197-85CB-FCB7A63FB903}"/>
              </a:ext>
            </a:extLst>
          </p:cNvPr>
          <p:cNvSpPr txBox="1"/>
          <p:nvPr/>
        </p:nvSpPr>
        <p:spPr>
          <a:xfrm>
            <a:off x="5133108" y="287015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9866001-3FD4-4FDE-B8B8-546D70ABD154}"/>
              </a:ext>
            </a:extLst>
          </p:cNvPr>
          <p:cNvSpPr txBox="1"/>
          <p:nvPr/>
        </p:nvSpPr>
        <p:spPr>
          <a:xfrm>
            <a:off x="5140964" y="333358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9475418-80F3-4DE9-BE7D-ABEC04ED2371}"/>
              </a:ext>
            </a:extLst>
          </p:cNvPr>
          <p:cNvSpPr txBox="1"/>
          <p:nvPr/>
        </p:nvSpPr>
        <p:spPr>
          <a:xfrm>
            <a:off x="5165571" y="382703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588D841-2187-4BE8-B57C-7C7E97B861BA}"/>
              </a:ext>
            </a:extLst>
          </p:cNvPr>
          <p:cNvSpPr txBox="1"/>
          <p:nvPr/>
        </p:nvSpPr>
        <p:spPr>
          <a:xfrm>
            <a:off x="5185413" y="430127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E63D69F-5E3D-42D3-A4DB-0026595E717E}"/>
              </a:ext>
            </a:extLst>
          </p:cNvPr>
          <p:cNvSpPr txBox="1"/>
          <p:nvPr/>
        </p:nvSpPr>
        <p:spPr>
          <a:xfrm>
            <a:off x="5165571" y="478929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B3C88FC-8D43-429A-8343-DD7890F2E12E}"/>
              </a:ext>
            </a:extLst>
          </p:cNvPr>
          <p:cNvSpPr txBox="1"/>
          <p:nvPr/>
        </p:nvSpPr>
        <p:spPr>
          <a:xfrm>
            <a:off x="5185412" y="532269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77F179-A926-450B-8B87-E78D858CBAAF}"/>
              </a:ext>
            </a:extLst>
          </p:cNvPr>
          <p:cNvSpPr txBox="1"/>
          <p:nvPr/>
        </p:nvSpPr>
        <p:spPr>
          <a:xfrm>
            <a:off x="5204926" y="577406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5514EE6-27C2-4D42-A93D-B1AF3CE8F94C}"/>
              </a:ext>
            </a:extLst>
          </p:cNvPr>
          <p:cNvSpPr txBox="1"/>
          <p:nvPr/>
        </p:nvSpPr>
        <p:spPr>
          <a:xfrm>
            <a:off x="5195618" y="628909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521233A-4E75-4959-B99B-0D6E2103BC6E}"/>
              </a:ext>
            </a:extLst>
          </p:cNvPr>
          <p:cNvSpPr txBox="1"/>
          <p:nvPr/>
        </p:nvSpPr>
        <p:spPr>
          <a:xfrm>
            <a:off x="5742759" y="190881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FF14E9A-B4DE-4A01-87C3-37E54022CF92}"/>
              </a:ext>
            </a:extLst>
          </p:cNvPr>
          <p:cNvSpPr txBox="1"/>
          <p:nvPr/>
        </p:nvSpPr>
        <p:spPr>
          <a:xfrm>
            <a:off x="5771335" y="241101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B7C7EBC-6FEE-4AAA-94D5-41EB5A7CCC39}"/>
              </a:ext>
            </a:extLst>
          </p:cNvPr>
          <p:cNvSpPr txBox="1"/>
          <p:nvPr/>
        </p:nvSpPr>
        <p:spPr>
          <a:xfrm>
            <a:off x="5755541" y="288634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4B7B887-7FB5-4E38-BB16-D64E1B3CBC81}"/>
              </a:ext>
            </a:extLst>
          </p:cNvPr>
          <p:cNvSpPr txBox="1"/>
          <p:nvPr/>
        </p:nvSpPr>
        <p:spPr>
          <a:xfrm>
            <a:off x="5763397" y="334977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AD4D234-02D8-4520-A09B-6452E2FA4705}"/>
              </a:ext>
            </a:extLst>
          </p:cNvPr>
          <p:cNvSpPr txBox="1"/>
          <p:nvPr/>
        </p:nvSpPr>
        <p:spPr>
          <a:xfrm>
            <a:off x="5788004" y="384322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9B1327-9746-4A84-A0B7-B8BD335850EB}"/>
              </a:ext>
            </a:extLst>
          </p:cNvPr>
          <p:cNvSpPr txBox="1"/>
          <p:nvPr/>
        </p:nvSpPr>
        <p:spPr>
          <a:xfrm>
            <a:off x="5807846" y="43174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2A51740-6EED-4259-AD54-2D34A4D75CFC}"/>
              </a:ext>
            </a:extLst>
          </p:cNvPr>
          <p:cNvSpPr txBox="1"/>
          <p:nvPr/>
        </p:nvSpPr>
        <p:spPr>
          <a:xfrm>
            <a:off x="5788004" y="480548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F01D9B5-D6BA-490E-98C0-4857C61F5689}"/>
              </a:ext>
            </a:extLst>
          </p:cNvPr>
          <p:cNvSpPr txBox="1"/>
          <p:nvPr/>
        </p:nvSpPr>
        <p:spPr>
          <a:xfrm>
            <a:off x="5807845" y="533888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B0995FD-D00B-431C-839D-20128A64AED6}"/>
              </a:ext>
            </a:extLst>
          </p:cNvPr>
          <p:cNvSpPr txBox="1"/>
          <p:nvPr/>
        </p:nvSpPr>
        <p:spPr>
          <a:xfrm>
            <a:off x="5827359" y="579025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D686D28-BFD7-4E58-98E3-2EBB2453E79C}"/>
              </a:ext>
            </a:extLst>
          </p:cNvPr>
          <p:cNvSpPr txBox="1"/>
          <p:nvPr/>
        </p:nvSpPr>
        <p:spPr>
          <a:xfrm>
            <a:off x="5818051" y="630528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A421B86-77D4-48CF-834B-09A1D0E175A9}"/>
              </a:ext>
            </a:extLst>
          </p:cNvPr>
          <p:cNvSpPr txBox="1"/>
          <p:nvPr/>
        </p:nvSpPr>
        <p:spPr>
          <a:xfrm>
            <a:off x="6376598" y="189262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F741067-09E5-4E0C-8663-81984324CC1E}"/>
              </a:ext>
            </a:extLst>
          </p:cNvPr>
          <p:cNvSpPr txBox="1"/>
          <p:nvPr/>
        </p:nvSpPr>
        <p:spPr>
          <a:xfrm>
            <a:off x="6405174" y="239483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742E360-ECCB-4124-B136-E3E0C1BA7DF3}"/>
              </a:ext>
            </a:extLst>
          </p:cNvPr>
          <p:cNvSpPr txBox="1"/>
          <p:nvPr/>
        </p:nvSpPr>
        <p:spPr>
          <a:xfrm>
            <a:off x="6389380" y="287015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4243A7C-ABF0-41A5-A271-EFB203E5F7F7}"/>
              </a:ext>
            </a:extLst>
          </p:cNvPr>
          <p:cNvSpPr txBox="1"/>
          <p:nvPr/>
        </p:nvSpPr>
        <p:spPr>
          <a:xfrm>
            <a:off x="6397236" y="333358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FA6DE24-54A6-4C69-94C6-EFE037F7F90E}"/>
              </a:ext>
            </a:extLst>
          </p:cNvPr>
          <p:cNvSpPr txBox="1"/>
          <p:nvPr/>
        </p:nvSpPr>
        <p:spPr>
          <a:xfrm>
            <a:off x="6421843" y="382703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41A5BD9-FC87-44A0-8CFD-D7407C8F0C0F}"/>
              </a:ext>
            </a:extLst>
          </p:cNvPr>
          <p:cNvSpPr txBox="1"/>
          <p:nvPr/>
        </p:nvSpPr>
        <p:spPr>
          <a:xfrm>
            <a:off x="6441685" y="430127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1C46699-0A20-4D1E-91D1-5A9A44FC0393}"/>
              </a:ext>
            </a:extLst>
          </p:cNvPr>
          <p:cNvSpPr txBox="1"/>
          <p:nvPr/>
        </p:nvSpPr>
        <p:spPr>
          <a:xfrm>
            <a:off x="6421843" y="478929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3352FBD-C8A6-477F-AFEB-32DC04A706E7}"/>
              </a:ext>
            </a:extLst>
          </p:cNvPr>
          <p:cNvSpPr txBox="1"/>
          <p:nvPr/>
        </p:nvSpPr>
        <p:spPr>
          <a:xfrm>
            <a:off x="6441684" y="532269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17D772C-974A-4244-8732-023B1C12491E}"/>
              </a:ext>
            </a:extLst>
          </p:cNvPr>
          <p:cNvSpPr txBox="1"/>
          <p:nvPr/>
        </p:nvSpPr>
        <p:spPr>
          <a:xfrm>
            <a:off x="6461198" y="577406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1C4B683-1BB4-4471-9FAD-5B8A39FBC143}"/>
              </a:ext>
            </a:extLst>
          </p:cNvPr>
          <p:cNvSpPr txBox="1"/>
          <p:nvPr/>
        </p:nvSpPr>
        <p:spPr>
          <a:xfrm>
            <a:off x="6451890" y="628909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EC758A6-1CB7-49C5-8FD6-7C8B83F4E852}"/>
              </a:ext>
            </a:extLst>
          </p:cNvPr>
          <p:cNvSpPr txBox="1"/>
          <p:nvPr/>
        </p:nvSpPr>
        <p:spPr>
          <a:xfrm>
            <a:off x="6896486" y="185855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52B415D-3A7F-4B9C-A6A9-4177B1D43DA6}"/>
              </a:ext>
            </a:extLst>
          </p:cNvPr>
          <p:cNvSpPr txBox="1"/>
          <p:nvPr/>
        </p:nvSpPr>
        <p:spPr>
          <a:xfrm>
            <a:off x="6925062" y="236075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83635E5-79E2-407B-8D6E-E4A9A6CA4FF8}"/>
              </a:ext>
            </a:extLst>
          </p:cNvPr>
          <p:cNvSpPr txBox="1"/>
          <p:nvPr/>
        </p:nvSpPr>
        <p:spPr>
          <a:xfrm>
            <a:off x="6909268" y="283608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DF14F53-6110-4593-8F0B-9AF01CC3E84E}"/>
              </a:ext>
            </a:extLst>
          </p:cNvPr>
          <p:cNvSpPr txBox="1"/>
          <p:nvPr/>
        </p:nvSpPr>
        <p:spPr>
          <a:xfrm>
            <a:off x="6917124" y="329950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593D37-A048-42C9-A41F-40A74D4D8F53}"/>
              </a:ext>
            </a:extLst>
          </p:cNvPr>
          <p:cNvSpPr txBox="1"/>
          <p:nvPr/>
        </p:nvSpPr>
        <p:spPr>
          <a:xfrm>
            <a:off x="6941731" y="379296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C163234-A0B8-43D6-846C-93576CC30BFC}"/>
              </a:ext>
            </a:extLst>
          </p:cNvPr>
          <p:cNvSpPr txBox="1"/>
          <p:nvPr/>
        </p:nvSpPr>
        <p:spPr>
          <a:xfrm>
            <a:off x="6961573" y="426719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C475B74-220E-4B5B-9643-14AE12287E58}"/>
              </a:ext>
            </a:extLst>
          </p:cNvPr>
          <p:cNvSpPr txBox="1"/>
          <p:nvPr/>
        </p:nvSpPr>
        <p:spPr>
          <a:xfrm>
            <a:off x="6941731" y="475522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7BE6C24-6298-4584-B2FF-12E72E6125F2}"/>
              </a:ext>
            </a:extLst>
          </p:cNvPr>
          <p:cNvSpPr txBox="1"/>
          <p:nvPr/>
        </p:nvSpPr>
        <p:spPr>
          <a:xfrm>
            <a:off x="6961572" y="528862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884961A-9AAD-4955-B6F1-FB7290B4901B}"/>
              </a:ext>
            </a:extLst>
          </p:cNvPr>
          <p:cNvSpPr txBox="1"/>
          <p:nvPr/>
        </p:nvSpPr>
        <p:spPr>
          <a:xfrm>
            <a:off x="6981086" y="573998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2959F08-6C37-45FE-B3DF-CE7861B38253}"/>
              </a:ext>
            </a:extLst>
          </p:cNvPr>
          <p:cNvSpPr txBox="1"/>
          <p:nvPr/>
        </p:nvSpPr>
        <p:spPr>
          <a:xfrm>
            <a:off x="6971778" y="625502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F5BC2F7-7BD6-4719-A1B6-4FCC1608A7EC}"/>
              </a:ext>
            </a:extLst>
          </p:cNvPr>
          <p:cNvSpPr txBox="1"/>
          <p:nvPr/>
        </p:nvSpPr>
        <p:spPr>
          <a:xfrm>
            <a:off x="7529433" y="189262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AA2514B-D5DA-4AAF-82D3-3594D44529BA}"/>
              </a:ext>
            </a:extLst>
          </p:cNvPr>
          <p:cNvSpPr txBox="1"/>
          <p:nvPr/>
        </p:nvSpPr>
        <p:spPr>
          <a:xfrm>
            <a:off x="7558009" y="239483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2E9D98F-8E50-4FA9-AAF7-AAAA6FEC6E51}"/>
              </a:ext>
            </a:extLst>
          </p:cNvPr>
          <p:cNvSpPr txBox="1"/>
          <p:nvPr/>
        </p:nvSpPr>
        <p:spPr>
          <a:xfrm>
            <a:off x="7542215" y="287015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15D5DD-0FEF-442E-ACA0-D6A779256766}"/>
              </a:ext>
            </a:extLst>
          </p:cNvPr>
          <p:cNvSpPr txBox="1"/>
          <p:nvPr/>
        </p:nvSpPr>
        <p:spPr>
          <a:xfrm>
            <a:off x="7550071" y="333358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634A35D-EAA3-4438-9DEA-C6A7184B8321}"/>
              </a:ext>
            </a:extLst>
          </p:cNvPr>
          <p:cNvSpPr txBox="1"/>
          <p:nvPr/>
        </p:nvSpPr>
        <p:spPr>
          <a:xfrm>
            <a:off x="7574678" y="382703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23DC291-9143-4F43-932B-B598024BB042}"/>
              </a:ext>
            </a:extLst>
          </p:cNvPr>
          <p:cNvSpPr txBox="1"/>
          <p:nvPr/>
        </p:nvSpPr>
        <p:spPr>
          <a:xfrm>
            <a:off x="7594520" y="430127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C38173-B7F0-427D-9415-0FDCD2A2BBCF}"/>
              </a:ext>
            </a:extLst>
          </p:cNvPr>
          <p:cNvSpPr txBox="1"/>
          <p:nvPr/>
        </p:nvSpPr>
        <p:spPr>
          <a:xfrm>
            <a:off x="7574678" y="478929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06D4133-8EE3-4820-9BD3-FAB7BDCAC572}"/>
              </a:ext>
            </a:extLst>
          </p:cNvPr>
          <p:cNvSpPr txBox="1"/>
          <p:nvPr/>
        </p:nvSpPr>
        <p:spPr>
          <a:xfrm>
            <a:off x="7594519" y="5322697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74DF723-EC3E-4BE5-9EF2-2D7438A8ED2A}"/>
              </a:ext>
            </a:extLst>
          </p:cNvPr>
          <p:cNvSpPr txBox="1"/>
          <p:nvPr/>
        </p:nvSpPr>
        <p:spPr>
          <a:xfrm>
            <a:off x="7614033" y="577406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603D7FF-0890-4832-A5E0-4127A350A178}"/>
              </a:ext>
            </a:extLst>
          </p:cNvPr>
          <p:cNvSpPr txBox="1"/>
          <p:nvPr/>
        </p:nvSpPr>
        <p:spPr>
          <a:xfrm>
            <a:off x="7604725" y="628909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05FE21FC-CE45-406B-85EA-EBA311D2113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379883FF-5C36-4DB2-9DA5-236AEDFD0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9D309E66-34B6-4E56-A71A-82DF13BE7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AFF4B425-B343-4DA4-ACED-4EEA1A496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D0981805-28A9-4811-8813-F81EC53C5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6D189DCA-87F6-4424-B66D-568FE28B7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58F8141E-C6BD-469F-B934-6B8607DA9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B143B870-2B88-43B7-A2E5-2CAB39C8C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BDC9CCDF-1FED-451C-BB99-FDA3CCEDD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C1CFE162-4809-4BA4-A011-468D65E7C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FBCE1F54-A049-4A3F-9CFF-6BC1A0987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DA03AB7A-5424-446C-A44B-3F5646FF24F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94612A18-2A98-4C9B-8FDF-A98D1314F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ED0B80C2-4D43-47E9-9EE4-19CFB0E2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99A29C6F-8A17-47E8-AD01-85D32A9D7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0F159BAF-1039-4052-B144-DD896814B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3A4CC4C6-CFD7-4420-A6DF-CFE6D15FE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A74AAE6E-8A00-4586-A0EA-B76CA39C7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D92C0853-E014-4059-9CD2-F53533519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1E31BBE1-E692-44FE-A134-54E808E4F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45B53E42-044A-4C93-9A79-18E1F6402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B50575AB-DED9-42E5-8B14-2A9A80D62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CF128A2D-611B-4038-A621-91433C6F6F4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7131E59F-F1C0-4280-91FA-09FD0F7B5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60D766AE-BD01-4042-B337-D2B626D2F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47DFA6AB-7D55-4643-AD3B-B38ABA304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70BD4CCA-E62C-4DA2-BF3A-FC0EAE1FF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357D65B2-7B9F-4E46-87B3-80E9A1874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83D7899F-81E4-46E7-AEDC-B234A5BF8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5125B41F-7A07-4F43-9643-DC1D1A572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9EEF868B-D034-4A41-B39A-C409AEF48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A244FCB0-F356-437D-90E5-7C5B9F59B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858B5429-178D-4C8C-94AF-92D29596A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1516BBFB-26EF-4775-AAF9-D15B6431D71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49ADF775-50E6-4073-AE2E-5907BF6AA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C83A4F86-CB3B-4F0F-B2B6-02FAD147C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1604C62F-AAA8-4B85-90A9-307FCAD92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02214288-4ABF-453E-9DD5-1B9EF40FF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7FFF1FD4-888A-4FC9-8822-73AC0E185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DA1DD7DC-0D61-4A92-80D2-ECD83A4E3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0F49DDF0-112E-4CF2-A752-EFFCF33C5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47C839AC-B653-40CD-9FAE-281AD5722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5F269171-A2A9-4CA4-BAB6-FE763EAB7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C98F254B-10A5-40C3-9CBC-9B0B362E4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1E7EE8F9-AE7E-4300-9133-389A6CFFAA3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DBA81C5F-874C-4A00-95E2-C7A4F23BC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3878138F-98BC-426F-A75C-4BAC33F86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A38427C9-5E54-4FC3-8FAC-34377A381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5B378D31-6551-479A-B6B5-BFFE49A1A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4CDAF73F-C029-4DCE-906A-6C9DFEB8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1DAB958B-2A75-430F-99D9-9C97A8BD4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10C22C7B-8443-4CF8-A945-6528A05DF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58773F6F-43E2-41CC-9FE3-91EA6C140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1C3C1DA9-AAFD-49AB-B62F-5D9610034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B4646D2A-D151-4CC6-8F82-0527DBBAA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2A14A858-660E-4227-8512-93EA48552AE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6BFD333F-CEB7-40A0-96A7-61EB66E05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CFC61D64-C0F1-46F6-8268-976659896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08F60311-FBC0-49DE-9447-122A67A2C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82D5A115-5C58-4E3C-AE6D-FAE4B9315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C20BC9DA-A494-4AE1-9A1D-281D36404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A68A6CBB-C2DB-4A99-9971-0B32A9921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ED2DB466-868F-41A9-8F80-89EFCF827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A6814272-F5EB-4D7A-B709-33E2D8501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6DF5A7C9-4FB6-41EC-BA54-FA8CC4EAD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8983624F-40E4-40E3-94D3-B4E08E441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145C33E3-4C11-4133-B6B9-CEFCBC80413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8B44EF70-5F1F-4B2E-9150-882B50803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823D6E06-57DB-47D2-AFED-8DC57AD9C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14A7F6FE-08C5-4FA6-921A-A4E0CD85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2BCB3D97-FC2B-4C83-A057-1FCBC45AA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AA736446-7EBA-466F-989E-2E3C2673F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FED2DC6D-0E53-47D4-BFC4-E7621B16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9160E335-B8E6-4918-8B70-22D6B902F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2A0F651D-5881-42F7-B09F-8162468BD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7C52211F-858A-4371-BF3D-D156E019F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EBA08795-AB3B-4C2B-A015-C700C8E0D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E7908FB9-CE5E-4DFE-8F7C-CEF4E3F987E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F9178A2C-CBFC-496A-AB07-BF80B3206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055CAFEA-F11E-4A8E-AC5F-6DB5ED290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116C3CBF-895A-4217-8F6C-C8CAEB174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D7D640E0-4E9A-45DF-A38B-D8022DBF1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EE001C28-C5DB-4742-BFBB-26AA649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4977C13C-2251-4DF2-A936-290741CAF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3DBFB282-B992-4661-B04D-3B8213257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21FF4E8C-31F2-441F-8A2C-71DA46B10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CD624078-2FC6-4BB9-AD51-68F94A3C3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E117BF71-820A-494E-9274-C5DAC2323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42C7F925-4BBB-4405-AC57-340586E6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16A25420-9DF2-4A5F-B15B-ED3F8760FE5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0EFEBA66-B9D3-4925-B3E0-042526BAA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BE3F3555-0BA1-4644-90F8-9D3E5DC6E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CE882327-4FCB-4880-B92E-5729578E5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F659E0FE-F193-48E3-A56C-923FEC377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E1CFBA48-756E-40DC-8F16-4EB8311DD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358A632E-E938-4ED3-8D66-30003A7A5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570BEA0C-B1CA-42A9-953E-200E793E5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78D03757-E399-43EF-AD88-7A6115DB5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D3D503A7-FA44-4813-8FDB-B0C9D6C12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D9C72D17-2BE9-4A33-AAC8-F42C856DF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78A9744D-B69F-4EFE-9B7D-2F17D68A706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67F794AB-EDD3-4C33-9559-13C153C56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F4D56CC5-578A-4761-BD2C-6917E279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F26E55AB-C446-46D4-9E69-0F941B4FF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5381F4A2-E6B9-403E-999D-F1B2ADCAB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5CF10620-7112-4D29-A40E-088C22A52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2F0F857C-AFFA-40B4-A7A3-585D6D589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832B8529-C627-41F3-865D-6F5F93FB4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0272761E-88A3-43A5-A7B6-4BAB7754D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3AE663E5-FE2B-46EC-BA75-BCF99750D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0B06D2E6-E1B5-4468-AA87-EDAFE26D4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5F976C95-1215-4CF2-8DFA-04B689489A56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D32F77F3-424C-479A-A449-E954C4161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9746CA9D-16B4-4324-8B52-DB9230A2C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3485C838-3959-4934-AA0F-E461CDCA5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754AF48E-8280-41E9-90B2-D6CECBAE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30220D70-251E-4310-9562-473F30CB9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DC1D4451-1B99-4FCC-B5FF-D2120CEF4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F384D0BF-504C-448D-A547-69223174B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2419EBD5-A31E-464D-A7A1-C8C973C99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61F47DD5-7209-4240-8551-01EF99E6A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C7C29B8D-789B-47D1-910C-9B0521846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A5B4BBFE-09C2-4603-8038-1C696A3186DE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CF7B6E3C-A9E4-4B48-9030-3AF07E563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CD659EA0-5204-46AE-958E-A9689A98E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23D86C1B-21AB-4642-8525-19CD84D8D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B14AA831-B524-4994-8637-0DEC8DEDE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74D4CE71-8D80-4266-9171-A36BE9BFC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D8EF03B0-2276-4A2B-9A04-D5B257C13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9032CBCE-FD31-4CB1-8566-B154584A8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5BEAD128-EAC9-42F2-944B-DBF7BA4A2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67B710A9-70FF-4CED-BB86-44437A0E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FA41697B-34D6-4CC9-9647-9A3C7EEAB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9B0F5307-501C-42AF-9C50-A21CFEA1D436}"/>
              </a:ext>
            </a:extLst>
          </p:cNvPr>
          <p:cNvSpPr txBox="1"/>
          <p:nvPr/>
        </p:nvSpPr>
        <p:spPr>
          <a:xfrm>
            <a:off x="838200" y="18110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79294EB-E032-40D0-8B86-CC2255EBCC95}"/>
              </a:ext>
            </a:extLst>
          </p:cNvPr>
          <p:cNvSpPr txBox="1"/>
          <p:nvPr/>
        </p:nvSpPr>
        <p:spPr>
          <a:xfrm>
            <a:off x="866776" y="231326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20D1E3F-F0FC-40AE-8FD9-2E56B555FAB3}"/>
              </a:ext>
            </a:extLst>
          </p:cNvPr>
          <p:cNvSpPr txBox="1"/>
          <p:nvPr/>
        </p:nvSpPr>
        <p:spPr>
          <a:xfrm>
            <a:off x="850982" y="278858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E94E4B5-9A68-46F9-A278-BBF32E4B1F86}"/>
              </a:ext>
            </a:extLst>
          </p:cNvPr>
          <p:cNvSpPr txBox="1"/>
          <p:nvPr/>
        </p:nvSpPr>
        <p:spPr>
          <a:xfrm>
            <a:off x="858838" y="325201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984982-A3FE-4D9F-80BA-3C373F7C7A30}"/>
              </a:ext>
            </a:extLst>
          </p:cNvPr>
          <p:cNvSpPr txBox="1"/>
          <p:nvPr/>
        </p:nvSpPr>
        <p:spPr>
          <a:xfrm>
            <a:off x="883445" y="374546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BB144E0-20AB-4087-9E96-F415B768F3DC}"/>
              </a:ext>
            </a:extLst>
          </p:cNvPr>
          <p:cNvSpPr txBox="1"/>
          <p:nvPr/>
        </p:nvSpPr>
        <p:spPr>
          <a:xfrm>
            <a:off x="903287" y="421970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16B416F-16E2-4548-A666-62B94EA40EF0}"/>
              </a:ext>
            </a:extLst>
          </p:cNvPr>
          <p:cNvSpPr txBox="1"/>
          <p:nvPr/>
        </p:nvSpPr>
        <p:spPr>
          <a:xfrm>
            <a:off x="883445" y="47077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0BFC45-6D83-491C-A695-75E07DDA54DE}"/>
              </a:ext>
            </a:extLst>
          </p:cNvPr>
          <p:cNvSpPr txBox="1"/>
          <p:nvPr/>
        </p:nvSpPr>
        <p:spPr>
          <a:xfrm>
            <a:off x="903286" y="52411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07746F-68FD-4814-8212-B6CE94C88864}"/>
              </a:ext>
            </a:extLst>
          </p:cNvPr>
          <p:cNvSpPr txBox="1"/>
          <p:nvPr/>
        </p:nvSpPr>
        <p:spPr>
          <a:xfrm>
            <a:off x="922800" y="569249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E84E567-51AC-49B1-82A9-D399AE13E92A}"/>
              </a:ext>
            </a:extLst>
          </p:cNvPr>
          <p:cNvSpPr txBox="1"/>
          <p:nvPr/>
        </p:nvSpPr>
        <p:spPr>
          <a:xfrm>
            <a:off x="913492" y="620752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ECD76F4-A653-4EDB-A077-59300F2DD655}"/>
              </a:ext>
            </a:extLst>
          </p:cNvPr>
          <p:cNvSpPr txBox="1"/>
          <p:nvPr/>
        </p:nvSpPr>
        <p:spPr>
          <a:xfrm>
            <a:off x="1459955" y="18110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24D5AA3-3E1E-4435-AECA-9504F43151C1}"/>
              </a:ext>
            </a:extLst>
          </p:cNvPr>
          <p:cNvSpPr txBox="1"/>
          <p:nvPr/>
        </p:nvSpPr>
        <p:spPr>
          <a:xfrm>
            <a:off x="1488531" y="231326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8BA4D42-5514-43A3-AE4D-9F0FE240B398}"/>
              </a:ext>
            </a:extLst>
          </p:cNvPr>
          <p:cNvSpPr txBox="1"/>
          <p:nvPr/>
        </p:nvSpPr>
        <p:spPr>
          <a:xfrm>
            <a:off x="1472737" y="278858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78F84C-FC99-43D2-86C7-4564836E946A}"/>
              </a:ext>
            </a:extLst>
          </p:cNvPr>
          <p:cNvSpPr txBox="1"/>
          <p:nvPr/>
        </p:nvSpPr>
        <p:spPr>
          <a:xfrm>
            <a:off x="1480593" y="325201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2C124A8-CB4F-4F77-A38B-6CF510C08E3C}"/>
              </a:ext>
            </a:extLst>
          </p:cNvPr>
          <p:cNvSpPr txBox="1"/>
          <p:nvPr/>
        </p:nvSpPr>
        <p:spPr>
          <a:xfrm>
            <a:off x="1505200" y="374546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B3FC682-02D3-4FA8-BD25-CC43B1039CA2}"/>
              </a:ext>
            </a:extLst>
          </p:cNvPr>
          <p:cNvSpPr txBox="1"/>
          <p:nvPr/>
        </p:nvSpPr>
        <p:spPr>
          <a:xfrm>
            <a:off x="1525042" y="421970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9D3AE8-3E7F-4667-994D-F262401DA964}"/>
              </a:ext>
            </a:extLst>
          </p:cNvPr>
          <p:cNvSpPr txBox="1"/>
          <p:nvPr/>
        </p:nvSpPr>
        <p:spPr>
          <a:xfrm>
            <a:off x="1505200" y="47077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E27AC55-0138-44E5-B541-DFF2D25226D0}"/>
              </a:ext>
            </a:extLst>
          </p:cNvPr>
          <p:cNvSpPr txBox="1"/>
          <p:nvPr/>
        </p:nvSpPr>
        <p:spPr>
          <a:xfrm>
            <a:off x="1525041" y="52411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D200668-55E3-46ED-9EA9-E4D264317813}"/>
              </a:ext>
            </a:extLst>
          </p:cNvPr>
          <p:cNvSpPr txBox="1"/>
          <p:nvPr/>
        </p:nvSpPr>
        <p:spPr>
          <a:xfrm>
            <a:off x="1544555" y="569249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649FA57-879C-43D1-AF2F-49794D9B8FF7}"/>
              </a:ext>
            </a:extLst>
          </p:cNvPr>
          <p:cNvSpPr txBox="1"/>
          <p:nvPr/>
        </p:nvSpPr>
        <p:spPr>
          <a:xfrm>
            <a:off x="1535247" y="620752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6E7DFD-C3F8-48C5-B6A2-0288582B3AB4}"/>
              </a:ext>
            </a:extLst>
          </p:cNvPr>
          <p:cNvSpPr txBox="1"/>
          <p:nvPr/>
        </p:nvSpPr>
        <p:spPr>
          <a:xfrm>
            <a:off x="2118952" y="181105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538166F-B984-4DB9-BB5E-1A6E49306438}"/>
              </a:ext>
            </a:extLst>
          </p:cNvPr>
          <p:cNvSpPr txBox="1"/>
          <p:nvPr/>
        </p:nvSpPr>
        <p:spPr>
          <a:xfrm>
            <a:off x="2147528" y="231326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F86900-E2F5-47CF-95BF-62ED8BAD4D3A}"/>
              </a:ext>
            </a:extLst>
          </p:cNvPr>
          <p:cNvSpPr txBox="1"/>
          <p:nvPr/>
        </p:nvSpPr>
        <p:spPr>
          <a:xfrm>
            <a:off x="2131734" y="278858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09A1CC9-0B3A-4DE6-887F-23212C0E325D}"/>
              </a:ext>
            </a:extLst>
          </p:cNvPr>
          <p:cNvSpPr txBox="1"/>
          <p:nvPr/>
        </p:nvSpPr>
        <p:spPr>
          <a:xfrm>
            <a:off x="2139590" y="325201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41B4361-D18F-4659-9458-5CF07043B7E5}"/>
              </a:ext>
            </a:extLst>
          </p:cNvPr>
          <p:cNvSpPr txBox="1"/>
          <p:nvPr/>
        </p:nvSpPr>
        <p:spPr>
          <a:xfrm>
            <a:off x="2164197" y="374546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33CB4F4-6FEC-487A-AD5E-7423D51D9087}"/>
              </a:ext>
            </a:extLst>
          </p:cNvPr>
          <p:cNvSpPr txBox="1"/>
          <p:nvPr/>
        </p:nvSpPr>
        <p:spPr>
          <a:xfrm>
            <a:off x="2184039" y="421970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7AC57F1-3A3F-48B3-9F0E-31237A511D8D}"/>
              </a:ext>
            </a:extLst>
          </p:cNvPr>
          <p:cNvSpPr txBox="1"/>
          <p:nvPr/>
        </p:nvSpPr>
        <p:spPr>
          <a:xfrm>
            <a:off x="2164197" y="47077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68F80E-77C9-483C-8FA9-2F14990AD2AA}"/>
              </a:ext>
            </a:extLst>
          </p:cNvPr>
          <p:cNvSpPr txBox="1"/>
          <p:nvPr/>
        </p:nvSpPr>
        <p:spPr>
          <a:xfrm>
            <a:off x="2184038" y="52411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A86071B-B16C-40CF-AA13-1A3A30656A66}"/>
              </a:ext>
            </a:extLst>
          </p:cNvPr>
          <p:cNvSpPr txBox="1"/>
          <p:nvPr/>
        </p:nvSpPr>
        <p:spPr>
          <a:xfrm>
            <a:off x="2203552" y="569249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8F4218E-1FAC-4669-8D00-93E922CCC0D0}"/>
              </a:ext>
            </a:extLst>
          </p:cNvPr>
          <p:cNvSpPr txBox="1"/>
          <p:nvPr/>
        </p:nvSpPr>
        <p:spPr>
          <a:xfrm>
            <a:off x="2194244" y="620752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3EB8FF4-E556-4834-B081-3689084D9AD9}"/>
              </a:ext>
            </a:extLst>
          </p:cNvPr>
          <p:cNvSpPr txBox="1"/>
          <p:nvPr/>
        </p:nvSpPr>
        <p:spPr>
          <a:xfrm>
            <a:off x="2667766" y="186359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C30B02E-D8EF-4408-88B1-CFB86FC948B0}"/>
              </a:ext>
            </a:extLst>
          </p:cNvPr>
          <p:cNvSpPr txBox="1"/>
          <p:nvPr/>
        </p:nvSpPr>
        <p:spPr>
          <a:xfrm>
            <a:off x="2696342" y="236580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2A22684-205A-4842-81D1-420CC4711B1B}"/>
              </a:ext>
            </a:extLst>
          </p:cNvPr>
          <p:cNvSpPr txBox="1"/>
          <p:nvPr/>
        </p:nvSpPr>
        <p:spPr>
          <a:xfrm>
            <a:off x="2680548" y="28411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D586260-722F-481A-8B13-61940F8FFD55}"/>
              </a:ext>
            </a:extLst>
          </p:cNvPr>
          <p:cNvSpPr txBox="1"/>
          <p:nvPr/>
        </p:nvSpPr>
        <p:spPr>
          <a:xfrm>
            <a:off x="2688404" y="330455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E8924C-9B8C-4DE1-B400-4B08EA3D5D4C}"/>
              </a:ext>
            </a:extLst>
          </p:cNvPr>
          <p:cNvSpPr txBox="1"/>
          <p:nvPr/>
        </p:nvSpPr>
        <p:spPr>
          <a:xfrm>
            <a:off x="2713011" y="379800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3FD8B6B-B23C-4C94-A0DF-69EA15EEA094}"/>
              </a:ext>
            </a:extLst>
          </p:cNvPr>
          <p:cNvSpPr txBox="1"/>
          <p:nvPr/>
        </p:nvSpPr>
        <p:spPr>
          <a:xfrm>
            <a:off x="2732853" y="4272242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177805-FE84-4193-9F8A-A0A0AEE87D26}"/>
              </a:ext>
            </a:extLst>
          </p:cNvPr>
          <p:cNvSpPr txBox="1"/>
          <p:nvPr/>
        </p:nvSpPr>
        <p:spPr>
          <a:xfrm>
            <a:off x="2713011" y="476026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C650C0A-5D51-4B45-BC44-9F1A41F6F7D1}"/>
              </a:ext>
            </a:extLst>
          </p:cNvPr>
          <p:cNvSpPr txBox="1"/>
          <p:nvPr/>
        </p:nvSpPr>
        <p:spPr>
          <a:xfrm>
            <a:off x="2732852" y="529366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09C885-59DB-4746-B169-DFDA2CEE3577}"/>
              </a:ext>
            </a:extLst>
          </p:cNvPr>
          <p:cNvSpPr txBox="1"/>
          <p:nvPr/>
        </p:nvSpPr>
        <p:spPr>
          <a:xfrm>
            <a:off x="2752366" y="574503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F38EF6B-75D7-4E69-B098-63C78A11688B}"/>
              </a:ext>
            </a:extLst>
          </p:cNvPr>
          <p:cNvSpPr txBox="1"/>
          <p:nvPr/>
        </p:nvSpPr>
        <p:spPr>
          <a:xfrm>
            <a:off x="2743058" y="626006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7A5AC18-F094-45F2-B645-691D6D95B733}"/>
              </a:ext>
            </a:extLst>
          </p:cNvPr>
          <p:cNvSpPr txBox="1"/>
          <p:nvPr/>
        </p:nvSpPr>
        <p:spPr>
          <a:xfrm>
            <a:off x="3336157" y="171696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B42D6C6-EC32-4309-A341-64F4851E275A}"/>
              </a:ext>
            </a:extLst>
          </p:cNvPr>
          <p:cNvSpPr txBox="1"/>
          <p:nvPr/>
        </p:nvSpPr>
        <p:spPr>
          <a:xfrm>
            <a:off x="3364733" y="221916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E6BDD43-67A4-4B3E-868D-BDBA8549F90F}"/>
              </a:ext>
            </a:extLst>
          </p:cNvPr>
          <p:cNvSpPr txBox="1"/>
          <p:nvPr/>
        </p:nvSpPr>
        <p:spPr>
          <a:xfrm>
            <a:off x="3348939" y="269449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54D4045-6B80-4C59-8970-ABB936DA495F}"/>
              </a:ext>
            </a:extLst>
          </p:cNvPr>
          <p:cNvSpPr txBox="1"/>
          <p:nvPr/>
        </p:nvSpPr>
        <p:spPr>
          <a:xfrm>
            <a:off x="3356795" y="315792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FFEAB77-65FA-4892-87C6-C880BA9BC449}"/>
              </a:ext>
            </a:extLst>
          </p:cNvPr>
          <p:cNvSpPr txBox="1"/>
          <p:nvPr/>
        </p:nvSpPr>
        <p:spPr>
          <a:xfrm>
            <a:off x="3381402" y="365137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B9E2234-D282-4E88-B7A0-54EF93ECDD4A}"/>
              </a:ext>
            </a:extLst>
          </p:cNvPr>
          <p:cNvSpPr txBox="1"/>
          <p:nvPr/>
        </p:nvSpPr>
        <p:spPr>
          <a:xfrm>
            <a:off x="3401244" y="4125608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EDEEF5D-F56C-4054-8B76-93C889F43625}"/>
              </a:ext>
            </a:extLst>
          </p:cNvPr>
          <p:cNvSpPr txBox="1"/>
          <p:nvPr/>
        </p:nvSpPr>
        <p:spPr>
          <a:xfrm>
            <a:off x="3381402" y="461363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DAB180B-2447-4EB4-A63C-EF0B9662164A}"/>
              </a:ext>
            </a:extLst>
          </p:cNvPr>
          <p:cNvSpPr txBox="1"/>
          <p:nvPr/>
        </p:nvSpPr>
        <p:spPr>
          <a:xfrm>
            <a:off x="3401243" y="514703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73E959E-355D-41E4-8C45-11AC9EE7819C}"/>
              </a:ext>
            </a:extLst>
          </p:cNvPr>
          <p:cNvSpPr txBox="1"/>
          <p:nvPr/>
        </p:nvSpPr>
        <p:spPr>
          <a:xfrm>
            <a:off x="3420757" y="559840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767AE82-B750-413B-A796-E9AB158131D1}"/>
              </a:ext>
            </a:extLst>
          </p:cNvPr>
          <p:cNvSpPr txBox="1"/>
          <p:nvPr/>
        </p:nvSpPr>
        <p:spPr>
          <a:xfrm>
            <a:off x="3411449" y="611343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BEB8B3C-59A5-43BB-A500-A8B74EC43287}"/>
              </a:ext>
            </a:extLst>
          </p:cNvPr>
          <p:cNvSpPr txBox="1"/>
          <p:nvPr/>
        </p:nvSpPr>
        <p:spPr>
          <a:xfrm>
            <a:off x="3940994" y="180555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CB5864-1E8D-40B8-9617-FD8047EE24BE}"/>
              </a:ext>
            </a:extLst>
          </p:cNvPr>
          <p:cNvSpPr txBox="1"/>
          <p:nvPr/>
        </p:nvSpPr>
        <p:spPr>
          <a:xfrm>
            <a:off x="3969570" y="230776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05E85D2-6DAF-4B53-9AD2-AFD507DCC7D4}"/>
              </a:ext>
            </a:extLst>
          </p:cNvPr>
          <p:cNvSpPr txBox="1"/>
          <p:nvPr/>
        </p:nvSpPr>
        <p:spPr>
          <a:xfrm>
            <a:off x="3953776" y="278309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350FADC-C7E3-4C63-B35C-F79FDC281B88}"/>
              </a:ext>
            </a:extLst>
          </p:cNvPr>
          <p:cNvSpPr txBox="1"/>
          <p:nvPr/>
        </p:nvSpPr>
        <p:spPr>
          <a:xfrm>
            <a:off x="3961632" y="324651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1475688-4259-429C-BCB1-544792B37D53}"/>
              </a:ext>
            </a:extLst>
          </p:cNvPr>
          <p:cNvSpPr txBox="1"/>
          <p:nvPr/>
        </p:nvSpPr>
        <p:spPr>
          <a:xfrm>
            <a:off x="3986239" y="373996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6D83BE-6C08-4535-A42F-5F076E281A91}"/>
              </a:ext>
            </a:extLst>
          </p:cNvPr>
          <p:cNvSpPr txBox="1"/>
          <p:nvPr/>
        </p:nvSpPr>
        <p:spPr>
          <a:xfrm>
            <a:off x="4006081" y="421420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6680D97-490D-4780-B9D3-91592FD18754}"/>
              </a:ext>
            </a:extLst>
          </p:cNvPr>
          <p:cNvSpPr txBox="1"/>
          <p:nvPr/>
        </p:nvSpPr>
        <p:spPr>
          <a:xfrm>
            <a:off x="3986239" y="470223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FFB4B43-7886-4B98-9C91-4A9BE17EDDB3}"/>
              </a:ext>
            </a:extLst>
          </p:cNvPr>
          <p:cNvSpPr txBox="1"/>
          <p:nvPr/>
        </p:nvSpPr>
        <p:spPr>
          <a:xfrm>
            <a:off x="4006080" y="523563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881ABE7-044A-4118-A9C9-F0440BE21ECD}"/>
              </a:ext>
            </a:extLst>
          </p:cNvPr>
          <p:cNvSpPr txBox="1"/>
          <p:nvPr/>
        </p:nvSpPr>
        <p:spPr>
          <a:xfrm>
            <a:off x="4025594" y="568699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9B3069E-E56C-4348-BB28-A8F9C64BF66A}"/>
              </a:ext>
            </a:extLst>
          </p:cNvPr>
          <p:cNvSpPr txBox="1"/>
          <p:nvPr/>
        </p:nvSpPr>
        <p:spPr>
          <a:xfrm>
            <a:off x="4016286" y="62020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640BC8A-8BA8-45E0-8D73-7EF5352FE9A7}"/>
              </a:ext>
            </a:extLst>
          </p:cNvPr>
          <p:cNvSpPr txBox="1"/>
          <p:nvPr/>
        </p:nvSpPr>
        <p:spPr>
          <a:xfrm>
            <a:off x="4542827" y="180555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D58A549-3394-406B-A67A-21F759AD3414}"/>
              </a:ext>
            </a:extLst>
          </p:cNvPr>
          <p:cNvSpPr txBox="1"/>
          <p:nvPr/>
        </p:nvSpPr>
        <p:spPr>
          <a:xfrm>
            <a:off x="4571403" y="230776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9D77861-6E74-4C12-B1D8-C94EC6334CCB}"/>
              </a:ext>
            </a:extLst>
          </p:cNvPr>
          <p:cNvSpPr txBox="1"/>
          <p:nvPr/>
        </p:nvSpPr>
        <p:spPr>
          <a:xfrm>
            <a:off x="4555609" y="278309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CC6A3F6-B668-4B90-9818-8505FF3F3DF2}"/>
              </a:ext>
            </a:extLst>
          </p:cNvPr>
          <p:cNvSpPr txBox="1"/>
          <p:nvPr/>
        </p:nvSpPr>
        <p:spPr>
          <a:xfrm>
            <a:off x="4563465" y="324651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199B5F0-99C1-4FEC-8D6B-614B1BC6386C}"/>
              </a:ext>
            </a:extLst>
          </p:cNvPr>
          <p:cNvSpPr txBox="1"/>
          <p:nvPr/>
        </p:nvSpPr>
        <p:spPr>
          <a:xfrm>
            <a:off x="4588072" y="373996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64FFCC3-BDA4-44A5-9A48-2FE9ABD95502}"/>
              </a:ext>
            </a:extLst>
          </p:cNvPr>
          <p:cNvSpPr txBox="1"/>
          <p:nvPr/>
        </p:nvSpPr>
        <p:spPr>
          <a:xfrm>
            <a:off x="4607914" y="421420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3DF915-D0D7-43BA-B5C6-765CCFCAA783}"/>
              </a:ext>
            </a:extLst>
          </p:cNvPr>
          <p:cNvSpPr txBox="1"/>
          <p:nvPr/>
        </p:nvSpPr>
        <p:spPr>
          <a:xfrm>
            <a:off x="4588072" y="470223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BAD7289-34EE-41B8-905E-5F1291F6A7B6}"/>
              </a:ext>
            </a:extLst>
          </p:cNvPr>
          <p:cNvSpPr txBox="1"/>
          <p:nvPr/>
        </p:nvSpPr>
        <p:spPr>
          <a:xfrm>
            <a:off x="4607913" y="523563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8C09A2F-6740-44A2-9818-B814AE13DF9E}"/>
              </a:ext>
            </a:extLst>
          </p:cNvPr>
          <p:cNvSpPr txBox="1"/>
          <p:nvPr/>
        </p:nvSpPr>
        <p:spPr>
          <a:xfrm>
            <a:off x="4627427" y="568699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AECF06A-26A1-434E-8B53-1EF924AEE7AE}"/>
              </a:ext>
            </a:extLst>
          </p:cNvPr>
          <p:cNvSpPr txBox="1"/>
          <p:nvPr/>
        </p:nvSpPr>
        <p:spPr>
          <a:xfrm>
            <a:off x="4618119" y="62020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DC88637-B959-4E22-8686-E7FBE78DDDA0}"/>
              </a:ext>
            </a:extLst>
          </p:cNvPr>
          <p:cNvSpPr txBox="1"/>
          <p:nvPr/>
        </p:nvSpPr>
        <p:spPr>
          <a:xfrm>
            <a:off x="5110645" y="180555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5A3CE6C-6FE0-4105-B99B-9B08BF4D2B3C}"/>
              </a:ext>
            </a:extLst>
          </p:cNvPr>
          <p:cNvSpPr txBox="1"/>
          <p:nvPr/>
        </p:nvSpPr>
        <p:spPr>
          <a:xfrm>
            <a:off x="5139221" y="230776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8628EB-4A05-450B-93A1-374658E1DF44}"/>
              </a:ext>
            </a:extLst>
          </p:cNvPr>
          <p:cNvSpPr txBox="1"/>
          <p:nvPr/>
        </p:nvSpPr>
        <p:spPr>
          <a:xfrm>
            <a:off x="5123427" y="278309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237559-DBFD-4638-B999-9E3B2AECE1E8}"/>
              </a:ext>
            </a:extLst>
          </p:cNvPr>
          <p:cNvSpPr txBox="1"/>
          <p:nvPr/>
        </p:nvSpPr>
        <p:spPr>
          <a:xfrm>
            <a:off x="5131283" y="324651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E93854B-AD1D-436A-926F-E6A621B5AB18}"/>
              </a:ext>
            </a:extLst>
          </p:cNvPr>
          <p:cNvSpPr txBox="1"/>
          <p:nvPr/>
        </p:nvSpPr>
        <p:spPr>
          <a:xfrm>
            <a:off x="5155890" y="373996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CC408C0-41E6-4816-BC43-E66A361A3C2E}"/>
              </a:ext>
            </a:extLst>
          </p:cNvPr>
          <p:cNvSpPr txBox="1"/>
          <p:nvPr/>
        </p:nvSpPr>
        <p:spPr>
          <a:xfrm>
            <a:off x="5175732" y="421420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C935260-F574-4361-ABD3-658A97003A49}"/>
              </a:ext>
            </a:extLst>
          </p:cNvPr>
          <p:cNvSpPr txBox="1"/>
          <p:nvPr/>
        </p:nvSpPr>
        <p:spPr>
          <a:xfrm>
            <a:off x="5155890" y="470223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4F3A967-79F3-43A3-8E31-DF1FBD7AAABE}"/>
              </a:ext>
            </a:extLst>
          </p:cNvPr>
          <p:cNvSpPr txBox="1"/>
          <p:nvPr/>
        </p:nvSpPr>
        <p:spPr>
          <a:xfrm>
            <a:off x="5175731" y="523563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BC69909-CAAD-4AA5-B428-CF85BBCF8AC8}"/>
              </a:ext>
            </a:extLst>
          </p:cNvPr>
          <p:cNvSpPr txBox="1"/>
          <p:nvPr/>
        </p:nvSpPr>
        <p:spPr>
          <a:xfrm>
            <a:off x="5195245" y="568699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40A2108-D1AC-4D3A-AB6D-07D155635F57}"/>
              </a:ext>
            </a:extLst>
          </p:cNvPr>
          <p:cNvSpPr txBox="1"/>
          <p:nvPr/>
        </p:nvSpPr>
        <p:spPr>
          <a:xfrm>
            <a:off x="5185937" y="62020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991A6B-7ADF-45DF-8451-CD0C276AB7B0}"/>
              </a:ext>
            </a:extLst>
          </p:cNvPr>
          <p:cNvSpPr txBox="1"/>
          <p:nvPr/>
        </p:nvSpPr>
        <p:spPr>
          <a:xfrm>
            <a:off x="5742198" y="180555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4F6BD81-08EB-4C8C-9CF9-B0D1530154E3}"/>
              </a:ext>
            </a:extLst>
          </p:cNvPr>
          <p:cNvSpPr txBox="1"/>
          <p:nvPr/>
        </p:nvSpPr>
        <p:spPr>
          <a:xfrm>
            <a:off x="5770774" y="2307764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4654F15-731E-419E-8399-F513190B940C}"/>
              </a:ext>
            </a:extLst>
          </p:cNvPr>
          <p:cNvSpPr txBox="1"/>
          <p:nvPr/>
        </p:nvSpPr>
        <p:spPr>
          <a:xfrm>
            <a:off x="5754980" y="278309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EB77C8E-D187-46E0-925C-82421800D32D}"/>
              </a:ext>
            </a:extLst>
          </p:cNvPr>
          <p:cNvSpPr txBox="1"/>
          <p:nvPr/>
        </p:nvSpPr>
        <p:spPr>
          <a:xfrm>
            <a:off x="5762836" y="3246516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FD39C45-82CC-42F4-9C5D-BAE1BFF653D0}"/>
              </a:ext>
            </a:extLst>
          </p:cNvPr>
          <p:cNvSpPr txBox="1"/>
          <p:nvPr/>
        </p:nvSpPr>
        <p:spPr>
          <a:xfrm>
            <a:off x="5787443" y="373996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E69F8E4-EE18-48F6-832F-BB3001F46219}"/>
              </a:ext>
            </a:extLst>
          </p:cNvPr>
          <p:cNvSpPr txBox="1"/>
          <p:nvPr/>
        </p:nvSpPr>
        <p:spPr>
          <a:xfrm>
            <a:off x="5807285" y="421420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4E3D521-0012-45C8-84F3-F3D0EAE2E53C}"/>
              </a:ext>
            </a:extLst>
          </p:cNvPr>
          <p:cNvSpPr txBox="1"/>
          <p:nvPr/>
        </p:nvSpPr>
        <p:spPr>
          <a:xfrm>
            <a:off x="5787443" y="470223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6A9CF9C-E989-469F-BBF8-1971766F2582}"/>
              </a:ext>
            </a:extLst>
          </p:cNvPr>
          <p:cNvSpPr txBox="1"/>
          <p:nvPr/>
        </p:nvSpPr>
        <p:spPr>
          <a:xfrm>
            <a:off x="5807284" y="523563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961D1DA-E0D8-442F-AA49-41DD25F31B24}"/>
              </a:ext>
            </a:extLst>
          </p:cNvPr>
          <p:cNvSpPr txBox="1"/>
          <p:nvPr/>
        </p:nvSpPr>
        <p:spPr>
          <a:xfrm>
            <a:off x="5826798" y="568699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CA687D5-2DFE-4DFB-A90A-F71E1E6B5A05}"/>
              </a:ext>
            </a:extLst>
          </p:cNvPr>
          <p:cNvSpPr txBox="1"/>
          <p:nvPr/>
        </p:nvSpPr>
        <p:spPr>
          <a:xfrm>
            <a:off x="5817490" y="620202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604</Words>
  <Application>Microsoft Office PowerPoint</Application>
  <PresentationFormat>On-screen Show (4:3)</PresentationFormat>
  <Paragraphs>373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Tran, Ethan V</cp:lastModifiedBy>
  <cp:revision>41</cp:revision>
  <dcterms:created xsi:type="dcterms:W3CDTF">2006-03-17T02:26:05Z</dcterms:created>
  <dcterms:modified xsi:type="dcterms:W3CDTF">2022-04-08T02:03:07Z</dcterms:modified>
</cp:coreProperties>
</file>