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5618" y="3333362"/>
            <a:ext cx="557518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</a:rPr>
              <a:t>(a)  What is the </a:t>
            </a:r>
            <a:r>
              <a:rPr lang="en-US" sz="1600" dirty="0" err="1">
                <a:latin typeface="Times New Roman" pitchFamily="18" charset="0"/>
              </a:rPr>
              <a:t>inorder</a:t>
            </a:r>
            <a:r>
              <a:rPr lang="en-US" sz="1600" dirty="0">
                <a:latin typeface="Times New Roman" pitchFamily="18" charset="0"/>
              </a:rPr>
              <a:t> traversal of the tree?</a:t>
            </a:r>
          </a:p>
          <a:p>
            <a:r>
              <a:rPr lang="en-US" sz="1600" dirty="0">
                <a:latin typeface="Times New Roman" pitchFamily="18" charset="0"/>
              </a:rPr>
              <a:t> 16, 34, 35, 38, 39, 41, 44, 45, 55, 63, 65, 64, 72</a:t>
            </a:r>
          </a:p>
          <a:p>
            <a:r>
              <a:rPr lang="en-US" sz="1600" dirty="0">
                <a:latin typeface="Times New Roman" pitchFamily="18" charset="0"/>
              </a:rPr>
              <a:t>	</a:t>
            </a:r>
          </a:p>
          <a:p>
            <a:r>
              <a:rPr lang="en-US" sz="16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600" dirty="0">
                <a:latin typeface="Times New Roman" pitchFamily="18" charset="0"/>
              </a:rPr>
              <a:t> 45, 38, 34, 16, 35, 41, 39, 44, 65, 63, 55, 64, 72</a:t>
            </a:r>
          </a:p>
          <a:p>
            <a:endParaRPr lang="en-US" sz="1600" dirty="0">
              <a:latin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</a:rPr>
              <a:t>(c)  What is the </a:t>
            </a:r>
            <a:r>
              <a:rPr lang="en-US" sz="1600" dirty="0" err="1">
                <a:latin typeface="Times New Roman" pitchFamily="18" charset="0"/>
              </a:rPr>
              <a:t>postorder</a:t>
            </a:r>
            <a:r>
              <a:rPr lang="en-US" sz="1600" dirty="0">
                <a:latin typeface="Times New Roman" pitchFamily="18" charset="0"/>
              </a:rPr>
              <a:t> traversal of the tree?</a:t>
            </a:r>
          </a:p>
          <a:p>
            <a:r>
              <a:rPr lang="en-US" sz="1600" dirty="0">
                <a:latin typeface="Times New Roman" pitchFamily="18" charset="0"/>
              </a:rPr>
              <a:t> 16, 35, 34, 39, 44, 41, 38, 55, 64, 63, 72, 65, 45</a:t>
            </a:r>
          </a:p>
          <a:p>
            <a:endParaRPr lang="en-US" sz="16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6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600" dirty="0">
                <a:latin typeface="Times New Roman" pitchFamily="18" charset="0"/>
              </a:rPr>
              <a:t>The height of the tree is 3, the nodes on level 2 are 34, 41, 63, 72.</a:t>
            </a:r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876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600" dirty="0">
                <a:latin typeface="Times New Roman" pitchFamily="18" charset="0"/>
              </a:rPr>
              <a:t>What is the </a:t>
            </a:r>
            <a:r>
              <a:rPr lang="en-US" sz="1600" dirty="0" err="1">
                <a:latin typeface="Times New Roman" pitchFamily="18" charset="0"/>
              </a:rPr>
              <a:t>inorder</a:t>
            </a:r>
            <a:r>
              <a:rPr lang="en-US" sz="1600" dirty="0">
                <a:latin typeface="Times New Roman" pitchFamily="18" charset="0"/>
              </a:rPr>
              <a:t> traversal of the tree?</a:t>
            </a:r>
          </a:p>
          <a:p>
            <a:r>
              <a:rPr lang="en-US" sz="1600" dirty="0">
                <a:latin typeface="Times New Roman" pitchFamily="18" charset="0"/>
              </a:rPr>
              <a:t>48, -, 7, %, 2, /, 24, *, 18, -, 5, *, 2, +, 12</a:t>
            </a:r>
          </a:p>
          <a:p>
            <a:endParaRPr lang="en-US" sz="1600" dirty="0">
              <a:latin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</a:rPr>
              <a:t>(b)  What is the </a:t>
            </a:r>
            <a:r>
              <a:rPr lang="en-US" sz="1600" dirty="0" err="1">
                <a:latin typeface="Times New Roman" pitchFamily="18" charset="0"/>
              </a:rPr>
              <a:t>postorder</a:t>
            </a:r>
            <a:r>
              <a:rPr lang="en-US" sz="1600" dirty="0">
                <a:latin typeface="Times New Roman" pitchFamily="18" charset="0"/>
              </a:rPr>
              <a:t> traversal of the tree?</a:t>
            </a:r>
          </a:p>
          <a:p>
            <a:r>
              <a:rPr lang="en-US" sz="1600" dirty="0">
                <a:latin typeface="Times New Roman" pitchFamily="18" charset="0"/>
              </a:rPr>
              <a:t> 48, 7, 2, %, -, 24, /, 18, 5, 2, *, -, 12, +, *</a:t>
            </a:r>
          </a:p>
          <a:p>
            <a:endParaRPr lang="en-US" sz="16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6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600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6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6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600" dirty="0">
                <a:latin typeface="Times New Roman" pitchFamily="18" charset="0"/>
              </a:rPr>
              <a:t>39.167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7477D-A42E-477B-A3E9-9FE26A74EC6A}"/>
              </a:ext>
            </a:extLst>
          </p:cNvPr>
          <p:cNvSpPr txBox="1"/>
          <p:nvPr/>
        </p:nvSpPr>
        <p:spPr>
          <a:xfrm>
            <a:off x="1524001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83B818-C1D3-4DDF-B541-9967199EA98B}"/>
              </a:ext>
            </a:extLst>
          </p:cNvPr>
          <p:cNvSpPr txBox="1"/>
          <p:nvPr/>
        </p:nvSpPr>
        <p:spPr>
          <a:xfrm>
            <a:off x="1524001" y="2101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63F761-F300-4AB8-B84F-A33D41A087A4}"/>
              </a:ext>
            </a:extLst>
          </p:cNvPr>
          <p:cNvSpPr txBox="1"/>
          <p:nvPr/>
        </p:nvSpPr>
        <p:spPr>
          <a:xfrm>
            <a:off x="1526751" y="237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50EAAD-5F2E-4840-A8C9-E4B34968BC91}"/>
              </a:ext>
            </a:extLst>
          </p:cNvPr>
          <p:cNvSpPr txBox="1"/>
          <p:nvPr/>
        </p:nvSpPr>
        <p:spPr>
          <a:xfrm>
            <a:off x="1526359" y="27035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4A11DE-A251-4D07-91AC-0E55F1A52D31}"/>
              </a:ext>
            </a:extLst>
          </p:cNvPr>
          <p:cNvSpPr txBox="1"/>
          <p:nvPr/>
        </p:nvSpPr>
        <p:spPr>
          <a:xfrm>
            <a:off x="1545997" y="3008392"/>
            <a:ext cx="58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F810CA-A919-46C3-BF2E-3793F5D1C4DF}"/>
              </a:ext>
            </a:extLst>
          </p:cNvPr>
          <p:cNvSpPr txBox="1"/>
          <p:nvPr/>
        </p:nvSpPr>
        <p:spPr>
          <a:xfrm>
            <a:off x="1533821" y="36399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8A19A9-DDE3-46CD-A6EA-2A9EEFCCB427}"/>
              </a:ext>
            </a:extLst>
          </p:cNvPr>
          <p:cNvSpPr txBox="1"/>
          <p:nvPr/>
        </p:nvSpPr>
        <p:spPr>
          <a:xfrm>
            <a:off x="1533821" y="3942466"/>
            <a:ext cx="66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5E3787-F3D3-4597-83D7-1A6216CB60C3}"/>
              </a:ext>
            </a:extLst>
          </p:cNvPr>
          <p:cNvSpPr txBox="1"/>
          <p:nvPr/>
        </p:nvSpPr>
        <p:spPr>
          <a:xfrm>
            <a:off x="1546783" y="42249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67E255-5082-487B-BFA6-20F9E0CA5275}"/>
              </a:ext>
            </a:extLst>
          </p:cNvPr>
          <p:cNvSpPr txBox="1"/>
          <p:nvPr/>
        </p:nvSpPr>
        <p:spPr>
          <a:xfrm>
            <a:off x="1516538" y="4526035"/>
            <a:ext cx="6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F19FD5-A6F0-4836-935C-6939690669B9}"/>
              </a:ext>
            </a:extLst>
          </p:cNvPr>
          <p:cNvSpPr txBox="1"/>
          <p:nvPr/>
        </p:nvSpPr>
        <p:spPr>
          <a:xfrm>
            <a:off x="1558370" y="4844535"/>
            <a:ext cx="65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C18A3E-E74F-4E0C-808C-19B6D5375375}"/>
              </a:ext>
            </a:extLst>
          </p:cNvPr>
          <p:cNvSpPr txBox="1"/>
          <p:nvPr/>
        </p:nvSpPr>
        <p:spPr>
          <a:xfrm>
            <a:off x="1533821" y="5140710"/>
            <a:ext cx="6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CDD7A2-4ED1-4C18-802E-7BE0DB6AF9C7}"/>
              </a:ext>
            </a:extLst>
          </p:cNvPr>
          <p:cNvSpPr txBox="1"/>
          <p:nvPr/>
        </p:nvSpPr>
        <p:spPr>
          <a:xfrm>
            <a:off x="1586455" y="5440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41A999-75A0-4917-9846-B01A09BFDDB4}"/>
              </a:ext>
            </a:extLst>
          </p:cNvPr>
          <p:cNvSpPr txBox="1"/>
          <p:nvPr/>
        </p:nvSpPr>
        <p:spPr>
          <a:xfrm>
            <a:off x="1533820" y="5751447"/>
            <a:ext cx="6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067023-E232-4346-BC2A-3F59B9B6B747}"/>
              </a:ext>
            </a:extLst>
          </p:cNvPr>
          <p:cNvSpPr txBox="1"/>
          <p:nvPr/>
        </p:nvSpPr>
        <p:spPr>
          <a:xfrm>
            <a:off x="1525179" y="6043394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63C018-BD49-494E-B9A9-850CD7D1A885}"/>
              </a:ext>
            </a:extLst>
          </p:cNvPr>
          <p:cNvSpPr txBox="1"/>
          <p:nvPr/>
        </p:nvSpPr>
        <p:spPr>
          <a:xfrm>
            <a:off x="1553459" y="33005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5102B-5696-423A-AF6F-2E6D93F87D2D}"/>
              </a:ext>
            </a:extLst>
          </p:cNvPr>
          <p:cNvSpPr/>
          <p:nvPr/>
        </p:nvSpPr>
        <p:spPr>
          <a:xfrm>
            <a:off x="5105400" y="877670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C576CB-3784-43CB-9A9F-3D6F07D450FE}"/>
              </a:ext>
            </a:extLst>
          </p:cNvPr>
          <p:cNvSpPr/>
          <p:nvPr/>
        </p:nvSpPr>
        <p:spPr>
          <a:xfrm>
            <a:off x="3733800" y="1828800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C9A6EB-DA6C-447C-AD6A-C0524EEBCA8F}"/>
              </a:ext>
            </a:extLst>
          </p:cNvPr>
          <p:cNvSpPr/>
          <p:nvPr/>
        </p:nvSpPr>
        <p:spPr>
          <a:xfrm>
            <a:off x="6627686" y="1802682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7832F4-CB48-4AB2-8026-6A223CC67C4E}"/>
              </a:ext>
            </a:extLst>
          </p:cNvPr>
          <p:cNvSpPr/>
          <p:nvPr/>
        </p:nvSpPr>
        <p:spPr>
          <a:xfrm>
            <a:off x="3063902" y="2727695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ACFF7D-F5D5-47D2-A0A2-0D844516503B}"/>
              </a:ext>
            </a:extLst>
          </p:cNvPr>
          <p:cNvSpPr/>
          <p:nvPr/>
        </p:nvSpPr>
        <p:spPr>
          <a:xfrm>
            <a:off x="4459069" y="2724357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4C489-766F-4D3A-AAB4-8C65A33C43A8}"/>
              </a:ext>
            </a:extLst>
          </p:cNvPr>
          <p:cNvSpPr/>
          <p:nvPr/>
        </p:nvSpPr>
        <p:spPr>
          <a:xfrm>
            <a:off x="5924985" y="2724356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DE11F6-67F5-47BB-BBD8-600CBB32F5BF}"/>
              </a:ext>
            </a:extLst>
          </p:cNvPr>
          <p:cNvSpPr/>
          <p:nvPr/>
        </p:nvSpPr>
        <p:spPr>
          <a:xfrm>
            <a:off x="2313143" y="3745274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F1B33D0-D28C-4C9B-9A33-EA2BF995FA06}"/>
              </a:ext>
            </a:extLst>
          </p:cNvPr>
          <p:cNvSpPr/>
          <p:nvPr/>
        </p:nvSpPr>
        <p:spPr>
          <a:xfrm>
            <a:off x="3636062" y="3745274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851BB8-D2B4-4E77-8D08-CD79B85B13B2}"/>
              </a:ext>
            </a:extLst>
          </p:cNvPr>
          <p:cNvSpPr/>
          <p:nvPr/>
        </p:nvSpPr>
        <p:spPr>
          <a:xfrm>
            <a:off x="5095973" y="3748905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9E6C33-B69A-4BB6-B94F-C5C088E13310}"/>
              </a:ext>
            </a:extLst>
          </p:cNvPr>
          <p:cNvSpPr/>
          <p:nvPr/>
        </p:nvSpPr>
        <p:spPr>
          <a:xfrm>
            <a:off x="6663531" y="3741346"/>
            <a:ext cx="646331" cy="646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7EFEB7-C3E3-4388-BB79-23A248C0A8E3}"/>
              </a:ext>
            </a:extLst>
          </p:cNvPr>
          <p:cNvCxnSpPr>
            <a:stCxn id="3" idx="3"/>
            <a:endCxn id="22" idx="7"/>
          </p:cNvCxnSpPr>
          <p:nvPr/>
        </p:nvCxnSpPr>
        <p:spPr>
          <a:xfrm flipH="1">
            <a:off x="4285478" y="1429348"/>
            <a:ext cx="914575" cy="4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AA02C3-ACEB-4D4F-B4F0-67F439C7B886}"/>
              </a:ext>
            </a:extLst>
          </p:cNvPr>
          <p:cNvCxnSpPr>
            <a:stCxn id="3" idx="5"/>
            <a:endCxn id="23" idx="1"/>
          </p:cNvCxnSpPr>
          <p:nvPr/>
        </p:nvCxnSpPr>
        <p:spPr>
          <a:xfrm>
            <a:off x="5657078" y="1429348"/>
            <a:ext cx="1065261" cy="46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37F5DA-508B-4F48-AA4D-F414E57BA9BB}"/>
              </a:ext>
            </a:extLst>
          </p:cNvPr>
          <p:cNvCxnSpPr>
            <a:stCxn id="22" idx="3"/>
            <a:endCxn id="24" idx="0"/>
          </p:cNvCxnSpPr>
          <p:nvPr/>
        </p:nvCxnSpPr>
        <p:spPr>
          <a:xfrm flipH="1">
            <a:off x="3387068" y="2380478"/>
            <a:ext cx="441385" cy="3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F8EB12-A838-48E8-9291-BF94C964BC6F}"/>
              </a:ext>
            </a:extLst>
          </p:cNvPr>
          <p:cNvCxnSpPr>
            <a:stCxn id="22" idx="5"/>
            <a:endCxn id="25" idx="1"/>
          </p:cNvCxnSpPr>
          <p:nvPr/>
        </p:nvCxnSpPr>
        <p:spPr>
          <a:xfrm>
            <a:off x="4285478" y="2380478"/>
            <a:ext cx="268244" cy="4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E8FAAA-6844-4F5A-9B5D-86FAC08D5EAE}"/>
              </a:ext>
            </a:extLst>
          </p:cNvPr>
          <p:cNvCxnSpPr>
            <a:stCxn id="23" idx="3"/>
            <a:endCxn id="26" idx="7"/>
          </p:cNvCxnSpPr>
          <p:nvPr/>
        </p:nvCxnSpPr>
        <p:spPr>
          <a:xfrm flipH="1">
            <a:off x="6476663" y="2354360"/>
            <a:ext cx="245676" cy="46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EBF10-6612-4CE8-B1A3-3054B2C0A4B2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2636309" y="3279373"/>
            <a:ext cx="522246" cy="46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ABC00-99CC-4DF0-9AA5-D96FADA5117A}"/>
              </a:ext>
            </a:extLst>
          </p:cNvPr>
          <p:cNvCxnSpPr>
            <a:stCxn id="24" idx="5"/>
            <a:endCxn id="28" idx="0"/>
          </p:cNvCxnSpPr>
          <p:nvPr/>
        </p:nvCxnSpPr>
        <p:spPr>
          <a:xfrm>
            <a:off x="3615580" y="3279373"/>
            <a:ext cx="343648" cy="46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F86B2-3BFC-4BCD-8CF1-A366DA6825AD}"/>
              </a:ext>
            </a:extLst>
          </p:cNvPr>
          <p:cNvCxnSpPr>
            <a:stCxn id="25" idx="4"/>
            <a:endCxn id="29" idx="1"/>
          </p:cNvCxnSpPr>
          <p:nvPr/>
        </p:nvCxnSpPr>
        <p:spPr>
          <a:xfrm>
            <a:off x="4782235" y="3370688"/>
            <a:ext cx="408391" cy="4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08BED9-9A04-4ED0-BED2-71A0803DCD12}"/>
              </a:ext>
            </a:extLst>
          </p:cNvPr>
          <p:cNvCxnSpPr>
            <a:stCxn id="26" idx="5"/>
            <a:endCxn id="30" idx="0"/>
          </p:cNvCxnSpPr>
          <p:nvPr/>
        </p:nvCxnSpPr>
        <p:spPr>
          <a:xfrm>
            <a:off x="6476663" y="3276034"/>
            <a:ext cx="510034" cy="4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501</Words>
  <Application>Microsoft Office PowerPoint</Application>
  <PresentationFormat>On-screen Show (4:3)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Tran, Ethan V</cp:lastModifiedBy>
  <cp:revision>23</cp:revision>
  <cp:lastPrinted>2016-04-12T17:35:20Z</cp:lastPrinted>
  <dcterms:created xsi:type="dcterms:W3CDTF">2006-11-01T05:42:40Z</dcterms:created>
  <dcterms:modified xsi:type="dcterms:W3CDTF">2022-03-22T17:07:16Z</dcterms:modified>
</cp:coreProperties>
</file>