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9b1b108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9b1b108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9b1b1082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9b1b108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9b1b108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9b1b108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b1b108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b1b108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b1b108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b1b108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9b1b108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9b1b108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b1b108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b1b108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b1b108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9b1b108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b1b108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b1b108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b1b108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b1b108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b1b108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9b1b108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b1b108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b1b108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Information 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développeur JAVA EE - DAWAN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450" y="60925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Exemples de Commits de Frontend 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50" y="1017725"/>
            <a:ext cx="4160600" cy="43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4800">
                <a:solidFill>
                  <a:srgbClr val="FF0000"/>
                </a:solidFill>
              </a:rPr>
              <a:t>DEMO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Difficultés rencontrées 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-Concrétisation de l’idée du projet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-Versionning Git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-React (conception + hooks)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Evolutions possibles 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-Ajouter d’autres </a:t>
            </a:r>
            <a:r>
              <a:rPr lang="fr"/>
              <a:t>méthodologie</a:t>
            </a:r>
            <a:r>
              <a:rPr lang="fr"/>
              <a:t> Agile notamment Scrum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-Mise en place des sessions utilisateurs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Mise en place</a:t>
            </a:r>
            <a:r>
              <a:rPr lang="fr"/>
              <a:t> d’un back office.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Participants: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-Gourgen KHACHATRIAN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-Jabrane SAIDI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Présentation</a:t>
            </a:r>
            <a:r>
              <a:rPr lang="fr"/>
              <a:t> </a:t>
            </a:r>
            <a:r>
              <a:rPr b="1" lang="fr">
                <a:solidFill>
                  <a:srgbClr val="FF0000"/>
                </a:solidFill>
              </a:rPr>
              <a:t>de l’application 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C'est une application dashboard qui permet d’optimiser la gestion et le développement des projets en permettant aux membres de l'équipe de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-Tracer l'avancement des projets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-Enregistrer et centraliser tous les documents relatifs à chaque projet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-Appliquer les méthodes agiles sur les projets (actuellement, on a mis en place seulement la méthode Kanban).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Langages</a:t>
            </a:r>
            <a:r>
              <a:rPr b="1" lang="fr">
                <a:solidFill>
                  <a:srgbClr val="FF0000"/>
                </a:solidFill>
              </a:rPr>
              <a:t> et </a:t>
            </a:r>
            <a:r>
              <a:rPr b="1" lang="fr">
                <a:solidFill>
                  <a:srgbClr val="FF0000"/>
                </a:solidFill>
              </a:rPr>
              <a:t>Technologies: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68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Java/JEE - </a:t>
            </a:r>
            <a:r>
              <a:rPr lang="fr"/>
              <a:t>Spring/Spring Boot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HTML5/CSS3/JavaScript - </a:t>
            </a:r>
            <a:r>
              <a:rPr lang="fr"/>
              <a:t>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-GitLab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-Figma (maquette)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-Postman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-JMersie(MCD, MLD)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53425" y="38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méthodologie </a:t>
            </a:r>
            <a:r>
              <a:rPr b="1" lang="fr">
                <a:solidFill>
                  <a:srgbClr val="FF0000"/>
                </a:solidFill>
              </a:rPr>
              <a:t>: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404975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Agile - Kanban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Préparation du projet: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collectivement de l'idée du projet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Découpage des fonctionnalités principales sur un doc en ligne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Réalisation de la Maquette avec Figma &amp; Poc en HTML/CSS/JavaScript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du MCD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des repository sur gitLab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du backlog Trello et affectation des </a:t>
            </a:r>
            <a:r>
              <a:rPr lang="fr"/>
              <a:t>tâches.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Maquette 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94524" cy="2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825" y="1152475"/>
            <a:ext cx="4042076" cy="29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fr">
                <a:solidFill>
                  <a:srgbClr val="FF0000"/>
                </a:solidFill>
              </a:rPr>
              <a:t>Maquette (suite) 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975" y="1086900"/>
            <a:ext cx="5078226" cy="3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Ticketing (Trello) 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00" y="1017726"/>
            <a:ext cx="7668477" cy="39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Exemples de Commits de Backend 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67550" cy="36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