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8.jpeg" ContentType="image/jpe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11760" y="744480"/>
            <a:ext cx="8519040" cy="20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fr-FR" sz="5200" spc="-1" strike="noStrike">
                <a:solidFill>
                  <a:srgbClr val="000000"/>
                </a:solidFill>
                <a:latin typeface="Arial"/>
                <a:ea typeface="Arial"/>
              </a:rPr>
              <a:t>Project Information Board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11760" y="2834280"/>
            <a:ext cx="851904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595959"/>
                </a:solidFill>
                <a:latin typeface="Arial"/>
                <a:ea typeface="Arial"/>
              </a:rPr>
              <a:t>Formation développeur JAVA EE - DAWAN</a:t>
            </a:r>
            <a:endParaRPr b="0" lang="fr-FR" sz="2800" spc="-1" strike="noStrike">
              <a:latin typeface="Arial"/>
            </a:endParaRPr>
          </a:p>
        </p:txBody>
      </p:sp>
      <p:pic>
        <p:nvPicPr>
          <p:cNvPr id="78" name="Google Shape;56;p13" descr=""/>
          <p:cNvPicPr/>
          <p:nvPr/>
        </p:nvPicPr>
        <p:blipFill>
          <a:blip r:embed="rId1"/>
          <a:stretch/>
        </p:blipFill>
        <p:spPr>
          <a:xfrm>
            <a:off x="7861320" y="60840"/>
            <a:ext cx="1132200" cy="113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1" lang="fr-FR" sz="2800" spc="-1" strike="noStrike">
                <a:solidFill>
                  <a:srgbClr val="ff0000"/>
                </a:solidFill>
                <a:latin typeface="Arial"/>
                <a:ea typeface="Arial"/>
              </a:rPr>
              <a:t>Exemples de Commits de Frontend :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4" name="Google Shape;118;p22" descr=""/>
          <p:cNvPicPr/>
          <p:nvPr/>
        </p:nvPicPr>
        <p:blipFill>
          <a:blip r:embed="rId1"/>
          <a:stretch/>
        </p:blipFill>
        <p:spPr>
          <a:xfrm>
            <a:off x="2300760" y="1017720"/>
            <a:ext cx="4159080" cy="437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2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ctr">
              <a:lnSpc>
                <a:spcPct val="115000"/>
              </a:lnSpc>
              <a:spcAft>
                <a:spcPts val="1199"/>
              </a:spcAft>
            </a:pPr>
            <a:r>
              <a:rPr b="1" lang="fr-FR" sz="4800" spc="-1" strike="noStrike">
                <a:solidFill>
                  <a:srgbClr val="ff0000"/>
                </a:solidFill>
                <a:latin typeface="Arial"/>
                <a:ea typeface="Arial"/>
              </a:rPr>
              <a:t>DEMO</a:t>
            </a:r>
            <a:endParaRPr b="0" lang="fr-FR" sz="4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1" lang="fr-FR" sz="2800" spc="-1" strike="noStrike">
                <a:solidFill>
                  <a:srgbClr val="ff0000"/>
                </a:solidFill>
                <a:latin typeface="Arial"/>
                <a:ea typeface="Arial"/>
              </a:rPr>
              <a:t>Difficultés rencontrées :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</a:pPr>
            <a:r>
              <a:rPr b="0" lang="fr-FR" sz="1800" spc="-1" strike="noStrike">
                <a:solidFill>
                  <a:srgbClr val="595959"/>
                </a:solidFill>
                <a:latin typeface="Arial"/>
                <a:ea typeface="Arial"/>
              </a:rPr>
              <a:t>-Concrétisation de l’idée du projet ;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fr-FR" sz="1800" spc="-1" strike="noStrike">
                <a:solidFill>
                  <a:srgbClr val="595959"/>
                </a:solidFill>
                <a:latin typeface="Arial"/>
                <a:ea typeface="Arial"/>
              </a:rPr>
              <a:t>-Versionning Git ;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r>
              <a:rPr b="0" lang="fr-FR" sz="1800" spc="-1" strike="noStrike">
                <a:solidFill>
                  <a:srgbClr val="595959"/>
                </a:solidFill>
                <a:latin typeface="Arial"/>
                <a:ea typeface="Arial"/>
              </a:rPr>
              <a:t>-React (conception + hooks) 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1" lang="fr-FR" sz="2800" spc="-1" strike="noStrike">
                <a:solidFill>
                  <a:srgbClr val="ff0000"/>
                </a:solidFill>
                <a:latin typeface="Arial"/>
                <a:ea typeface="Arial"/>
              </a:rPr>
              <a:t>Evolutions possibles :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</a:pPr>
            <a:r>
              <a:rPr b="0" lang="fr-FR" sz="1800" spc="-1" strike="noStrike">
                <a:solidFill>
                  <a:srgbClr val="595959"/>
                </a:solidFill>
                <a:latin typeface="Arial"/>
                <a:ea typeface="Arial"/>
              </a:rPr>
              <a:t>-Ajouter d’autres méthodologie Agile notamment Scrum ;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fr-FR" sz="1800" spc="-1" strike="noStrike">
                <a:solidFill>
                  <a:srgbClr val="595959"/>
                </a:solidFill>
                <a:latin typeface="Arial"/>
                <a:ea typeface="Arial"/>
              </a:rPr>
              <a:t>-Mise en place des sessions utilisateurs ;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fr-FR" sz="1800" spc="-1" strike="noStrike">
                <a:solidFill>
                  <a:srgbClr val="595959"/>
                </a:solidFill>
                <a:latin typeface="Arial"/>
                <a:ea typeface="Arial"/>
              </a:rPr>
              <a:t>-Mise en place d’un back office.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fr-FR" sz="2800" spc="-1" strike="noStrike">
                <a:solidFill>
                  <a:srgbClr val="ff0000"/>
                </a:solidFill>
                <a:latin typeface="Arial"/>
                <a:ea typeface="DejaVu Sans"/>
              </a:rPr>
              <a:t>Conclusion :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407880" y="115236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latin typeface="Arial"/>
                <a:ea typeface="DejaVu Sans"/>
              </a:rPr>
              <a:t>« Java c’est faaaaacile, c’est comme le Git. »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endParaRPr b="0" lang="fr-FR" sz="2000" spc="-1" strike="noStrike">
              <a:latin typeface="Arial"/>
            </a:endParaRPr>
          </a:p>
          <a:p>
            <a:pPr lvl="7" marL="3456000" indent="-21492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Jabrane SAIDI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720000" y="1909080"/>
            <a:ext cx="2827440" cy="161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1" lang="fr-FR" sz="2800" spc="-1" strike="noStrike">
                <a:solidFill>
                  <a:srgbClr val="ff0000"/>
                </a:solidFill>
                <a:latin typeface="Arial"/>
                <a:ea typeface="Arial"/>
              </a:rPr>
              <a:t>Participants: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</a:pPr>
            <a:r>
              <a:rPr b="0" lang="fr-FR" sz="1800" spc="-1" strike="noStrike">
                <a:solidFill>
                  <a:srgbClr val="595959"/>
                </a:solidFill>
                <a:latin typeface="Arial"/>
                <a:ea typeface="Arial"/>
              </a:rPr>
              <a:t>-Gourgen KHACHATRIAN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fr-FR" sz="1800" spc="-1" strike="noStrike">
                <a:solidFill>
                  <a:srgbClr val="595959"/>
                </a:solidFill>
                <a:latin typeface="Arial"/>
                <a:ea typeface="Arial"/>
              </a:rPr>
              <a:t>-Jabrane SAIDI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1" lang="fr-FR" sz="2800" spc="-1" strike="noStrike">
                <a:solidFill>
                  <a:srgbClr val="ff0000"/>
                </a:solidFill>
                <a:latin typeface="Arial"/>
                <a:ea typeface="Arial"/>
              </a:rPr>
              <a:t>Présentation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fr-FR" sz="2800" spc="-1" strike="noStrike">
                <a:solidFill>
                  <a:srgbClr val="ff0000"/>
                </a:solidFill>
                <a:latin typeface="Arial"/>
                <a:ea typeface="Arial"/>
              </a:rPr>
              <a:t>de l’application :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</a:pPr>
            <a:r>
              <a:rPr b="0" lang="fr-FR" sz="1800" spc="-1" strike="noStrike">
                <a:solidFill>
                  <a:srgbClr val="595959"/>
                </a:solidFill>
                <a:latin typeface="Arial"/>
                <a:ea typeface="Arial"/>
              </a:rPr>
              <a:t>C'est une application dashboard qui permet d’optimiser la gestion et le développement des projets en permettant aux membres de l'équipe de 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fr-FR" sz="1800" spc="-1" strike="noStrike">
                <a:solidFill>
                  <a:srgbClr val="595959"/>
                </a:solidFill>
                <a:latin typeface="Arial"/>
                <a:ea typeface="Arial"/>
              </a:rPr>
              <a:t>-Tracer l'avancement des projets ;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fr-FR" sz="1800" spc="-1" strike="noStrike">
                <a:solidFill>
                  <a:srgbClr val="595959"/>
                </a:solidFill>
                <a:latin typeface="Arial"/>
                <a:ea typeface="Arial"/>
              </a:rPr>
              <a:t>-Enregistrer et centraliser tous les documents relatifs à chaque projet ;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fr-FR" sz="1800" spc="-1" strike="noStrike">
                <a:solidFill>
                  <a:srgbClr val="595959"/>
                </a:solidFill>
                <a:latin typeface="Arial"/>
                <a:ea typeface="Arial"/>
              </a:rPr>
              <a:t>-Appliquer les méthodes agiles sur les projets (actuellement, on a mis en place seulement la méthode Kanban).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11760" y="18468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1" lang="fr-FR" sz="2800" spc="-1" strike="noStrike">
                <a:solidFill>
                  <a:srgbClr val="ff0000"/>
                </a:solidFill>
                <a:latin typeface="Arial"/>
                <a:ea typeface="Arial"/>
              </a:rPr>
              <a:t>Langages et Technologies: 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11760" y="68148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</a:pPr>
            <a:r>
              <a:rPr b="0" lang="fr-FR" sz="1800" spc="-1" strike="noStrike">
                <a:solidFill>
                  <a:srgbClr val="595959"/>
                </a:solidFill>
                <a:latin typeface="Arial"/>
                <a:ea typeface="Arial"/>
              </a:rPr>
              <a:t>-Java/JEE - Spring/Spring Boot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fr-FR" sz="1800" spc="-1" strike="noStrike">
                <a:solidFill>
                  <a:srgbClr val="595959"/>
                </a:solidFill>
                <a:latin typeface="Arial"/>
                <a:ea typeface="Arial"/>
              </a:rPr>
              <a:t>-HTML5/CSS3/JavaScript - React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fr-FR" sz="1800" spc="-1" strike="noStrike">
                <a:solidFill>
                  <a:srgbClr val="595959"/>
                </a:solidFill>
                <a:latin typeface="Arial"/>
                <a:ea typeface="Arial"/>
              </a:rPr>
              <a:t>-PostgreSQL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fr-FR" sz="1800" spc="-1" strike="noStrike">
                <a:solidFill>
                  <a:srgbClr val="595959"/>
                </a:solidFill>
                <a:latin typeface="Arial"/>
                <a:ea typeface="Arial"/>
              </a:rPr>
              <a:t>-GitLab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fr-FR" sz="1800" spc="-1" strike="noStrike">
                <a:solidFill>
                  <a:srgbClr val="595959"/>
                </a:solidFill>
                <a:latin typeface="Arial"/>
                <a:ea typeface="Arial"/>
              </a:rPr>
              <a:t>-Figma (maquette)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fr-FR" sz="1800" spc="-1" strike="noStrike">
                <a:solidFill>
                  <a:srgbClr val="595959"/>
                </a:solidFill>
                <a:latin typeface="Arial"/>
                <a:ea typeface="Arial"/>
              </a:rPr>
              <a:t>-Postman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r>
              <a:rPr b="0" lang="fr-FR" sz="1800" spc="-1" strike="noStrike">
                <a:solidFill>
                  <a:srgbClr val="595959"/>
                </a:solidFill>
                <a:latin typeface="Arial"/>
                <a:ea typeface="Arial"/>
              </a:rPr>
              <a:t>-JMersie(MCD, MLD)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253440" y="383220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1" lang="fr-FR" sz="2800" spc="-1" strike="noStrike">
                <a:solidFill>
                  <a:srgbClr val="ff0000"/>
                </a:solidFill>
                <a:latin typeface="Arial"/>
                <a:ea typeface="Arial"/>
              </a:rPr>
              <a:t>méthodologie : 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311760" y="4404960"/>
            <a:ext cx="8519040" cy="4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fr-FR" sz="1800" spc="-1" strike="noStrike">
                <a:solidFill>
                  <a:srgbClr val="595959"/>
                </a:solidFill>
                <a:latin typeface="Arial"/>
                <a:ea typeface="Arial"/>
              </a:rPr>
              <a:t>Agile - Kanban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1" lang="fr-FR" sz="2800" spc="-1" strike="noStrike">
                <a:solidFill>
                  <a:srgbClr val="ff0000"/>
                </a:solidFill>
                <a:latin typeface="Arial"/>
                <a:ea typeface="Arial"/>
              </a:rPr>
              <a:t>Préparation du projet: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164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fr-FR" sz="1800" spc="-1" strike="noStrike">
                <a:solidFill>
                  <a:srgbClr val="595959"/>
                </a:solidFill>
                <a:latin typeface="Arial"/>
                <a:ea typeface="Arial"/>
              </a:rPr>
              <a:t>Recherche collectivement de l'idée du projet ;</a:t>
            </a:r>
            <a:endParaRPr b="0" lang="fr-FR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fr-FR" sz="1800" spc="-1" strike="noStrike">
                <a:solidFill>
                  <a:srgbClr val="595959"/>
                </a:solidFill>
                <a:latin typeface="Arial"/>
                <a:ea typeface="Arial"/>
              </a:rPr>
              <a:t>Découpage des fonctionnalités principales sur un doc en ligne ;</a:t>
            </a:r>
            <a:endParaRPr b="0" lang="fr-FR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fr-FR" sz="1800" spc="-1" strike="noStrike">
                <a:solidFill>
                  <a:srgbClr val="595959"/>
                </a:solidFill>
                <a:latin typeface="Arial"/>
                <a:ea typeface="Arial"/>
              </a:rPr>
              <a:t>Réalisation de la Maquette avec Figma &amp; Poc en HTML/CSS/JavaScript ;</a:t>
            </a:r>
            <a:endParaRPr b="0" lang="fr-FR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fr-FR" sz="1800" spc="-1" strike="noStrike">
                <a:solidFill>
                  <a:srgbClr val="595959"/>
                </a:solidFill>
                <a:latin typeface="Arial"/>
                <a:ea typeface="Arial"/>
              </a:rPr>
              <a:t>Création du MCD ;</a:t>
            </a:r>
            <a:endParaRPr b="0" lang="fr-FR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fr-FR" sz="1800" spc="-1" strike="noStrike">
                <a:solidFill>
                  <a:srgbClr val="595959"/>
                </a:solidFill>
                <a:latin typeface="Arial"/>
                <a:ea typeface="Arial"/>
              </a:rPr>
              <a:t>Création des repository sur gitLab ;</a:t>
            </a:r>
            <a:endParaRPr b="0" lang="fr-FR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fr-FR" sz="1800" spc="-1" strike="noStrike">
                <a:solidFill>
                  <a:srgbClr val="595959"/>
                </a:solidFill>
                <a:latin typeface="Arial"/>
                <a:ea typeface="Arial"/>
              </a:rPr>
              <a:t>Création du backlog Trello et affectation des tâches.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1" lang="fr-FR" sz="2800" spc="-1" strike="noStrike">
                <a:solidFill>
                  <a:srgbClr val="ff0000"/>
                </a:solidFill>
                <a:latin typeface="Arial"/>
                <a:ea typeface="Arial"/>
              </a:rPr>
              <a:t>Maquette :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Google Shape;89;p18" descr=""/>
          <p:cNvPicPr/>
          <p:nvPr/>
        </p:nvPicPr>
        <p:blipFill>
          <a:blip r:embed="rId1"/>
          <a:stretch/>
        </p:blipFill>
        <p:spPr>
          <a:xfrm>
            <a:off x="311760" y="1152360"/>
            <a:ext cx="4093200" cy="2995920"/>
          </a:xfrm>
          <a:prstGeom prst="rect">
            <a:avLst/>
          </a:prstGeom>
          <a:ln>
            <a:noFill/>
          </a:ln>
        </p:spPr>
      </p:pic>
      <p:pic>
        <p:nvPicPr>
          <p:cNvPr id="92" name="Google Shape;90;p18" descr=""/>
          <p:cNvPicPr/>
          <p:nvPr/>
        </p:nvPicPr>
        <p:blipFill>
          <a:blip r:embed="rId2"/>
          <a:stretch/>
        </p:blipFill>
        <p:spPr>
          <a:xfrm>
            <a:off x="4713840" y="1152360"/>
            <a:ext cx="4040640" cy="289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1" lang="fr-FR" sz="2800" spc="-1" strike="noStrike">
                <a:solidFill>
                  <a:srgbClr val="ff0000"/>
                </a:solidFill>
                <a:latin typeface="Arial"/>
                <a:ea typeface="Arial"/>
              </a:rPr>
              <a:t>Maquette (suite) :</a:t>
            </a:r>
            <a:br/>
            <a:endParaRPr b="0" lang="fr-FR" sz="28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Google Shape;97;p19" descr=""/>
          <p:cNvPicPr/>
          <p:nvPr/>
        </p:nvPicPr>
        <p:blipFill>
          <a:blip r:embed="rId1"/>
          <a:stretch/>
        </p:blipFill>
        <p:spPr>
          <a:xfrm>
            <a:off x="1913040" y="1086840"/>
            <a:ext cx="5076720" cy="366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1" lang="fr-FR" sz="2800" spc="-1" strike="noStrike">
                <a:solidFill>
                  <a:srgbClr val="ff0000"/>
                </a:solidFill>
                <a:latin typeface="Arial"/>
                <a:ea typeface="Arial"/>
              </a:rPr>
              <a:t>Ticketing (Trello) :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8" name="Google Shape;104;p20" descr=""/>
          <p:cNvPicPr/>
          <p:nvPr/>
        </p:nvPicPr>
        <p:blipFill>
          <a:blip r:embed="rId1"/>
          <a:stretch/>
        </p:blipFill>
        <p:spPr>
          <a:xfrm>
            <a:off x="935280" y="1017720"/>
            <a:ext cx="7666920" cy="391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1" lang="fr-FR" sz="2800" spc="-1" strike="noStrike">
                <a:solidFill>
                  <a:srgbClr val="ff0000"/>
                </a:solidFill>
                <a:latin typeface="Arial"/>
                <a:ea typeface="Arial"/>
              </a:rPr>
              <a:t>Exemples de Commits de Backend :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1" name="Google Shape;111;p21" descr=""/>
          <p:cNvPicPr/>
          <p:nvPr/>
        </p:nvPicPr>
        <p:blipFill>
          <a:blip r:embed="rId1"/>
          <a:stretch/>
        </p:blipFill>
        <p:spPr>
          <a:xfrm>
            <a:off x="311760" y="1152360"/>
            <a:ext cx="5366160" cy="366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2023-05-25T11:43:44Z</dcterms:modified>
  <cp:revision>7</cp:revision>
  <dc:subject/>
  <dc:title/>
</cp:coreProperties>
</file>