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EB10C2-70D9-4044-903E-43F0477C7B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0F4BB0-73FB-4454-A4DD-ABF3404BF7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AA5DB7-858E-407C-991C-F0273AFA1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A69F5-1FA7-4E2A-923F-D91ED811E439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FB9628-B6B4-4CF2-92A6-E6C401508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94AE64-7742-4C70-ABC1-D89C6BE8B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05ACA-AD62-4309-8C8A-6CD3A78F27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634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614373-2597-4588-9774-8AB55F8D2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3F3BD7-5D33-4D85-B7FB-6D477262F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E38DC0-CEAD-43D0-93E5-D2C2AFE86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A69F5-1FA7-4E2A-923F-D91ED811E439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56E510-A7AB-4EED-BE80-4F185AF58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0A78F-E01A-48AC-ADAE-B8080E9DE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05ACA-AD62-4309-8C8A-6CD3A78F27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75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D685B3-4785-4762-9C89-47FA5BE5CC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14FDF6-CDE2-49BF-8593-164361421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DCC082-240D-42CD-B51B-B1B22B261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A69F5-1FA7-4E2A-923F-D91ED811E439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368AD5-89FC-4DF5-88CF-6C955C83D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3D6D66-D818-4A8B-B448-587F41553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05ACA-AD62-4309-8C8A-6CD3A78F27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92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777060-EE0A-4593-B880-D15B80CCF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BA3649-F647-4A70-9CC0-B6B7D5FE6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1DDD87-688F-4655-B0D4-55E35FC11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A69F5-1FA7-4E2A-923F-D91ED811E439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70291D-B011-4856-ACB4-3D06B740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A7AAE4-49AD-41CC-9972-EFBE053F2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05ACA-AD62-4309-8C8A-6CD3A78F27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366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EF5B78-A57A-4A36-8033-2C1A491DF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A1AFA1-2978-4072-874D-0AC8F1306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C800A4-D666-4CC1-AC76-AC11B483B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A69F5-1FA7-4E2A-923F-D91ED811E439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B94673-05C5-4E29-99FD-F120D244C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7D7431-5400-4AB2-AB13-56F747FE2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05ACA-AD62-4309-8C8A-6CD3A78F27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269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8B95DF-D2C0-47F8-8692-4643C8411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A3AF38-870B-4D50-88B0-39E978DCE0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33C1D7-9A76-40E7-B2D5-36E7B9E79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D6DCE2-18E5-43CD-9D8E-693577598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A69F5-1FA7-4E2A-923F-D91ED811E439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E69DFA-976A-4BDD-AD17-0E0422867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55D625-8A36-4413-815B-8E8446980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05ACA-AD62-4309-8C8A-6CD3A78F27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5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F51681-1D47-4437-8529-54FF6968A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B01DE8-8432-494D-BDF8-B5625C106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E898E7-AE50-497E-BB20-6067F7970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F7CE01B-1287-439D-A8EA-7BD06BB53A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170094E-7A7D-4ECD-8BB0-03519EA746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CD954B-BC38-45F4-8EB2-170BC33FB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A69F5-1FA7-4E2A-923F-D91ED811E439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3F7264-D5A9-45A4-815D-1F6C49E3D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F916732-2B2E-4B9F-82F0-2D1AFA503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05ACA-AD62-4309-8C8A-6CD3A78F27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577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07899C-188F-4F6F-AD12-CEFBD333C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A963204-6C5C-4F44-9B38-306ACE9FD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A69F5-1FA7-4E2A-923F-D91ED811E439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574599-0019-4E70-B3DD-009B3E93C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AF5E03-F636-4644-9497-2A9C7773A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05ACA-AD62-4309-8C8A-6CD3A78F27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638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F821B0-8169-4E48-8AC0-EC8ABDE3A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A69F5-1FA7-4E2A-923F-D91ED811E439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223F931-EC6F-40E6-9877-CF067AEB6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20ADDA-088B-4A64-9285-6A2A3E116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05ACA-AD62-4309-8C8A-6CD3A78F27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827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9710EB-C791-4A9D-A21D-D36165714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FD9BAE-C109-42A8-A143-24A673A94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891D1C-393A-4214-950B-4BF8D5DD5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58FC7F-3F71-44C8-A142-B0AA99353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A69F5-1FA7-4E2A-923F-D91ED811E439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65F102-885C-4932-87EB-A54023062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831D64-DA45-4666-B45A-49BF41BA2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05ACA-AD62-4309-8C8A-6CD3A78F27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639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330F2-6BA1-4247-B9F8-75454CB32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A605FD-204A-4D3F-90C3-9F2E92369E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A9F5B8-5350-4B7E-9B2D-0FD81B91E0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64597B-5A4C-4846-9EA0-3263FF971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A69F5-1FA7-4E2A-923F-D91ED811E439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DDDB3B-378F-4A8F-A6CC-C9F3A79C9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6FBEB1-1673-4C88-8BCE-263416A69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05ACA-AD62-4309-8C8A-6CD3A78F27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371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04FECB-0DA9-4B29-86A8-34F6C4D5D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75534C-C1CF-435F-B0EE-F2E71FF1C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353D0-A702-4F10-8CD3-2D2DC55CEF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A69F5-1FA7-4E2A-923F-D91ED811E439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78A92C-3D14-4CCA-9AAE-4510162257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66B317-2ACB-425B-B665-2E6F6DEB79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05ACA-AD62-4309-8C8A-6CD3A78F27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95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203">
            <a:extLst>
              <a:ext uri="{FF2B5EF4-FFF2-40B4-BE49-F238E27FC236}">
                <a16:creationId xmlns:a16="http://schemas.microsoft.com/office/drawing/2014/main" id="{DCA914C6-0CE6-4E1D-AC03-6E6701582B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9062" y="632495"/>
            <a:ext cx="22701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성능테스트 시나리오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 Box 32">
            <a:extLst>
              <a:ext uri="{FF2B5EF4-FFF2-40B4-BE49-F238E27FC236}">
                <a16:creationId xmlns:a16="http://schemas.microsoft.com/office/drawing/2014/main" id="{B4C1EAF6-1016-41CC-A235-8E4E3B2352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5948" y="127000"/>
            <a:ext cx="3797300" cy="2619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성능테스트 결과서</a:t>
            </a:r>
          </a:p>
        </p:txBody>
      </p:sp>
      <p:sp>
        <p:nvSpPr>
          <p:cNvPr id="17" name="Line 51">
            <a:extLst>
              <a:ext uri="{FF2B5EF4-FFF2-40B4-BE49-F238E27FC236}">
                <a16:creationId xmlns:a16="http://schemas.microsoft.com/office/drawing/2014/main" id="{875713CE-7E3E-40F4-963C-DAD82CB78846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198" y="404664"/>
            <a:ext cx="9448800" cy="0"/>
          </a:xfrm>
          <a:prstGeom prst="line">
            <a:avLst/>
          </a:prstGeom>
          <a:noFill/>
          <a:ln w="57150" cmpd="thinThick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C2F0FDF-F9DE-42E5-87C0-6C033DD3170A}"/>
              </a:ext>
            </a:extLst>
          </p:cNvPr>
          <p:cNvGrpSpPr/>
          <p:nvPr/>
        </p:nvGrpSpPr>
        <p:grpSpPr>
          <a:xfrm>
            <a:off x="1215665" y="1303869"/>
            <a:ext cx="9374585" cy="5221475"/>
            <a:chOff x="1249533" y="1026245"/>
            <a:chExt cx="9374585" cy="5499099"/>
          </a:xfrm>
        </p:grpSpPr>
        <p:sp>
          <p:nvSpPr>
            <p:cNvPr id="12" name="Rectangle 3">
              <a:extLst>
                <a:ext uri="{FF2B5EF4-FFF2-40B4-BE49-F238E27FC236}">
                  <a16:creationId xmlns:a16="http://schemas.microsoft.com/office/drawing/2014/main" id="{3D4A8050-680C-48E7-AF90-42728E51E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533" y="1126257"/>
              <a:ext cx="9374585" cy="5399087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endParaRPr kumimoji="0" lang="ko-KR" altLang="ko-KR" sz="1200" ker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AutoShape 91">
              <a:extLst>
                <a:ext uri="{FF2B5EF4-FFF2-40B4-BE49-F238E27FC236}">
                  <a16:creationId xmlns:a16="http://schemas.microsoft.com/office/drawing/2014/main" id="{A48223B9-95EB-4062-BD95-047CF7C63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540" y="1026245"/>
              <a:ext cx="2729309" cy="18097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 lIns="54000" rIns="54000" bIns="57600" anchor="ctr"/>
            <a:lstStyle/>
            <a:p>
              <a:pPr algn="ctr">
                <a:defRPr/>
              </a:pPr>
              <a:r>
                <a:rPr lang="ko-KR" altLang="en-US" sz="12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사용자 증가 추이 </a:t>
              </a:r>
              <a:r>
                <a:rPr lang="en-US" altLang="ko-KR" sz="12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Scenario</a:t>
              </a:r>
              <a:endParaRPr lang="ko-KR" altLang="en-US" sz="1200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Rectangle 54">
              <a:extLst>
                <a:ext uri="{FF2B5EF4-FFF2-40B4-BE49-F238E27FC236}">
                  <a16:creationId xmlns:a16="http://schemas.microsoft.com/office/drawing/2014/main" id="{31170429-37BF-451C-AE88-1E9C94D819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4532" y="5239346"/>
              <a:ext cx="8815652" cy="956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182563" indent="-182563">
                <a:lnSpc>
                  <a:spcPct val="120000"/>
                </a:lnSpc>
                <a:buFont typeface="Wingdings" pitchFamily="2" charset="2"/>
                <a:buChar char="§"/>
              </a:pPr>
              <a:r>
                <a:rPr lang="en-US" altLang="ko-KR" sz="1200" dirty="0" err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Vuser</a:t>
              </a:r>
              <a:r>
                <a:rPr lang="en-US" altLang="ko-KR" sz="12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2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수     </a:t>
              </a:r>
              <a:r>
                <a:rPr lang="en-US" altLang="ko-KR" sz="12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: 20Vuser</a:t>
              </a:r>
            </a:p>
            <a:p>
              <a:pPr marL="182563" indent="-182563">
                <a:lnSpc>
                  <a:spcPct val="120000"/>
                </a:lnSpc>
                <a:buFont typeface="Wingdings" pitchFamily="2" charset="2"/>
                <a:buChar char="§"/>
              </a:pPr>
              <a:r>
                <a:rPr lang="en-US" altLang="ko-KR" sz="12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Duration     : 5</a:t>
              </a:r>
              <a:r>
                <a:rPr lang="ko-KR" altLang="en-US" sz="12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분 </a:t>
              </a:r>
              <a:r>
                <a:rPr lang="en-US" altLang="ko-KR" sz="12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/ </a:t>
              </a:r>
              <a:r>
                <a:rPr lang="ko-KR" altLang="en-US" sz="12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대상 </a:t>
              </a:r>
              <a:r>
                <a:rPr lang="en-US" altLang="ko-KR" sz="12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Test Case ID </a:t>
              </a: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완료 시 </a:t>
              </a:r>
              <a:r>
                <a:rPr lang="ko-KR" altLang="en-US" sz="12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까지</a:t>
              </a:r>
              <a:endPara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182563" indent="-182563">
                <a:lnSpc>
                  <a:spcPct val="120000"/>
                </a:lnSpc>
                <a:buFont typeface="Wingdings" pitchFamily="2" charset="2"/>
                <a:buChar char="§"/>
              </a:pPr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Ramp up     : 1</a:t>
              </a: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초 당 </a:t>
              </a:r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1Vuser </a:t>
              </a: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접속</a:t>
              </a:r>
              <a:endParaRPr lang="en-US" altLang="ko-KR" sz="1200" dirty="0">
                <a:latin typeface="맑은 고딕" pitchFamily="50" charset="-127"/>
                <a:ea typeface="맑은 고딕" pitchFamily="50" charset="-127"/>
              </a:endParaRPr>
            </a:p>
            <a:p>
              <a:pPr marL="182563" indent="-182563">
                <a:lnSpc>
                  <a:spcPct val="120000"/>
                </a:lnSpc>
                <a:buFont typeface="Wingdings" pitchFamily="2" charset="2"/>
                <a:buChar char="§"/>
              </a:pPr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Ramp down : 1</a:t>
              </a: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초 당 </a:t>
              </a:r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1Vuser </a:t>
              </a: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접속 해제</a:t>
              </a:r>
              <a:endParaRPr lang="en-US" altLang="ko-KR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1032132A-C85E-47F7-90AA-C025E2EFBE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4866" y="1424757"/>
              <a:ext cx="8374363" cy="3712851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CAE8520-9B8F-416B-AC99-B64427E7EAA8}"/>
              </a:ext>
            </a:extLst>
          </p:cNvPr>
          <p:cNvSpPr txBox="1"/>
          <p:nvPr/>
        </p:nvSpPr>
        <p:spPr>
          <a:xfrm>
            <a:off x="1338785" y="914862"/>
            <a:ext cx="2986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- </a:t>
            </a:r>
            <a:r>
              <a:rPr lang="ko-KR" altLang="en-US" sz="1200" dirty="0"/>
              <a:t>대상 </a:t>
            </a:r>
            <a:r>
              <a:rPr lang="en-US" altLang="ko-KR" sz="1200" dirty="0"/>
              <a:t>API : </a:t>
            </a:r>
            <a:r>
              <a:rPr lang="ko-KR" altLang="en-US" sz="1200" dirty="0"/>
              <a:t>시나리오</a:t>
            </a:r>
            <a:r>
              <a:rPr lang="en-US" altLang="ko-KR" sz="1200" dirty="0"/>
              <a:t>(</a:t>
            </a:r>
            <a:r>
              <a:rPr lang="ko-KR" altLang="en-US" sz="1200" dirty="0"/>
              <a:t>영역</a:t>
            </a:r>
            <a:r>
              <a:rPr lang="en-US" altLang="ko-KR" sz="1200" dirty="0"/>
              <a:t>)</a:t>
            </a:r>
            <a:r>
              <a:rPr lang="ko-KR" altLang="en-US" sz="1200" dirty="0"/>
              <a:t> 인터페이스 </a:t>
            </a:r>
          </a:p>
        </p:txBody>
      </p:sp>
    </p:spTree>
    <p:extLst>
      <p:ext uri="{BB962C8B-B14F-4D97-AF65-F5344CB8AC3E}">
        <p14:creationId xmlns:p14="http://schemas.microsoft.com/office/powerpoint/2010/main" val="365515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B2DE56-A1E7-4CED-BB5E-CDE3FDC51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1435" y="1042724"/>
            <a:ext cx="9374585" cy="5399087"/>
          </a:xfrm>
          <a:prstGeom prst="rect">
            <a:avLst/>
          </a:prstGeom>
          <a:solidFill>
            <a:srgbClr val="FFFFFF"/>
          </a:solidFill>
          <a:ln w="31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ko-KR" sz="1200" kern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AutoShape 91">
            <a:extLst>
              <a:ext uri="{FF2B5EF4-FFF2-40B4-BE49-F238E27FC236}">
                <a16:creationId xmlns:a16="http://schemas.microsoft.com/office/drawing/2014/main" id="{AD496506-6B89-460D-83A4-135B420D8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1442" y="942712"/>
            <a:ext cx="3487954" cy="18097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54000" rIns="54000" bIns="57600"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성능 테스트 결과 </a:t>
            </a:r>
            <a:r>
              <a:rPr lang="en-US" altLang="ko-KR" sz="1200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Number of Transaction / Sec</a:t>
            </a:r>
            <a:endParaRPr lang="ko-KR" altLang="en-US" sz="1200" dirty="0">
              <a:solidFill>
                <a:schemeClr val="tx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Group 818">
            <a:extLst>
              <a:ext uri="{FF2B5EF4-FFF2-40B4-BE49-F238E27FC236}">
                <a16:creationId xmlns:a16="http://schemas.microsoft.com/office/drawing/2014/main" id="{6A290616-9683-4CE0-8F64-952A2CC709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768772"/>
              </p:ext>
            </p:extLst>
          </p:nvPr>
        </p:nvGraphicFramePr>
        <p:xfrm>
          <a:off x="1586811" y="5248582"/>
          <a:ext cx="8639169" cy="1005960"/>
        </p:xfrm>
        <a:graphic>
          <a:graphicData uri="http://schemas.openxmlformats.org/drawingml/2006/table">
            <a:tbl>
              <a:tblPr/>
              <a:tblGrid>
                <a:gridCol w="1234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4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4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41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41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341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5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06" marR="91406" marT="45776" marB="4577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Sample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수</a:t>
                      </a:r>
                    </a:p>
                  </a:txBody>
                  <a:tcPr marL="91406" marR="91406" marT="45776" marB="4577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Average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06" marR="91406" marT="45776" marB="4577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Min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06" marR="91406" marT="45776" marB="4577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Max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06" marR="91406" marT="45776" marB="4577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Error %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06" marR="91406" marT="45776" marB="4577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Throughtput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06" marR="91406" marT="45776" marB="4577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20">
                <a:tc>
                  <a:txBody>
                    <a:bodyPr/>
                    <a:lstStyle/>
                    <a:p>
                      <a:pPr marL="0" marR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HTTP</a:t>
                      </a:r>
                      <a:r>
                        <a:rPr lang="en-US" altLang="ko-KR" sz="1000" b="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Request</a:t>
                      </a:r>
                      <a:endParaRPr lang="en-US" altLang="ko-KR" sz="1000" b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4" marR="9524" marT="9537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effectLst/>
                          <a:latin typeface="+mn-ea"/>
                          <a:ea typeface="+mn-ea"/>
                        </a:rPr>
                        <a:t>6683</a:t>
                      </a:r>
                    </a:p>
                  </a:txBody>
                  <a:tcPr marL="9524" marR="9524" marT="9537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986</a:t>
                      </a:r>
                    </a:p>
                  </a:txBody>
                  <a:tcPr marL="9524" marR="9524" marT="9537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323</a:t>
                      </a:r>
                    </a:p>
                  </a:txBody>
                  <a:tcPr marL="9523" marR="9523" marT="9537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5163</a:t>
                      </a:r>
                    </a:p>
                  </a:txBody>
                  <a:tcPr marL="9523" marR="9523" marT="9537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0.00%</a:t>
                      </a:r>
                    </a:p>
                  </a:txBody>
                  <a:tcPr marL="9523" marR="9523" marT="9537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18.7/sec</a:t>
                      </a:r>
                    </a:p>
                  </a:txBody>
                  <a:tcPr marL="9523" marR="9523" marT="9537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20">
                <a:tc>
                  <a:txBody>
                    <a:bodyPr/>
                    <a:lstStyle/>
                    <a:p>
                      <a:pPr marL="0" marR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Total</a:t>
                      </a:r>
                    </a:p>
                  </a:txBody>
                  <a:tcPr marL="9524" marR="9524" marT="9537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u="none" strike="noStrike" dirty="0">
                          <a:effectLst/>
                          <a:latin typeface="+mn-ea"/>
                          <a:ea typeface="+mn-ea"/>
                        </a:rPr>
                        <a:t>6683</a:t>
                      </a:r>
                    </a:p>
                  </a:txBody>
                  <a:tcPr marL="9524" marR="9524" marT="9537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986</a:t>
                      </a:r>
                    </a:p>
                  </a:txBody>
                  <a:tcPr marL="9524" marR="9524" marT="9537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323</a:t>
                      </a:r>
                    </a:p>
                  </a:txBody>
                  <a:tcPr marL="9523" marR="9523" marT="9537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5163</a:t>
                      </a:r>
                    </a:p>
                  </a:txBody>
                  <a:tcPr marL="9523" marR="9523" marT="9537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0.00%</a:t>
                      </a:r>
                    </a:p>
                  </a:txBody>
                  <a:tcPr marL="9523" marR="9523" marT="9537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18.7/sec</a:t>
                      </a:r>
                    </a:p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3" marR="9523" marT="9537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FB65E8E2-F6F4-4DA4-BF63-B3554DC6B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930" y="1223699"/>
            <a:ext cx="8620000" cy="38376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 Box 32">
            <a:extLst>
              <a:ext uri="{FF2B5EF4-FFF2-40B4-BE49-F238E27FC236}">
                <a16:creationId xmlns:a16="http://schemas.microsoft.com/office/drawing/2014/main" id="{2824A112-E596-42FA-AB3E-3838A92D3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5948" y="127000"/>
            <a:ext cx="3797300" cy="2619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성능테스트 결과서</a:t>
            </a:r>
          </a:p>
        </p:txBody>
      </p:sp>
      <p:sp>
        <p:nvSpPr>
          <p:cNvPr id="23" name="Line 51">
            <a:extLst>
              <a:ext uri="{FF2B5EF4-FFF2-40B4-BE49-F238E27FC236}">
                <a16:creationId xmlns:a16="http://schemas.microsoft.com/office/drawing/2014/main" id="{95452025-85B9-483E-95BD-5A2881A35FB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198" y="404664"/>
            <a:ext cx="9448800" cy="0"/>
          </a:xfrm>
          <a:prstGeom prst="line">
            <a:avLst/>
          </a:prstGeom>
          <a:noFill/>
          <a:ln w="57150" cmpd="thinThick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24" name="Text Box 1203">
            <a:extLst>
              <a:ext uri="{FF2B5EF4-FFF2-40B4-BE49-F238E27FC236}">
                <a16:creationId xmlns:a16="http://schemas.microsoft.com/office/drawing/2014/main" id="{0906D37D-350B-4B58-AA61-E2D6C554D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9062" y="632495"/>
            <a:ext cx="22701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성능테스트 결과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8799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98</Words>
  <Application>Microsoft Office PowerPoint</Application>
  <PresentationFormat>와이드스크린</PresentationFormat>
  <Paragraphs>32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ygsgun74@daum.net</dc:creator>
  <cp:lastModifiedBy>ygsgun74@daum.net</cp:lastModifiedBy>
  <cp:revision>12</cp:revision>
  <dcterms:created xsi:type="dcterms:W3CDTF">2023-12-28T02:18:53Z</dcterms:created>
  <dcterms:modified xsi:type="dcterms:W3CDTF">2024-01-08T06:42:46Z</dcterms:modified>
</cp:coreProperties>
</file>