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4062" r:id="rId5"/>
  </p:sldMasterIdLst>
  <p:notesMasterIdLst>
    <p:notesMasterId r:id="rId24"/>
  </p:notesMasterIdLst>
  <p:handoutMasterIdLst>
    <p:handoutMasterId r:id="rId25"/>
  </p:handoutMasterIdLst>
  <p:sldIdLst>
    <p:sldId id="364" r:id="rId6"/>
    <p:sldId id="1066" r:id="rId7"/>
    <p:sldId id="1067" r:id="rId8"/>
    <p:sldId id="1070" r:id="rId9"/>
    <p:sldId id="1071" r:id="rId10"/>
    <p:sldId id="1072" r:id="rId11"/>
    <p:sldId id="1073" r:id="rId12"/>
    <p:sldId id="1074" r:id="rId13"/>
    <p:sldId id="1075" r:id="rId14"/>
    <p:sldId id="1076" r:id="rId15"/>
    <p:sldId id="1077" r:id="rId16"/>
    <p:sldId id="1078" r:id="rId17"/>
    <p:sldId id="1079" r:id="rId18"/>
    <p:sldId id="1080" r:id="rId19"/>
    <p:sldId id="1081" r:id="rId20"/>
    <p:sldId id="1082" r:id="rId21"/>
    <p:sldId id="1068" r:id="rId22"/>
    <p:sldId id="1069" r:id="rId23"/>
  </p:sldIdLst>
  <p:sldSz cx="12192000" cy="6858000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953735"/>
    <a:srgbClr val="CA491D"/>
    <a:srgbClr val="0000FF"/>
    <a:srgbClr val="FFFFFF"/>
    <a:srgbClr val="ED7D31"/>
    <a:srgbClr val="FFC000"/>
    <a:srgbClr val="5AB8E3"/>
    <a:srgbClr val="3E51A2"/>
    <a:srgbClr val="F3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228C7F-A521-475E-AE6A-68E59158C469}" v="306" dt="2023-03-14T04:39:22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34" autoAdjust="0"/>
  </p:normalViewPr>
  <p:slideViewPr>
    <p:cSldViewPr snapToGrid="0">
      <p:cViewPr varScale="1">
        <p:scale>
          <a:sx n="79" d="100"/>
          <a:sy n="79" d="100"/>
        </p:scale>
        <p:origin x="84" y="1552"/>
      </p:cViewPr>
      <p:guideLst>
        <p:guide orient="horz" pos="2160"/>
        <p:guide pos="3840"/>
      </p:guideLst>
    </p:cSldViewPr>
  </p:slideViewPr>
  <p:notesTextViewPr>
    <p:cViewPr>
      <p:scale>
        <a:sx n="97" d="100"/>
        <a:sy n="97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i Yong Seok" userId="29ea6c4f-dc10-4b17-9b49-e970b46c0171" providerId="ADAL" clId="{0E13D356-E8CE-41B0-A9D9-F13020FD1E67}"/>
    <pc:docChg chg="undo redo custSel addSld delSld modSld sldOrd">
      <pc:chgData name="Choi Yong Seok" userId="29ea6c4f-dc10-4b17-9b49-e970b46c0171" providerId="ADAL" clId="{0E13D356-E8CE-41B0-A9D9-F13020FD1E67}" dt="2023-02-08T04:13:10.158" v="1851" actId="20577"/>
      <pc:docMkLst>
        <pc:docMk/>
      </pc:docMkLst>
      <pc:sldChg chg="modSp mod">
        <pc:chgData name="Choi Yong Seok" userId="29ea6c4f-dc10-4b17-9b49-e970b46c0171" providerId="ADAL" clId="{0E13D356-E8CE-41B0-A9D9-F13020FD1E67}" dt="2023-02-08T00:54:15.915" v="122" actId="14100"/>
        <pc:sldMkLst>
          <pc:docMk/>
          <pc:sldMk cId="1335508778" sldId="364"/>
        </pc:sldMkLst>
        <pc:spChg chg="mod">
          <ac:chgData name="Choi Yong Seok" userId="29ea6c4f-dc10-4b17-9b49-e970b46c0171" providerId="ADAL" clId="{0E13D356-E8CE-41B0-A9D9-F13020FD1E67}" dt="2023-02-08T00:54:04.166" v="120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0E13D356-E8CE-41B0-A9D9-F13020FD1E67}" dt="2023-02-08T00:53:55.938" v="113" actId="20577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0E13D356-E8CE-41B0-A9D9-F13020FD1E67}" dt="2023-02-08T00:54:00.863" v="117" actId="1076"/>
          <ac:spMkLst>
            <pc:docMk/>
            <pc:sldMk cId="1335508778" sldId="364"/>
            <ac:spMk id="5" creationId="{E8BF452F-36B6-160E-7EDD-D9A860F416A6}"/>
          </ac:spMkLst>
        </pc:spChg>
        <pc:picChg chg="mod">
          <ac:chgData name="Choi Yong Seok" userId="29ea6c4f-dc10-4b17-9b49-e970b46c0171" providerId="ADAL" clId="{0E13D356-E8CE-41B0-A9D9-F13020FD1E67}" dt="2023-02-08T00:54:15.915" v="122" actId="14100"/>
          <ac:picMkLst>
            <pc:docMk/>
            <pc:sldMk cId="1335508778" sldId="364"/>
            <ac:picMk id="8" creationId="{1344B04A-C212-FBC9-6C49-4059BB052C95}"/>
          </ac:picMkLst>
        </pc:picChg>
      </pc:sldChg>
      <pc:sldChg chg="addSp delSp modSp mod modNotesTx">
        <pc:chgData name="Choi Yong Seok" userId="29ea6c4f-dc10-4b17-9b49-e970b46c0171" providerId="ADAL" clId="{0E13D356-E8CE-41B0-A9D9-F13020FD1E67}" dt="2023-02-08T01:04:20.628" v="345" actId="1076"/>
        <pc:sldMkLst>
          <pc:docMk/>
          <pc:sldMk cId="2614291775" sldId="705"/>
        </pc:sldMkLst>
        <pc:spChg chg="del mod">
          <ac:chgData name="Choi Yong Seok" userId="29ea6c4f-dc10-4b17-9b49-e970b46c0171" providerId="ADAL" clId="{0E13D356-E8CE-41B0-A9D9-F13020FD1E67}" dt="2023-02-08T00:56:53.933" v="126" actId="478"/>
          <ac:spMkLst>
            <pc:docMk/>
            <pc:sldMk cId="2614291775" sldId="705"/>
            <ac:spMk id="3" creationId="{AF883A52-735F-F384-9DB7-00BDFCDEBEE5}"/>
          </ac:spMkLst>
        </pc:spChg>
        <pc:spChg chg="mod">
          <ac:chgData name="Choi Yong Seok" userId="29ea6c4f-dc10-4b17-9b49-e970b46c0171" providerId="ADAL" clId="{0E13D356-E8CE-41B0-A9D9-F13020FD1E67}" dt="2023-02-08T01:02:44.677" v="326" actId="21"/>
          <ac:spMkLst>
            <pc:docMk/>
            <pc:sldMk cId="2614291775" sldId="705"/>
            <ac:spMk id="6" creationId="{56ACC5A5-A761-D50A-30CF-568D8781237C}"/>
          </ac:spMkLst>
        </pc:spChg>
        <pc:spChg chg="add mod">
          <ac:chgData name="Choi Yong Seok" userId="29ea6c4f-dc10-4b17-9b49-e970b46c0171" providerId="ADAL" clId="{0E13D356-E8CE-41B0-A9D9-F13020FD1E67}" dt="2023-02-08T01:02:35.721" v="322" actId="113"/>
          <ac:spMkLst>
            <pc:docMk/>
            <pc:sldMk cId="2614291775" sldId="705"/>
            <ac:spMk id="8" creationId="{5D99AD1C-FB57-F300-52D5-511222F26530}"/>
          </ac:spMkLst>
        </pc:spChg>
        <pc:spChg chg="add del">
          <ac:chgData name="Choi Yong Seok" userId="29ea6c4f-dc10-4b17-9b49-e970b46c0171" providerId="ADAL" clId="{0E13D356-E8CE-41B0-A9D9-F13020FD1E67}" dt="2023-02-08T01:02:50.839" v="329" actId="22"/>
          <ac:spMkLst>
            <pc:docMk/>
            <pc:sldMk cId="2614291775" sldId="705"/>
            <ac:spMk id="10" creationId="{9A2066E6-EFA1-BD3F-12BB-3EDD7C29B6E9}"/>
          </ac:spMkLst>
        </pc:spChg>
        <pc:spChg chg="add del">
          <ac:chgData name="Choi Yong Seok" userId="29ea6c4f-dc10-4b17-9b49-e970b46c0171" providerId="ADAL" clId="{0E13D356-E8CE-41B0-A9D9-F13020FD1E67}" dt="2023-02-08T01:02:52.077" v="331" actId="22"/>
          <ac:spMkLst>
            <pc:docMk/>
            <pc:sldMk cId="2614291775" sldId="705"/>
            <ac:spMk id="13" creationId="{2C4049BB-BFF0-A14F-4AF1-4DFEAE7831FB}"/>
          </ac:spMkLst>
        </pc:spChg>
        <pc:spChg chg="add mod">
          <ac:chgData name="Choi Yong Seok" userId="29ea6c4f-dc10-4b17-9b49-e970b46c0171" providerId="ADAL" clId="{0E13D356-E8CE-41B0-A9D9-F13020FD1E67}" dt="2023-02-08T01:03:04.396" v="336" actId="14100"/>
          <ac:spMkLst>
            <pc:docMk/>
            <pc:sldMk cId="2614291775" sldId="705"/>
            <ac:spMk id="15" creationId="{431CF9FB-3EAF-9923-DE4E-3310387A9AEF}"/>
          </ac:spMkLst>
        </pc:spChg>
        <pc:picChg chg="add del mod">
          <ac:chgData name="Choi Yong Seok" userId="29ea6c4f-dc10-4b17-9b49-e970b46c0171" providerId="ADAL" clId="{0E13D356-E8CE-41B0-A9D9-F13020FD1E67}" dt="2023-02-08T01:04:20.628" v="345" actId="1076"/>
          <ac:picMkLst>
            <pc:docMk/>
            <pc:sldMk cId="2614291775" sldId="705"/>
            <ac:picMk id="7" creationId="{08808B1D-C61B-5F4F-D4B3-05A714E848B0}"/>
          </ac:picMkLst>
        </pc:picChg>
        <pc:picChg chg="add mod">
          <ac:chgData name="Choi Yong Seok" userId="29ea6c4f-dc10-4b17-9b49-e970b46c0171" providerId="ADAL" clId="{0E13D356-E8CE-41B0-A9D9-F13020FD1E67}" dt="2023-02-08T01:04:18.478" v="344" actId="1076"/>
          <ac:picMkLst>
            <pc:docMk/>
            <pc:sldMk cId="2614291775" sldId="705"/>
            <ac:picMk id="17" creationId="{7117205A-7208-0907-54B7-53F9843B45E7}"/>
          </ac:picMkLst>
        </pc:picChg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3635240989" sldId="1023"/>
        </pc:sldMkLst>
      </pc:sldChg>
      <pc:sldChg chg="addSp delSp modSp add del mod modNotesTx">
        <pc:chgData name="Choi Yong Seok" userId="29ea6c4f-dc10-4b17-9b49-e970b46c0171" providerId="ADAL" clId="{0E13D356-E8CE-41B0-A9D9-F13020FD1E67}" dt="2023-02-08T01:14:10.374" v="500" actId="1035"/>
        <pc:sldMkLst>
          <pc:docMk/>
          <pc:sldMk cId="3834000921" sldId="1025"/>
        </pc:sldMkLst>
        <pc:spChg chg="mod">
          <ac:chgData name="Choi Yong Seok" userId="29ea6c4f-dc10-4b17-9b49-e970b46c0171" providerId="ADAL" clId="{0E13D356-E8CE-41B0-A9D9-F13020FD1E67}" dt="2023-02-08T01:08:17.070" v="407" actId="20577"/>
          <ac:spMkLst>
            <pc:docMk/>
            <pc:sldMk cId="3834000921" sldId="1025"/>
            <ac:spMk id="3" creationId="{AF883A52-735F-F384-9DB7-00BDFCDEBEE5}"/>
          </ac:spMkLst>
        </pc:spChg>
        <pc:spChg chg="mod">
          <ac:chgData name="Choi Yong Seok" userId="29ea6c4f-dc10-4b17-9b49-e970b46c0171" providerId="ADAL" clId="{0E13D356-E8CE-41B0-A9D9-F13020FD1E67}" dt="2023-02-08T01:08:04.261" v="385" actId="20577"/>
          <ac:spMkLst>
            <pc:docMk/>
            <pc:sldMk cId="3834000921" sldId="1025"/>
            <ac:spMk id="4" creationId="{00000000-0000-0000-0000-000000000000}"/>
          </ac:spMkLst>
        </pc:spChg>
        <pc:spChg chg="del">
          <ac:chgData name="Choi Yong Seok" userId="29ea6c4f-dc10-4b17-9b49-e970b46c0171" providerId="ADAL" clId="{0E13D356-E8CE-41B0-A9D9-F13020FD1E67}" dt="2023-02-08T01:08:18.742" v="408" actId="478"/>
          <ac:spMkLst>
            <pc:docMk/>
            <pc:sldMk cId="3834000921" sldId="1025"/>
            <ac:spMk id="6" creationId="{56ACC5A5-A761-D50A-30CF-568D8781237C}"/>
          </ac:spMkLst>
        </pc:spChg>
        <pc:spChg chg="add mod">
          <ac:chgData name="Choi Yong Seok" userId="29ea6c4f-dc10-4b17-9b49-e970b46c0171" providerId="ADAL" clId="{0E13D356-E8CE-41B0-A9D9-F13020FD1E67}" dt="2023-02-08T01:14:10.374" v="500" actId="1035"/>
          <ac:spMkLst>
            <pc:docMk/>
            <pc:sldMk cId="3834000921" sldId="1025"/>
            <ac:spMk id="9" creationId="{1338DB3E-CCBA-E900-CE2B-BA32F4D1D659}"/>
          </ac:spMkLst>
        </pc:spChg>
        <pc:spChg chg="del">
          <ac:chgData name="Choi Yong Seok" userId="29ea6c4f-dc10-4b17-9b49-e970b46c0171" providerId="ADAL" clId="{0E13D356-E8CE-41B0-A9D9-F13020FD1E67}" dt="2023-02-08T01:08:09.895" v="388" actId="478"/>
          <ac:spMkLst>
            <pc:docMk/>
            <pc:sldMk cId="3834000921" sldId="1025"/>
            <ac:spMk id="10" creationId="{BA767AF3-96C6-1721-208B-25F8F2760A44}"/>
          </ac:spMkLst>
        </pc:spChg>
        <pc:spChg chg="del">
          <ac:chgData name="Choi Yong Seok" userId="29ea6c4f-dc10-4b17-9b49-e970b46c0171" providerId="ADAL" clId="{0E13D356-E8CE-41B0-A9D9-F13020FD1E67}" dt="2023-02-08T01:08:09.895" v="388" actId="478"/>
          <ac:spMkLst>
            <pc:docMk/>
            <pc:sldMk cId="3834000921" sldId="1025"/>
            <ac:spMk id="18" creationId="{BDAFFCE9-7345-026F-DFAE-CC840455F61C}"/>
          </ac:spMkLst>
        </pc:spChg>
        <pc:spChg chg="del">
          <ac:chgData name="Choi Yong Seok" userId="29ea6c4f-dc10-4b17-9b49-e970b46c0171" providerId="ADAL" clId="{0E13D356-E8CE-41B0-A9D9-F13020FD1E67}" dt="2023-02-08T01:08:07.988" v="387" actId="478"/>
          <ac:spMkLst>
            <pc:docMk/>
            <pc:sldMk cId="3834000921" sldId="1025"/>
            <ac:spMk id="26" creationId="{F08EE1EA-E3FF-B6FB-BEF7-6908D0882E7C}"/>
          </ac:spMkLst>
        </pc:spChg>
        <pc:picChg chg="del">
          <ac:chgData name="Choi Yong Seok" userId="29ea6c4f-dc10-4b17-9b49-e970b46c0171" providerId="ADAL" clId="{0E13D356-E8CE-41B0-A9D9-F13020FD1E67}" dt="2023-02-08T01:08:06.630" v="386" actId="478"/>
          <ac:picMkLst>
            <pc:docMk/>
            <pc:sldMk cId="3834000921" sldId="1025"/>
            <ac:picMk id="7" creationId="{DC66AA20-1BE9-68B9-BD83-576AA4069921}"/>
          </ac:picMkLst>
        </pc:picChg>
        <pc:picChg chg="add mod modCrop">
          <ac:chgData name="Choi Yong Seok" userId="29ea6c4f-dc10-4b17-9b49-e970b46c0171" providerId="ADAL" clId="{0E13D356-E8CE-41B0-A9D9-F13020FD1E67}" dt="2023-02-08T01:14:10.374" v="500" actId="1035"/>
          <ac:picMkLst>
            <pc:docMk/>
            <pc:sldMk cId="3834000921" sldId="1025"/>
            <ac:picMk id="8" creationId="{0486BF8D-B7B0-3D7A-BB41-D314CC5F9E10}"/>
          </ac:picMkLst>
        </pc:picChg>
        <pc:cxnChg chg="del mod">
          <ac:chgData name="Choi Yong Seok" userId="29ea6c4f-dc10-4b17-9b49-e970b46c0171" providerId="ADAL" clId="{0E13D356-E8CE-41B0-A9D9-F13020FD1E67}" dt="2023-02-08T01:08:09.895" v="388" actId="478"/>
          <ac:cxnSpMkLst>
            <pc:docMk/>
            <pc:sldMk cId="3834000921" sldId="1025"/>
            <ac:cxnSpMk id="23" creationId="{65545CFC-D6A1-A2C8-9F22-A047A9583514}"/>
          </ac:cxnSpMkLst>
        </pc:cxnChg>
        <pc:cxnChg chg="del mod">
          <ac:chgData name="Choi Yong Seok" userId="29ea6c4f-dc10-4b17-9b49-e970b46c0171" providerId="ADAL" clId="{0E13D356-E8CE-41B0-A9D9-F13020FD1E67}" dt="2023-02-08T01:08:09.895" v="388" actId="478"/>
          <ac:cxnSpMkLst>
            <pc:docMk/>
            <pc:sldMk cId="3834000921" sldId="1025"/>
            <ac:cxnSpMk id="25" creationId="{6EE502BF-4D27-AAA7-460C-EC4856001E2C}"/>
          </ac:cxnSpMkLst>
        </pc:cxnChg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3450138604" sldId="1027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2788517102" sldId="1028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2720861153" sldId="1029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4093045180" sldId="1030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2990929842" sldId="1031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3180290064" sldId="1032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4109044389" sldId="1033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2400376482" sldId="1034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2791902624" sldId="1035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1288812918" sldId="1036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139132918" sldId="1037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1840570762" sldId="1038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2777782276" sldId="1039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641953107" sldId="1040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2126047187" sldId="1041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3389334210" sldId="1042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1142141735" sldId="1043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2945032771" sldId="1044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4085942495" sldId="1045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2267183616" sldId="1046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2331789266" sldId="1047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1269540564" sldId="1048"/>
        </pc:sldMkLst>
      </pc:sldChg>
      <pc:sldChg chg="add del">
        <pc:chgData name="Choi Yong Seok" userId="29ea6c4f-dc10-4b17-9b49-e970b46c0171" providerId="ADAL" clId="{0E13D356-E8CE-41B0-A9D9-F13020FD1E67}" dt="2023-02-08T01:27:36.501" v="925" actId="47"/>
        <pc:sldMkLst>
          <pc:docMk/>
          <pc:sldMk cId="3863442685" sldId="1049"/>
        </pc:sldMkLst>
      </pc:sldChg>
      <pc:sldChg chg="delSp modSp add mod">
        <pc:chgData name="Choi Yong Seok" userId="29ea6c4f-dc10-4b17-9b49-e970b46c0171" providerId="ADAL" clId="{0E13D356-E8CE-41B0-A9D9-F13020FD1E67}" dt="2023-02-08T04:06:58.816" v="1808" actId="20577"/>
        <pc:sldMkLst>
          <pc:docMk/>
          <pc:sldMk cId="2025461591" sldId="1050"/>
        </pc:sldMkLst>
        <pc:spChg chg="mod">
          <ac:chgData name="Choi Yong Seok" userId="29ea6c4f-dc10-4b17-9b49-e970b46c0171" providerId="ADAL" clId="{0E13D356-E8CE-41B0-A9D9-F13020FD1E67}" dt="2023-02-08T04:06:58.816" v="1808" actId="20577"/>
          <ac:spMkLst>
            <pc:docMk/>
            <pc:sldMk cId="2025461591" sldId="1050"/>
            <ac:spMk id="6" creationId="{56ACC5A5-A761-D50A-30CF-568D8781237C}"/>
          </ac:spMkLst>
        </pc:spChg>
        <pc:spChg chg="del">
          <ac:chgData name="Choi Yong Seok" userId="29ea6c4f-dc10-4b17-9b49-e970b46c0171" providerId="ADAL" clId="{0E13D356-E8CE-41B0-A9D9-F13020FD1E67}" dt="2023-02-08T01:04:44.438" v="347" actId="478"/>
          <ac:spMkLst>
            <pc:docMk/>
            <pc:sldMk cId="2025461591" sldId="1050"/>
            <ac:spMk id="8" creationId="{5D99AD1C-FB57-F300-52D5-511222F26530}"/>
          </ac:spMkLst>
        </pc:spChg>
        <pc:spChg chg="del">
          <ac:chgData name="Choi Yong Seok" userId="29ea6c4f-dc10-4b17-9b49-e970b46c0171" providerId="ADAL" clId="{0E13D356-E8CE-41B0-A9D9-F13020FD1E67}" dt="2023-02-08T01:05:27.529" v="355" actId="478"/>
          <ac:spMkLst>
            <pc:docMk/>
            <pc:sldMk cId="2025461591" sldId="1050"/>
            <ac:spMk id="15" creationId="{431CF9FB-3EAF-9923-DE4E-3310387A9AEF}"/>
          </ac:spMkLst>
        </pc:spChg>
        <pc:picChg chg="del">
          <ac:chgData name="Choi Yong Seok" userId="29ea6c4f-dc10-4b17-9b49-e970b46c0171" providerId="ADAL" clId="{0E13D356-E8CE-41B0-A9D9-F13020FD1E67}" dt="2023-02-08T01:05:26.081" v="353" actId="478"/>
          <ac:picMkLst>
            <pc:docMk/>
            <pc:sldMk cId="2025461591" sldId="1050"/>
            <ac:picMk id="7" creationId="{08808B1D-C61B-5F4F-D4B3-05A714E848B0}"/>
          </ac:picMkLst>
        </pc:picChg>
        <pc:picChg chg="del">
          <ac:chgData name="Choi Yong Seok" userId="29ea6c4f-dc10-4b17-9b49-e970b46c0171" providerId="ADAL" clId="{0E13D356-E8CE-41B0-A9D9-F13020FD1E67}" dt="2023-02-08T01:05:26.404" v="354" actId="478"/>
          <ac:picMkLst>
            <pc:docMk/>
            <pc:sldMk cId="2025461591" sldId="1050"/>
            <ac:picMk id="17" creationId="{7117205A-7208-0907-54B7-53F9843B45E7}"/>
          </ac:picMkLst>
        </pc:picChg>
      </pc:sldChg>
      <pc:sldChg chg="addSp delSp modSp add mod">
        <pc:chgData name="Choi Yong Seok" userId="29ea6c4f-dc10-4b17-9b49-e970b46c0171" providerId="ADAL" clId="{0E13D356-E8CE-41B0-A9D9-F13020FD1E67}" dt="2023-02-08T04:13:10.158" v="1851" actId="20577"/>
        <pc:sldMkLst>
          <pc:docMk/>
          <pc:sldMk cId="67167859" sldId="1051"/>
        </pc:sldMkLst>
        <pc:spChg chg="mod">
          <ac:chgData name="Choi Yong Seok" userId="29ea6c4f-dc10-4b17-9b49-e970b46c0171" providerId="ADAL" clId="{0E13D356-E8CE-41B0-A9D9-F13020FD1E67}" dt="2023-02-08T01:14:19.969" v="526" actId="20577"/>
          <ac:spMkLst>
            <pc:docMk/>
            <pc:sldMk cId="67167859" sldId="1051"/>
            <ac:spMk id="3" creationId="{AF883A52-735F-F384-9DB7-00BDFCDEBEE5}"/>
          </ac:spMkLst>
        </pc:spChg>
        <pc:spChg chg="add mod">
          <ac:chgData name="Choi Yong Seok" userId="29ea6c4f-dc10-4b17-9b49-e970b46c0171" providerId="ADAL" clId="{0E13D356-E8CE-41B0-A9D9-F13020FD1E67}" dt="2023-02-08T04:13:10.158" v="1851" actId="20577"/>
          <ac:spMkLst>
            <pc:docMk/>
            <pc:sldMk cId="67167859" sldId="1051"/>
            <ac:spMk id="7" creationId="{0DA207E4-19AF-889D-4308-EF68F60E9777}"/>
          </ac:spMkLst>
        </pc:spChg>
        <pc:spChg chg="del mod">
          <ac:chgData name="Choi Yong Seok" userId="29ea6c4f-dc10-4b17-9b49-e970b46c0171" providerId="ADAL" clId="{0E13D356-E8CE-41B0-A9D9-F13020FD1E67}" dt="2023-02-08T01:14:22.184" v="529" actId="478"/>
          <ac:spMkLst>
            <pc:docMk/>
            <pc:sldMk cId="67167859" sldId="1051"/>
            <ac:spMk id="9" creationId="{1338DB3E-CCBA-E900-CE2B-BA32F4D1D659}"/>
          </ac:spMkLst>
        </pc:spChg>
        <pc:picChg chg="add mod">
          <ac:chgData name="Choi Yong Seok" userId="29ea6c4f-dc10-4b17-9b49-e970b46c0171" providerId="ADAL" clId="{0E13D356-E8CE-41B0-A9D9-F13020FD1E67}" dt="2023-02-08T01:15:09.897" v="536" actId="1076"/>
          <ac:picMkLst>
            <pc:docMk/>
            <pc:sldMk cId="67167859" sldId="1051"/>
            <ac:picMk id="6" creationId="{E6285D36-C731-64A1-2E1F-F987649AC8EB}"/>
          </ac:picMkLst>
        </pc:picChg>
        <pc:picChg chg="del">
          <ac:chgData name="Choi Yong Seok" userId="29ea6c4f-dc10-4b17-9b49-e970b46c0171" providerId="ADAL" clId="{0E13D356-E8CE-41B0-A9D9-F13020FD1E67}" dt="2023-02-08T01:14:21.149" v="527" actId="478"/>
          <ac:picMkLst>
            <pc:docMk/>
            <pc:sldMk cId="67167859" sldId="1051"/>
            <ac:picMk id="8" creationId="{0486BF8D-B7B0-3D7A-BB41-D314CC5F9E10}"/>
          </ac:picMkLst>
        </pc:picChg>
      </pc:sldChg>
      <pc:sldChg chg="addSp delSp modSp add mod">
        <pc:chgData name="Choi Yong Seok" userId="29ea6c4f-dc10-4b17-9b49-e970b46c0171" providerId="ADAL" clId="{0E13D356-E8CE-41B0-A9D9-F13020FD1E67}" dt="2023-02-08T01:26:59.712" v="924" actId="20577"/>
        <pc:sldMkLst>
          <pc:docMk/>
          <pc:sldMk cId="1577965421" sldId="1052"/>
        </pc:sldMkLst>
        <pc:spChg chg="mod">
          <ac:chgData name="Choi Yong Seok" userId="29ea6c4f-dc10-4b17-9b49-e970b46c0171" providerId="ADAL" clId="{0E13D356-E8CE-41B0-A9D9-F13020FD1E67}" dt="2023-02-08T01:26:07.755" v="789" actId="6549"/>
          <ac:spMkLst>
            <pc:docMk/>
            <pc:sldMk cId="1577965421" sldId="1052"/>
            <ac:spMk id="3" creationId="{AF883A52-735F-F384-9DB7-00BDFCDEBEE5}"/>
          </ac:spMkLst>
        </pc:spChg>
        <pc:spChg chg="add mod">
          <ac:chgData name="Choi Yong Seok" userId="29ea6c4f-dc10-4b17-9b49-e970b46c0171" providerId="ADAL" clId="{0E13D356-E8CE-41B0-A9D9-F13020FD1E67}" dt="2023-02-08T01:20:45.884" v="682"/>
          <ac:spMkLst>
            <pc:docMk/>
            <pc:sldMk cId="1577965421" sldId="1052"/>
            <ac:spMk id="5" creationId="{8714913D-0B6B-264C-2986-CE1CC4CE5739}"/>
          </ac:spMkLst>
        </pc:spChg>
        <pc:spChg chg="del">
          <ac:chgData name="Choi Yong Seok" userId="29ea6c4f-dc10-4b17-9b49-e970b46c0171" providerId="ADAL" clId="{0E13D356-E8CE-41B0-A9D9-F13020FD1E67}" dt="2023-02-08T01:19:35.595" v="605" actId="478"/>
          <ac:spMkLst>
            <pc:docMk/>
            <pc:sldMk cId="1577965421" sldId="1052"/>
            <ac:spMk id="7" creationId="{0DA207E4-19AF-889D-4308-EF68F60E9777}"/>
          </ac:spMkLst>
        </pc:spChg>
        <pc:spChg chg="add mod">
          <ac:chgData name="Choi Yong Seok" userId="29ea6c4f-dc10-4b17-9b49-e970b46c0171" providerId="ADAL" clId="{0E13D356-E8CE-41B0-A9D9-F13020FD1E67}" dt="2023-02-08T01:26:02.277" v="788" actId="1076"/>
          <ac:spMkLst>
            <pc:docMk/>
            <pc:sldMk cId="1577965421" sldId="1052"/>
            <ac:spMk id="8" creationId="{C3E30B2E-493C-BBCF-4E88-BE47C5C7C95F}"/>
          </ac:spMkLst>
        </pc:spChg>
        <pc:spChg chg="add mod">
          <ac:chgData name="Choi Yong Seok" userId="29ea6c4f-dc10-4b17-9b49-e970b46c0171" providerId="ADAL" clId="{0E13D356-E8CE-41B0-A9D9-F13020FD1E67}" dt="2023-02-08T01:26:02.277" v="788" actId="1076"/>
          <ac:spMkLst>
            <pc:docMk/>
            <pc:sldMk cId="1577965421" sldId="1052"/>
            <ac:spMk id="9" creationId="{AD4A9B4E-40CC-219C-18B5-81A7AA6F2C24}"/>
          </ac:spMkLst>
        </pc:spChg>
        <pc:spChg chg="add mod">
          <ac:chgData name="Choi Yong Seok" userId="29ea6c4f-dc10-4b17-9b49-e970b46c0171" providerId="ADAL" clId="{0E13D356-E8CE-41B0-A9D9-F13020FD1E67}" dt="2023-02-08T01:26:02.277" v="788" actId="1076"/>
          <ac:spMkLst>
            <pc:docMk/>
            <pc:sldMk cId="1577965421" sldId="1052"/>
            <ac:spMk id="10" creationId="{D7179BAC-5BB7-DC12-5922-07DE757DBE62}"/>
          </ac:spMkLst>
        </pc:spChg>
        <pc:spChg chg="add mod">
          <ac:chgData name="Choi Yong Seok" userId="29ea6c4f-dc10-4b17-9b49-e970b46c0171" providerId="ADAL" clId="{0E13D356-E8CE-41B0-A9D9-F13020FD1E67}" dt="2023-02-08T01:26:23.531" v="802" actId="20577"/>
          <ac:spMkLst>
            <pc:docMk/>
            <pc:sldMk cId="1577965421" sldId="1052"/>
            <ac:spMk id="12" creationId="{366D93F6-B61B-1716-97A5-3DB16CEF3EEE}"/>
          </ac:spMkLst>
        </pc:spChg>
        <pc:spChg chg="add mod">
          <ac:chgData name="Choi Yong Seok" userId="29ea6c4f-dc10-4b17-9b49-e970b46c0171" providerId="ADAL" clId="{0E13D356-E8CE-41B0-A9D9-F13020FD1E67}" dt="2023-02-08T01:26:59.712" v="924" actId="20577"/>
          <ac:spMkLst>
            <pc:docMk/>
            <pc:sldMk cId="1577965421" sldId="1052"/>
            <ac:spMk id="13" creationId="{E57EED4A-A755-B0A4-F17B-599AB11CF0E3}"/>
          </ac:spMkLst>
        </pc:spChg>
        <pc:picChg chg="del">
          <ac:chgData name="Choi Yong Seok" userId="29ea6c4f-dc10-4b17-9b49-e970b46c0171" providerId="ADAL" clId="{0E13D356-E8CE-41B0-A9D9-F13020FD1E67}" dt="2023-02-08T01:19:32.171" v="604" actId="478"/>
          <ac:picMkLst>
            <pc:docMk/>
            <pc:sldMk cId="1577965421" sldId="1052"/>
            <ac:picMk id="6" creationId="{E6285D36-C731-64A1-2E1F-F987649AC8EB}"/>
          </ac:picMkLst>
        </pc:picChg>
      </pc:sldChg>
      <pc:sldChg chg="add">
        <pc:chgData name="Choi Yong Seok" userId="29ea6c4f-dc10-4b17-9b49-e970b46c0171" providerId="ADAL" clId="{0E13D356-E8CE-41B0-A9D9-F13020FD1E67}" dt="2023-02-08T01:27:39.388" v="926" actId="2890"/>
        <pc:sldMkLst>
          <pc:docMk/>
          <pc:sldMk cId="587320078" sldId="1053"/>
        </pc:sldMkLst>
      </pc:sldChg>
      <pc:sldChg chg="addSp delSp modSp add mod">
        <pc:chgData name="Choi Yong Seok" userId="29ea6c4f-dc10-4b17-9b49-e970b46c0171" providerId="ADAL" clId="{0E13D356-E8CE-41B0-A9D9-F13020FD1E67}" dt="2023-02-08T01:32:26.928" v="1054" actId="6549"/>
        <pc:sldMkLst>
          <pc:docMk/>
          <pc:sldMk cId="4042047474" sldId="1054"/>
        </pc:sldMkLst>
        <pc:spChg chg="del">
          <ac:chgData name="Choi Yong Seok" userId="29ea6c4f-dc10-4b17-9b49-e970b46c0171" providerId="ADAL" clId="{0E13D356-E8CE-41B0-A9D9-F13020FD1E67}" dt="2023-02-08T01:29:45.608" v="952" actId="478"/>
          <ac:spMkLst>
            <pc:docMk/>
            <pc:sldMk cId="4042047474" sldId="1054"/>
            <ac:spMk id="3" creationId="{AF883A52-735F-F384-9DB7-00BDFCDEBEE5}"/>
          </ac:spMkLst>
        </pc:spChg>
        <pc:spChg chg="mod">
          <ac:chgData name="Choi Yong Seok" userId="29ea6c4f-dc10-4b17-9b49-e970b46c0171" providerId="ADAL" clId="{0E13D356-E8CE-41B0-A9D9-F13020FD1E67}" dt="2023-02-08T01:29:34.787" v="945" actId="20577"/>
          <ac:spMkLst>
            <pc:docMk/>
            <pc:sldMk cId="4042047474" sldId="1054"/>
            <ac:spMk id="4" creationId="{00000000-0000-0000-0000-000000000000}"/>
          </ac:spMkLst>
        </pc:spChg>
        <pc:spChg chg="mod">
          <ac:chgData name="Choi Yong Seok" userId="29ea6c4f-dc10-4b17-9b49-e970b46c0171" providerId="ADAL" clId="{0E13D356-E8CE-41B0-A9D9-F13020FD1E67}" dt="2023-02-08T01:32:26.928" v="1054" actId="6549"/>
          <ac:spMkLst>
            <pc:docMk/>
            <pc:sldMk cId="4042047474" sldId="1054"/>
            <ac:spMk id="5" creationId="{8714913D-0B6B-264C-2986-CE1CC4CE5739}"/>
          </ac:spMkLst>
        </pc:spChg>
        <pc:spChg chg="add mod">
          <ac:chgData name="Choi Yong Seok" userId="29ea6c4f-dc10-4b17-9b49-e970b46c0171" providerId="ADAL" clId="{0E13D356-E8CE-41B0-A9D9-F13020FD1E67}" dt="2023-02-08T01:32:03.989" v="1052" actId="1076"/>
          <ac:spMkLst>
            <pc:docMk/>
            <pc:sldMk cId="4042047474" sldId="1054"/>
            <ac:spMk id="6" creationId="{CAE99FAA-C825-FCE0-C124-863450C3F88D}"/>
          </ac:spMkLst>
        </pc:spChg>
        <pc:spChg chg="del">
          <ac:chgData name="Choi Yong Seok" userId="29ea6c4f-dc10-4b17-9b49-e970b46c0171" providerId="ADAL" clId="{0E13D356-E8CE-41B0-A9D9-F13020FD1E67}" dt="2023-02-08T01:29:37.757" v="946" actId="478"/>
          <ac:spMkLst>
            <pc:docMk/>
            <pc:sldMk cId="4042047474" sldId="1054"/>
            <ac:spMk id="8" creationId="{C3E30B2E-493C-BBCF-4E88-BE47C5C7C95F}"/>
          </ac:spMkLst>
        </pc:spChg>
        <pc:spChg chg="del">
          <ac:chgData name="Choi Yong Seok" userId="29ea6c4f-dc10-4b17-9b49-e970b46c0171" providerId="ADAL" clId="{0E13D356-E8CE-41B0-A9D9-F13020FD1E67}" dt="2023-02-08T01:29:41.079" v="950" actId="478"/>
          <ac:spMkLst>
            <pc:docMk/>
            <pc:sldMk cId="4042047474" sldId="1054"/>
            <ac:spMk id="9" creationId="{AD4A9B4E-40CC-219C-18B5-81A7AA6F2C24}"/>
          </ac:spMkLst>
        </pc:spChg>
        <pc:spChg chg="del">
          <ac:chgData name="Choi Yong Seok" userId="29ea6c4f-dc10-4b17-9b49-e970b46c0171" providerId="ADAL" clId="{0E13D356-E8CE-41B0-A9D9-F13020FD1E67}" dt="2023-02-08T01:29:38.576" v="947" actId="478"/>
          <ac:spMkLst>
            <pc:docMk/>
            <pc:sldMk cId="4042047474" sldId="1054"/>
            <ac:spMk id="10" creationId="{D7179BAC-5BB7-DC12-5922-07DE757DBE62}"/>
          </ac:spMkLst>
        </pc:spChg>
        <pc:spChg chg="del mod">
          <ac:chgData name="Choi Yong Seok" userId="29ea6c4f-dc10-4b17-9b49-e970b46c0171" providerId="ADAL" clId="{0E13D356-E8CE-41B0-A9D9-F13020FD1E67}" dt="2023-02-08T01:29:39.991" v="949" actId="478"/>
          <ac:spMkLst>
            <pc:docMk/>
            <pc:sldMk cId="4042047474" sldId="1054"/>
            <ac:spMk id="12" creationId="{366D93F6-B61B-1716-97A5-3DB16CEF3EEE}"/>
          </ac:spMkLst>
        </pc:spChg>
        <pc:spChg chg="del">
          <ac:chgData name="Choi Yong Seok" userId="29ea6c4f-dc10-4b17-9b49-e970b46c0171" providerId="ADAL" clId="{0E13D356-E8CE-41B0-A9D9-F13020FD1E67}" dt="2023-02-08T01:29:42.302" v="951" actId="478"/>
          <ac:spMkLst>
            <pc:docMk/>
            <pc:sldMk cId="4042047474" sldId="1054"/>
            <ac:spMk id="13" creationId="{E57EED4A-A755-B0A4-F17B-599AB11CF0E3}"/>
          </ac:spMkLst>
        </pc:spChg>
      </pc:sldChg>
      <pc:sldChg chg="addSp delSp modSp add mod modNotesTx">
        <pc:chgData name="Choi Yong Seok" userId="29ea6c4f-dc10-4b17-9b49-e970b46c0171" providerId="ADAL" clId="{0E13D356-E8CE-41B0-A9D9-F13020FD1E67}" dt="2023-02-08T03:59:43.368" v="1801" actId="20577"/>
        <pc:sldMkLst>
          <pc:docMk/>
          <pc:sldMk cId="4093953896" sldId="1055"/>
        </pc:sldMkLst>
        <pc:spChg chg="mod">
          <ac:chgData name="Choi Yong Seok" userId="29ea6c4f-dc10-4b17-9b49-e970b46c0171" providerId="ADAL" clId="{0E13D356-E8CE-41B0-A9D9-F13020FD1E67}" dt="2023-02-08T01:32:44.575" v="1088" actId="20577"/>
          <ac:spMkLst>
            <pc:docMk/>
            <pc:sldMk cId="4093953896" sldId="1055"/>
            <ac:spMk id="3" creationId="{AF883A52-735F-F384-9DB7-00BDFCDEBEE5}"/>
          </ac:spMkLst>
        </pc:spChg>
        <pc:spChg chg="mod">
          <ac:chgData name="Choi Yong Seok" userId="29ea6c4f-dc10-4b17-9b49-e970b46c0171" providerId="ADAL" clId="{0E13D356-E8CE-41B0-A9D9-F13020FD1E67}" dt="2023-02-08T01:32:37.465" v="1062" actId="20577"/>
          <ac:spMkLst>
            <pc:docMk/>
            <pc:sldMk cId="4093953896" sldId="1055"/>
            <ac:spMk id="4" creationId="{00000000-0000-0000-0000-000000000000}"/>
          </ac:spMkLst>
        </pc:spChg>
        <pc:spChg chg="del">
          <ac:chgData name="Choi Yong Seok" userId="29ea6c4f-dc10-4b17-9b49-e970b46c0171" providerId="ADAL" clId="{0E13D356-E8CE-41B0-A9D9-F13020FD1E67}" dt="2023-02-08T01:32:50.135" v="1090" actId="478"/>
          <ac:spMkLst>
            <pc:docMk/>
            <pc:sldMk cId="4093953896" sldId="1055"/>
            <ac:spMk id="5" creationId="{8714913D-0B6B-264C-2986-CE1CC4CE5739}"/>
          </ac:spMkLst>
        </pc:spChg>
        <pc:spChg chg="del">
          <ac:chgData name="Choi Yong Seok" userId="29ea6c4f-dc10-4b17-9b49-e970b46c0171" providerId="ADAL" clId="{0E13D356-E8CE-41B0-A9D9-F13020FD1E67}" dt="2023-02-08T01:32:49.047" v="1089" actId="478"/>
          <ac:spMkLst>
            <pc:docMk/>
            <pc:sldMk cId="4093953896" sldId="1055"/>
            <ac:spMk id="8" creationId="{C3E30B2E-493C-BBCF-4E88-BE47C5C7C95F}"/>
          </ac:spMkLst>
        </pc:spChg>
        <pc:spChg chg="del">
          <ac:chgData name="Choi Yong Seok" userId="29ea6c4f-dc10-4b17-9b49-e970b46c0171" providerId="ADAL" clId="{0E13D356-E8CE-41B0-A9D9-F13020FD1E67}" dt="2023-02-08T01:32:49.047" v="1089" actId="478"/>
          <ac:spMkLst>
            <pc:docMk/>
            <pc:sldMk cId="4093953896" sldId="1055"/>
            <ac:spMk id="9" creationId="{AD4A9B4E-40CC-219C-18B5-81A7AA6F2C24}"/>
          </ac:spMkLst>
        </pc:spChg>
        <pc:spChg chg="del">
          <ac:chgData name="Choi Yong Seok" userId="29ea6c4f-dc10-4b17-9b49-e970b46c0171" providerId="ADAL" clId="{0E13D356-E8CE-41B0-A9D9-F13020FD1E67}" dt="2023-02-08T01:32:49.047" v="1089" actId="478"/>
          <ac:spMkLst>
            <pc:docMk/>
            <pc:sldMk cId="4093953896" sldId="1055"/>
            <ac:spMk id="10" creationId="{D7179BAC-5BB7-DC12-5922-07DE757DBE62}"/>
          </ac:spMkLst>
        </pc:spChg>
        <pc:spChg chg="del">
          <ac:chgData name="Choi Yong Seok" userId="29ea6c4f-dc10-4b17-9b49-e970b46c0171" providerId="ADAL" clId="{0E13D356-E8CE-41B0-A9D9-F13020FD1E67}" dt="2023-02-08T01:32:51.608" v="1091" actId="478"/>
          <ac:spMkLst>
            <pc:docMk/>
            <pc:sldMk cId="4093953896" sldId="1055"/>
            <ac:spMk id="12" creationId="{366D93F6-B61B-1716-97A5-3DB16CEF3EEE}"/>
          </ac:spMkLst>
        </pc:spChg>
        <pc:spChg chg="del">
          <ac:chgData name="Choi Yong Seok" userId="29ea6c4f-dc10-4b17-9b49-e970b46c0171" providerId="ADAL" clId="{0E13D356-E8CE-41B0-A9D9-F13020FD1E67}" dt="2023-02-08T01:32:52.870" v="1092" actId="478"/>
          <ac:spMkLst>
            <pc:docMk/>
            <pc:sldMk cId="4093953896" sldId="1055"/>
            <ac:spMk id="13" creationId="{E57EED4A-A755-B0A4-F17B-599AB11CF0E3}"/>
          </ac:spMkLst>
        </pc:spChg>
        <pc:spChg chg="add del mod">
          <ac:chgData name="Choi Yong Seok" userId="29ea6c4f-dc10-4b17-9b49-e970b46c0171" providerId="ADAL" clId="{0E13D356-E8CE-41B0-A9D9-F13020FD1E67}" dt="2023-02-08T01:36:00.724" v="1121" actId="478"/>
          <ac:spMkLst>
            <pc:docMk/>
            <pc:sldMk cId="4093953896" sldId="1055"/>
            <ac:spMk id="14" creationId="{AD2AAAB8-E61B-0241-BC1A-458EFB2CF15C}"/>
          </ac:spMkLst>
        </pc:spChg>
        <pc:spChg chg="add del mod">
          <ac:chgData name="Choi Yong Seok" userId="29ea6c4f-dc10-4b17-9b49-e970b46c0171" providerId="ADAL" clId="{0E13D356-E8CE-41B0-A9D9-F13020FD1E67}" dt="2023-02-08T01:35:58.960" v="1120" actId="478"/>
          <ac:spMkLst>
            <pc:docMk/>
            <pc:sldMk cId="4093953896" sldId="1055"/>
            <ac:spMk id="15" creationId="{829E7D2E-90E8-1723-8E98-CD01651FE8E6}"/>
          </ac:spMkLst>
        </pc:spChg>
        <pc:spChg chg="add mod">
          <ac:chgData name="Choi Yong Seok" userId="29ea6c4f-dc10-4b17-9b49-e970b46c0171" providerId="ADAL" clId="{0E13D356-E8CE-41B0-A9D9-F13020FD1E67}" dt="2023-02-08T01:36:22.259" v="1126" actId="2085"/>
          <ac:spMkLst>
            <pc:docMk/>
            <pc:sldMk cId="4093953896" sldId="1055"/>
            <ac:spMk id="16" creationId="{EBB81C12-13AD-2E00-18AE-71CDD9316790}"/>
          </ac:spMkLst>
        </pc:spChg>
        <pc:spChg chg="add mod">
          <ac:chgData name="Choi Yong Seok" userId="29ea6c4f-dc10-4b17-9b49-e970b46c0171" providerId="ADAL" clId="{0E13D356-E8CE-41B0-A9D9-F13020FD1E67}" dt="2023-02-08T01:38:38.601" v="1172" actId="1076"/>
          <ac:spMkLst>
            <pc:docMk/>
            <pc:sldMk cId="4093953896" sldId="1055"/>
            <ac:spMk id="19" creationId="{5FA4BC09-F306-5BE8-6560-65AED6ECB389}"/>
          </ac:spMkLst>
        </pc:spChg>
        <pc:spChg chg="add mod">
          <ac:chgData name="Choi Yong Seok" userId="29ea6c4f-dc10-4b17-9b49-e970b46c0171" providerId="ADAL" clId="{0E13D356-E8CE-41B0-A9D9-F13020FD1E67}" dt="2023-02-08T01:38:12.223" v="1168" actId="1036"/>
          <ac:spMkLst>
            <pc:docMk/>
            <pc:sldMk cId="4093953896" sldId="1055"/>
            <ac:spMk id="20" creationId="{350E7685-CC35-9D75-15EA-8FAC5092A8DD}"/>
          </ac:spMkLst>
        </pc:spChg>
        <pc:spChg chg="add del">
          <ac:chgData name="Choi Yong Seok" userId="29ea6c4f-dc10-4b17-9b49-e970b46c0171" providerId="ADAL" clId="{0E13D356-E8CE-41B0-A9D9-F13020FD1E67}" dt="2023-02-08T01:40:09.405" v="1174" actId="22"/>
          <ac:spMkLst>
            <pc:docMk/>
            <pc:sldMk cId="4093953896" sldId="1055"/>
            <ac:spMk id="24" creationId="{55B218C7-6A16-9C0A-F3B6-D1E46256605D}"/>
          </ac:spMkLst>
        </pc:spChg>
        <pc:spChg chg="add mod">
          <ac:chgData name="Choi Yong Seok" userId="29ea6c4f-dc10-4b17-9b49-e970b46c0171" providerId="ADAL" clId="{0E13D356-E8CE-41B0-A9D9-F13020FD1E67}" dt="2023-02-08T01:43:39.822" v="1190" actId="113"/>
          <ac:spMkLst>
            <pc:docMk/>
            <pc:sldMk cId="4093953896" sldId="1055"/>
            <ac:spMk id="26" creationId="{3AF0523F-329C-3839-8D63-8779B63087FA}"/>
          </ac:spMkLst>
        </pc:spChg>
        <pc:picChg chg="add mod modCrop">
          <ac:chgData name="Choi Yong Seok" userId="29ea6c4f-dc10-4b17-9b49-e970b46c0171" providerId="ADAL" clId="{0E13D356-E8CE-41B0-A9D9-F13020FD1E67}" dt="2023-02-08T01:36:37.918" v="1127" actId="732"/>
          <ac:picMkLst>
            <pc:docMk/>
            <pc:sldMk cId="4093953896" sldId="1055"/>
            <ac:picMk id="7" creationId="{277A01AF-7661-CE12-2872-862D94240C3A}"/>
          </ac:picMkLst>
        </pc:picChg>
        <pc:picChg chg="add mod">
          <ac:chgData name="Choi Yong Seok" userId="29ea6c4f-dc10-4b17-9b49-e970b46c0171" providerId="ADAL" clId="{0E13D356-E8CE-41B0-A9D9-F13020FD1E67}" dt="2023-02-08T01:38:12.223" v="1168" actId="1036"/>
          <ac:picMkLst>
            <pc:docMk/>
            <pc:sldMk cId="4093953896" sldId="1055"/>
            <ac:picMk id="18" creationId="{0DC0BFF4-B0A1-BF8B-257E-BADE5AD70514}"/>
          </ac:picMkLst>
        </pc:picChg>
        <pc:picChg chg="add mod">
          <ac:chgData name="Choi Yong Seok" userId="29ea6c4f-dc10-4b17-9b49-e970b46c0171" providerId="ADAL" clId="{0E13D356-E8CE-41B0-A9D9-F13020FD1E67}" dt="2023-02-08T01:38:35.603" v="1171" actId="1076"/>
          <ac:picMkLst>
            <pc:docMk/>
            <pc:sldMk cId="4093953896" sldId="1055"/>
            <ac:picMk id="22" creationId="{5598CC5E-3CD7-80A7-E44D-D4B388D249E0}"/>
          </ac:picMkLst>
        </pc:picChg>
        <pc:cxnChg chg="add mod">
          <ac:chgData name="Choi Yong Seok" userId="29ea6c4f-dc10-4b17-9b49-e970b46c0171" providerId="ADAL" clId="{0E13D356-E8CE-41B0-A9D9-F13020FD1E67}" dt="2023-02-08T01:44:04.238" v="1194" actId="13822"/>
          <ac:cxnSpMkLst>
            <pc:docMk/>
            <pc:sldMk cId="4093953896" sldId="1055"/>
            <ac:cxnSpMk id="28" creationId="{2907832A-5605-75A4-82AA-206F4EF1A6B9}"/>
          </ac:cxnSpMkLst>
        </pc:cxnChg>
        <pc:cxnChg chg="add mod">
          <ac:chgData name="Choi Yong Seok" userId="29ea6c4f-dc10-4b17-9b49-e970b46c0171" providerId="ADAL" clId="{0E13D356-E8CE-41B0-A9D9-F13020FD1E67}" dt="2023-02-08T01:44:02.498" v="1193" actId="13822"/>
          <ac:cxnSpMkLst>
            <pc:docMk/>
            <pc:sldMk cId="4093953896" sldId="1055"/>
            <ac:cxnSpMk id="30" creationId="{60D74882-A525-C094-4F72-DEA95F488C1D}"/>
          </ac:cxnSpMkLst>
        </pc:cxnChg>
      </pc:sldChg>
      <pc:sldChg chg="addSp delSp modSp add mod">
        <pc:chgData name="Choi Yong Seok" userId="29ea6c4f-dc10-4b17-9b49-e970b46c0171" providerId="ADAL" clId="{0E13D356-E8CE-41B0-A9D9-F13020FD1E67}" dt="2023-02-08T01:55:06.584" v="1432" actId="1076"/>
        <pc:sldMkLst>
          <pc:docMk/>
          <pc:sldMk cId="2425117232" sldId="1056"/>
        </pc:sldMkLst>
        <pc:spChg chg="mod">
          <ac:chgData name="Choi Yong Seok" userId="29ea6c4f-dc10-4b17-9b49-e970b46c0171" providerId="ADAL" clId="{0E13D356-E8CE-41B0-A9D9-F13020FD1E67}" dt="2023-02-08T01:50:07.481" v="1277"/>
          <ac:spMkLst>
            <pc:docMk/>
            <pc:sldMk cId="2425117232" sldId="1056"/>
            <ac:spMk id="3" creationId="{AF883A52-735F-F384-9DB7-00BDFCDEBEE5}"/>
          </ac:spMkLst>
        </pc:spChg>
        <pc:spChg chg="del">
          <ac:chgData name="Choi Yong Seok" userId="29ea6c4f-dc10-4b17-9b49-e970b46c0171" providerId="ADAL" clId="{0E13D356-E8CE-41B0-A9D9-F13020FD1E67}" dt="2023-02-08T01:45:21.776" v="1235" actId="478"/>
          <ac:spMkLst>
            <pc:docMk/>
            <pc:sldMk cId="2425117232" sldId="1056"/>
            <ac:spMk id="16" creationId="{EBB81C12-13AD-2E00-18AE-71CDD9316790}"/>
          </ac:spMkLst>
        </pc:spChg>
        <pc:spChg chg="mod">
          <ac:chgData name="Choi Yong Seok" userId="29ea6c4f-dc10-4b17-9b49-e970b46c0171" providerId="ADAL" clId="{0E13D356-E8CE-41B0-A9D9-F13020FD1E67}" dt="2023-02-08T01:54:41.214" v="1412" actId="1076"/>
          <ac:spMkLst>
            <pc:docMk/>
            <pc:sldMk cId="2425117232" sldId="1056"/>
            <ac:spMk id="19" creationId="{5FA4BC09-F306-5BE8-6560-65AED6ECB389}"/>
          </ac:spMkLst>
        </pc:spChg>
        <pc:spChg chg="mod">
          <ac:chgData name="Choi Yong Seok" userId="29ea6c4f-dc10-4b17-9b49-e970b46c0171" providerId="ADAL" clId="{0E13D356-E8CE-41B0-A9D9-F13020FD1E67}" dt="2023-02-08T01:53:35.791" v="1372" actId="1036"/>
          <ac:spMkLst>
            <pc:docMk/>
            <pc:sldMk cId="2425117232" sldId="1056"/>
            <ac:spMk id="20" creationId="{350E7685-CC35-9D75-15EA-8FAC5092A8DD}"/>
          </ac:spMkLst>
        </pc:spChg>
        <pc:spChg chg="del">
          <ac:chgData name="Choi Yong Seok" userId="29ea6c4f-dc10-4b17-9b49-e970b46c0171" providerId="ADAL" clId="{0E13D356-E8CE-41B0-A9D9-F13020FD1E67}" dt="2023-02-08T01:45:06.481" v="1230" actId="478"/>
          <ac:spMkLst>
            <pc:docMk/>
            <pc:sldMk cId="2425117232" sldId="1056"/>
            <ac:spMk id="26" creationId="{3AF0523F-329C-3839-8D63-8779B63087FA}"/>
          </ac:spMkLst>
        </pc:spChg>
        <pc:picChg chg="add mod ord modCrop">
          <ac:chgData name="Choi Yong Seok" userId="29ea6c4f-dc10-4b17-9b49-e970b46c0171" providerId="ADAL" clId="{0E13D356-E8CE-41B0-A9D9-F13020FD1E67}" dt="2023-02-08T01:54:17.571" v="1409" actId="166"/>
          <ac:picMkLst>
            <pc:docMk/>
            <pc:sldMk cId="2425117232" sldId="1056"/>
            <ac:picMk id="6" creationId="{6FDA08B7-82C9-A722-53F2-417531C541DB}"/>
          </ac:picMkLst>
        </pc:picChg>
        <pc:picChg chg="del">
          <ac:chgData name="Choi Yong Seok" userId="29ea6c4f-dc10-4b17-9b49-e970b46c0171" providerId="ADAL" clId="{0E13D356-E8CE-41B0-A9D9-F13020FD1E67}" dt="2023-02-08T01:45:20.429" v="1234" actId="478"/>
          <ac:picMkLst>
            <pc:docMk/>
            <pc:sldMk cId="2425117232" sldId="1056"/>
            <ac:picMk id="7" creationId="{277A01AF-7661-CE12-2872-862D94240C3A}"/>
          </ac:picMkLst>
        </pc:picChg>
        <pc:picChg chg="add mod modCrop">
          <ac:chgData name="Choi Yong Seok" userId="29ea6c4f-dc10-4b17-9b49-e970b46c0171" providerId="ADAL" clId="{0E13D356-E8CE-41B0-A9D9-F13020FD1E67}" dt="2023-02-08T01:53:39.679" v="1388" actId="1036"/>
          <ac:picMkLst>
            <pc:docMk/>
            <pc:sldMk cId="2425117232" sldId="1056"/>
            <ac:picMk id="9" creationId="{C57FBADE-827B-064C-A785-0F091566F11B}"/>
          </ac:picMkLst>
        </pc:picChg>
        <pc:picChg chg="add mod modCrop">
          <ac:chgData name="Choi Yong Seok" userId="29ea6c4f-dc10-4b17-9b49-e970b46c0171" providerId="ADAL" clId="{0E13D356-E8CE-41B0-A9D9-F13020FD1E67}" dt="2023-02-08T01:54:05.582" v="1404" actId="1035"/>
          <ac:picMkLst>
            <pc:docMk/>
            <pc:sldMk cId="2425117232" sldId="1056"/>
            <ac:picMk id="12" creationId="{3ECEEEC6-7D07-7DAB-6463-848CA04B68C7}"/>
          </ac:picMkLst>
        </pc:picChg>
        <pc:picChg chg="add mod modCrop">
          <ac:chgData name="Choi Yong Seok" userId="29ea6c4f-dc10-4b17-9b49-e970b46c0171" providerId="ADAL" clId="{0E13D356-E8CE-41B0-A9D9-F13020FD1E67}" dt="2023-02-08T01:55:06.584" v="1432" actId="1076"/>
          <ac:picMkLst>
            <pc:docMk/>
            <pc:sldMk cId="2425117232" sldId="1056"/>
            <ac:picMk id="14" creationId="{85854E74-75BF-0D13-D90E-261682B48B81}"/>
          </ac:picMkLst>
        </pc:picChg>
        <pc:picChg chg="add mod">
          <ac:chgData name="Choi Yong Seok" userId="29ea6c4f-dc10-4b17-9b49-e970b46c0171" providerId="ADAL" clId="{0E13D356-E8CE-41B0-A9D9-F13020FD1E67}" dt="2023-02-08T01:54:19.969" v="1411" actId="1036"/>
          <ac:picMkLst>
            <pc:docMk/>
            <pc:sldMk cId="2425117232" sldId="1056"/>
            <ac:picMk id="17" creationId="{1E254EE1-66EF-F70E-5B78-B86A98CB7337}"/>
          </ac:picMkLst>
        </pc:picChg>
        <pc:picChg chg="del">
          <ac:chgData name="Choi Yong Seok" userId="29ea6c4f-dc10-4b17-9b49-e970b46c0171" providerId="ADAL" clId="{0E13D356-E8CE-41B0-A9D9-F13020FD1E67}" dt="2023-02-08T01:46:54.454" v="1245" actId="478"/>
          <ac:picMkLst>
            <pc:docMk/>
            <pc:sldMk cId="2425117232" sldId="1056"/>
            <ac:picMk id="18" creationId="{0DC0BFF4-B0A1-BF8B-257E-BADE5AD70514}"/>
          </ac:picMkLst>
        </pc:picChg>
        <pc:picChg chg="del">
          <ac:chgData name="Choi Yong Seok" userId="29ea6c4f-dc10-4b17-9b49-e970b46c0171" providerId="ADAL" clId="{0E13D356-E8CE-41B0-A9D9-F13020FD1E67}" dt="2023-02-08T01:45:17.886" v="1231" actId="478"/>
          <ac:picMkLst>
            <pc:docMk/>
            <pc:sldMk cId="2425117232" sldId="1056"/>
            <ac:picMk id="22" creationId="{5598CC5E-3CD7-80A7-E44D-D4B388D249E0}"/>
          </ac:picMkLst>
        </pc:picChg>
        <pc:picChg chg="add mod">
          <ac:chgData name="Choi Yong Seok" userId="29ea6c4f-dc10-4b17-9b49-e970b46c0171" providerId="ADAL" clId="{0E13D356-E8CE-41B0-A9D9-F13020FD1E67}" dt="2023-02-08T01:54:55.455" v="1430" actId="14100"/>
          <ac:picMkLst>
            <pc:docMk/>
            <pc:sldMk cId="2425117232" sldId="1056"/>
            <ac:picMk id="23" creationId="{EE52D22B-56CF-F939-8BCB-CA5989B3A63A}"/>
          </ac:picMkLst>
        </pc:picChg>
        <pc:cxnChg chg="del">
          <ac:chgData name="Choi Yong Seok" userId="29ea6c4f-dc10-4b17-9b49-e970b46c0171" providerId="ADAL" clId="{0E13D356-E8CE-41B0-A9D9-F13020FD1E67}" dt="2023-02-08T01:45:18.792" v="1232" actId="478"/>
          <ac:cxnSpMkLst>
            <pc:docMk/>
            <pc:sldMk cId="2425117232" sldId="1056"/>
            <ac:cxnSpMk id="28" creationId="{2907832A-5605-75A4-82AA-206F4EF1A6B9}"/>
          </ac:cxnSpMkLst>
        </pc:cxnChg>
        <pc:cxnChg chg="del">
          <ac:chgData name="Choi Yong Seok" userId="29ea6c4f-dc10-4b17-9b49-e970b46c0171" providerId="ADAL" clId="{0E13D356-E8CE-41B0-A9D9-F13020FD1E67}" dt="2023-02-08T01:45:19.256" v="1233" actId="478"/>
          <ac:cxnSpMkLst>
            <pc:docMk/>
            <pc:sldMk cId="2425117232" sldId="1056"/>
            <ac:cxnSpMk id="30" creationId="{60D74882-A525-C094-4F72-DEA95F488C1D}"/>
          </ac:cxnSpMkLst>
        </pc:cxnChg>
      </pc:sldChg>
      <pc:sldChg chg="addSp modSp add mod">
        <pc:chgData name="Choi Yong Seok" userId="29ea6c4f-dc10-4b17-9b49-e970b46c0171" providerId="ADAL" clId="{0E13D356-E8CE-41B0-A9D9-F13020FD1E67}" dt="2023-02-08T01:51:54.562" v="1352" actId="113"/>
        <pc:sldMkLst>
          <pc:docMk/>
          <pc:sldMk cId="1401730676" sldId="1057"/>
        </pc:sldMkLst>
        <pc:spChg chg="mod">
          <ac:chgData name="Choi Yong Seok" userId="29ea6c4f-dc10-4b17-9b49-e970b46c0171" providerId="ADAL" clId="{0E13D356-E8CE-41B0-A9D9-F13020FD1E67}" dt="2023-02-08T01:50:31.308" v="1290" actId="20577"/>
          <ac:spMkLst>
            <pc:docMk/>
            <pc:sldMk cId="1401730676" sldId="1057"/>
            <ac:spMk id="3" creationId="{AF883A52-735F-F384-9DB7-00BDFCDEBEE5}"/>
          </ac:spMkLst>
        </pc:spChg>
        <pc:spChg chg="add mod">
          <ac:chgData name="Choi Yong Seok" userId="29ea6c4f-dc10-4b17-9b49-e970b46c0171" providerId="ADAL" clId="{0E13D356-E8CE-41B0-A9D9-F13020FD1E67}" dt="2023-02-08T01:51:54.562" v="1352" actId="113"/>
          <ac:spMkLst>
            <pc:docMk/>
            <pc:sldMk cId="1401730676" sldId="1057"/>
            <ac:spMk id="5" creationId="{111FB080-EFFB-F175-E38D-C26265EEFD59}"/>
          </ac:spMkLst>
        </pc:spChg>
        <pc:spChg chg="mod">
          <ac:chgData name="Choi Yong Seok" userId="29ea6c4f-dc10-4b17-9b49-e970b46c0171" providerId="ADAL" clId="{0E13D356-E8CE-41B0-A9D9-F13020FD1E67}" dt="2023-02-08T01:50:53.809" v="1293" actId="1076"/>
          <ac:spMkLst>
            <pc:docMk/>
            <pc:sldMk cId="1401730676" sldId="1057"/>
            <ac:spMk id="19" creationId="{5FA4BC09-F306-5BE8-6560-65AED6ECB389}"/>
          </ac:spMkLst>
        </pc:spChg>
        <pc:spChg chg="mod">
          <ac:chgData name="Choi Yong Seok" userId="29ea6c4f-dc10-4b17-9b49-e970b46c0171" providerId="ADAL" clId="{0E13D356-E8CE-41B0-A9D9-F13020FD1E67}" dt="2023-02-08T01:50:57.888" v="1294" actId="1076"/>
          <ac:spMkLst>
            <pc:docMk/>
            <pc:sldMk cId="1401730676" sldId="1057"/>
            <ac:spMk id="20" creationId="{350E7685-CC35-9D75-15EA-8FAC5092A8DD}"/>
          </ac:spMkLst>
        </pc:spChg>
        <pc:picChg chg="mod modCrop">
          <ac:chgData name="Choi Yong Seok" userId="29ea6c4f-dc10-4b17-9b49-e970b46c0171" providerId="ADAL" clId="{0E13D356-E8CE-41B0-A9D9-F13020FD1E67}" dt="2023-02-08T01:51:03.790" v="1295" actId="732"/>
          <ac:picMkLst>
            <pc:docMk/>
            <pc:sldMk cId="1401730676" sldId="1057"/>
            <ac:picMk id="9" creationId="{C57FBADE-827B-064C-A785-0F091566F11B}"/>
          </ac:picMkLst>
        </pc:picChg>
        <pc:picChg chg="mod modCrop">
          <ac:chgData name="Choi Yong Seok" userId="29ea6c4f-dc10-4b17-9b49-e970b46c0171" providerId="ADAL" clId="{0E13D356-E8CE-41B0-A9D9-F13020FD1E67}" dt="2023-02-08T01:51:09.028" v="1296" actId="732"/>
          <ac:picMkLst>
            <pc:docMk/>
            <pc:sldMk cId="1401730676" sldId="1057"/>
            <ac:picMk id="14" creationId="{85854E74-75BF-0D13-D90E-261682B48B81}"/>
          </ac:picMkLst>
        </pc:picChg>
      </pc:sldChg>
      <pc:sldChg chg="addSp delSp modSp add mod">
        <pc:chgData name="Choi Yong Seok" userId="29ea6c4f-dc10-4b17-9b49-e970b46c0171" providerId="ADAL" clId="{0E13D356-E8CE-41B0-A9D9-F13020FD1E67}" dt="2023-02-08T02:06:34.800" v="1562" actId="1076"/>
        <pc:sldMkLst>
          <pc:docMk/>
          <pc:sldMk cId="533738769" sldId="1058"/>
        </pc:sldMkLst>
        <pc:spChg chg="mod">
          <ac:chgData name="Choi Yong Seok" userId="29ea6c4f-dc10-4b17-9b49-e970b46c0171" providerId="ADAL" clId="{0E13D356-E8CE-41B0-A9D9-F13020FD1E67}" dt="2023-02-08T01:57:03.064" v="1467" actId="20577"/>
          <ac:spMkLst>
            <pc:docMk/>
            <pc:sldMk cId="533738769" sldId="1058"/>
            <ac:spMk id="3" creationId="{AF883A52-735F-F384-9DB7-00BDFCDEBEE5}"/>
          </ac:spMkLst>
        </pc:spChg>
        <pc:spChg chg="del">
          <ac:chgData name="Choi Yong Seok" userId="29ea6c4f-dc10-4b17-9b49-e970b46c0171" providerId="ADAL" clId="{0E13D356-E8CE-41B0-A9D9-F13020FD1E67}" dt="2023-02-08T01:56:55.824" v="1435" actId="478"/>
          <ac:spMkLst>
            <pc:docMk/>
            <pc:sldMk cId="533738769" sldId="1058"/>
            <ac:spMk id="5" creationId="{111FB080-EFFB-F175-E38D-C26265EEFD59}"/>
          </ac:spMkLst>
        </pc:spChg>
        <pc:spChg chg="add mod">
          <ac:chgData name="Choi Yong Seok" userId="29ea6c4f-dc10-4b17-9b49-e970b46c0171" providerId="ADAL" clId="{0E13D356-E8CE-41B0-A9D9-F13020FD1E67}" dt="2023-02-08T01:59:31.751" v="1487" actId="404"/>
          <ac:spMkLst>
            <pc:docMk/>
            <pc:sldMk cId="533738769" sldId="1058"/>
            <ac:spMk id="18" creationId="{A78F8F83-1126-C8D9-E84A-B5B2500117EA}"/>
          </ac:spMkLst>
        </pc:spChg>
        <pc:spChg chg="del">
          <ac:chgData name="Choi Yong Seok" userId="29ea6c4f-dc10-4b17-9b49-e970b46c0171" providerId="ADAL" clId="{0E13D356-E8CE-41B0-A9D9-F13020FD1E67}" dt="2023-02-08T01:56:54.502" v="1434" actId="478"/>
          <ac:spMkLst>
            <pc:docMk/>
            <pc:sldMk cId="533738769" sldId="1058"/>
            <ac:spMk id="19" creationId="{5FA4BC09-F306-5BE8-6560-65AED6ECB389}"/>
          </ac:spMkLst>
        </pc:spChg>
        <pc:spChg chg="del">
          <ac:chgData name="Choi Yong Seok" userId="29ea6c4f-dc10-4b17-9b49-e970b46c0171" providerId="ADAL" clId="{0E13D356-E8CE-41B0-A9D9-F13020FD1E67}" dt="2023-02-08T01:56:54.502" v="1434" actId="478"/>
          <ac:spMkLst>
            <pc:docMk/>
            <pc:sldMk cId="533738769" sldId="1058"/>
            <ac:spMk id="20" creationId="{350E7685-CC35-9D75-15EA-8FAC5092A8DD}"/>
          </ac:spMkLst>
        </pc:spChg>
        <pc:picChg chg="del">
          <ac:chgData name="Choi Yong Seok" userId="29ea6c4f-dc10-4b17-9b49-e970b46c0171" providerId="ADAL" clId="{0E13D356-E8CE-41B0-A9D9-F13020FD1E67}" dt="2023-02-08T01:56:54.502" v="1434" actId="478"/>
          <ac:picMkLst>
            <pc:docMk/>
            <pc:sldMk cId="533738769" sldId="1058"/>
            <ac:picMk id="6" creationId="{6FDA08B7-82C9-A722-53F2-417531C541DB}"/>
          </ac:picMkLst>
        </pc:picChg>
        <pc:picChg chg="add del">
          <ac:chgData name="Choi Yong Seok" userId="29ea6c4f-dc10-4b17-9b49-e970b46c0171" providerId="ADAL" clId="{0E13D356-E8CE-41B0-A9D9-F13020FD1E67}" dt="2023-02-08T01:57:39.870" v="1469" actId="22"/>
          <ac:picMkLst>
            <pc:docMk/>
            <pc:sldMk cId="533738769" sldId="1058"/>
            <ac:picMk id="8" creationId="{0F7FF042-59AF-9A34-600E-E4870F02683C}"/>
          </ac:picMkLst>
        </pc:picChg>
        <pc:picChg chg="del">
          <ac:chgData name="Choi Yong Seok" userId="29ea6c4f-dc10-4b17-9b49-e970b46c0171" providerId="ADAL" clId="{0E13D356-E8CE-41B0-A9D9-F13020FD1E67}" dt="2023-02-08T01:56:54.502" v="1434" actId="478"/>
          <ac:picMkLst>
            <pc:docMk/>
            <pc:sldMk cId="533738769" sldId="1058"/>
            <ac:picMk id="9" creationId="{C57FBADE-827B-064C-A785-0F091566F11B}"/>
          </ac:picMkLst>
        </pc:picChg>
        <pc:picChg chg="del">
          <ac:chgData name="Choi Yong Seok" userId="29ea6c4f-dc10-4b17-9b49-e970b46c0171" providerId="ADAL" clId="{0E13D356-E8CE-41B0-A9D9-F13020FD1E67}" dt="2023-02-08T01:56:54.502" v="1434" actId="478"/>
          <ac:picMkLst>
            <pc:docMk/>
            <pc:sldMk cId="533738769" sldId="1058"/>
            <ac:picMk id="12" creationId="{3ECEEEC6-7D07-7DAB-6463-848CA04B68C7}"/>
          </ac:picMkLst>
        </pc:picChg>
        <pc:picChg chg="add mod modCrop">
          <ac:chgData name="Choi Yong Seok" userId="29ea6c4f-dc10-4b17-9b49-e970b46c0171" providerId="ADAL" clId="{0E13D356-E8CE-41B0-A9D9-F13020FD1E67}" dt="2023-02-08T02:01:20.681" v="1491" actId="732"/>
          <ac:picMkLst>
            <pc:docMk/>
            <pc:sldMk cId="533738769" sldId="1058"/>
            <ac:picMk id="13" creationId="{151AC895-3021-3801-B6A6-DF8CFAC7AF51}"/>
          </ac:picMkLst>
        </pc:picChg>
        <pc:picChg chg="del">
          <ac:chgData name="Choi Yong Seok" userId="29ea6c4f-dc10-4b17-9b49-e970b46c0171" providerId="ADAL" clId="{0E13D356-E8CE-41B0-A9D9-F13020FD1E67}" dt="2023-02-08T01:56:54.502" v="1434" actId="478"/>
          <ac:picMkLst>
            <pc:docMk/>
            <pc:sldMk cId="533738769" sldId="1058"/>
            <ac:picMk id="14" creationId="{85854E74-75BF-0D13-D90E-261682B48B81}"/>
          </ac:picMkLst>
        </pc:picChg>
        <pc:picChg chg="add del">
          <ac:chgData name="Choi Yong Seok" userId="29ea6c4f-dc10-4b17-9b49-e970b46c0171" providerId="ADAL" clId="{0E13D356-E8CE-41B0-A9D9-F13020FD1E67}" dt="2023-02-08T01:58:56.687" v="1477" actId="22"/>
          <ac:picMkLst>
            <pc:docMk/>
            <pc:sldMk cId="533738769" sldId="1058"/>
            <ac:picMk id="16" creationId="{8214C12C-FB6E-24F3-2D66-2F1ACF0D67FA}"/>
          </ac:picMkLst>
        </pc:picChg>
        <pc:picChg chg="add mod">
          <ac:chgData name="Choi Yong Seok" userId="29ea6c4f-dc10-4b17-9b49-e970b46c0171" providerId="ADAL" clId="{0E13D356-E8CE-41B0-A9D9-F13020FD1E67}" dt="2023-02-08T02:01:26.018" v="1494" actId="1076"/>
          <ac:picMkLst>
            <pc:docMk/>
            <pc:sldMk cId="533738769" sldId="1058"/>
            <ac:picMk id="21" creationId="{47EA3FCD-9841-A539-31AD-7F4E9A180BD8}"/>
          </ac:picMkLst>
        </pc:picChg>
        <pc:picChg chg="add mod">
          <ac:chgData name="Choi Yong Seok" userId="29ea6c4f-dc10-4b17-9b49-e970b46c0171" providerId="ADAL" clId="{0E13D356-E8CE-41B0-A9D9-F13020FD1E67}" dt="2023-02-08T02:06:34.800" v="1562" actId="1076"/>
          <ac:picMkLst>
            <pc:docMk/>
            <pc:sldMk cId="533738769" sldId="1058"/>
            <ac:picMk id="23" creationId="{EEF9792F-C12C-3BCF-F640-72A694696B58}"/>
          </ac:picMkLst>
        </pc:picChg>
      </pc:sldChg>
      <pc:sldChg chg="addSp delSp modSp add mod ord">
        <pc:chgData name="Choi Yong Seok" userId="29ea6c4f-dc10-4b17-9b49-e970b46c0171" providerId="ADAL" clId="{0E13D356-E8CE-41B0-A9D9-F13020FD1E67}" dt="2023-02-08T02:06:38.358" v="1564"/>
        <pc:sldMkLst>
          <pc:docMk/>
          <pc:sldMk cId="1389452516" sldId="1059"/>
        </pc:sldMkLst>
        <pc:spChg chg="add del">
          <ac:chgData name="Choi Yong Seok" userId="29ea6c4f-dc10-4b17-9b49-e970b46c0171" providerId="ADAL" clId="{0E13D356-E8CE-41B0-A9D9-F13020FD1E67}" dt="2023-02-08T01:59:20.976" v="1484" actId="22"/>
          <ac:spMkLst>
            <pc:docMk/>
            <pc:sldMk cId="1389452516" sldId="1059"/>
            <ac:spMk id="8" creationId="{F717EF8A-4161-97FE-61B2-2C1CD7BA3476}"/>
          </ac:spMkLst>
        </pc:spChg>
        <pc:spChg chg="add mod">
          <ac:chgData name="Choi Yong Seok" userId="29ea6c4f-dc10-4b17-9b49-e970b46c0171" providerId="ADAL" clId="{0E13D356-E8CE-41B0-A9D9-F13020FD1E67}" dt="2023-02-08T02:02:36.401" v="1522" actId="20577"/>
          <ac:spMkLst>
            <pc:docMk/>
            <pc:sldMk cId="1389452516" sldId="1059"/>
            <ac:spMk id="9" creationId="{469B0F7E-F891-3ADB-19EC-43C6745BB046}"/>
          </ac:spMkLst>
        </pc:spChg>
        <pc:picChg chg="add del mod modCrop">
          <ac:chgData name="Choi Yong Seok" userId="29ea6c4f-dc10-4b17-9b49-e970b46c0171" providerId="ADAL" clId="{0E13D356-E8CE-41B0-A9D9-F13020FD1E67}" dt="2023-02-08T02:01:22.550" v="1492" actId="21"/>
          <ac:picMkLst>
            <pc:docMk/>
            <pc:sldMk cId="1389452516" sldId="1059"/>
            <ac:picMk id="6" creationId="{8AAE9033-92D3-164F-3DAF-E7A2396DEF12}"/>
          </ac:picMkLst>
        </pc:picChg>
        <pc:picChg chg="add del mod ord modCrop">
          <ac:chgData name="Choi Yong Seok" userId="29ea6c4f-dc10-4b17-9b49-e970b46c0171" providerId="ADAL" clId="{0E13D356-E8CE-41B0-A9D9-F13020FD1E67}" dt="2023-02-08T02:04:40.762" v="1556" actId="478"/>
          <ac:picMkLst>
            <pc:docMk/>
            <pc:sldMk cId="1389452516" sldId="1059"/>
            <ac:picMk id="10" creationId="{5761455A-807F-1275-A36A-B5265AB1183D}"/>
          </ac:picMkLst>
        </pc:picChg>
        <pc:picChg chg="add del mod ord modCrop">
          <ac:chgData name="Choi Yong Seok" userId="29ea6c4f-dc10-4b17-9b49-e970b46c0171" providerId="ADAL" clId="{0E13D356-E8CE-41B0-A9D9-F13020FD1E67}" dt="2023-02-08T02:04:39.590" v="1555" actId="478"/>
          <ac:picMkLst>
            <pc:docMk/>
            <pc:sldMk cId="1389452516" sldId="1059"/>
            <ac:picMk id="12" creationId="{AFF839EC-8496-4B58-9E2F-39FA6085A543}"/>
          </ac:picMkLst>
        </pc:picChg>
        <pc:picChg chg="del">
          <ac:chgData name="Choi Yong Seok" userId="29ea6c4f-dc10-4b17-9b49-e970b46c0171" providerId="ADAL" clId="{0E13D356-E8CE-41B0-A9D9-F13020FD1E67}" dt="2023-02-08T01:57:55.370" v="1473" actId="478"/>
          <ac:picMkLst>
            <pc:docMk/>
            <pc:sldMk cId="1389452516" sldId="1059"/>
            <ac:picMk id="13" creationId="{151AC895-3021-3801-B6A6-DF8CFAC7AF51}"/>
          </ac:picMkLst>
        </pc:picChg>
        <pc:picChg chg="add mod modCrop">
          <ac:chgData name="Choi Yong Seok" userId="29ea6c4f-dc10-4b17-9b49-e970b46c0171" providerId="ADAL" clId="{0E13D356-E8CE-41B0-A9D9-F13020FD1E67}" dt="2023-02-08T02:04:53.248" v="1559" actId="1076"/>
          <ac:picMkLst>
            <pc:docMk/>
            <pc:sldMk cId="1389452516" sldId="1059"/>
            <ac:picMk id="14" creationId="{43F4B5E7-710D-DEFC-6716-25DB29D0071B}"/>
          </ac:picMkLst>
        </pc:picChg>
        <pc:picChg chg="add mod modCrop">
          <ac:chgData name="Choi Yong Seok" userId="29ea6c4f-dc10-4b17-9b49-e970b46c0171" providerId="ADAL" clId="{0E13D356-E8CE-41B0-A9D9-F13020FD1E67}" dt="2023-02-08T02:04:55.633" v="1560" actId="1076"/>
          <ac:picMkLst>
            <pc:docMk/>
            <pc:sldMk cId="1389452516" sldId="1059"/>
            <ac:picMk id="15" creationId="{52677E8F-CAF2-A67F-389C-FEEC067C3138}"/>
          </ac:picMkLst>
        </pc:picChg>
        <pc:picChg chg="add mod">
          <ac:chgData name="Choi Yong Seok" userId="29ea6c4f-dc10-4b17-9b49-e970b46c0171" providerId="ADAL" clId="{0E13D356-E8CE-41B0-A9D9-F13020FD1E67}" dt="2023-02-08T02:06:38.358" v="1564"/>
          <ac:picMkLst>
            <pc:docMk/>
            <pc:sldMk cId="1389452516" sldId="1059"/>
            <ac:picMk id="16" creationId="{D129DD54-D26B-4FE5-3E85-50BE810C4289}"/>
          </ac:picMkLst>
        </pc:picChg>
      </pc:sldChg>
      <pc:sldChg chg="add del">
        <pc:chgData name="Choi Yong Seok" userId="29ea6c4f-dc10-4b17-9b49-e970b46c0171" providerId="ADAL" clId="{0E13D356-E8CE-41B0-A9D9-F13020FD1E67}" dt="2023-02-08T02:00:45.744" v="1489" actId="47"/>
        <pc:sldMkLst>
          <pc:docMk/>
          <pc:sldMk cId="1068113052" sldId="1060"/>
        </pc:sldMkLst>
      </pc:sldChg>
      <pc:sldChg chg="addSp delSp modSp add mod ord">
        <pc:chgData name="Choi Yong Seok" userId="29ea6c4f-dc10-4b17-9b49-e970b46c0171" providerId="ADAL" clId="{0E13D356-E8CE-41B0-A9D9-F13020FD1E67}" dt="2023-02-08T02:06:37.919" v="1563"/>
        <pc:sldMkLst>
          <pc:docMk/>
          <pc:sldMk cId="2283468131" sldId="1060"/>
        </pc:sldMkLst>
        <pc:picChg chg="add mod">
          <ac:chgData name="Choi Yong Seok" userId="29ea6c4f-dc10-4b17-9b49-e970b46c0171" providerId="ADAL" clId="{0E13D356-E8CE-41B0-A9D9-F13020FD1E67}" dt="2023-02-08T02:06:37.919" v="1563"/>
          <ac:picMkLst>
            <pc:docMk/>
            <pc:sldMk cId="2283468131" sldId="1060"/>
            <ac:picMk id="5" creationId="{A0771E25-27C0-D12D-4581-495D7F465A2A}"/>
          </ac:picMkLst>
        </pc:picChg>
        <pc:picChg chg="mod modCrop">
          <ac:chgData name="Choi Yong Seok" userId="29ea6c4f-dc10-4b17-9b49-e970b46c0171" providerId="ADAL" clId="{0E13D356-E8CE-41B0-A9D9-F13020FD1E67}" dt="2023-02-08T02:04:24.587" v="1550" actId="1076"/>
          <ac:picMkLst>
            <pc:docMk/>
            <pc:sldMk cId="2283468131" sldId="1060"/>
            <ac:picMk id="12" creationId="{AFF839EC-8496-4B58-9E2F-39FA6085A543}"/>
          </ac:picMkLst>
        </pc:picChg>
        <pc:picChg chg="del">
          <ac:chgData name="Choi Yong Seok" userId="29ea6c4f-dc10-4b17-9b49-e970b46c0171" providerId="ADAL" clId="{0E13D356-E8CE-41B0-A9D9-F13020FD1E67}" dt="2023-02-08T02:04:14.566" v="1548" actId="478"/>
          <ac:picMkLst>
            <pc:docMk/>
            <pc:sldMk cId="2283468131" sldId="1060"/>
            <ac:picMk id="14" creationId="{43F4B5E7-710D-DEFC-6716-25DB29D0071B}"/>
          </ac:picMkLst>
        </pc:picChg>
        <pc:picChg chg="del">
          <ac:chgData name="Choi Yong Seok" userId="29ea6c4f-dc10-4b17-9b49-e970b46c0171" providerId="ADAL" clId="{0E13D356-E8CE-41B0-A9D9-F13020FD1E67}" dt="2023-02-08T02:04:13.822" v="1547" actId="478"/>
          <ac:picMkLst>
            <pc:docMk/>
            <pc:sldMk cId="2283468131" sldId="1060"/>
            <ac:picMk id="15" creationId="{52677E8F-CAF2-A67F-389C-FEEC067C3138}"/>
          </ac:picMkLst>
        </pc:picChg>
      </pc:sldChg>
      <pc:sldChg chg="addSp delSp modSp add del mod">
        <pc:chgData name="Choi Yong Seok" userId="29ea6c4f-dc10-4b17-9b49-e970b46c0171" providerId="ADAL" clId="{0E13D356-E8CE-41B0-A9D9-F13020FD1E67}" dt="2023-02-08T02:22:24.216" v="1728" actId="47"/>
        <pc:sldMkLst>
          <pc:docMk/>
          <pc:sldMk cId="3696970368" sldId="1061"/>
        </pc:sldMkLst>
        <pc:spChg chg="mod">
          <ac:chgData name="Choi Yong Seok" userId="29ea6c4f-dc10-4b17-9b49-e970b46c0171" providerId="ADAL" clId="{0E13D356-E8CE-41B0-A9D9-F13020FD1E67}" dt="2023-02-08T02:07:43.941" v="1591" actId="20577"/>
          <ac:spMkLst>
            <pc:docMk/>
            <pc:sldMk cId="3696970368" sldId="1061"/>
            <ac:spMk id="3" creationId="{AF883A52-735F-F384-9DB7-00BDFCDEBEE5}"/>
          </ac:spMkLst>
        </pc:spChg>
        <pc:spChg chg="add mod">
          <ac:chgData name="Choi Yong Seok" userId="29ea6c4f-dc10-4b17-9b49-e970b46c0171" providerId="ADAL" clId="{0E13D356-E8CE-41B0-A9D9-F13020FD1E67}" dt="2023-02-08T02:09:24.587" v="1664" actId="1076"/>
          <ac:spMkLst>
            <pc:docMk/>
            <pc:sldMk cId="3696970368" sldId="1061"/>
            <ac:spMk id="7" creationId="{B3E9C8E1-456F-32F3-6132-2D3D5A7DCC94}"/>
          </ac:spMkLst>
        </pc:spChg>
        <pc:spChg chg="add mod">
          <ac:chgData name="Choi Yong Seok" userId="29ea6c4f-dc10-4b17-9b49-e970b46c0171" providerId="ADAL" clId="{0E13D356-E8CE-41B0-A9D9-F13020FD1E67}" dt="2023-02-08T02:10:10.275" v="1700" actId="20577"/>
          <ac:spMkLst>
            <pc:docMk/>
            <pc:sldMk cId="3696970368" sldId="1061"/>
            <ac:spMk id="8" creationId="{E87ACB7A-ED0B-319F-2D80-FCD10FE2862D}"/>
          </ac:spMkLst>
        </pc:spChg>
        <pc:spChg chg="del">
          <ac:chgData name="Choi Yong Seok" userId="29ea6c4f-dc10-4b17-9b49-e970b46c0171" providerId="ADAL" clId="{0E13D356-E8CE-41B0-A9D9-F13020FD1E67}" dt="2023-02-08T02:07:45.382" v="1592" actId="478"/>
          <ac:spMkLst>
            <pc:docMk/>
            <pc:sldMk cId="3696970368" sldId="1061"/>
            <ac:spMk id="9" creationId="{469B0F7E-F891-3ADB-19EC-43C6745BB046}"/>
          </ac:spMkLst>
        </pc:spChg>
        <pc:picChg chg="add mod">
          <ac:chgData name="Choi Yong Seok" userId="29ea6c4f-dc10-4b17-9b49-e970b46c0171" providerId="ADAL" clId="{0E13D356-E8CE-41B0-A9D9-F13020FD1E67}" dt="2023-02-08T02:08:01.231" v="1597" actId="1076"/>
          <ac:picMkLst>
            <pc:docMk/>
            <pc:sldMk cId="3696970368" sldId="1061"/>
            <ac:picMk id="6" creationId="{51B06677-9E76-383D-0C64-6DB0CFDB902F}"/>
          </ac:picMkLst>
        </pc:picChg>
        <pc:picChg chg="del">
          <ac:chgData name="Choi Yong Seok" userId="29ea6c4f-dc10-4b17-9b49-e970b46c0171" providerId="ADAL" clId="{0E13D356-E8CE-41B0-A9D9-F13020FD1E67}" dt="2023-02-08T02:07:45.734" v="1593" actId="478"/>
          <ac:picMkLst>
            <pc:docMk/>
            <pc:sldMk cId="3696970368" sldId="1061"/>
            <ac:picMk id="14" creationId="{43F4B5E7-710D-DEFC-6716-25DB29D0071B}"/>
          </ac:picMkLst>
        </pc:picChg>
        <pc:picChg chg="del">
          <ac:chgData name="Choi Yong Seok" userId="29ea6c4f-dc10-4b17-9b49-e970b46c0171" providerId="ADAL" clId="{0E13D356-E8CE-41B0-A9D9-F13020FD1E67}" dt="2023-02-08T02:07:38.800" v="1567" actId="478"/>
          <ac:picMkLst>
            <pc:docMk/>
            <pc:sldMk cId="3696970368" sldId="1061"/>
            <ac:picMk id="15" creationId="{52677E8F-CAF2-A67F-389C-FEEC067C3138}"/>
          </ac:picMkLst>
        </pc:picChg>
        <pc:picChg chg="del">
          <ac:chgData name="Choi Yong Seok" userId="29ea6c4f-dc10-4b17-9b49-e970b46c0171" providerId="ADAL" clId="{0E13D356-E8CE-41B0-A9D9-F13020FD1E67}" dt="2023-02-08T02:07:38.509" v="1566" actId="478"/>
          <ac:picMkLst>
            <pc:docMk/>
            <pc:sldMk cId="3696970368" sldId="1061"/>
            <ac:picMk id="16" creationId="{D129DD54-D26B-4FE5-3E85-50BE810C4289}"/>
          </ac:picMkLst>
        </pc:picChg>
      </pc:sldChg>
      <pc:sldChg chg="addSp delSp modSp add mod">
        <pc:chgData name="Choi Yong Seok" userId="29ea6c4f-dc10-4b17-9b49-e970b46c0171" providerId="ADAL" clId="{0E13D356-E8CE-41B0-A9D9-F13020FD1E67}" dt="2023-02-08T02:10:55.165" v="1727" actId="1076"/>
        <pc:sldMkLst>
          <pc:docMk/>
          <pc:sldMk cId="1397766132" sldId="1062"/>
        </pc:sldMkLst>
        <pc:spChg chg="mod">
          <ac:chgData name="Choi Yong Seok" userId="29ea6c4f-dc10-4b17-9b49-e970b46c0171" providerId="ADAL" clId="{0E13D356-E8CE-41B0-A9D9-F13020FD1E67}" dt="2023-02-08T02:10:21.463" v="1720" actId="20577"/>
          <ac:spMkLst>
            <pc:docMk/>
            <pc:sldMk cId="1397766132" sldId="1062"/>
            <ac:spMk id="3" creationId="{AF883A52-735F-F384-9DB7-00BDFCDEBEE5}"/>
          </ac:spMkLst>
        </pc:spChg>
        <pc:spChg chg="del">
          <ac:chgData name="Choi Yong Seok" userId="29ea6c4f-dc10-4b17-9b49-e970b46c0171" providerId="ADAL" clId="{0E13D356-E8CE-41B0-A9D9-F13020FD1E67}" dt="2023-02-08T02:10:24.080" v="1722" actId="478"/>
          <ac:spMkLst>
            <pc:docMk/>
            <pc:sldMk cId="1397766132" sldId="1062"/>
            <ac:spMk id="7" creationId="{B3E9C8E1-456F-32F3-6132-2D3D5A7DCC94}"/>
          </ac:spMkLst>
        </pc:spChg>
        <pc:spChg chg="del">
          <ac:chgData name="Choi Yong Seok" userId="29ea6c4f-dc10-4b17-9b49-e970b46c0171" providerId="ADAL" clId="{0E13D356-E8CE-41B0-A9D9-F13020FD1E67}" dt="2023-02-08T02:10:24.080" v="1722" actId="478"/>
          <ac:spMkLst>
            <pc:docMk/>
            <pc:sldMk cId="1397766132" sldId="1062"/>
            <ac:spMk id="8" creationId="{E87ACB7A-ED0B-319F-2D80-FCD10FE2862D}"/>
          </ac:spMkLst>
        </pc:spChg>
        <pc:picChg chg="del">
          <ac:chgData name="Choi Yong Seok" userId="29ea6c4f-dc10-4b17-9b49-e970b46c0171" providerId="ADAL" clId="{0E13D356-E8CE-41B0-A9D9-F13020FD1E67}" dt="2023-02-08T02:10:22.926" v="1721" actId="478"/>
          <ac:picMkLst>
            <pc:docMk/>
            <pc:sldMk cId="1397766132" sldId="1062"/>
            <ac:picMk id="6" creationId="{51B06677-9E76-383D-0C64-6DB0CFDB902F}"/>
          </ac:picMkLst>
        </pc:picChg>
        <pc:picChg chg="add mod">
          <ac:chgData name="Choi Yong Seok" userId="29ea6c4f-dc10-4b17-9b49-e970b46c0171" providerId="ADAL" clId="{0E13D356-E8CE-41B0-A9D9-F13020FD1E67}" dt="2023-02-08T02:10:55.165" v="1727" actId="1076"/>
          <ac:picMkLst>
            <pc:docMk/>
            <pc:sldMk cId="1397766132" sldId="1062"/>
            <ac:picMk id="9" creationId="{0E1E46CE-657E-4777-6673-4CE87B90A834}"/>
          </ac:picMkLst>
        </pc:picChg>
      </pc:sldChg>
      <pc:sldChg chg="addSp delSp modSp add mod">
        <pc:chgData name="Choi Yong Seok" userId="29ea6c4f-dc10-4b17-9b49-e970b46c0171" providerId="ADAL" clId="{0E13D356-E8CE-41B0-A9D9-F13020FD1E67}" dt="2023-02-08T02:29:28.158" v="1748" actId="1076"/>
        <pc:sldMkLst>
          <pc:docMk/>
          <pc:sldMk cId="1685520991" sldId="1063"/>
        </pc:sldMkLst>
        <pc:spChg chg="mod">
          <ac:chgData name="Choi Yong Seok" userId="29ea6c4f-dc10-4b17-9b49-e970b46c0171" providerId="ADAL" clId="{0E13D356-E8CE-41B0-A9D9-F13020FD1E67}" dt="2023-02-08T02:28:52.823" v="1745" actId="20577"/>
          <ac:spMkLst>
            <pc:docMk/>
            <pc:sldMk cId="1685520991" sldId="1063"/>
            <ac:spMk id="3" creationId="{AF883A52-735F-F384-9DB7-00BDFCDEBEE5}"/>
          </ac:spMkLst>
        </pc:spChg>
        <pc:spChg chg="mod">
          <ac:chgData name="Choi Yong Seok" userId="29ea6c4f-dc10-4b17-9b49-e970b46c0171" providerId="ADAL" clId="{0E13D356-E8CE-41B0-A9D9-F13020FD1E67}" dt="2023-02-08T02:28:49.824" v="1737" actId="20577"/>
          <ac:spMkLst>
            <pc:docMk/>
            <pc:sldMk cId="1685520991" sldId="1063"/>
            <ac:spMk id="4" creationId="{00000000-0000-0000-0000-000000000000}"/>
          </ac:spMkLst>
        </pc:spChg>
        <pc:picChg chg="add mod">
          <ac:chgData name="Choi Yong Seok" userId="29ea6c4f-dc10-4b17-9b49-e970b46c0171" providerId="ADAL" clId="{0E13D356-E8CE-41B0-A9D9-F13020FD1E67}" dt="2023-02-08T02:29:28.158" v="1748" actId="1076"/>
          <ac:picMkLst>
            <pc:docMk/>
            <pc:sldMk cId="1685520991" sldId="1063"/>
            <ac:picMk id="6" creationId="{BB3945C2-6704-70AD-DC02-7B41C1009267}"/>
          </ac:picMkLst>
        </pc:picChg>
        <pc:picChg chg="del">
          <ac:chgData name="Choi Yong Seok" userId="29ea6c4f-dc10-4b17-9b49-e970b46c0171" providerId="ADAL" clId="{0E13D356-E8CE-41B0-A9D9-F13020FD1E67}" dt="2023-02-08T02:28:54.983" v="1746" actId="478"/>
          <ac:picMkLst>
            <pc:docMk/>
            <pc:sldMk cId="1685520991" sldId="1063"/>
            <ac:picMk id="9" creationId="{0E1E46CE-657E-4777-6673-4CE87B90A834}"/>
          </ac:picMkLst>
        </pc:picChg>
      </pc:sldChg>
      <pc:sldChg chg="addSp delSp modSp add mod">
        <pc:chgData name="Choi Yong Seok" userId="29ea6c4f-dc10-4b17-9b49-e970b46c0171" providerId="ADAL" clId="{0E13D356-E8CE-41B0-A9D9-F13020FD1E67}" dt="2023-02-08T04:09:33.544" v="1829" actId="1036"/>
        <pc:sldMkLst>
          <pc:docMk/>
          <pc:sldMk cId="1067495246" sldId="1064"/>
        </pc:sldMkLst>
        <pc:spChg chg="mod">
          <ac:chgData name="Choi Yong Seok" userId="29ea6c4f-dc10-4b17-9b49-e970b46c0171" providerId="ADAL" clId="{0E13D356-E8CE-41B0-A9D9-F13020FD1E67}" dt="2023-02-08T04:08:19.570" v="1822" actId="20577"/>
          <ac:spMkLst>
            <pc:docMk/>
            <pc:sldMk cId="1067495246" sldId="1064"/>
            <ac:spMk id="3" creationId="{AF883A52-735F-F384-9DB7-00BDFCDEBEE5}"/>
          </ac:spMkLst>
        </pc:spChg>
        <pc:picChg chg="del">
          <ac:chgData name="Choi Yong Seok" userId="29ea6c4f-dc10-4b17-9b49-e970b46c0171" providerId="ADAL" clId="{0E13D356-E8CE-41B0-A9D9-F13020FD1E67}" dt="2023-02-08T04:08:20.712" v="1823" actId="478"/>
          <ac:picMkLst>
            <pc:docMk/>
            <pc:sldMk cId="1067495246" sldId="1064"/>
            <ac:picMk id="6" creationId="{BB3945C2-6704-70AD-DC02-7B41C1009267}"/>
          </ac:picMkLst>
        </pc:picChg>
        <pc:picChg chg="add mod">
          <ac:chgData name="Choi Yong Seok" userId="29ea6c4f-dc10-4b17-9b49-e970b46c0171" providerId="ADAL" clId="{0E13D356-E8CE-41B0-A9D9-F13020FD1E67}" dt="2023-02-08T04:09:33.544" v="1829" actId="1036"/>
          <ac:picMkLst>
            <pc:docMk/>
            <pc:sldMk cId="1067495246" sldId="1064"/>
            <ac:picMk id="7" creationId="{40BC53A6-755B-61B0-75DA-9A7552EB46FB}"/>
          </ac:picMkLst>
        </pc:picChg>
      </pc:sldChg>
    </pc:docChg>
  </pc:docChgLst>
  <pc:docChgLst>
    <pc:chgData name="Choi Yong Seok" userId="29ea6c4f-dc10-4b17-9b49-e970b46c0171" providerId="ADAL" clId="{762B7602-B0FA-42D4-828F-254B02288412}"/>
    <pc:docChg chg="undo custSel addSld delSld modSld">
      <pc:chgData name="Choi Yong Seok" userId="29ea6c4f-dc10-4b17-9b49-e970b46c0171" providerId="ADAL" clId="{762B7602-B0FA-42D4-828F-254B02288412}" dt="2022-08-17T09:39:45.996" v="6014" actId="1076"/>
      <pc:docMkLst>
        <pc:docMk/>
      </pc:docMkLst>
      <pc:sldChg chg="modSp mod">
        <pc:chgData name="Choi Yong Seok" userId="29ea6c4f-dc10-4b17-9b49-e970b46c0171" providerId="ADAL" clId="{762B7602-B0FA-42D4-828F-254B02288412}" dt="2022-08-17T01:29:06.787" v="1747" actId="20577"/>
        <pc:sldMkLst>
          <pc:docMk/>
          <pc:sldMk cId="1335508778" sldId="364"/>
        </pc:sldMkLst>
        <pc:spChg chg="mod">
          <ac:chgData name="Choi Yong Seok" userId="29ea6c4f-dc10-4b17-9b49-e970b46c0171" providerId="ADAL" clId="{762B7602-B0FA-42D4-828F-254B02288412}" dt="2022-08-16T12:43:50.846" v="2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762B7602-B0FA-42D4-828F-254B02288412}" dt="2022-08-17T01:29:06.787" v="1747" actId="20577"/>
          <ac:spMkLst>
            <pc:docMk/>
            <pc:sldMk cId="1335508778" sldId="364"/>
            <ac:spMk id="4" creationId="{00000000-0000-0000-0000-000000000000}"/>
          </ac:spMkLst>
        </pc:spChg>
        <pc:picChg chg="mod">
          <ac:chgData name="Choi Yong Seok" userId="29ea6c4f-dc10-4b17-9b49-e970b46c0171" providerId="ADAL" clId="{762B7602-B0FA-42D4-828F-254B02288412}" dt="2022-08-16T12:43:48.122" v="0" actId="14826"/>
          <ac:picMkLst>
            <pc:docMk/>
            <pc:sldMk cId="1335508778" sldId="364"/>
            <ac:picMk id="8" creationId="{E83A7C90-B4DA-5D51-B736-A49B4CC1FF25}"/>
          </ac:picMkLst>
        </pc:picChg>
      </pc:sldChg>
      <pc:sldChg chg="addSp delSp modSp mod">
        <pc:chgData name="Choi Yong Seok" userId="29ea6c4f-dc10-4b17-9b49-e970b46c0171" providerId="ADAL" clId="{762B7602-B0FA-42D4-828F-254B02288412}" dt="2022-08-17T09:02:28.568" v="5877" actId="1076"/>
        <pc:sldMkLst>
          <pc:docMk/>
          <pc:sldMk cId="2614291775" sldId="705"/>
        </pc:sldMkLst>
        <pc:spChg chg="mod">
          <ac:chgData name="Choi Yong Seok" userId="29ea6c4f-dc10-4b17-9b49-e970b46c0171" providerId="ADAL" clId="{762B7602-B0FA-42D4-828F-254B02288412}" dt="2022-08-16T12:52:59.068" v="995"/>
          <ac:spMkLst>
            <pc:docMk/>
            <pc:sldMk cId="2614291775" sldId="705"/>
            <ac:spMk id="3" creationId="{AF883A52-735F-F384-9DB7-00BDFCDEBEE5}"/>
          </ac:spMkLst>
        </pc:spChg>
        <pc:spChg chg="add del">
          <ac:chgData name="Choi Yong Seok" userId="29ea6c4f-dc10-4b17-9b49-e970b46c0171" providerId="ADAL" clId="{762B7602-B0FA-42D4-828F-254B02288412}" dt="2022-08-17T09:02:17.313" v="5870" actId="22"/>
          <ac:spMkLst>
            <pc:docMk/>
            <pc:sldMk cId="2614291775" sldId="705"/>
            <ac:spMk id="7" creationId="{AD77EE5B-7265-FD56-2EE0-EDF85EB03E09}"/>
          </ac:spMkLst>
        </pc:spChg>
        <pc:spChg chg="add del">
          <ac:chgData name="Choi Yong Seok" userId="29ea6c4f-dc10-4b17-9b49-e970b46c0171" providerId="ADAL" clId="{762B7602-B0FA-42D4-828F-254B02288412}" dt="2022-08-17T09:02:19.306" v="5872" actId="22"/>
          <ac:spMkLst>
            <pc:docMk/>
            <pc:sldMk cId="2614291775" sldId="705"/>
            <ac:spMk id="13" creationId="{4BD1AF19-ABC9-9862-8BDC-785A679F6D61}"/>
          </ac:spMkLst>
        </pc:spChg>
        <pc:spChg chg="add mod">
          <ac:chgData name="Choi Yong Seok" userId="29ea6c4f-dc10-4b17-9b49-e970b46c0171" providerId="ADAL" clId="{762B7602-B0FA-42D4-828F-254B02288412}" dt="2022-08-17T09:02:28.568" v="5877" actId="1076"/>
          <ac:spMkLst>
            <pc:docMk/>
            <pc:sldMk cId="2614291775" sldId="705"/>
            <ac:spMk id="15" creationId="{76C2B07A-80FB-8EE8-2DC3-76CD571431D3}"/>
          </ac:spMkLst>
        </pc:spChg>
        <pc:grpChg chg="add mod">
          <ac:chgData name="Choi Yong Seok" userId="29ea6c4f-dc10-4b17-9b49-e970b46c0171" providerId="ADAL" clId="{762B7602-B0FA-42D4-828F-254B02288412}" dt="2022-08-16T12:50:06.590" v="649" actId="1076"/>
          <ac:grpSpMkLst>
            <pc:docMk/>
            <pc:sldMk cId="2614291775" sldId="705"/>
            <ac:grpSpMk id="9" creationId="{573D7969-8908-E149-779F-DECCFFF1A831}"/>
          </ac:grpSpMkLst>
        </pc:grpChg>
        <pc:picChg chg="add mod ord">
          <ac:chgData name="Choi Yong Seok" userId="29ea6c4f-dc10-4b17-9b49-e970b46c0171" providerId="ADAL" clId="{762B7602-B0FA-42D4-828F-254B02288412}" dt="2022-08-16T12:50:03.554" v="647" actId="164"/>
          <ac:picMkLst>
            <pc:docMk/>
            <pc:sldMk cId="2614291775" sldId="705"/>
            <ac:picMk id="6" creationId="{80E86AE2-A43F-9458-7773-AA3454C97B10}"/>
          </ac:picMkLst>
        </pc:picChg>
        <pc:picChg chg="add mod">
          <ac:chgData name="Choi Yong Seok" userId="29ea6c4f-dc10-4b17-9b49-e970b46c0171" providerId="ADAL" clId="{762B7602-B0FA-42D4-828F-254B02288412}" dt="2022-08-16T12:50:03.554" v="647" actId="164"/>
          <ac:picMkLst>
            <pc:docMk/>
            <pc:sldMk cId="2614291775" sldId="705"/>
            <ac:picMk id="8" creationId="{CADA6571-FA9B-3ABE-A7B9-EE7E9ED91A7D}"/>
          </ac:picMkLst>
        </pc:picChg>
        <pc:picChg chg="add mod">
          <ac:chgData name="Choi Yong Seok" userId="29ea6c4f-dc10-4b17-9b49-e970b46c0171" providerId="ADAL" clId="{762B7602-B0FA-42D4-828F-254B02288412}" dt="2022-08-16T12:52:36.450" v="872" actId="1076"/>
          <ac:picMkLst>
            <pc:docMk/>
            <pc:sldMk cId="2614291775" sldId="705"/>
            <ac:picMk id="12" creationId="{C321307E-33D7-1999-D937-60943C0443B9}"/>
          </ac:picMkLst>
        </pc:picChg>
      </pc:sldChg>
      <pc:sldChg chg="addSp delSp modSp mod">
        <pc:chgData name="Choi Yong Seok" userId="29ea6c4f-dc10-4b17-9b49-e970b46c0171" providerId="ADAL" clId="{762B7602-B0FA-42D4-828F-254B02288412}" dt="2022-08-17T01:46:56.342" v="2667" actId="1076"/>
        <pc:sldMkLst>
          <pc:docMk/>
          <pc:sldMk cId="1693935384" sldId="759"/>
        </pc:sldMkLst>
        <pc:spChg chg="mod">
          <ac:chgData name="Choi Yong Seok" userId="29ea6c4f-dc10-4b17-9b49-e970b46c0171" providerId="ADAL" clId="{762B7602-B0FA-42D4-828F-254B02288412}" dt="2022-08-16T12:56:23.710" v="1663" actId="20577"/>
          <ac:spMkLst>
            <pc:docMk/>
            <pc:sldMk cId="1693935384" sldId="759"/>
            <ac:spMk id="4" creationId="{00000000-0000-0000-0000-000000000000}"/>
          </ac:spMkLst>
        </pc:spChg>
        <pc:spChg chg="del">
          <ac:chgData name="Choi Yong Seok" userId="29ea6c4f-dc10-4b17-9b49-e970b46c0171" providerId="ADAL" clId="{762B7602-B0FA-42D4-828F-254B02288412}" dt="2022-08-17T01:31:28.115" v="1748" actId="478"/>
          <ac:spMkLst>
            <pc:docMk/>
            <pc:sldMk cId="1693935384" sldId="759"/>
            <ac:spMk id="5" creationId="{2BB82E9F-1F03-0230-1953-6E58CB7C97C5}"/>
          </ac:spMkLst>
        </pc:spChg>
        <pc:spChg chg="del">
          <ac:chgData name="Choi Yong Seok" userId="29ea6c4f-dc10-4b17-9b49-e970b46c0171" providerId="ADAL" clId="{762B7602-B0FA-42D4-828F-254B02288412}" dt="2022-08-17T01:31:28.115" v="1748" actId="478"/>
          <ac:spMkLst>
            <pc:docMk/>
            <pc:sldMk cId="1693935384" sldId="759"/>
            <ac:spMk id="6" creationId="{8C18BF53-FFE3-AB5C-DA92-307F80E65D03}"/>
          </ac:spMkLst>
        </pc:spChg>
        <pc:spChg chg="del">
          <ac:chgData name="Choi Yong Seok" userId="29ea6c4f-dc10-4b17-9b49-e970b46c0171" providerId="ADAL" clId="{762B7602-B0FA-42D4-828F-254B02288412}" dt="2022-08-17T01:31:28.115" v="1748" actId="478"/>
          <ac:spMkLst>
            <pc:docMk/>
            <pc:sldMk cId="1693935384" sldId="759"/>
            <ac:spMk id="7" creationId="{A8EE6B9F-D711-8D96-38E4-CB75E277948C}"/>
          </ac:spMkLst>
        </pc:spChg>
        <pc:spChg chg="del">
          <ac:chgData name="Choi Yong Seok" userId="29ea6c4f-dc10-4b17-9b49-e970b46c0171" providerId="ADAL" clId="{762B7602-B0FA-42D4-828F-254B02288412}" dt="2022-08-17T01:31:29.750" v="1749" actId="478"/>
          <ac:spMkLst>
            <pc:docMk/>
            <pc:sldMk cId="1693935384" sldId="759"/>
            <ac:spMk id="8" creationId="{7EEE5673-24C9-B58F-2AD3-AB422535FBC1}"/>
          </ac:spMkLst>
        </pc:spChg>
        <pc:spChg chg="add mod">
          <ac:chgData name="Choi Yong Seok" userId="29ea6c4f-dc10-4b17-9b49-e970b46c0171" providerId="ADAL" clId="{762B7602-B0FA-42D4-828F-254B02288412}" dt="2022-08-17T01:46:56.342" v="2667" actId="1076"/>
          <ac:spMkLst>
            <pc:docMk/>
            <pc:sldMk cId="1693935384" sldId="759"/>
            <ac:spMk id="13" creationId="{783FD973-5C35-48C4-7145-8ED1657EF111}"/>
          </ac:spMkLst>
        </pc:spChg>
        <pc:spChg chg="add mod">
          <ac:chgData name="Choi Yong Seok" userId="29ea6c4f-dc10-4b17-9b49-e970b46c0171" providerId="ADAL" clId="{762B7602-B0FA-42D4-828F-254B02288412}" dt="2022-08-17T01:46:52.357" v="2666" actId="20577"/>
          <ac:spMkLst>
            <pc:docMk/>
            <pc:sldMk cId="1693935384" sldId="759"/>
            <ac:spMk id="14" creationId="{456E644D-CA96-0E73-1EE9-9188C0B3FE48}"/>
          </ac:spMkLst>
        </pc:spChg>
        <pc:picChg chg="add mod">
          <ac:chgData name="Choi Yong Seok" userId="29ea6c4f-dc10-4b17-9b49-e970b46c0171" providerId="ADAL" clId="{762B7602-B0FA-42D4-828F-254B02288412}" dt="2022-08-17T01:43:02.456" v="2605" actId="14100"/>
          <ac:picMkLst>
            <pc:docMk/>
            <pc:sldMk cId="1693935384" sldId="759"/>
            <ac:picMk id="9" creationId="{5FABED09-8CF4-042D-817E-B730A197D8D4}"/>
          </ac:picMkLst>
        </pc:picChg>
        <pc:picChg chg="add mod">
          <ac:chgData name="Choi Yong Seok" userId="29ea6c4f-dc10-4b17-9b49-e970b46c0171" providerId="ADAL" clId="{762B7602-B0FA-42D4-828F-254B02288412}" dt="2022-08-17T01:43:00.520" v="2604" actId="1076"/>
          <ac:picMkLst>
            <pc:docMk/>
            <pc:sldMk cId="1693935384" sldId="759"/>
            <ac:picMk id="12" creationId="{BD0434D8-DDD0-366C-5093-2F0AF72EC9FC}"/>
          </ac:picMkLst>
        </pc:picChg>
      </pc:sldChg>
      <pc:sldChg chg="del">
        <pc:chgData name="Choi Yong Seok" userId="29ea6c4f-dc10-4b17-9b49-e970b46c0171" providerId="ADAL" clId="{762B7602-B0FA-42D4-828F-254B02288412}" dt="2022-08-17T02:06:40.058" v="4942" actId="47"/>
        <pc:sldMkLst>
          <pc:docMk/>
          <pc:sldMk cId="2240296065" sldId="760"/>
        </pc:sldMkLst>
      </pc:sldChg>
      <pc:sldChg chg="del">
        <pc:chgData name="Choi Yong Seok" userId="29ea6c4f-dc10-4b17-9b49-e970b46c0171" providerId="ADAL" clId="{762B7602-B0FA-42D4-828F-254B02288412}" dt="2022-08-17T02:06:40.058" v="4942" actId="47"/>
        <pc:sldMkLst>
          <pc:docMk/>
          <pc:sldMk cId="3669838909" sldId="761"/>
        </pc:sldMkLst>
      </pc:sldChg>
      <pc:sldChg chg="del">
        <pc:chgData name="Choi Yong Seok" userId="29ea6c4f-dc10-4b17-9b49-e970b46c0171" providerId="ADAL" clId="{762B7602-B0FA-42D4-828F-254B02288412}" dt="2022-08-17T02:06:40.058" v="4942" actId="47"/>
        <pc:sldMkLst>
          <pc:docMk/>
          <pc:sldMk cId="2460823851" sldId="772"/>
        </pc:sldMkLst>
      </pc:sldChg>
      <pc:sldChg chg="del">
        <pc:chgData name="Choi Yong Seok" userId="29ea6c4f-dc10-4b17-9b49-e970b46c0171" providerId="ADAL" clId="{762B7602-B0FA-42D4-828F-254B02288412}" dt="2022-08-17T02:06:40.058" v="4942" actId="47"/>
        <pc:sldMkLst>
          <pc:docMk/>
          <pc:sldMk cId="1643516411" sldId="773"/>
        </pc:sldMkLst>
      </pc:sldChg>
      <pc:sldChg chg="del">
        <pc:chgData name="Choi Yong Seok" userId="29ea6c4f-dc10-4b17-9b49-e970b46c0171" providerId="ADAL" clId="{762B7602-B0FA-42D4-828F-254B02288412}" dt="2022-08-17T02:06:40.058" v="4942" actId="47"/>
        <pc:sldMkLst>
          <pc:docMk/>
          <pc:sldMk cId="4045320805" sldId="774"/>
        </pc:sldMkLst>
      </pc:sldChg>
      <pc:sldChg chg="del">
        <pc:chgData name="Choi Yong Seok" userId="29ea6c4f-dc10-4b17-9b49-e970b46c0171" providerId="ADAL" clId="{762B7602-B0FA-42D4-828F-254B02288412}" dt="2022-08-17T02:06:40.058" v="4942" actId="47"/>
        <pc:sldMkLst>
          <pc:docMk/>
          <pc:sldMk cId="3969866584" sldId="775"/>
        </pc:sldMkLst>
      </pc:sldChg>
      <pc:sldChg chg="del">
        <pc:chgData name="Choi Yong Seok" userId="29ea6c4f-dc10-4b17-9b49-e970b46c0171" providerId="ADAL" clId="{762B7602-B0FA-42D4-828F-254B02288412}" dt="2022-08-17T02:06:40.058" v="4942" actId="47"/>
        <pc:sldMkLst>
          <pc:docMk/>
          <pc:sldMk cId="1229308733" sldId="776"/>
        </pc:sldMkLst>
      </pc:sldChg>
      <pc:sldChg chg="del">
        <pc:chgData name="Choi Yong Seok" userId="29ea6c4f-dc10-4b17-9b49-e970b46c0171" providerId="ADAL" clId="{762B7602-B0FA-42D4-828F-254B02288412}" dt="2022-08-17T02:06:40.058" v="4942" actId="47"/>
        <pc:sldMkLst>
          <pc:docMk/>
          <pc:sldMk cId="3994612986" sldId="777"/>
        </pc:sldMkLst>
      </pc:sldChg>
      <pc:sldChg chg="del">
        <pc:chgData name="Choi Yong Seok" userId="29ea6c4f-dc10-4b17-9b49-e970b46c0171" providerId="ADAL" clId="{762B7602-B0FA-42D4-828F-254B02288412}" dt="2022-08-17T02:06:40.058" v="4942" actId="47"/>
        <pc:sldMkLst>
          <pc:docMk/>
          <pc:sldMk cId="3998535515" sldId="778"/>
        </pc:sldMkLst>
      </pc:sldChg>
      <pc:sldChg chg="del">
        <pc:chgData name="Choi Yong Seok" userId="29ea6c4f-dc10-4b17-9b49-e970b46c0171" providerId="ADAL" clId="{762B7602-B0FA-42D4-828F-254B02288412}" dt="2022-08-17T02:06:40.058" v="4942" actId="47"/>
        <pc:sldMkLst>
          <pc:docMk/>
          <pc:sldMk cId="4087216616" sldId="779"/>
        </pc:sldMkLst>
      </pc:sldChg>
      <pc:sldChg chg="del">
        <pc:chgData name="Choi Yong Seok" userId="29ea6c4f-dc10-4b17-9b49-e970b46c0171" providerId="ADAL" clId="{762B7602-B0FA-42D4-828F-254B02288412}" dt="2022-08-17T02:06:40.058" v="4942" actId="47"/>
        <pc:sldMkLst>
          <pc:docMk/>
          <pc:sldMk cId="1650781814" sldId="780"/>
        </pc:sldMkLst>
      </pc:sldChg>
      <pc:sldChg chg="addSp delSp modSp add mod">
        <pc:chgData name="Choi Yong Seok" userId="29ea6c4f-dc10-4b17-9b49-e970b46c0171" providerId="ADAL" clId="{762B7602-B0FA-42D4-828F-254B02288412}" dt="2022-08-16T12:56:06.881" v="1653" actId="20577"/>
        <pc:sldMkLst>
          <pc:docMk/>
          <pc:sldMk cId="3972361729" sldId="781"/>
        </pc:sldMkLst>
        <pc:spChg chg="mod">
          <ac:chgData name="Choi Yong Seok" userId="29ea6c4f-dc10-4b17-9b49-e970b46c0171" providerId="ADAL" clId="{762B7602-B0FA-42D4-828F-254B02288412}" dt="2022-08-16T12:56:06.881" v="1653" actId="20577"/>
          <ac:spMkLst>
            <pc:docMk/>
            <pc:sldMk cId="3972361729" sldId="781"/>
            <ac:spMk id="3" creationId="{AF883A52-735F-F384-9DB7-00BDFCDEBEE5}"/>
          </ac:spMkLst>
        </pc:spChg>
        <pc:spChg chg="add mod">
          <ac:chgData name="Choi Yong Seok" userId="29ea6c4f-dc10-4b17-9b49-e970b46c0171" providerId="ADAL" clId="{762B7602-B0FA-42D4-828F-254B02288412}" dt="2022-08-16T12:53:41.823" v="1001" actId="208"/>
          <ac:spMkLst>
            <pc:docMk/>
            <pc:sldMk cId="3972361729" sldId="781"/>
            <ac:spMk id="5" creationId="{A9C46DC7-5B9A-1401-A41A-D62A568FBA10}"/>
          </ac:spMkLst>
        </pc:spChg>
        <pc:grpChg chg="del">
          <ac:chgData name="Choi Yong Seok" userId="29ea6c4f-dc10-4b17-9b49-e970b46c0171" providerId="ADAL" clId="{762B7602-B0FA-42D4-828F-254B02288412}" dt="2022-08-16T12:53:29.438" v="997" actId="478"/>
          <ac:grpSpMkLst>
            <pc:docMk/>
            <pc:sldMk cId="3972361729" sldId="781"/>
            <ac:grpSpMk id="9" creationId="{573D7969-8908-E149-779F-DECCFFF1A831}"/>
          </ac:grpSpMkLst>
        </pc:grpChg>
        <pc:picChg chg="mod">
          <ac:chgData name="Choi Yong Seok" userId="29ea6c4f-dc10-4b17-9b49-e970b46c0171" providerId="ADAL" clId="{762B7602-B0FA-42D4-828F-254B02288412}" dt="2022-08-16T12:53:32.422" v="998" actId="1076"/>
          <ac:picMkLst>
            <pc:docMk/>
            <pc:sldMk cId="3972361729" sldId="781"/>
            <ac:picMk id="12" creationId="{C321307E-33D7-1999-D937-60943C0443B9}"/>
          </ac:picMkLst>
        </pc:picChg>
      </pc:sldChg>
      <pc:sldChg chg="addSp delSp modSp add mod">
        <pc:chgData name="Choi Yong Seok" userId="29ea6c4f-dc10-4b17-9b49-e970b46c0171" providerId="ADAL" clId="{762B7602-B0FA-42D4-828F-254B02288412}" dt="2022-08-17T09:18:45.602" v="5997" actId="1076"/>
        <pc:sldMkLst>
          <pc:docMk/>
          <pc:sldMk cId="3297852847" sldId="782"/>
        </pc:sldMkLst>
        <pc:spChg chg="add mod">
          <ac:chgData name="Choi Yong Seok" userId="29ea6c4f-dc10-4b17-9b49-e970b46c0171" providerId="ADAL" clId="{762B7602-B0FA-42D4-828F-254B02288412}" dt="2022-08-17T09:18:42.682" v="5996" actId="1038"/>
          <ac:spMkLst>
            <pc:docMk/>
            <pc:sldMk cId="3297852847" sldId="782"/>
            <ac:spMk id="5" creationId="{DB84E144-1C3F-BC73-79DD-92DE2E3F4D68}"/>
          </ac:spMkLst>
        </pc:spChg>
        <pc:spChg chg="add mod">
          <ac:chgData name="Choi Yong Seok" userId="29ea6c4f-dc10-4b17-9b49-e970b46c0171" providerId="ADAL" clId="{762B7602-B0FA-42D4-828F-254B02288412}" dt="2022-08-17T09:18:42.682" v="5996" actId="1038"/>
          <ac:spMkLst>
            <pc:docMk/>
            <pc:sldMk cId="3297852847" sldId="782"/>
            <ac:spMk id="6" creationId="{6F5A5D22-913E-53BB-7D7E-E722E2E61DDD}"/>
          </ac:spMkLst>
        </pc:spChg>
        <pc:spChg chg="mod">
          <ac:chgData name="Choi Yong Seok" userId="29ea6c4f-dc10-4b17-9b49-e970b46c0171" providerId="ADAL" clId="{762B7602-B0FA-42D4-828F-254B02288412}" dt="2022-08-17T01:50:33.556" v="3411"/>
          <ac:spMkLst>
            <pc:docMk/>
            <pc:sldMk cId="3297852847" sldId="782"/>
            <ac:spMk id="13" creationId="{783FD973-5C35-48C4-7145-8ED1657EF111}"/>
          </ac:spMkLst>
        </pc:spChg>
        <pc:spChg chg="mod">
          <ac:chgData name="Choi Yong Seok" userId="29ea6c4f-dc10-4b17-9b49-e970b46c0171" providerId="ADAL" clId="{762B7602-B0FA-42D4-828F-254B02288412}" dt="2022-08-17T01:47:09.925" v="2669" actId="6549"/>
          <ac:spMkLst>
            <pc:docMk/>
            <pc:sldMk cId="3297852847" sldId="782"/>
            <ac:spMk id="14" creationId="{456E644D-CA96-0E73-1EE9-9188C0B3FE48}"/>
          </ac:spMkLst>
        </pc:spChg>
        <pc:spChg chg="add mod">
          <ac:chgData name="Choi Yong Seok" userId="29ea6c4f-dc10-4b17-9b49-e970b46c0171" providerId="ADAL" clId="{762B7602-B0FA-42D4-828F-254B02288412}" dt="2022-08-17T09:18:42.682" v="5996" actId="1038"/>
          <ac:spMkLst>
            <pc:docMk/>
            <pc:sldMk cId="3297852847" sldId="782"/>
            <ac:spMk id="17" creationId="{64BE7C24-7206-A0D6-84D2-8C03754EA4C5}"/>
          </ac:spMkLst>
        </pc:spChg>
        <pc:spChg chg="add mod">
          <ac:chgData name="Choi Yong Seok" userId="29ea6c4f-dc10-4b17-9b49-e970b46c0171" providerId="ADAL" clId="{762B7602-B0FA-42D4-828F-254B02288412}" dt="2022-08-17T09:18:32.067" v="5950" actId="404"/>
          <ac:spMkLst>
            <pc:docMk/>
            <pc:sldMk cId="3297852847" sldId="782"/>
            <ac:spMk id="20" creationId="{0BC10AB9-13EE-2FC2-2792-89D724023F36}"/>
          </ac:spMkLst>
        </pc:spChg>
        <pc:spChg chg="add mod">
          <ac:chgData name="Choi Yong Seok" userId="29ea6c4f-dc10-4b17-9b49-e970b46c0171" providerId="ADAL" clId="{762B7602-B0FA-42D4-828F-254B02288412}" dt="2022-08-17T09:18:45.602" v="5997" actId="1076"/>
          <ac:spMkLst>
            <pc:docMk/>
            <pc:sldMk cId="3297852847" sldId="782"/>
            <ac:spMk id="21" creationId="{89E40542-4052-534F-4524-504999617322}"/>
          </ac:spMkLst>
        </pc:spChg>
        <pc:picChg chg="add mod">
          <ac:chgData name="Choi Yong Seok" userId="29ea6c4f-dc10-4b17-9b49-e970b46c0171" providerId="ADAL" clId="{762B7602-B0FA-42D4-828F-254B02288412}" dt="2022-08-17T09:18:42.682" v="5996" actId="1038"/>
          <ac:picMkLst>
            <pc:docMk/>
            <pc:sldMk cId="3297852847" sldId="782"/>
            <ac:picMk id="3" creationId="{6F0CC5F1-0B4F-86A2-7181-AF5C187CD9BB}"/>
          </ac:picMkLst>
        </pc:picChg>
        <pc:picChg chg="del">
          <ac:chgData name="Choi Yong Seok" userId="29ea6c4f-dc10-4b17-9b49-e970b46c0171" providerId="ADAL" clId="{762B7602-B0FA-42D4-828F-254B02288412}" dt="2022-08-17T01:47:53.555" v="2670" actId="478"/>
          <ac:picMkLst>
            <pc:docMk/>
            <pc:sldMk cId="3297852847" sldId="782"/>
            <ac:picMk id="9" creationId="{5FABED09-8CF4-042D-817E-B730A197D8D4}"/>
          </ac:picMkLst>
        </pc:picChg>
        <pc:picChg chg="del">
          <ac:chgData name="Choi Yong Seok" userId="29ea6c4f-dc10-4b17-9b49-e970b46c0171" providerId="ADAL" clId="{762B7602-B0FA-42D4-828F-254B02288412}" dt="2022-08-17T01:47:53.861" v="2671" actId="478"/>
          <ac:picMkLst>
            <pc:docMk/>
            <pc:sldMk cId="3297852847" sldId="782"/>
            <ac:picMk id="12" creationId="{BD0434D8-DDD0-366C-5093-2F0AF72EC9FC}"/>
          </ac:picMkLst>
        </pc:picChg>
        <pc:picChg chg="add mod">
          <ac:chgData name="Choi Yong Seok" userId="29ea6c4f-dc10-4b17-9b49-e970b46c0171" providerId="ADAL" clId="{762B7602-B0FA-42D4-828F-254B02288412}" dt="2022-08-17T09:17:55.017" v="5890" actId="1076"/>
          <ac:picMkLst>
            <pc:docMk/>
            <pc:sldMk cId="3297852847" sldId="782"/>
            <ac:picMk id="19" creationId="{26BB40F7-0900-B02B-2B61-BA29518B2A82}"/>
          </ac:picMkLst>
        </pc:picChg>
        <pc:cxnChg chg="add mod">
          <ac:chgData name="Choi Yong Seok" userId="29ea6c4f-dc10-4b17-9b49-e970b46c0171" providerId="ADAL" clId="{762B7602-B0FA-42D4-828F-254B02288412}" dt="2022-08-17T09:18:42.682" v="5996" actId="1038"/>
          <ac:cxnSpMkLst>
            <pc:docMk/>
            <pc:sldMk cId="3297852847" sldId="782"/>
            <ac:cxnSpMk id="8" creationId="{4D978718-679F-0670-96D7-9508F66F9B07}"/>
          </ac:cxnSpMkLst>
        </pc:cxnChg>
        <pc:cxnChg chg="add mod">
          <ac:chgData name="Choi Yong Seok" userId="29ea6c4f-dc10-4b17-9b49-e970b46c0171" providerId="ADAL" clId="{762B7602-B0FA-42D4-828F-254B02288412}" dt="2022-08-17T09:18:42.682" v="5996" actId="1038"/>
          <ac:cxnSpMkLst>
            <pc:docMk/>
            <pc:sldMk cId="3297852847" sldId="782"/>
            <ac:cxnSpMk id="10" creationId="{0875DBA8-9109-2D89-51B0-96A722682BF0}"/>
          </ac:cxnSpMkLst>
        </pc:cxnChg>
      </pc:sldChg>
      <pc:sldChg chg="add del">
        <pc:chgData name="Choi Yong Seok" userId="29ea6c4f-dc10-4b17-9b49-e970b46c0171" providerId="ADAL" clId="{762B7602-B0FA-42D4-828F-254B02288412}" dt="2022-08-17T01:50:47.110" v="3413"/>
        <pc:sldMkLst>
          <pc:docMk/>
          <pc:sldMk cId="312063140" sldId="783"/>
        </pc:sldMkLst>
      </pc:sldChg>
      <pc:sldChg chg="addSp delSp modSp add mod">
        <pc:chgData name="Choi Yong Seok" userId="29ea6c4f-dc10-4b17-9b49-e970b46c0171" providerId="ADAL" clId="{762B7602-B0FA-42D4-828F-254B02288412}" dt="2022-08-17T01:54:40.873" v="3478" actId="1076"/>
        <pc:sldMkLst>
          <pc:docMk/>
          <pc:sldMk cId="3766039453" sldId="783"/>
        </pc:sldMkLst>
        <pc:spChg chg="del">
          <ac:chgData name="Choi Yong Seok" userId="29ea6c4f-dc10-4b17-9b49-e970b46c0171" providerId="ADAL" clId="{762B7602-B0FA-42D4-828F-254B02288412}" dt="2022-08-17T01:54:26.315" v="3473" actId="478"/>
          <ac:spMkLst>
            <pc:docMk/>
            <pc:sldMk cId="3766039453" sldId="783"/>
            <ac:spMk id="5" creationId="{DB84E144-1C3F-BC73-79DD-92DE2E3F4D68}"/>
          </ac:spMkLst>
        </pc:spChg>
        <pc:spChg chg="del">
          <ac:chgData name="Choi Yong Seok" userId="29ea6c4f-dc10-4b17-9b49-e970b46c0171" providerId="ADAL" clId="{762B7602-B0FA-42D4-828F-254B02288412}" dt="2022-08-17T01:54:26.315" v="3473" actId="478"/>
          <ac:spMkLst>
            <pc:docMk/>
            <pc:sldMk cId="3766039453" sldId="783"/>
            <ac:spMk id="6" creationId="{6F5A5D22-913E-53BB-7D7E-E722E2E61DDD}"/>
          </ac:spMkLst>
        </pc:spChg>
        <pc:spChg chg="del">
          <ac:chgData name="Choi Yong Seok" userId="29ea6c4f-dc10-4b17-9b49-e970b46c0171" providerId="ADAL" clId="{762B7602-B0FA-42D4-828F-254B02288412}" dt="2022-08-17T01:54:36.313" v="3474" actId="478"/>
          <ac:spMkLst>
            <pc:docMk/>
            <pc:sldMk cId="3766039453" sldId="783"/>
            <ac:spMk id="13" creationId="{783FD973-5C35-48C4-7145-8ED1657EF111}"/>
          </ac:spMkLst>
        </pc:spChg>
        <pc:spChg chg="del">
          <ac:chgData name="Choi Yong Seok" userId="29ea6c4f-dc10-4b17-9b49-e970b46c0171" providerId="ADAL" clId="{762B7602-B0FA-42D4-828F-254B02288412}" dt="2022-08-17T01:54:26.315" v="3473" actId="478"/>
          <ac:spMkLst>
            <pc:docMk/>
            <pc:sldMk cId="3766039453" sldId="783"/>
            <ac:spMk id="17" creationId="{64BE7C24-7206-A0D6-84D2-8C03754EA4C5}"/>
          </ac:spMkLst>
        </pc:spChg>
        <pc:picChg chg="del">
          <ac:chgData name="Choi Yong Seok" userId="29ea6c4f-dc10-4b17-9b49-e970b46c0171" providerId="ADAL" clId="{762B7602-B0FA-42D4-828F-254B02288412}" dt="2022-08-17T01:54:21.003" v="3472" actId="478"/>
          <ac:picMkLst>
            <pc:docMk/>
            <pc:sldMk cId="3766039453" sldId="783"/>
            <ac:picMk id="3" creationId="{6F0CC5F1-0B4F-86A2-7181-AF5C187CD9BB}"/>
          </ac:picMkLst>
        </pc:picChg>
        <pc:picChg chg="add mod">
          <ac:chgData name="Choi Yong Seok" userId="29ea6c4f-dc10-4b17-9b49-e970b46c0171" providerId="ADAL" clId="{762B7602-B0FA-42D4-828F-254B02288412}" dt="2022-08-17T01:54:40.873" v="3478" actId="1076"/>
          <ac:picMkLst>
            <pc:docMk/>
            <pc:sldMk cId="3766039453" sldId="783"/>
            <ac:picMk id="9" creationId="{02EEDA83-90E9-77CB-9BF0-379457A32BE8}"/>
          </ac:picMkLst>
        </pc:picChg>
        <pc:cxnChg chg="del mod">
          <ac:chgData name="Choi Yong Seok" userId="29ea6c4f-dc10-4b17-9b49-e970b46c0171" providerId="ADAL" clId="{762B7602-B0FA-42D4-828F-254B02288412}" dt="2022-08-17T01:54:26.315" v="3473" actId="478"/>
          <ac:cxnSpMkLst>
            <pc:docMk/>
            <pc:sldMk cId="3766039453" sldId="783"/>
            <ac:cxnSpMk id="8" creationId="{4D978718-679F-0670-96D7-9508F66F9B07}"/>
          </ac:cxnSpMkLst>
        </pc:cxnChg>
        <pc:cxnChg chg="del">
          <ac:chgData name="Choi Yong Seok" userId="29ea6c4f-dc10-4b17-9b49-e970b46c0171" providerId="ADAL" clId="{762B7602-B0FA-42D4-828F-254B02288412}" dt="2022-08-17T01:54:26.315" v="3473" actId="478"/>
          <ac:cxnSpMkLst>
            <pc:docMk/>
            <pc:sldMk cId="3766039453" sldId="783"/>
            <ac:cxnSpMk id="10" creationId="{0875DBA8-9109-2D89-51B0-96A722682BF0}"/>
          </ac:cxnSpMkLst>
        </pc:cxnChg>
      </pc:sldChg>
      <pc:sldChg chg="addSp delSp modSp add mod">
        <pc:chgData name="Choi Yong Seok" userId="29ea6c4f-dc10-4b17-9b49-e970b46c0171" providerId="ADAL" clId="{762B7602-B0FA-42D4-828F-254B02288412}" dt="2022-08-17T02:09:33.972" v="5129" actId="20577"/>
        <pc:sldMkLst>
          <pc:docMk/>
          <pc:sldMk cId="2956553251" sldId="784"/>
        </pc:sldMkLst>
        <pc:spChg chg="mod">
          <ac:chgData name="Choi Yong Seok" userId="29ea6c4f-dc10-4b17-9b49-e970b46c0171" providerId="ADAL" clId="{762B7602-B0FA-42D4-828F-254B02288412}" dt="2022-08-17T02:07:12.899" v="4955" actId="20577"/>
          <ac:spMkLst>
            <pc:docMk/>
            <pc:sldMk cId="2956553251" sldId="784"/>
            <ac:spMk id="4" creationId="{00000000-0000-0000-0000-000000000000}"/>
          </ac:spMkLst>
        </pc:spChg>
        <pc:spChg chg="del">
          <ac:chgData name="Choi Yong Seok" userId="29ea6c4f-dc10-4b17-9b49-e970b46c0171" providerId="ADAL" clId="{762B7602-B0FA-42D4-828F-254B02288412}" dt="2022-08-17T01:58:26.822" v="3498" actId="478"/>
          <ac:spMkLst>
            <pc:docMk/>
            <pc:sldMk cId="2956553251" sldId="784"/>
            <ac:spMk id="5" creationId="{DB84E144-1C3F-BC73-79DD-92DE2E3F4D68}"/>
          </ac:spMkLst>
        </pc:spChg>
        <pc:spChg chg="del">
          <ac:chgData name="Choi Yong Seok" userId="29ea6c4f-dc10-4b17-9b49-e970b46c0171" providerId="ADAL" clId="{762B7602-B0FA-42D4-828F-254B02288412}" dt="2022-08-17T01:58:26.822" v="3498" actId="478"/>
          <ac:spMkLst>
            <pc:docMk/>
            <pc:sldMk cId="2956553251" sldId="784"/>
            <ac:spMk id="6" creationId="{6F5A5D22-913E-53BB-7D7E-E722E2E61DDD}"/>
          </ac:spMkLst>
        </pc:spChg>
        <pc:spChg chg="add mod">
          <ac:chgData name="Choi Yong Seok" userId="29ea6c4f-dc10-4b17-9b49-e970b46c0171" providerId="ADAL" clId="{762B7602-B0FA-42D4-828F-254B02288412}" dt="2022-08-17T02:08:14.491" v="4987" actId="20577"/>
          <ac:spMkLst>
            <pc:docMk/>
            <pc:sldMk cId="2956553251" sldId="784"/>
            <ac:spMk id="12" creationId="{B220F511-359D-68AD-4C2C-279995CE2EB0}"/>
          </ac:spMkLst>
        </pc:spChg>
        <pc:spChg chg="del mod">
          <ac:chgData name="Choi Yong Seok" userId="29ea6c4f-dc10-4b17-9b49-e970b46c0171" providerId="ADAL" clId="{762B7602-B0FA-42D4-828F-254B02288412}" dt="2022-08-17T02:07:22.231" v="4961" actId="478"/>
          <ac:spMkLst>
            <pc:docMk/>
            <pc:sldMk cId="2956553251" sldId="784"/>
            <ac:spMk id="13" creationId="{783FD973-5C35-48C4-7145-8ED1657EF111}"/>
          </ac:spMkLst>
        </pc:spChg>
        <pc:spChg chg="mod">
          <ac:chgData name="Choi Yong Seok" userId="29ea6c4f-dc10-4b17-9b49-e970b46c0171" providerId="ADAL" clId="{762B7602-B0FA-42D4-828F-254B02288412}" dt="2022-08-17T02:08:02.050" v="4973" actId="14100"/>
          <ac:spMkLst>
            <pc:docMk/>
            <pc:sldMk cId="2956553251" sldId="784"/>
            <ac:spMk id="14" creationId="{456E644D-CA96-0E73-1EE9-9188C0B3FE48}"/>
          </ac:spMkLst>
        </pc:spChg>
        <pc:spChg chg="add mod">
          <ac:chgData name="Choi Yong Seok" userId="29ea6c4f-dc10-4b17-9b49-e970b46c0171" providerId="ADAL" clId="{762B7602-B0FA-42D4-828F-254B02288412}" dt="2022-08-17T02:09:22.101" v="5109" actId="6549"/>
          <ac:spMkLst>
            <pc:docMk/>
            <pc:sldMk cId="2956553251" sldId="784"/>
            <ac:spMk id="15" creationId="{00587008-0553-D693-9AB1-34DBB1F51801}"/>
          </ac:spMkLst>
        </pc:spChg>
        <pc:spChg chg="add mod">
          <ac:chgData name="Choi Yong Seok" userId="29ea6c4f-dc10-4b17-9b49-e970b46c0171" providerId="ADAL" clId="{762B7602-B0FA-42D4-828F-254B02288412}" dt="2022-08-17T02:09:16.285" v="5107"/>
          <ac:spMkLst>
            <pc:docMk/>
            <pc:sldMk cId="2956553251" sldId="784"/>
            <ac:spMk id="16" creationId="{A1B3FB6A-454C-339F-38EA-27C16C268F14}"/>
          </ac:spMkLst>
        </pc:spChg>
        <pc:spChg chg="del">
          <ac:chgData name="Choi Yong Seok" userId="29ea6c4f-dc10-4b17-9b49-e970b46c0171" providerId="ADAL" clId="{762B7602-B0FA-42D4-828F-254B02288412}" dt="2022-08-17T01:58:28.431" v="3499" actId="478"/>
          <ac:spMkLst>
            <pc:docMk/>
            <pc:sldMk cId="2956553251" sldId="784"/>
            <ac:spMk id="17" creationId="{64BE7C24-7206-A0D6-84D2-8C03754EA4C5}"/>
          </ac:spMkLst>
        </pc:spChg>
        <pc:spChg chg="add mod">
          <ac:chgData name="Choi Yong Seok" userId="29ea6c4f-dc10-4b17-9b49-e970b46c0171" providerId="ADAL" clId="{762B7602-B0FA-42D4-828F-254B02288412}" dt="2022-08-17T02:09:33.972" v="5129" actId="20577"/>
          <ac:spMkLst>
            <pc:docMk/>
            <pc:sldMk cId="2956553251" sldId="784"/>
            <ac:spMk id="18" creationId="{AA04BB49-FB09-6F69-AC9C-0653462F1B9C}"/>
          </ac:spMkLst>
        </pc:spChg>
        <pc:picChg chg="del">
          <ac:chgData name="Choi Yong Seok" userId="29ea6c4f-dc10-4b17-9b49-e970b46c0171" providerId="ADAL" clId="{762B7602-B0FA-42D4-828F-254B02288412}" dt="2022-08-17T01:58:23.130" v="3497" actId="478"/>
          <ac:picMkLst>
            <pc:docMk/>
            <pc:sldMk cId="2956553251" sldId="784"/>
            <ac:picMk id="3" creationId="{6F0CC5F1-0B4F-86A2-7181-AF5C187CD9BB}"/>
          </ac:picMkLst>
        </pc:picChg>
        <pc:picChg chg="add mod">
          <ac:chgData name="Choi Yong Seok" userId="29ea6c4f-dc10-4b17-9b49-e970b46c0171" providerId="ADAL" clId="{762B7602-B0FA-42D4-828F-254B02288412}" dt="2022-08-17T02:07:54.813" v="4972" actId="1076"/>
          <ac:picMkLst>
            <pc:docMk/>
            <pc:sldMk cId="2956553251" sldId="784"/>
            <ac:picMk id="9" creationId="{D8A62825-9184-0B47-DF07-718BAF9EB211}"/>
          </ac:picMkLst>
        </pc:picChg>
        <pc:cxnChg chg="del mod">
          <ac:chgData name="Choi Yong Seok" userId="29ea6c4f-dc10-4b17-9b49-e970b46c0171" providerId="ADAL" clId="{762B7602-B0FA-42D4-828F-254B02288412}" dt="2022-08-17T01:58:26.822" v="3498" actId="478"/>
          <ac:cxnSpMkLst>
            <pc:docMk/>
            <pc:sldMk cId="2956553251" sldId="784"/>
            <ac:cxnSpMk id="8" creationId="{4D978718-679F-0670-96D7-9508F66F9B07}"/>
          </ac:cxnSpMkLst>
        </pc:cxnChg>
        <pc:cxnChg chg="del">
          <ac:chgData name="Choi Yong Seok" userId="29ea6c4f-dc10-4b17-9b49-e970b46c0171" providerId="ADAL" clId="{762B7602-B0FA-42D4-828F-254B02288412}" dt="2022-08-17T01:58:26.822" v="3498" actId="478"/>
          <ac:cxnSpMkLst>
            <pc:docMk/>
            <pc:sldMk cId="2956553251" sldId="784"/>
            <ac:cxnSpMk id="10" creationId="{0875DBA8-9109-2D89-51B0-96A722682BF0}"/>
          </ac:cxnSpMkLst>
        </pc:cxnChg>
      </pc:sldChg>
      <pc:sldChg chg="addSp delSp modSp add mod">
        <pc:chgData name="Choi Yong Seok" userId="29ea6c4f-dc10-4b17-9b49-e970b46c0171" providerId="ADAL" clId="{762B7602-B0FA-42D4-828F-254B02288412}" dt="2022-08-17T06:25:59.028" v="5868"/>
        <pc:sldMkLst>
          <pc:docMk/>
          <pc:sldMk cId="2099989519" sldId="785"/>
        </pc:sldMkLst>
        <pc:spChg chg="add mod">
          <ac:chgData name="Choi Yong Seok" userId="29ea6c4f-dc10-4b17-9b49-e970b46c0171" providerId="ADAL" clId="{762B7602-B0FA-42D4-828F-254B02288412}" dt="2022-08-17T06:25:59.028" v="5868"/>
          <ac:spMkLst>
            <pc:docMk/>
            <pc:sldMk cId="2099989519" sldId="785"/>
            <ac:spMk id="3" creationId="{D5A4FAA7-43E7-B849-9241-44EC58422839}"/>
          </ac:spMkLst>
        </pc:spChg>
        <pc:spChg chg="del">
          <ac:chgData name="Choi Yong Seok" userId="29ea6c4f-dc10-4b17-9b49-e970b46c0171" providerId="ADAL" clId="{762B7602-B0FA-42D4-828F-254B02288412}" dt="2022-08-17T02:10:17.996" v="5141" actId="478"/>
          <ac:spMkLst>
            <pc:docMk/>
            <pc:sldMk cId="2099989519" sldId="785"/>
            <ac:spMk id="12" creationId="{B220F511-359D-68AD-4C2C-279995CE2EB0}"/>
          </ac:spMkLst>
        </pc:spChg>
        <pc:spChg chg="mod">
          <ac:chgData name="Choi Yong Seok" userId="29ea6c4f-dc10-4b17-9b49-e970b46c0171" providerId="ADAL" clId="{762B7602-B0FA-42D4-828F-254B02288412}" dt="2022-08-17T02:10:14.796" v="5139" actId="20577"/>
          <ac:spMkLst>
            <pc:docMk/>
            <pc:sldMk cId="2099989519" sldId="785"/>
            <ac:spMk id="14" creationId="{456E644D-CA96-0E73-1EE9-9188C0B3FE48}"/>
          </ac:spMkLst>
        </pc:spChg>
        <pc:spChg chg="del">
          <ac:chgData name="Choi Yong Seok" userId="29ea6c4f-dc10-4b17-9b49-e970b46c0171" providerId="ADAL" clId="{762B7602-B0FA-42D4-828F-254B02288412}" dt="2022-08-17T02:10:17.996" v="5141" actId="478"/>
          <ac:spMkLst>
            <pc:docMk/>
            <pc:sldMk cId="2099989519" sldId="785"/>
            <ac:spMk id="15" creationId="{00587008-0553-D693-9AB1-34DBB1F51801}"/>
          </ac:spMkLst>
        </pc:spChg>
        <pc:spChg chg="del">
          <ac:chgData name="Choi Yong Seok" userId="29ea6c4f-dc10-4b17-9b49-e970b46c0171" providerId="ADAL" clId="{762B7602-B0FA-42D4-828F-254B02288412}" dt="2022-08-17T02:10:17.996" v="5141" actId="478"/>
          <ac:spMkLst>
            <pc:docMk/>
            <pc:sldMk cId="2099989519" sldId="785"/>
            <ac:spMk id="16" creationId="{A1B3FB6A-454C-339F-38EA-27C16C268F14}"/>
          </ac:spMkLst>
        </pc:spChg>
        <pc:spChg chg="del">
          <ac:chgData name="Choi Yong Seok" userId="29ea6c4f-dc10-4b17-9b49-e970b46c0171" providerId="ADAL" clId="{762B7602-B0FA-42D4-828F-254B02288412}" dt="2022-08-17T02:10:17.996" v="5141" actId="478"/>
          <ac:spMkLst>
            <pc:docMk/>
            <pc:sldMk cId="2099989519" sldId="785"/>
            <ac:spMk id="18" creationId="{AA04BB49-FB09-6F69-AC9C-0653462F1B9C}"/>
          </ac:spMkLst>
        </pc:spChg>
        <pc:picChg chg="del">
          <ac:chgData name="Choi Yong Seok" userId="29ea6c4f-dc10-4b17-9b49-e970b46c0171" providerId="ADAL" clId="{762B7602-B0FA-42D4-828F-254B02288412}" dt="2022-08-17T02:10:15.979" v="5140" actId="478"/>
          <ac:picMkLst>
            <pc:docMk/>
            <pc:sldMk cId="2099989519" sldId="785"/>
            <ac:picMk id="9" creationId="{D8A62825-9184-0B47-DF07-718BAF9EB211}"/>
          </ac:picMkLst>
        </pc:picChg>
      </pc:sldChg>
      <pc:sldChg chg="addSp delSp modSp add mod">
        <pc:chgData name="Choi Yong Seok" userId="29ea6c4f-dc10-4b17-9b49-e970b46c0171" providerId="ADAL" clId="{762B7602-B0FA-42D4-828F-254B02288412}" dt="2022-08-17T02:14:31.544" v="5640" actId="1076"/>
        <pc:sldMkLst>
          <pc:docMk/>
          <pc:sldMk cId="699455481" sldId="786"/>
        </pc:sldMkLst>
        <pc:spChg chg="del">
          <ac:chgData name="Choi Yong Seok" userId="29ea6c4f-dc10-4b17-9b49-e970b46c0171" providerId="ADAL" clId="{762B7602-B0FA-42D4-828F-254B02288412}" dt="2022-08-17T02:14:02.455" v="5635" actId="478"/>
          <ac:spMkLst>
            <pc:docMk/>
            <pc:sldMk cId="699455481" sldId="786"/>
            <ac:spMk id="3" creationId="{D5A4FAA7-43E7-B849-9241-44EC58422839}"/>
          </ac:spMkLst>
        </pc:spChg>
        <pc:spChg chg="mod">
          <ac:chgData name="Choi Yong Seok" userId="29ea6c4f-dc10-4b17-9b49-e970b46c0171" providerId="ADAL" clId="{762B7602-B0FA-42D4-828F-254B02288412}" dt="2022-08-17T02:14:00.448" v="5634" actId="14100"/>
          <ac:spMkLst>
            <pc:docMk/>
            <pc:sldMk cId="699455481" sldId="786"/>
            <ac:spMk id="14" creationId="{456E644D-CA96-0E73-1EE9-9188C0B3FE48}"/>
          </ac:spMkLst>
        </pc:spChg>
        <pc:picChg chg="add mod">
          <ac:chgData name="Choi Yong Seok" userId="29ea6c4f-dc10-4b17-9b49-e970b46c0171" providerId="ADAL" clId="{762B7602-B0FA-42D4-828F-254B02288412}" dt="2022-08-17T02:14:23.406" v="5638" actId="1076"/>
          <ac:picMkLst>
            <pc:docMk/>
            <pc:sldMk cId="699455481" sldId="786"/>
            <ac:picMk id="6" creationId="{04AFCE44-DFFD-E6A0-A109-6EFA14E30BCF}"/>
          </ac:picMkLst>
        </pc:picChg>
        <pc:picChg chg="add mod">
          <ac:chgData name="Choi Yong Seok" userId="29ea6c4f-dc10-4b17-9b49-e970b46c0171" providerId="ADAL" clId="{762B7602-B0FA-42D4-828F-254B02288412}" dt="2022-08-17T02:14:31.544" v="5640" actId="1076"/>
          <ac:picMkLst>
            <pc:docMk/>
            <pc:sldMk cId="699455481" sldId="786"/>
            <ac:picMk id="8" creationId="{A11DEE79-3C68-5E91-CA04-5B1419CED2CE}"/>
          </ac:picMkLst>
        </pc:picChg>
      </pc:sldChg>
      <pc:sldChg chg="addSp delSp modSp add mod">
        <pc:chgData name="Choi Yong Seok" userId="29ea6c4f-dc10-4b17-9b49-e970b46c0171" providerId="ADAL" clId="{762B7602-B0FA-42D4-828F-254B02288412}" dt="2022-08-17T02:18:58.571" v="5790" actId="554"/>
        <pc:sldMkLst>
          <pc:docMk/>
          <pc:sldMk cId="1149837667" sldId="787"/>
        </pc:sldMkLst>
        <pc:spChg chg="add mod">
          <ac:chgData name="Choi Yong Seok" userId="29ea6c4f-dc10-4b17-9b49-e970b46c0171" providerId="ADAL" clId="{762B7602-B0FA-42D4-828F-254B02288412}" dt="2022-08-17T02:18:58.571" v="5790" actId="554"/>
          <ac:spMkLst>
            <pc:docMk/>
            <pc:sldMk cId="1149837667" sldId="787"/>
            <ac:spMk id="7" creationId="{6196E776-788B-E656-E6BA-3792BE1DB05C}"/>
          </ac:spMkLst>
        </pc:spChg>
        <pc:spChg chg="add mod">
          <ac:chgData name="Choi Yong Seok" userId="29ea6c4f-dc10-4b17-9b49-e970b46c0171" providerId="ADAL" clId="{762B7602-B0FA-42D4-828F-254B02288412}" dt="2022-08-17T02:18:58.571" v="5790" actId="554"/>
          <ac:spMkLst>
            <pc:docMk/>
            <pc:sldMk cId="1149837667" sldId="787"/>
            <ac:spMk id="9" creationId="{15F88E4B-EF2E-E1F5-CC88-062B54EA8764}"/>
          </ac:spMkLst>
        </pc:spChg>
        <pc:spChg chg="add mod">
          <ac:chgData name="Choi Yong Seok" userId="29ea6c4f-dc10-4b17-9b49-e970b46c0171" providerId="ADAL" clId="{762B7602-B0FA-42D4-828F-254B02288412}" dt="2022-08-17T02:17:44.021" v="5691" actId="207"/>
          <ac:spMkLst>
            <pc:docMk/>
            <pc:sldMk cId="1149837667" sldId="787"/>
            <ac:spMk id="10" creationId="{9D2A91D3-905F-D9D0-60F1-B22711E2FAD7}"/>
          </ac:spMkLst>
        </pc:spChg>
        <pc:spChg chg="add mod">
          <ac:chgData name="Choi Yong Seok" userId="29ea6c4f-dc10-4b17-9b49-e970b46c0171" providerId="ADAL" clId="{762B7602-B0FA-42D4-828F-254B02288412}" dt="2022-08-17T02:18:12.747" v="5693" actId="13822"/>
          <ac:spMkLst>
            <pc:docMk/>
            <pc:sldMk cId="1149837667" sldId="787"/>
            <ac:spMk id="12" creationId="{D260EA52-4E19-5E65-F8ED-78FA1CA0265F}"/>
          </ac:spMkLst>
        </pc:spChg>
        <pc:spChg chg="add mod">
          <ac:chgData name="Choi Yong Seok" userId="29ea6c4f-dc10-4b17-9b49-e970b46c0171" providerId="ADAL" clId="{762B7602-B0FA-42D4-828F-254B02288412}" dt="2022-08-17T02:18:35.044" v="5757" actId="1076"/>
          <ac:spMkLst>
            <pc:docMk/>
            <pc:sldMk cId="1149837667" sldId="787"/>
            <ac:spMk id="13" creationId="{73C61598-F7A8-6802-7D03-0EB895D798CB}"/>
          </ac:spMkLst>
        </pc:spChg>
        <pc:spChg chg="mod">
          <ac:chgData name="Choi Yong Seok" userId="29ea6c4f-dc10-4b17-9b49-e970b46c0171" providerId="ADAL" clId="{762B7602-B0FA-42D4-828F-254B02288412}" dt="2022-08-17T02:15:28.806" v="5675" actId="14100"/>
          <ac:spMkLst>
            <pc:docMk/>
            <pc:sldMk cId="1149837667" sldId="787"/>
            <ac:spMk id="14" creationId="{456E644D-CA96-0E73-1EE9-9188C0B3FE48}"/>
          </ac:spMkLst>
        </pc:spChg>
        <pc:picChg chg="add mod">
          <ac:chgData name="Choi Yong Seok" userId="29ea6c4f-dc10-4b17-9b49-e970b46c0171" providerId="ADAL" clId="{762B7602-B0FA-42D4-828F-254B02288412}" dt="2022-08-17T02:15:43.360" v="5679" actId="1076"/>
          <ac:picMkLst>
            <pc:docMk/>
            <pc:sldMk cId="1149837667" sldId="787"/>
            <ac:picMk id="5" creationId="{43F7A3F4-017B-7A31-BD0F-039866712752}"/>
          </ac:picMkLst>
        </pc:picChg>
        <pc:picChg chg="del">
          <ac:chgData name="Choi Yong Seok" userId="29ea6c4f-dc10-4b17-9b49-e970b46c0171" providerId="ADAL" clId="{762B7602-B0FA-42D4-828F-254B02288412}" dt="2022-08-17T02:15:29.323" v="5676" actId="478"/>
          <ac:picMkLst>
            <pc:docMk/>
            <pc:sldMk cId="1149837667" sldId="787"/>
            <ac:picMk id="6" creationId="{04AFCE44-DFFD-E6A0-A109-6EFA14E30BCF}"/>
          </ac:picMkLst>
        </pc:picChg>
        <pc:picChg chg="del">
          <ac:chgData name="Choi Yong Seok" userId="29ea6c4f-dc10-4b17-9b49-e970b46c0171" providerId="ADAL" clId="{762B7602-B0FA-42D4-828F-254B02288412}" dt="2022-08-17T02:15:29.726" v="5677" actId="478"/>
          <ac:picMkLst>
            <pc:docMk/>
            <pc:sldMk cId="1149837667" sldId="787"/>
            <ac:picMk id="8" creationId="{A11DEE79-3C68-5E91-CA04-5B1419CED2CE}"/>
          </ac:picMkLst>
        </pc:picChg>
      </pc:sldChg>
      <pc:sldChg chg="addSp delSp modSp add mod">
        <pc:chgData name="Choi Yong Seok" userId="29ea6c4f-dc10-4b17-9b49-e970b46c0171" providerId="ADAL" clId="{762B7602-B0FA-42D4-828F-254B02288412}" dt="2022-08-17T02:19:15.194" v="5792" actId="1076"/>
        <pc:sldMkLst>
          <pc:docMk/>
          <pc:sldMk cId="1153569444" sldId="788"/>
        </pc:sldMkLst>
        <pc:spChg chg="del">
          <ac:chgData name="Choi Yong Seok" userId="29ea6c4f-dc10-4b17-9b49-e970b46c0171" providerId="ADAL" clId="{762B7602-B0FA-42D4-828F-254B02288412}" dt="2022-08-17T02:18:50.932" v="5789" actId="478"/>
          <ac:spMkLst>
            <pc:docMk/>
            <pc:sldMk cId="1153569444" sldId="788"/>
            <ac:spMk id="7" creationId="{6196E776-788B-E656-E6BA-3792BE1DB05C}"/>
          </ac:spMkLst>
        </pc:spChg>
        <pc:spChg chg="del">
          <ac:chgData name="Choi Yong Seok" userId="29ea6c4f-dc10-4b17-9b49-e970b46c0171" providerId="ADAL" clId="{762B7602-B0FA-42D4-828F-254B02288412}" dt="2022-08-17T02:18:50.932" v="5789" actId="478"/>
          <ac:spMkLst>
            <pc:docMk/>
            <pc:sldMk cId="1153569444" sldId="788"/>
            <ac:spMk id="9" creationId="{15F88E4B-EF2E-E1F5-CC88-062B54EA8764}"/>
          </ac:spMkLst>
        </pc:spChg>
        <pc:spChg chg="del">
          <ac:chgData name="Choi Yong Seok" userId="29ea6c4f-dc10-4b17-9b49-e970b46c0171" providerId="ADAL" clId="{762B7602-B0FA-42D4-828F-254B02288412}" dt="2022-08-17T02:18:49.844" v="5788" actId="478"/>
          <ac:spMkLst>
            <pc:docMk/>
            <pc:sldMk cId="1153569444" sldId="788"/>
            <ac:spMk id="10" creationId="{9D2A91D3-905F-D9D0-60F1-B22711E2FAD7}"/>
          </ac:spMkLst>
        </pc:spChg>
        <pc:spChg chg="del">
          <ac:chgData name="Choi Yong Seok" userId="29ea6c4f-dc10-4b17-9b49-e970b46c0171" providerId="ADAL" clId="{762B7602-B0FA-42D4-828F-254B02288412}" dt="2022-08-17T02:18:49.844" v="5788" actId="478"/>
          <ac:spMkLst>
            <pc:docMk/>
            <pc:sldMk cId="1153569444" sldId="788"/>
            <ac:spMk id="12" creationId="{D260EA52-4E19-5E65-F8ED-78FA1CA0265F}"/>
          </ac:spMkLst>
        </pc:spChg>
        <pc:spChg chg="del">
          <ac:chgData name="Choi Yong Seok" userId="29ea6c4f-dc10-4b17-9b49-e970b46c0171" providerId="ADAL" clId="{762B7602-B0FA-42D4-828F-254B02288412}" dt="2022-08-17T02:18:49.844" v="5788" actId="478"/>
          <ac:spMkLst>
            <pc:docMk/>
            <pc:sldMk cId="1153569444" sldId="788"/>
            <ac:spMk id="13" creationId="{73C61598-F7A8-6802-7D03-0EB895D798CB}"/>
          </ac:spMkLst>
        </pc:spChg>
        <pc:spChg chg="mod">
          <ac:chgData name="Choi Yong Seok" userId="29ea6c4f-dc10-4b17-9b49-e970b46c0171" providerId="ADAL" clId="{762B7602-B0FA-42D4-828F-254B02288412}" dt="2022-08-17T02:18:47.443" v="5786" actId="20577"/>
          <ac:spMkLst>
            <pc:docMk/>
            <pc:sldMk cId="1153569444" sldId="788"/>
            <ac:spMk id="14" creationId="{456E644D-CA96-0E73-1EE9-9188C0B3FE48}"/>
          </ac:spMkLst>
        </pc:spChg>
        <pc:picChg chg="del">
          <ac:chgData name="Choi Yong Seok" userId="29ea6c4f-dc10-4b17-9b49-e970b46c0171" providerId="ADAL" clId="{762B7602-B0FA-42D4-828F-254B02288412}" dt="2022-08-17T02:18:48.498" v="5787" actId="478"/>
          <ac:picMkLst>
            <pc:docMk/>
            <pc:sldMk cId="1153569444" sldId="788"/>
            <ac:picMk id="5" creationId="{43F7A3F4-017B-7A31-BD0F-039866712752}"/>
          </ac:picMkLst>
        </pc:picChg>
        <pc:picChg chg="add mod">
          <ac:chgData name="Choi Yong Seok" userId="29ea6c4f-dc10-4b17-9b49-e970b46c0171" providerId="ADAL" clId="{762B7602-B0FA-42D4-828F-254B02288412}" dt="2022-08-17T02:19:15.194" v="5792" actId="1076"/>
          <ac:picMkLst>
            <pc:docMk/>
            <pc:sldMk cId="1153569444" sldId="788"/>
            <ac:picMk id="6" creationId="{52A46BE0-2BF5-1DF1-1BC1-EAA3E7BD1F8D}"/>
          </ac:picMkLst>
        </pc:picChg>
      </pc:sldChg>
      <pc:sldChg chg="addSp delSp modSp add mod">
        <pc:chgData name="Choi Yong Seok" userId="29ea6c4f-dc10-4b17-9b49-e970b46c0171" providerId="ADAL" clId="{762B7602-B0FA-42D4-828F-254B02288412}" dt="2022-08-17T02:21:14.981" v="5828" actId="1076"/>
        <pc:sldMkLst>
          <pc:docMk/>
          <pc:sldMk cId="971108524" sldId="789"/>
        </pc:sldMkLst>
        <pc:spChg chg="mod">
          <ac:chgData name="Choi Yong Seok" userId="29ea6c4f-dc10-4b17-9b49-e970b46c0171" providerId="ADAL" clId="{762B7602-B0FA-42D4-828F-254B02288412}" dt="2022-08-17T02:21:07.803" v="5825" actId="20577"/>
          <ac:spMkLst>
            <pc:docMk/>
            <pc:sldMk cId="971108524" sldId="789"/>
            <ac:spMk id="14" creationId="{456E644D-CA96-0E73-1EE9-9188C0B3FE48}"/>
          </ac:spMkLst>
        </pc:spChg>
        <pc:picChg chg="add mod">
          <ac:chgData name="Choi Yong Seok" userId="29ea6c4f-dc10-4b17-9b49-e970b46c0171" providerId="ADAL" clId="{762B7602-B0FA-42D4-828F-254B02288412}" dt="2022-08-17T02:21:14.981" v="5828" actId="1076"/>
          <ac:picMkLst>
            <pc:docMk/>
            <pc:sldMk cId="971108524" sldId="789"/>
            <ac:picMk id="5" creationId="{19AAA7CC-75A5-3728-30D0-DE738AD2EAE7}"/>
          </ac:picMkLst>
        </pc:picChg>
        <pc:picChg chg="del">
          <ac:chgData name="Choi Yong Seok" userId="29ea6c4f-dc10-4b17-9b49-e970b46c0171" providerId="ADAL" clId="{762B7602-B0FA-42D4-828F-254B02288412}" dt="2022-08-17T02:21:08.915" v="5826" actId="478"/>
          <ac:picMkLst>
            <pc:docMk/>
            <pc:sldMk cId="971108524" sldId="789"/>
            <ac:picMk id="6" creationId="{52A46BE0-2BF5-1DF1-1BC1-EAA3E7BD1F8D}"/>
          </ac:picMkLst>
        </pc:picChg>
      </pc:sldChg>
      <pc:sldChg chg="addSp delSp modSp add mod">
        <pc:chgData name="Choi Yong Seok" userId="29ea6c4f-dc10-4b17-9b49-e970b46c0171" providerId="ADAL" clId="{762B7602-B0FA-42D4-828F-254B02288412}" dt="2022-08-17T02:22:34.820" v="5840" actId="1076"/>
        <pc:sldMkLst>
          <pc:docMk/>
          <pc:sldMk cId="3179667386" sldId="790"/>
        </pc:sldMkLst>
        <pc:spChg chg="del">
          <ac:chgData name="Choi Yong Seok" userId="29ea6c4f-dc10-4b17-9b49-e970b46c0171" providerId="ADAL" clId="{762B7602-B0FA-42D4-828F-254B02288412}" dt="2022-08-17T02:22:16.934" v="5832" actId="478"/>
          <ac:spMkLst>
            <pc:docMk/>
            <pc:sldMk cId="3179667386" sldId="790"/>
            <ac:spMk id="12" creationId="{B220F511-359D-68AD-4C2C-279995CE2EB0}"/>
          </ac:spMkLst>
        </pc:spChg>
        <pc:spChg chg="mod">
          <ac:chgData name="Choi Yong Seok" userId="29ea6c4f-dc10-4b17-9b49-e970b46c0171" providerId="ADAL" clId="{762B7602-B0FA-42D4-828F-254B02288412}" dt="2022-08-17T02:22:02.749" v="5830" actId="20577"/>
          <ac:spMkLst>
            <pc:docMk/>
            <pc:sldMk cId="3179667386" sldId="790"/>
            <ac:spMk id="14" creationId="{456E644D-CA96-0E73-1EE9-9188C0B3FE48}"/>
          </ac:spMkLst>
        </pc:spChg>
        <pc:spChg chg="del">
          <ac:chgData name="Choi Yong Seok" userId="29ea6c4f-dc10-4b17-9b49-e970b46c0171" providerId="ADAL" clId="{762B7602-B0FA-42D4-828F-254B02288412}" dt="2022-08-17T02:22:16.934" v="5832" actId="478"/>
          <ac:spMkLst>
            <pc:docMk/>
            <pc:sldMk cId="3179667386" sldId="790"/>
            <ac:spMk id="15" creationId="{00587008-0553-D693-9AB1-34DBB1F51801}"/>
          </ac:spMkLst>
        </pc:spChg>
        <pc:spChg chg="del">
          <ac:chgData name="Choi Yong Seok" userId="29ea6c4f-dc10-4b17-9b49-e970b46c0171" providerId="ADAL" clId="{762B7602-B0FA-42D4-828F-254B02288412}" dt="2022-08-17T02:22:16.934" v="5832" actId="478"/>
          <ac:spMkLst>
            <pc:docMk/>
            <pc:sldMk cId="3179667386" sldId="790"/>
            <ac:spMk id="16" creationId="{A1B3FB6A-454C-339F-38EA-27C16C268F14}"/>
          </ac:spMkLst>
        </pc:spChg>
        <pc:spChg chg="del">
          <ac:chgData name="Choi Yong Seok" userId="29ea6c4f-dc10-4b17-9b49-e970b46c0171" providerId="ADAL" clId="{762B7602-B0FA-42D4-828F-254B02288412}" dt="2022-08-17T02:22:16.934" v="5832" actId="478"/>
          <ac:spMkLst>
            <pc:docMk/>
            <pc:sldMk cId="3179667386" sldId="790"/>
            <ac:spMk id="18" creationId="{AA04BB49-FB09-6F69-AC9C-0653462F1B9C}"/>
          </ac:spMkLst>
        </pc:spChg>
        <pc:picChg chg="add mod">
          <ac:chgData name="Choi Yong Seok" userId="29ea6c4f-dc10-4b17-9b49-e970b46c0171" providerId="ADAL" clId="{762B7602-B0FA-42D4-828F-254B02288412}" dt="2022-08-17T02:22:31.429" v="5837" actId="1076"/>
          <ac:picMkLst>
            <pc:docMk/>
            <pc:sldMk cId="3179667386" sldId="790"/>
            <ac:picMk id="5" creationId="{8551B4F2-B4BF-51DF-D373-93926B071941}"/>
          </ac:picMkLst>
        </pc:picChg>
        <pc:picChg chg="add mod">
          <ac:chgData name="Choi Yong Seok" userId="29ea6c4f-dc10-4b17-9b49-e970b46c0171" providerId="ADAL" clId="{762B7602-B0FA-42D4-828F-254B02288412}" dt="2022-08-17T02:22:34.820" v="5840" actId="1076"/>
          <ac:picMkLst>
            <pc:docMk/>
            <pc:sldMk cId="3179667386" sldId="790"/>
            <ac:picMk id="7" creationId="{1142D8F0-19D2-71D3-C662-22B373A0A5A9}"/>
          </ac:picMkLst>
        </pc:picChg>
        <pc:picChg chg="del">
          <ac:chgData name="Choi Yong Seok" userId="29ea6c4f-dc10-4b17-9b49-e970b46c0171" providerId="ADAL" clId="{762B7602-B0FA-42D4-828F-254B02288412}" dt="2022-08-17T02:22:15.659" v="5831" actId="478"/>
          <ac:picMkLst>
            <pc:docMk/>
            <pc:sldMk cId="3179667386" sldId="790"/>
            <ac:picMk id="9" creationId="{D8A62825-9184-0B47-DF07-718BAF9EB211}"/>
          </ac:picMkLst>
        </pc:picChg>
      </pc:sldChg>
      <pc:sldChg chg="addSp delSp modSp add mod">
        <pc:chgData name="Choi Yong Seok" userId="29ea6c4f-dc10-4b17-9b49-e970b46c0171" providerId="ADAL" clId="{762B7602-B0FA-42D4-828F-254B02288412}" dt="2022-08-17T09:39:45.996" v="6014" actId="1076"/>
        <pc:sldMkLst>
          <pc:docMk/>
          <pc:sldMk cId="3953176307" sldId="791"/>
        </pc:sldMkLst>
        <pc:spChg chg="del">
          <ac:chgData name="Choi Yong Seok" userId="29ea6c4f-dc10-4b17-9b49-e970b46c0171" providerId="ADAL" clId="{762B7602-B0FA-42D4-828F-254B02288412}" dt="2022-08-17T06:24:32.267" v="5863" actId="478"/>
          <ac:spMkLst>
            <pc:docMk/>
            <pc:sldMk cId="3953176307" sldId="791"/>
            <ac:spMk id="3" creationId="{D5A4FAA7-43E7-B849-9241-44EC58422839}"/>
          </ac:spMkLst>
        </pc:spChg>
        <pc:spChg chg="mod">
          <ac:chgData name="Choi Yong Seok" userId="29ea6c4f-dc10-4b17-9b49-e970b46c0171" providerId="ADAL" clId="{762B7602-B0FA-42D4-828F-254B02288412}" dt="2022-08-17T09:39:06.403" v="6005" actId="20577"/>
          <ac:spMkLst>
            <pc:docMk/>
            <pc:sldMk cId="3953176307" sldId="791"/>
            <ac:spMk id="14" creationId="{456E644D-CA96-0E73-1EE9-9188C0B3FE48}"/>
          </ac:spMkLst>
        </pc:spChg>
        <pc:grpChg chg="add del mod">
          <ac:chgData name="Choi Yong Seok" userId="29ea6c4f-dc10-4b17-9b49-e970b46c0171" providerId="ADAL" clId="{762B7602-B0FA-42D4-828F-254B02288412}" dt="2022-08-17T09:39:16.364" v="6008" actId="478"/>
          <ac:grpSpMkLst>
            <pc:docMk/>
            <pc:sldMk cId="3953176307" sldId="791"/>
            <ac:grpSpMk id="7" creationId="{E014D5E5-F02C-7FAF-FCAB-83C383A73B7B}"/>
          </ac:grpSpMkLst>
        </pc:grpChg>
        <pc:picChg chg="add del mod">
          <ac:chgData name="Choi Yong Seok" userId="29ea6c4f-dc10-4b17-9b49-e970b46c0171" providerId="ADAL" clId="{762B7602-B0FA-42D4-828F-254B02288412}" dt="2022-08-17T09:39:07.858" v="6006" actId="478"/>
          <ac:picMkLst>
            <pc:docMk/>
            <pc:sldMk cId="3953176307" sldId="791"/>
            <ac:picMk id="6" creationId="{3DB66A5A-E1EA-6202-0FF2-7B4EFF2B7BC7}"/>
          </ac:picMkLst>
        </pc:picChg>
        <pc:picChg chg="del mod topLvl">
          <ac:chgData name="Choi Yong Seok" userId="29ea6c4f-dc10-4b17-9b49-e970b46c0171" providerId="ADAL" clId="{762B7602-B0FA-42D4-828F-254B02288412}" dt="2022-08-17T09:39:16.364" v="6008" actId="478"/>
          <ac:picMkLst>
            <pc:docMk/>
            <pc:sldMk cId="3953176307" sldId="791"/>
            <ac:picMk id="8" creationId="{03EC3B97-CE63-437C-ADF4-A6D7774223EF}"/>
          </ac:picMkLst>
        </pc:picChg>
        <pc:picChg chg="del mod topLvl modCrop">
          <ac:chgData name="Choi Yong Seok" userId="29ea6c4f-dc10-4b17-9b49-e970b46c0171" providerId="ADAL" clId="{762B7602-B0FA-42D4-828F-254B02288412}" dt="2022-08-17T09:39:27.852" v="6012" actId="478"/>
          <ac:picMkLst>
            <pc:docMk/>
            <pc:sldMk cId="3953176307" sldId="791"/>
            <ac:picMk id="9" creationId="{70249300-304E-932A-B191-AFF919E1E542}"/>
          </ac:picMkLst>
        </pc:picChg>
        <pc:picChg chg="add mod">
          <ac:chgData name="Choi Yong Seok" userId="29ea6c4f-dc10-4b17-9b49-e970b46c0171" providerId="ADAL" clId="{762B7602-B0FA-42D4-828F-254B02288412}" dt="2022-08-17T09:39:45.996" v="6014" actId="1076"/>
          <ac:picMkLst>
            <pc:docMk/>
            <pc:sldMk cId="3953176307" sldId="791"/>
            <ac:picMk id="12" creationId="{7CC5CEDC-8758-28EE-ABD3-2761EEB85D6F}"/>
          </ac:picMkLst>
        </pc:picChg>
      </pc:sldChg>
      <pc:sldChg chg="add">
        <pc:chgData name="Choi Yong Seok" userId="29ea6c4f-dc10-4b17-9b49-e970b46c0171" providerId="ADAL" clId="{762B7602-B0FA-42D4-828F-254B02288412}" dt="2022-08-17T09:38:58.577" v="5998"/>
        <pc:sldMkLst>
          <pc:docMk/>
          <pc:sldMk cId="2269074" sldId="792"/>
        </pc:sldMkLst>
      </pc:sldChg>
    </pc:docChg>
  </pc:docChgLst>
  <pc:docChgLst>
    <pc:chgData name="Choi Yong Seok" userId="29ea6c4f-dc10-4b17-9b49-e970b46c0171" providerId="ADAL" clId="{48228D52-90B0-42BC-A67B-DCDEA7A93521}"/>
    <pc:docChg chg="undo custSel addSld delSld modSld sldOrd">
      <pc:chgData name="Choi Yong Seok" userId="29ea6c4f-dc10-4b17-9b49-e970b46c0171" providerId="ADAL" clId="{48228D52-90B0-42BC-A67B-DCDEA7A93521}" dt="2022-11-14T03:37:00.701" v="2856" actId="1076"/>
      <pc:docMkLst>
        <pc:docMk/>
      </pc:docMkLst>
      <pc:sldChg chg="modSp mod modNotesTx">
        <pc:chgData name="Choi Yong Seok" userId="29ea6c4f-dc10-4b17-9b49-e970b46c0171" providerId="ADAL" clId="{48228D52-90B0-42BC-A67B-DCDEA7A93521}" dt="2022-11-14T01:56:03.620" v="88" actId="1076"/>
        <pc:sldMkLst>
          <pc:docMk/>
          <pc:sldMk cId="1335508778" sldId="364"/>
        </pc:sldMkLst>
        <pc:spChg chg="mod">
          <ac:chgData name="Choi Yong Seok" userId="29ea6c4f-dc10-4b17-9b49-e970b46c0171" providerId="ADAL" clId="{48228D52-90B0-42BC-A67B-DCDEA7A93521}" dt="2022-11-14T01:54:15.017" v="2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48228D52-90B0-42BC-A67B-DCDEA7A93521}" dt="2022-11-14T01:54:33.858" v="79" actId="20577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48228D52-90B0-42BC-A67B-DCDEA7A93521}" dt="2022-11-14T01:55:00.004" v="85" actId="1076"/>
          <ac:spMkLst>
            <pc:docMk/>
            <pc:sldMk cId="1335508778" sldId="364"/>
            <ac:spMk id="5" creationId="{E8BF452F-36B6-160E-7EDD-D9A860F416A6}"/>
          </ac:spMkLst>
        </pc:spChg>
        <pc:picChg chg="mod">
          <ac:chgData name="Choi Yong Seok" userId="29ea6c4f-dc10-4b17-9b49-e970b46c0171" providerId="ADAL" clId="{48228D52-90B0-42BC-A67B-DCDEA7A93521}" dt="2022-11-14T01:56:03.620" v="88" actId="1076"/>
          <ac:picMkLst>
            <pc:docMk/>
            <pc:sldMk cId="1335508778" sldId="364"/>
            <ac:picMk id="8" creationId="{1344B04A-C212-FBC9-6C49-4059BB052C95}"/>
          </ac:picMkLst>
        </pc:picChg>
      </pc:sldChg>
      <pc:sldChg chg="addSp delSp modSp mod">
        <pc:chgData name="Choi Yong Seok" userId="29ea6c4f-dc10-4b17-9b49-e970b46c0171" providerId="ADAL" clId="{48228D52-90B0-42BC-A67B-DCDEA7A93521}" dt="2022-11-14T02:17:36.224" v="623" actId="207"/>
        <pc:sldMkLst>
          <pc:docMk/>
          <pc:sldMk cId="2614291775" sldId="705"/>
        </pc:sldMkLst>
        <pc:spChg chg="mod">
          <ac:chgData name="Choi Yong Seok" userId="29ea6c4f-dc10-4b17-9b49-e970b46c0171" providerId="ADAL" clId="{48228D52-90B0-42BC-A67B-DCDEA7A93521}" dt="2022-11-14T02:08:37.318" v="344" actId="6549"/>
          <ac:spMkLst>
            <pc:docMk/>
            <pc:sldMk cId="2614291775" sldId="705"/>
            <ac:spMk id="3" creationId="{AF883A52-735F-F384-9DB7-00BDFCDEBEE5}"/>
          </ac:spMkLst>
        </pc:spChg>
        <pc:spChg chg="add mod">
          <ac:chgData name="Choi Yong Seok" userId="29ea6c4f-dc10-4b17-9b49-e970b46c0171" providerId="ADAL" clId="{48228D52-90B0-42BC-A67B-DCDEA7A93521}" dt="2022-11-14T02:11:40.035" v="503" actId="1035"/>
          <ac:spMkLst>
            <pc:docMk/>
            <pc:sldMk cId="2614291775" sldId="705"/>
            <ac:spMk id="5" creationId="{B181386F-C2CF-C56F-47BB-1137B9C10027}"/>
          </ac:spMkLst>
        </pc:spChg>
        <pc:spChg chg="add mod">
          <ac:chgData name="Choi Yong Seok" userId="29ea6c4f-dc10-4b17-9b49-e970b46c0171" providerId="ADAL" clId="{48228D52-90B0-42BC-A67B-DCDEA7A93521}" dt="2022-11-14T02:11:40.035" v="503" actId="1035"/>
          <ac:spMkLst>
            <pc:docMk/>
            <pc:sldMk cId="2614291775" sldId="705"/>
            <ac:spMk id="6" creationId="{FB887659-62A2-06E6-9DC2-E795D9735E48}"/>
          </ac:spMkLst>
        </pc:spChg>
        <pc:spChg chg="add mod">
          <ac:chgData name="Choi Yong Seok" userId="29ea6c4f-dc10-4b17-9b49-e970b46c0171" providerId="ADAL" clId="{48228D52-90B0-42BC-A67B-DCDEA7A93521}" dt="2022-11-14T02:11:40.035" v="503" actId="1035"/>
          <ac:spMkLst>
            <pc:docMk/>
            <pc:sldMk cId="2614291775" sldId="705"/>
            <ac:spMk id="7" creationId="{C1DFA046-2704-451F-D442-8AD13BA1AF0C}"/>
          </ac:spMkLst>
        </pc:spChg>
        <pc:spChg chg="add mod">
          <ac:chgData name="Choi Yong Seok" userId="29ea6c4f-dc10-4b17-9b49-e970b46c0171" providerId="ADAL" clId="{48228D52-90B0-42BC-A67B-DCDEA7A93521}" dt="2022-11-14T02:11:40.035" v="503" actId="1035"/>
          <ac:spMkLst>
            <pc:docMk/>
            <pc:sldMk cId="2614291775" sldId="705"/>
            <ac:spMk id="8" creationId="{89835FBA-DBD3-0FD1-E41C-67D5F76BA26F}"/>
          </ac:spMkLst>
        </pc:spChg>
        <pc:spChg chg="add mod">
          <ac:chgData name="Choi Yong Seok" userId="29ea6c4f-dc10-4b17-9b49-e970b46c0171" providerId="ADAL" clId="{48228D52-90B0-42BC-A67B-DCDEA7A93521}" dt="2022-11-14T02:17:32.177" v="622" actId="207"/>
          <ac:spMkLst>
            <pc:docMk/>
            <pc:sldMk cId="2614291775" sldId="705"/>
            <ac:spMk id="18" creationId="{BA47B005-6F79-F829-24A1-3B2292B6201A}"/>
          </ac:spMkLst>
        </pc:spChg>
        <pc:spChg chg="add mod">
          <ac:chgData name="Choi Yong Seok" userId="29ea6c4f-dc10-4b17-9b49-e970b46c0171" providerId="ADAL" clId="{48228D52-90B0-42BC-A67B-DCDEA7A93521}" dt="2022-11-14T02:11:40.035" v="503" actId="1035"/>
          <ac:spMkLst>
            <pc:docMk/>
            <pc:sldMk cId="2614291775" sldId="705"/>
            <ac:spMk id="21" creationId="{59FEE41C-2D04-E679-39FA-457A79332C94}"/>
          </ac:spMkLst>
        </pc:spChg>
        <pc:spChg chg="add mod">
          <ac:chgData name="Choi Yong Seok" userId="29ea6c4f-dc10-4b17-9b49-e970b46c0171" providerId="ADAL" clId="{48228D52-90B0-42BC-A67B-DCDEA7A93521}" dt="2022-11-14T02:17:36.224" v="623" actId="207"/>
          <ac:spMkLst>
            <pc:docMk/>
            <pc:sldMk cId="2614291775" sldId="705"/>
            <ac:spMk id="22" creationId="{41308D64-640B-4EAB-F1E2-2A8271970515}"/>
          </ac:spMkLst>
        </pc:spChg>
        <pc:spChg chg="add mod">
          <ac:chgData name="Choi Yong Seok" userId="29ea6c4f-dc10-4b17-9b49-e970b46c0171" providerId="ADAL" clId="{48228D52-90B0-42BC-A67B-DCDEA7A93521}" dt="2022-11-14T02:11:40.035" v="503" actId="1035"/>
          <ac:spMkLst>
            <pc:docMk/>
            <pc:sldMk cId="2614291775" sldId="705"/>
            <ac:spMk id="23" creationId="{651B4109-8343-6B83-4FD7-58823BCEBAC9}"/>
          </ac:spMkLst>
        </pc:spChg>
        <pc:spChg chg="add mod">
          <ac:chgData name="Choi Yong Seok" userId="29ea6c4f-dc10-4b17-9b49-e970b46c0171" providerId="ADAL" clId="{48228D52-90B0-42BC-A67B-DCDEA7A93521}" dt="2022-11-14T02:11:40.035" v="503" actId="1035"/>
          <ac:spMkLst>
            <pc:docMk/>
            <pc:sldMk cId="2614291775" sldId="705"/>
            <ac:spMk id="24" creationId="{B34AE68D-62C1-9748-C52F-14464781E1B0}"/>
          </ac:spMkLst>
        </pc:spChg>
        <pc:spChg chg="add mod">
          <ac:chgData name="Choi Yong Seok" userId="29ea6c4f-dc10-4b17-9b49-e970b46c0171" providerId="ADAL" clId="{48228D52-90B0-42BC-A67B-DCDEA7A93521}" dt="2022-11-14T02:11:40.035" v="503" actId="1035"/>
          <ac:spMkLst>
            <pc:docMk/>
            <pc:sldMk cId="2614291775" sldId="705"/>
            <ac:spMk id="25" creationId="{7CF92F5D-5AA1-EDF3-DEDF-8A8FB6E0513B}"/>
          </ac:spMkLst>
        </pc:spChg>
        <pc:spChg chg="add mod">
          <ac:chgData name="Choi Yong Seok" userId="29ea6c4f-dc10-4b17-9b49-e970b46c0171" providerId="ADAL" clId="{48228D52-90B0-42BC-A67B-DCDEA7A93521}" dt="2022-11-14T02:11:40.035" v="503" actId="1035"/>
          <ac:spMkLst>
            <pc:docMk/>
            <pc:sldMk cId="2614291775" sldId="705"/>
            <ac:spMk id="26" creationId="{902B5A5E-9AC3-E5E6-EFB7-AA397E62FD69}"/>
          </ac:spMkLst>
        </pc:spChg>
        <pc:spChg chg="add mod">
          <ac:chgData name="Choi Yong Seok" userId="29ea6c4f-dc10-4b17-9b49-e970b46c0171" providerId="ADAL" clId="{48228D52-90B0-42BC-A67B-DCDEA7A93521}" dt="2022-11-14T02:11:40.035" v="503" actId="1035"/>
          <ac:spMkLst>
            <pc:docMk/>
            <pc:sldMk cId="2614291775" sldId="705"/>
            <ac:spMk id="27" creationId="{815A1B31-4FED-A2C9-7FD5-96D62DA7F90A}"/>
          </ac:spMkLst>
        </pc:spChg>
        <pc:spChg chg="add mod">
          <ac:chgData name="Choi Yong Seok" userId="29ea6c4f-dc10-4b17-9b49-e970b46c0171" providerId="ADAL" clId="{48228D52-90B0-42BC-A67B-DCDEA7A93521}" dt="2022-11-14T02:11:40.035" v="503" actId="1035"/>
          <ac:spMkLst>
            <pc:docMk/>
            <pc:sldMk cId="2614291775" sldId="705"/>
            <ac:spMk id="28" creationId="{93A1F7B5-52F6-AF39-2446-4A35F4D7DE65}"/>
          </ac:spMkLst>
        </pc:spChg>
        <pc:spChg chg="add mod">
          <ac:chgData name="Choi Yong Seok" userId="29ea6c4f-dc10-4b17-9b49-e970b46c0171" providerId="ADAL" clId="{48228D52-90B0-42BC-A67B-DCDEA7A93521}" dt="2022-11-14T02:11:50.289" v="529" actId="1036"/>
          <ac:spMkLst>
            <pc:docMk/>
            <pc:sldMk cId="2614291775" sldId="705"/>
            <ac:spMk id="29" creationId="{627918FC-786D-2A4F-1183-29D381DD18EF}"/>
          </ac:spMkLst>
        </pc:spChg>
        <pc:spChg chg="add mod">
          <ac:chgData name="Choi Yong Seok" userId="29ea6c4f-dc10-4b17-9b49-e970b46c0171" providerId="ADAL" clId="{48228D52-90B0-42BC-A67B-DCDEA7A93521}" dt="2022-11-14T02:16:18.809" v="591" actId="164"/>
          <ac:spMkLst>
            <pc:docMk/>
            <pc:sldMk cId="2614291775" sldId="705"/>
            <ac:spMk id="30" creationId="{2151FE5F-918B-5EA7-B765-5DCE373CC461}"/>
          </ac:spMkLst>
        </pc:spChg>
        <pc:spChg chg="add mod">
          <ac:chgData name="Choi Yong Seok" userId="29ea6c4f-dc10-4b17-9b49-e970b46c0171" providerId="ADAL" clId="{48228D52-90B0-42BC-A67B-DCDEA7A93521}" dt="2022-11-14T02:16:18.809" v="591" actId="164"/>
          <ac:spMkLst>
            <pc:docMk/>
            <pc:sldMk cId="2614291775" sldId="705"/>
            <ac:spMk id="32" creationId="{A39933C2-73C5-D245-E6F2-EF7526DDD5D9}"/>
          </ac:spMkLst>
        </pc:spChg>
        <pc:spChg chg="add mod">
          <ac:chgData name="Choi Yong Seok" userId="29ea6c4f-dc10-4b17-9b49-e970b46c0171" providerId="ADAL" clId="{48228D52-90B0-42BC-A67B-DCDEA7A93521}" dt="2022-11-14T02:16:18.809" v="591" actId="164"/>
          <ac:spMkLst>
            <pc:docMk/>
            <pc:sldMk cId="2614291775" sldId="705"/>
            <ac:spMk id="33" creationId="{B3CD890A-F428-5545-F33D-7DF7EB2BC741}"/>
          </ac:spMkLst>
        </pc:spChg>
        <pc:spChg chg="add mod">
          <ac:chgData name="Choi Yong Seok" userId="29ea6c4f-dc10-4b17-9b49-e970b46c0171" providerId="ADAL" clId="{48228D52-90B0-42BC-A67B-DCDEA7A93521}" dt="2022-11-14T02:16:15.175" v="590" actId="164"/>
          <ac:spMkLst>
            <pc:docMk/>
            <pc:sldMk cId="2614291775" sldId="705"/>
            <ac:spMk id="34" creationId="{162F1889-48BC-0BCA-3EE7-2674D4C2D721}"/>
          </ac:spMkLst>
        </pc:spChg>
        <pc:spChg chg="add mod">
          <ac:chgData name="Choi Yong Seok" userId="29ea6c4f-dc10-4b17-9b49-e970b46c0171" providerId="ADAL" clId="{48228D52-90B0-42BC-A67B-DCDEA7A93521}" dt="2022-11-14T02:16:15.175" v="590" actId="164"/>
          <ac:spMkLst>
            <pc:docMk/>
            <pc:sldMk cId="2614291775" sldId="705"/>
            <ac:spMk id="37" creationId="{45805DBF-11E5-DDED-1731-4A2FF7A7676B}"/>
          </ac:spMkLst>
        </pc:spChg>
        <pc:spChg chg="add mod">
          <ac:chgData name="Choi Yong Seok" userId="29ea6c4f-dc10-4b17-9b49-e970b46c0171" providerId="ADAL" clId="{48228D52-90B0-42BC-A67B-DCDEA7A93521}" dt="2022-11-14T02:16:11.173" v="589" actId="164"/>
          <ac:spMkLst>
            <pc:docMk/>
            <pc:sldMk cId="2614291775" sldId="705"/>
            <ac:spMk id="39" creationId="{E7CD79A8-B472-2C8B-1D06-895F77AA5474}"/>
          </ac:spMkLst>
        </pc:spChg>
        <pc:spChg chg="add mod">
          <ac:chgData name="Choi Yong Seok" userId="29ea6c4f-dc10-4b17-9b49-e970b46c0171" providerId="ADAL" clId="{48228D52-90B0-42BC-A67B-DCDEA7A93521}" dt="2022-11-14T02:16:11.173" v="589" actId="164"/>
          <ac:spMkLst>
            <pc:docMk/>
            <pc:sldMk cId="2614291775" sldId="705"/>
            <ac:spMk id="41" creationId="{25435C90-AA20-56DF-9E3E-4CC8FC9D6685}"/>
          </ac:spMkLst>
        </pc:spChg>
        <pc:spChg chg="add mod">
          <ac:chgData name="Choi Yong Seok" userId="29ea6c4f-dc10-4b17-9b49-e970b46c0171" providerId="ADAL" clId="{48228D52-90B0-42BC-A67B-DCDEA7A93521}" dt="2022-11-14T02:16:11.173" v="589" actId="164"/>
          <ac:spMkLst>
            <pc:docMk/>
            <pc:sldMk cId="2614291775" sldId="705"/>
            <ac:spMk id="42" creationId="{CDA87266-0D92-FAB5-314F-F8CC41159457}"/>
          </ac:spMkLst>
        </pc:spChg>
        <pc:spChg chg="add mod">
          <ac:chgData name="Choi Yong Seok" userId="29ea6c4f-dc10-4b17-9b49-e970b46c0171" providerId="ADAL" clId="{48228D52-90B0-42BC-A67B-DCDEA7A93521}" dt="2022-11-14T02:16:15.175" v="590" actId="164"/>
          <ac:spMkLst>
            <pc:docMk/>
            <pc:sldMk cId="2614291775" sldId="705"/>
            <ac:spMk id="43" creationId="{7FD11EF3-0AD0-216E-681E-B5144BDC3B4A}"/>
          </ac:spMkLst>
        </pc:spChg>
        <pc:spChg chg="add mod">
          <ac:chgData name="Choi Yong Seok" userId="29ea6c4f-dc10-4b17-9b49-e970b46c0171" providerId="ADAL" clId="{48228D52-90B0-42BC-A67B-DCDEA7A93521}" dt="2022-11-14T02:16:11.173" v="589" actId="164"/>
          <ac:spMkLst>
            <pc:docMk/>
            <pc:sldMk cId="2614291775" sldId="705"/>
            <ac:spMk id="44" creationId="{A32B36B4-5EAD-1321-3E9B-DCEDBF8E8B82}"/>
          </ac:spMkLst>
        </pc:spChg>
        <pc:spChg chg="add mod">
          <ac:chgData name="Choi Yong Seok" userId="29ea6c4f-dc10-4b17-9b49-e970b46c0171" providerId="ADAL" clId="{48228D52-90B0-42BC-A67B-DCDEA7A93521}" dt="2022-11-14T02:17:06.767" v="599" actId="1582"/>
          <ac:spMkLst>
            <pc:docMk/>
            <pc:sldMk cId="2614291775" sldId="705"/>
            <ac:spMk id="48" creationId="{337112F9-6E3A-04E0-10B3-CAAB07DFB223}"/>
          </ac:spMkLst>
        </pc:spChg>
        <pc:spChg chg="add mod">
          <ac:chgData name="Choi Yong Seok" userId="29ea6c4f-dc10-4b17-9b49-e970b46c0171" providerId="ADAL" clId="{48228D52-90B0-42BC-A67B-DCDEA7A93521}" dt="2022-11-14T02:17:21.742" v="621" actId="1076"/>
          <ac:spMkLst>
            <pc:docMk/>
            <pc:sldMk cId="2614291775" sldId="705"/>
            <ac:spMk id="49" creationId="{268987EE-D259-0594-A435-ED554C9CCE27}"/>
          </ac:spMkLst>
        </pc:spChg>
        <pc:grpChg chg="add mod">
          <ac:chgData name="Choi Yong Seok" userId="29ea6c4f-dc10-4b17-9b49-e970b46c0171" providerId="ADAL" clId="{48228D52-90B0-42BC-A67B-DCDEA7A93521}" dt="2022-11-14T02:16:32.181" v="593" actId="1076"/>
          <ac:grpSpMkLst>
            <pc:docMk/>
            <pc:sldMk cId="2614291775" sldId="705"/>
            <ac:grpSpMk id="45" creationId="{7F31D63B-8DA3-E835-0127-D20A1728D7FB}"/>
          </ac:grpSpMkLst>
        </pc:grpChg>
        <pc:grpChg chg="add mod">
          <ac:chgData name="Choi Yong Seok" userId="29ea6c4f-dc10-4b17-9b49-e970b46c0171" providerId="ADAL" clId="{48228D52-90B0-42BC-A67B-DCDEA7A93521}" dt="2022-11-14T02:16:25.650" v="592" actId="12789"/>
          <ac:grpSpMkLst>
            <pc:docMk/>
            <pc:sldMk cId="2614291775" sldId="705"/>
            <ac:grpSpMk id="46" creationId="{701200D6-CC3E-DC64-DC1C-3CA41D2E9097}"/>
          </ac:grpSpMkLst>
        </pc:grpChg>
        <pc:grpChg chg="add mod">
          <ac:chgData name="Choi Yong Seok" userId="29ea6c4f-dc10-4b17-9b49-e970b46c0171" providerId="ADAL" clId="{48228D52-90B0-42BC-A67B-DCDEA7A93521}" dt="2022-11-14T02:16:45.783" v="594" actId="1076"/>
          <ac:grpSpMkLst>
            <pc:docMk/>
            <pc:sldMk cId="2614291775" sldId="705"/>
            <ac:grpSpMk id="47" creationId="{9DE643F6-8084-0306-FBF7-FFD2D70C2188}"/>
          </ac:grpSpMkLst>
        </pc:grpChg>
        <pc:picChg chg="add del mod">
          <ac:chgData name="Choi Yong Seok" userId="29ea6c4f-dc10-4b17-9b49-e970b46c0171" providerId="ADAL" clId="{48228D52-90B0-42BC-A67B-DCDEA7A93521}" dt="2022-11-14T02:04:24.701" v="264" actId="478"/>
          <ac:picMkLst>
            <pc:docMk/>
            <pc:sldMk cId="2614291775" sldId="705"/>
            <ac:picMk id="13" creationId="{32F681A8-6F4A-366F-392D-1D0E211FB16D}"/>
          </ac:picMkLst>
        </pc:picChg>
        <pc:picChg chg="add mod">
          <ac:chgData name="Choi Yong Seok" userId="29ea6c4f-dc10-4b17-9b49-e970b46c0171" providerId="ADAL" clId="{48228D52-90B0-42BC-A67B-DCDEA7A93521}" dt="2022-11-14T02:11:40.035" v="503" actId="1035"/>
          <ac:picMkLst>
            <pc:docMk/>
            <pc:sldMk cId="2614291775" sldId="705"/>
            <ac:picMk id="15" creationId="{A003727F-A892-2FFC-E206-7BC60C10E5DD}"/>
          </ac:picMkLst>
        </pc:picChg>
        <pc:picChg chg="add mod">
          <ac:chgData name="Choi Yong Seok" userId="29ea6c4f-dc10-4b17-9b49-e970b46c0171" providerId="ADAL" clId="{48228D52-90B0-42BC-A67B-DCDEA7A93521}" dt="2022-11-14T02:11:40.035" v="503" actId="1035"/>
          <ac:picMkLst>
            <pc:docMk/>
            <pc:sldMk cId="2614291775" sldId="705"/>
            <ac:picMk id="20" creationId="{3A9517E6-94B5-21B7-B198-5A18AC0069D3}"/>
          </ac:picMkLst>
        </pc:picChg>
        <pc:picChg chg="add mod">
          <ac:chgData name="Choi Yong Seok" userId="29ea6c4f-dc10-4b17-9b49-e970b46c0171" providerId="ADAL" clId="{48228D52-90B0-42BC-A67B-DCDEA7A93521}" dt="2022-11-14T02:16:18.809" v="591" actId="164"/>
          <ac:picMkLst>
            <pc:docMk/>
            <pc:sldMk cId="2614291775" sldId="705"/>
            <ac:picMk id="31" creationId="{A90776B5-7772-C724-8FFC-965C3750A83F}"/>
          </ac:picMkLst>
        </pc:picChg>
        <pc:picChg chg="add mod">
          <ac:chgData name="Choi Yong Seok" userId="29ea6c4f-dc10-4b17-9b49-e970b46c0171" providerId="ADAL" clId="{48228D52-90B0-42BC-A67B-DCDEA7A93521}" dt="2022-11-14T02:16:15.175" v="590" actId="164"/>
          <ac:picMkLst>
            <pc:docMk/>
            <pc:sldMk cId="2614291775" sldId="705"/>
            <ac:picMk id="35" creationId="{6703CD20-CF18-A27A-6546-81FCE6243DE1}"/>
          </ac:picMkLst>
        </pc:picChg>
        <pc:picChg chg="add del mod">
          <ac:chgData name="Choi Yong Seok" userId="29ea6c4f-dc10-4b17-9b49-e970b46c0171" providerId="ADAL" clId="{48228D52-90B0-42BC-A67B-DCDEA7A93521}" dt="2022-11-14T02:14:50.845" v="570" actId="478"/>
          <ac:picMkLst>
            <pc:docMk/>
            <pc:sldMk cId="2614291775" sldId="705"/>
            <ac:picMk id="40" creationId="{328498D0-12CF-D20C-786D-9B2754441C0E}"/>
          </ac:picMkLst>
        </pc:picChg>
        <pc:cxnChg chg="add mod">
          <ac:chgData name="Choi Yong Seok" userId="29ea6c4f-dc10-4b17-9b49-e970b46c0171" providerId="ADAL" clId="{48228D52-90B0-42BC-A67B-DCDEA7A93521}" dt="2022-11-14T02:11:40.035" v="503" actId="1035"/>
          <ac:cxnSpMkLst>
            <pc:docMk/>
            <pc:sldMk cId="2614291775" sldId="705"/>
            <ac:cxnSpMk id="10" creationId="{C6861E55-C289-2807-EE99-C7AA3627DA5C}"/>
          </ac:cxnSpMkLst>
        </pc:cxnChg>
        <pc:cxnChg chg="add mod">
          <ac:chgData name="Choi Yong Seok" userId="29ea6c4f-dc10-4b17-9b49-e970b46c0171" providerId="ADAL" clId="{48228D52-90B0-42BC-A67B-DCDEA7A93521}" dt="2022-11-14T02:11:40.035" v="503" actId="1035"/>
          <ac:cxnSpMkLst>
            <pc:docMk/>
            <pc:sldMk cId="2614291775" sldId="705"/>
            <ac:cxnSpMk id="17" creationId="{C908873C-B506-2BB0-C47B-4465790F4D01}"/>
          </ac:cxnSpMkLst>
        </pc:cxnChg>
      </pc:sldChg>
      <pc:sldChg chg="addSp delSp modSp mod modNotesTx">
        <pc:chgData name="Choi Yong Seok" userId="29ea6c4f-dc10-4b17-9b49-e970b46c0171" providerId="ADAL" clId="{48228D52-90B0-42BC-A67B-DCDEA7A93521}" dt="2022-11-14T03:25:33.012" v="2337" actId="20577"/>
        <pc:sldMkLst>
          <pc:docMk/>
          <pc:sldMk cId="1144456023" sldId="873"/>
        </pc:sldMkLst>
        <pc:spChg chg="mod">
          <ac:chgData name="Choi Yong Seok" userId="29ea6c4f-dc10-4b17-9b49-e970b46c0171" providerId="ADAL" clId="{48228D52-90B0-42BC-A67B-DCDEA7A93521}" dt="2022-11-14T02:31:22.565" v="1046" actId="20577"/>
          <ac:spMkLst>
            <pc:docMk/>
            <pc:sldMk cId="1144456023" sldId="873"/>
            <ac:spMk id="4" creationId="{00000000-0000-0000-0000-000000000000}"/>
          </ac:spMkLst>
        </pc:spChg>
        <pc:spChg chg="mod">
          <ac:chgData name="Choi Yong Seok" userId="29ea6c4f-dc10-4b17-9b49-e970b46c0171" providerId="ADAL" clId="{48228D52-90B0-42BC-A67B-DCDEA7A93521}" dt="2022-11-14T02:31:28.256" v="1064" actId="20577"/>
          <ac:spMkLst>
            <pc:docMk/>
            <pc:sldMk cId="1144456023" sldId="873"/>
            <ac:spMk id="5" creationId="{121808BF-FE34-9FDB-49B8-0295956D2308}"/>
          </ac:spMkLst>
        </pc:spChg>
        <pc:spChg chg="del">
          <ac:chgData name="Choi Yong Seok" userId="29ea6c4f-dc10-4b17-9b49-e970b46c0171" providerId="ADAL" clId="{48228D52-90B0-42BC-A67B-DCDEA7A93521}" dt="2022-11-14T02:31:31.794" v="1065" actId="478"/>
          <ac:spMkLst>
            <pc:docMk/>
            <pc:sldMk cId="1144456023" sldId="873"/>
            <ac:spMk id="8" creationId="{8769478E-CB8A-0D3B-97C7-2DC11899E04A}"/>
          </ac:spMkLst>
        </pc:spChg>
        <pc:spChg chg="del">
          <ac:chgData name="Choi Yong Seok" userId="29ea6c4f-dc10-4b17-9b49-e970b46c0171" providerId="ADAL" clId="{48228D52-90B0-42BC-A67B-DCDEA7A93521}" dt="2022-11-14T02:31:31.794" v="1065" actId="478"/>
          <ac:spMkLst>
            <pc:docMk/>
            <pc:sldMk cId="1144456023" sldId="873"/>
            <ac:spMk id="9" creationId="{2A9E3D5A-8BBA-0E64-6FD6-453A54D48216}"/>
          </ac:spMkLst>
        </pc:spChg>
        <pc:spChg chg="del">
          <ac:chgData name="Choi Yong Seok" userId="29ea6c4f-dc10-4b17-9b49-e970b46c0171" providerId="ADAL" clId="{48228D52-90B0-42BC-A67B-DCDEA7A93521}" dt="2022-11-14T02:31:31.794" v="1065" actId="478"/>
          <ac:spMkLst>
            <pc:docMk/>
            <pc:sldMk cId="1144456023" sldId="873"/>
            <ac:spMk id="10" creationId="{85D6F018-1D84-4455-DAF8-634C642843E5}"/>
          </ac:spMkLst>
        </pc:spChg>
        <pc:spChg chg="del">
          <ac:chgData name="Choi Yong Seok" userId="29ea6c4f-dc10-4b17-9b49-e970b46c0171" providerId="ADAL" clId="{48228D52-90B0-42BC-A67B-DCDEA7A93521}" dt="2022-11-14T02:31:31.794" v="1065" actId="478"/>
          <ac:spMkLst>
            <pc:docMk/>
            <pc:sldMk cId="1144456023" sldId="873"/>
            <ac:spMk id="12" creationId="{B543101C-E4E1-260E-BB26-52ECDE29E517}"/>
          </ac:spMkLst>
        </pc:spChg>
        <pc:spChg chg="add del">
          <ac:chgData name="Choi Yong Seok" userId="29ea6c4f-dc10-4b17-9b49-e970b46c0171" providerId="ADAL" clId="{48228D52-90B0-42BC-A67B-DCDEA7A93521}" dt="2022-11-14T02:33:01.500" v="1079" actId="478"/>
          <ac:spMkLst>
            <pc:docMk/>
            <pc:sldMk cId="1144456023" sldId="873"/>
            <ac:spMk id="15" creationId="{90BEDAD0-42C8-CE3F-9371-372180C79F45}"/>
          </ac:spMkLst>
        </pc:spChg>
        <pc:spChg chg="del">
          <ac:chgData name="Choi Yong Seok" userId="29ea6c4f-dc10-4b17-9b49-e970b46c0171" providerId="ADAL" clId="{48228D52-90B0-42BC-A67B-DCDEA7A93521}" dt="2022-11-14T02:31:31.794" v="1065" actId="478"/>
          <ac:spMkLst>
            <pc:docMk/>
            <pc:sldMk cId="1144456023" sldId="873"/>
            <ac:spMk id="16" creationId="{0D4C8806-0FCE-5C1B-1520-42ADD3080DF7}"/>
          </ac:spMkLst>
        </pc:spChg>
        <pc:spChg chg="del">
          <ac:chgData name="Choi Yong Seok" userId="29ea6c4f-dc10-4b17-9b49-e970b46c0171" providerId="ADAL" clId="{48228D52-90B0-42BC-A67B-DCDEA7A93521}" dt="2022-11-14T02:31:31.794" v="1065" actId="478"/>
          <ac:spMkLst>
            <pc:docMk/>
            <pc:sldMk cId="1144456023" sldId="873"/>
            <ac:spMk id="17" creationId="{541CFA22-24B5-1060-D120-FA68582C8195}"/>
          </ac:spMkLst>
        </pc:spChg>
        <pc:spChg chg="mod">
          <ac:chgData name="Choi Yong Seok" userId="29ea6c4f-dc10-4b17-9b49-e970b46c0171" providerId="ADAL" clId="{48228D52-90B0-42BC-A67B-DCDEA7A93521}" dt="2022-11-14T02:33:07.658" v="1080"/>
          <ac:spMkLst>
            <pc:docMk/>
            <pc:sldMk cId="1144456023" sldId="873"/>
            <ac:spMk id="19" creationId="{68B7CB58-D875-C082-E850-C5E3A4CF00F6}"/>
          </ac:spMkLst>
        </pc:spChg>
        <pc:spChg chg="del">
          <ac:chgData name="Choi Yong Seok" userId="29ea6c4f-dc10-4b17-9b49-e970b46c0171" providerId="ADAL" clId="{48228D52-90B0-42BC-A67B-DCDEA7A93521}" dt="2022-11-14T02:33:23.996" v="1084" actId="478"/>
          <ac:spMkLst>
            <pc:docMk/>
            <pc:sldMk cId="1144456023" sldId="873"/>
            <ac:spMk id="21" creationId="{90785450-B5D0-515B-9195-2115D813B2D6}"/>
          </ac:spMkLst>
        </pc:spChg>
        <pc:spChg chg="del">
          <ac:chgData name="Choi Yong Seok" userId="29ea6c4f-dc10-4b17-9b49-e970b46c0171" providerId="ADAL" clId="{48228D52-90B0-42BC-A67B-DCDEA7A93521}" dt="2022-11-14T02:34:29.342" v="1106" actId="478"/>
          <ac:spMkLst>
            <pc:docMk/>
            <pc:sldMk cId="1144456023" sldId="873"/>
            <ac:spMk id="22" creationId="{D1975A94-8898-B79E-20C7-D0E7CAAF9677}"/>
          </ac:spMkLst>
        </pc:spChg>
        <pc:spChg chg="del">
          <ac:chgData name="Choi Yong Seok" userId="29ea6c4f-dc10-4b17-9b49-e970b46c0171" providerId="ADAL" clId="{48228D52-90B0-42BC-A67B-DCDEA7A93521}" dt="2022-11-14T02:31:31.794" v="1065" actId="478"/>
          <ac:spMkLst>
            <pc:docMk/>
            <pc:sldMk cId="1144456023" sldId="873"/>
            <ac:spMk id="23" creationId="{2E1A2C23-474C-FF2D-59AA-A0BDAE624F63}"/>
          </ac:spMkLst>
        </pc:spChg>
        <pc:spChg chg="mod">
          <ac:chgData name="Choi Yong Seok" userId="29ea6c4f-dc10-4b17-9b49-e970b46c0171" providerId="ADAL" clId="{48228D52-90B0-42BC-A67B-DCDEA7A93521}" dt="2022-11-14T02:33:07.658" v="1080"/>
          <ac:spMkLst>
            <pc:docMk/>
            <pc:sldMk cId="1144456023" sldId="873"/>
            <ac:spMk id="24" creationId="{BD9D5218-B9E2-3E3B-F5CA-57FB86BF2759}"/>
          </ac:spMkLst>
        </pc:spChg>
        <pc:spChg chg="mod">
          <ac:chgData name="Choi Yong Seok" userId="29ea6c4f-dc10-4b17-9b49-e970b46c0171" providerId="ADAL" clId="{48228D52-90B0-42BC-A67B-DCDEA7A93521}" dt="2022-11-14T02:33:07.658" v="1080"/>
          <ac:spMkLst>
            <pc:docMk/>
            <pc:sldMk cId="1144456023" sldId="873"/>
            <ac:spMk id="25" creationId="{2CEDC780-6A1D-B39B-4ECD-7315BFDA0B57}"/>
          </ac:spMkLst>
        </pc:spChg>
        <pc:spChg chg="del">
          <ac:chgData name="Choi Yong Seok" userId="29ea6c4f-dc10-4b17-9b49-e970b46c0171" providerId="ADAL" clId="{48228D52-90B0-42BC-A67B-DCDEA7A93521}" dt="2022-11-14T02:31:31.794" v="1065" actId="478"/>
          <ac:spMkLst>
            <pc:docMk/>
            <pc:sldMk cId="1144456023" sldId="873"/>
            <ac:spMk id="27" creationId="{B84BBE92-6E55-0288-5BB1-66782A70EA1A}"/>
          </ac:spMkLst>
        </pc:spChg>
        <pc:spChg chg="del">
          <ac:chgData name="Choi Yong Seok" userId="29ea6c4f-dc10-4b17-9b49-e970b46c0171" providerId="ADAL" clId="{48228D52-90B0-42BC-A67B-DCDEA7A93521}" dt="2022-11-14T02:31:31.794" v="1065" actId="478"/>
          <ac:spMkLst>
            <pc:docMk/>
            <pc:sldMk cId="1144456023" sldId="873"/>
            <ac:spMk id="28" creationId="{F6CECE7A-4935-B28F-7B3A-DD8E62C7677F}"/>
          </ac:spMkLst>
        </pc:spChg>
        <pc:spChg chg="del">
          <ac:chgData name="Choi Yong Seok" userId="29ea6c4f-dc10-4b17-9b49-e970b46c0171" providerId="ADAL" clId="{48228D52-90B0-42BC-A67B-DCDEA7A93521}" dt="2022-11-14T02:31:31.794" v="1065" actId="478"/>
          <ac:spMkLst>
            <pc:docMk/>
            <pc:sldMk cId="1144456023" sldId="873"/>
            <ac:spMk id="29" creationId="{8D34E9F8-05B1-5181-F87E-C2871FF49CAC}"/>
          </ac:spMkLst>
        </pc:spChg>
        <pc:spChg chg="del">
          <ac:chgData name="Choi Yong Seok" userId="29ea6c4f-dc10-4b17-9b49-e970b46c0171" providerId="ADAL" clId="{48228D52-90B0-42BC-A67B-DCDEA7A93521}" dt="2022-11-14T02:31:31.794" v="1065" actId="478"/>
          <ac:spMkLst>
            <pc:docMk/>
            <pc:sldMk cId="1144456023" sldId="873"/>
            <ac:spMk id="30" creationId="{40A76E8C-7245-47D9-93D9-CAA9B0DEC5C5}"/>
          </ac:spMkLst>
        </pc:spChg>
        <pc:spChg chg="del">
          <ac:chgData name="Choi Yong Seok" userId="29ea6c4f-dc10-4b17-9b49-e970b46c0171" providerId="ADAL" clId="{48228D52-90B0-42BC-A67B-DCDEA7A93521}" dt="2022-11-14T02:31:31.794" v="1065" actId="478"/>
          <ac:spMkLst>
            <pc:docMk/>
            <pc:sldMk cId="1144456023" sldId="873"/>
            <ac:spMk id="31" creationId="{E595DD68-16BA-0D56-8DFE-D40ACD0B210B}"/>
          </ac:spMkLst>
        </pc:spChg>
        <pc:spChg chg="mod">
          <ac:chgData name="Choi Yong Seok" userId="29ea6c4f-dc10-4b17-9b49-e970b46c0171" providerId="ADAL" clId="{48228D52-90B0-42BC-A67B-DCDEA7A93521}" dt="2022-11-14T02:33:07.658" v="1080"/>
          <ac:spMkLst>
            <pc:docMk/>
            <pc:sldMk cId="1144456023" sldId="873"/>
            <ac:spMk id="32" creationId="{0A9DB905-E23D-1BA6-DC5A-8BD1293B3036}"/>
          </ac:spMkLst>
        </pc:spChg>
        <pc:spChg chg="mod">
          <ac:chgData name="Choi Yong Seok" userId="29ea6c4f-dc10-4b17-9b49-e970b46c0171" providerId="ADAL" clId="{48228D52-90B0-42BC-A67B-DCDEA7A93521}" dt="2022-11-14T02:33:07.658" v="1080"/>
          <ac:spMkLst>
            <pc:docMk/>
            <pc:sldMk cId="1144456023" sldId="873"/>
            <ac:spMk id="33" creationId="{4CFC08BC-04A1-A9A1-32AD-0C84297D6D9C}"/>
          </ac:spMkLst>
        </pc:spChg>
        <pc:spChg chg="mod">
          <ac:chgData name="Choi Yong Seok" userId="29ea6c4f-dc10-4b17-9b49-e970b46c0171" providerId="ADAL" clId="{48228D52-90B0-42BC-A67B-DCDEA7A93521}" dt="2022-11-14T02:33:07.658" v="1080"/>
          <ac:spMkLst>
            <pc:docMk/>
            <pc:sldMk cId="1144456023" sldId="873"/>
            <ac:spMk id="34" creationId="{EB931CC8-248F-57FA-E202-A5094BAD7A9B}"/>
          </ac:spMkLst>
        </pc:spChg>
        <pc:spChg chg="mod">
          <ac:chgData name="Choi Yong Seok" userId="29ea6c4f-dc10-4b17-9b49-e970b46c0171" providerId="ADAL" clId="{48228D52-90B0-42BC-A67B-DCDEA7A93521}" dt="2022-11-14T02:33:07.658" v="1080"/>
          <ac:spMkLst>
            <pc:docMk/>
            <pc:sldMk cId="1144456023" sldId="873"/>
            <ac:spMk id="35" creationId="{30732E3B-F43E-194D-D565-9CDA87CEE879}"/>
          </ac:spMkLst>
        </pc:spChg>
        <pc:grpChg chg="add mod">
          <ac:chgData name="Choi Yong Seok" userId="29ea6c4f-dc10-4b17-9b49-e970b46c0171" providerId="ADAL" clId="{48228D52-90B0-42BC-A67B-DCDEA7A93521}" dt="2022-11-14T02:33:14.915" v="1082" actId="1076"/>
          <ac:grpSpMkLst>
            <pc:docMk/>
            <pc:sldMk cId="1144456023" sldId="873"/>
            <ac:grpSpMk id="18" creationId="{50C05B24-0037-EB86-2A1E-18D4645FD159}"/>
          </ac:grpSpMkLst>
        </pc:grpChg>
        <pc:grpChg chg="add mod">
          <ac:chgData name="Choi Yong Seok" userId="29ea6c4f-dc10-4b17-9b49-e970b46c0171" providerId="ADAL" clId="{48228D52-90B0-42BC-A67B-DCDEA7A93521}" dt="2022-11-14T02:33:17.238" v="1083" actId="1076"/>
          <ac:grpSpMkLst>
            <pc:docMk/>
            <pc:sldMk cId="1144456023" sldId="873"/>
            <ac:grpSpMk id="26" creationId="{F6790316-A586-AFAF-C6F1-618505785641}"/>
          </ac:grpSpMkLst>
        </pc:grpChg>
        <pc:picChg chg="del">
          <ac:chgData name="Choi Yong Seok" userId="29ea6c4f-dc10-4b17-9b49-e970b46c0171" providerId="ADAL" clId="{48228D52-90B0-42BC-A67B-DCDEA7A93521}" dt="2022-11-14T02:31:32.393" v="1066" actId="478"/>
          <ac:picMkLst>
            <pc:docMk/>
            <pc:sldMk cId="1144456023" sldId="873"/>
            <ac:picMk id="6" creationId="{A98E08C0-6C84-A32A-C68A-F0BDC482E0F9}"/>
          </ac:picMkLst>
        </pc:picChg>
        <pc:picChg chg="add del mod">
          <ac:chgData name="Choi Yong Seok" userId="29ea6c4f-dc10-4b17-9b49-e970b46c0171" providerId="ADAL" clId="{48228D52-90B0-42BC-A67B-DCDEA7A93521}" dt="2022-11-14T02:31:58.043" v="1071" actId="478"/>
          <ac:picMkLst>
            <pc:docMk/>
            <pc:sldMk cId="1144456023" sldId="873"/>
            <ac:picMk id="7" creationId="{ED7E7C87-C0E0-DB35-90BD-316CAF515643}"/>
          </ac:picMkLst>
        </pc:picChg>
        <pc:picChg chg="add mod ord">
          <ac:chgData name="Choi Yong Seok" userId="29ea6c4f-dc10-4b17-9b49-e970b46c0171" providerId="ADAL" clId="{48228D52-90B0-42BC-A67B-DCDEA7A93521}" dt="2022-11-14T02:32:55.648" v="1077" actId="1076"/>
          <ac:picMkLst>
            <pc:docMk/>
            <pc:sldMk cId="1144456023" sldId="873"/>
            <ac:picMk id="14" creationId="{19B896E1-1994-075A-C257-7BEDD55E213F}"/>
          </ac:picMkLst>
        </pc:picChg>
        <pc:picChg chg="mod">
          <ac:chgData name="Choi Yong Seok" userId="29ea6c4f-dc10-4b17-9b49-e970b46c0171" providerId="ADAL" clId="{48228D52-90B0-42BC-A67B-DCDEA7A93521}" dt="2022-11-14T02:33:07.658" v="1080"/>
          <ac:picMkLst>
            <pc:docMk/>
            <pc:sldMk cId="1144456023" sldId="873"/>
            <ac:picMk id="20" creationId="{F5A41391-B0F5-8EE7-3088-D721B4198DBB}"/>
          </ac:picMkLst>
        </pc:picChg>
      </pc:sldChg>
      <pc:sldChg chg="addSp delSp modSp mod">
        <pc:chgData name="Choi Yong Seok" userId="29ea6c4f-dc10-4b17-9b49-e970b46c0171" providerId="ADAL" clId="{48228D52-90B0-42BC-A67B-DCDEA7A93521}" dt="2022-11-14T02:19:31.619" v="890" actId="20577"/>
        <pc:sldMkLst>
          <pc:docMk/>
          <pc:sldMk cId="4096803599" sldId="887"/>
        </pc:sldMkLst>
        <pc:spChg chg="mod">
          <ac:chgData name="Choi Yong Seok" userId="29ea6c4f-dc10-4b17-9b49-e970b46c0171" providerId="ADAL" clId="{48228D52-90B0-42BC-A67B-DCDEA7A93521}" dt="2022-11-14T02:17:48.650" v="653" actId="20577"/>
          <ac:spMkLst>
            <pc:docMk/>
            <pc:sldMk cId="4096803599" sldId="887"/>
            <ac:spMk id="3" creationId="{AF883A52-735F-F384-9DB7-00BDFCDEBEE5}"/>
          </ac:spMkLst>
        </pc:spChg>
        <pc:spChg chg="add del mod">
          <ac:chgData name="Choi Yong Seok" userId="29ea6c4f-dc10-4b17-9b49-e970b46c0171" providerId="ADAL" clId="{48228D52-90B0-42BC-A67B-DCDEA7A93521}" dt="2022-11-14T02:11:32.353" v="490" actId="478"/>
          <ac:spMkLst>
            <pc:docMk/>
            <pc:sldMk cId="4096803599" sldId="887"/>
            <ac:spMk id="5" creationId="{C7D66812-93D7-B795-AD6A-CBE933D5A3DE}"/>
          </ac:spMkLst>
        </pc:spChg>
        <pc:spChg chg="del mod">
          <ac:chgData name="Choi Yong Seok" userId="29ea6c4f-dc10-4b17-9b49-e970b46c0171" providerId="ADAL" clId="{48228D52-90B0-42BC-A67B-DCDEA7A93521}" dt="2022-11-14T02:17:51.070" v="654" actId="478"/>
          <ac:spMkLst>
            <pc:docMk/>
            <pc:sldMk cId="4096803599" sldId="887"/>
            <ac:spMk id="12" creationId="{24E77261-1956-0180-882E-A3B1650EB7BB}"/>
          </ac:spMkLst>
        </pc:spChg>
        <pc:spChg chg="add del">
          <ac:chgData name="Choi Yong Seok" userId="29ea6c4f-dc10-4b17-9b49-e970b46c0171" providerId="ADAL" clId="{48228D52-90B0-42BC-A67B-DCDEA7A93521}" dt="2022-11-14T02:18:32.736" v="664" actId="22"/>
          <ac:spMkLst>
            <pc:docMk/>
            <pc:sldMk cId="4096803599" sldId="887"/>
            <ac:spMk id="14" creationId="{B6DEA981-010D-5A09-D3B7-16E0137BFD98}"/>
          </ac:spMkLst>
        </pc:spChg>
        <pc:spChg chg="add mod">
          <ac:chgData name="Choi Yong Seok" userId="29ea6c4f-dc10-4b17-9b49-e970b46c0171" providerId="ADAL" clId="{48228D52-90B0-42BC-A67B-DCDEA7A93521}" dt="2022-11-14T02:19:31.619" v="890" actId="20577"/>
          <ac:spMkLst>
            <pc:docMk/>
            <pc:sldMk cId="4096803599" sldId="887"/>
            <ac:spMk id="16" creationId="{D2FA8DD9-5C0A-EBBF-91A6-5626C52C43FF}"/>
          </ac:spMkLst>
        </pc:spChg>
        <pc:picChg chg="del">
          <ac:chgData name="Choi Yong Seok" userId="29ea6c4f-dc10-4b17-9b49-e970b46c0171" providerId="ADAL" clId="{48228D52-90B0-42BC-A67B-DCDEA7A93521}" dt="2022-11-14T02:10:36.643" v="458" actId="478"/>
          <ac:picMkLst>
            <pc:docMk/>
            <pc:sldMk cId="4096803599" sldId="887"/>
            <ac:picMk id="6" creationId="{4CB14406-74A4-F58A-CADF-F7B779D20A21}"/>
          </ac:picMkLst>
        </pc:picChg>
        <pc:picChg chg="add del">
          <ac:chgData name="Choi Yong Seok" userId="29ea6c4f-dc10-4b17-9b49-e970b46c0171" providerId="ADAL" clId="{48228D52-90B0-42BC-A67B-DCDEA7A93521}" dt="2022-11-14T02:18:07.040" v="656" actId="478"/>
          <ac:picMkLst>
            <pc:docMk/>
            <pc:sldMk cId="4096803599" sldId="887"/>
            <ac:picMk id="8" creationId="{2D815CEE-B4FC-7927-2B9E-B7A678B1726E}"/>
          </ac:picMkLst>
        </pc:picChg>
        <pc:picChg chg="add mod ord">
          <ac:chgData name="Choi Yong Seok" userId="29ea6c4f-dc10-4b17-9b49-e970b46c0171" providerId="ADAL" clId="{48228D52-90B0-42BC-A67B-DCDEA7A93521}" dt="2022-11-14T02:18:24.711" v="662" actId="1076"/>
          <ac:picMkLst>
            <pc:docMk/>
            <pc:sldMk cId="4096803599" sldId="887"/>
            <ac:picMk id="10" creationId="{F0A1D688-9ABA-1107-0E39-9E199AD31AE0}"/>
          </ac:picMkLst>
        </pc:picChg>
      </pc:sldChg>
      <pc:sldChg chg="del">
        <pc:chgData name="Choi Yong Seok" userId="29ea6c4f-dc10-4b17-9b49-e970b46c0171" providerId="ADAL" clId="{48228D52-90B0-42BC-A67B-DCDEA7A93521}" dt="2022-11-14T02:47:30.942" v="1256" actId="47"/>
        <pc:sldMkLst>
          <pc:docMk/>
          <pc:sldMk cId="705474933" sldId="930"/>
        </pc:sldMkLst>
      </pc:sldChg>
      <pc:sldChg chg="del">
        <pc:chgData name="Choi Yong Seok" userId="29ea6c4f-dc10-4b17-9b49-e970b46c0171" providerId="ADAL" clId="{48228D52-90B0-42BC-A67B-DCDEA7A93521}" dt="2022-11-14T02:47:30.942" v="1256" actId="47"/>
        <pc:sldMkLst>
          <pc:docMk/>
          <pc:sldMk cId="904124060" sldId="931"/>
        </pc:sldMkLst>
      </pc:sldChg>
      <pc:sldChg chg="del">
        <pc:chgData name="Choi Yong Seok" userId="29ea6c4f-dc10-4b17-9b49-e970b46c0171" providerId="ADAL" clId="{48228D52-90B0-42BC-A67B-DCDEA7A93521}" dt="2022-11-14T02:47:30.942" v="1256" actId="47"/>
        <pc:sldMkLst>
          <pc:docMk/>
          <pc:sldMk cId="3944772176" sldId="932"/>
        </pc:sldMkLst>
      </pc:sldChg>
      <pc:sldChg chg="del">
        <pc:chgData name="Choi Yong Seok" userId="29ea6c4f-dc10-4b17-9b49-e970b46c0171" providerId="ADAL" clId="{48228D52-90B0-42BC-A67B-DCDEA7A93521}" dt="2022-11-14T02:47:30.942" v="1256" actId="47"/>
        <pc:sldMkLst>
          <pc:docMk/>
          <pc:sldMk cId="1386094176" sldId="933"/>
        </pc:sldMkLst>
      </pc:sldChg>
      <pc:sldChg chg="del">
        <pc:chgData name="Choi Yong Seok" userId="29ea6c4f-dc10-4b17-9b49-e970b46c0171" providerId="ADAL" clId="{48228D52-90B0-42BC-A67B-DCDEA7A93521}" dt="2022-11-14T02:47:30.942" v="1256" actId="47"/>
        <pc:sldMkLst>
          <pc:docMk/>
          <pc:sldMk cId="3456574529" sldId="934"/>
        </pc:sldMkLst>
      </pc:sldChg>
      <pc:sldChg chg="del">
        <pc:chgData name="Choi Yong Seok" userId="29ea6c4f-dc10-4b17-9b49-e970b46c0171" providerId="ADAL" clId="{48228D52-90B0-42BC-A67B-DCDEA7A93521}" dt="2022-11-14T02:47:30.942" v="1256" actId="47"/>
        <pc:sldMkLst>
          <pc:docMk/>
          <pc:sldMk cId="2642311513" sldId="935"/>
        </pc:sldMkLst>
      </pc:sldChg>
      <pc:sldChg chg="del">
        <pc:chgData name="Choi Yong Seok" userId="29ea6c4f-dc10-4b17-9b49-e970b46c0171" providerId="ADAL" clId="{48228D52-90B0-42BC-A67B-DCDEA7A93521}" dt="2022-11-14T02:47:30.942" v="1256" actId="47"/>
        <pc:sldMkLst>
          <pc:docMk/>
          <pc:sldMk cId="4161602501" sldId="936"/>
        </pc:sldMkLst>
      </pc:sldChg>
      <pc:sldChg chg="del">
        <pc:chgData name="Choi Yong Seok" userId="29ea6c4f-dc10-4b17-9b49-e970b46c0171" providerId="ADAL" clId="{48228D52-90B0-42BC-A67B-DCDEA7A93521}" dt="2022-11-14T02:47:30.942" v="1256" actId="47"/>
        <pc:sldMkLst>
          <pc:docMk/>
          <pc:sldMk cId="2964821823" sldId="937"/>
        </pc:sldMkLst>
      </pc:sldChg>
      <pc:sldChg chg="del">
        <pc:chgData name="Choi Yong Seok" userId="29ea6c4f-dc10-4b17-9b49-e970b46c0171" providerId="ADAL" clId="{48228D52-90B0-42BC-A67B-DCDEA7A93521}" dt="2022-11-14T02:47:30.942" v="1256" actId="47"/>
        <pc:sldMkLst>
          <pc:docMk/>
          <pc:sldMk cId="1004056808" sldId="938"/>
        </pc:sldMkLst>
      </pc:sldChg>
      <pc:sldChg chg="del">
        <pc:chgData name="Choi Yong Seok" userId="29ea6c4f-dc10-4b17-9b49-e970b46c0171" providerId="ADAL" clId="{48228D52-90B0-42BC-A67B-DCDEA7A93521}" dt="2022-11-14T02:47:30.942" v="1256" actId="47"/>
        <pc:sldMkLst>
          <pc:docMk/>
          <pc:sldMk cId="662780371" sldId="939"/>
        </pc:sldMkLst>
      </pc:sldChg>
      <pc:sldChg chg="del">
        <pc:chgData name="Choi Yong Seok" userId="29ea6c4f-dc10-4b17-9b49-e970b46c0171" providerId="ADAL" clId="{48228D52-90B0-42BC-A67B-DCDEA7A93521}" dt="2022-11-14T02:47:30.942" v="1256" actId="47"/>
        <pc:sldMkLst>
          <pc:docMk/>
          <pc:sldMk cId="1594165692" sldId="940"/>
        </pc:sldMkLst>
      </pc:sldChg>
      <pc:sldChg chg="del">
        <pc:chgData name="Choi Yong Seok" userId="29ea6c4f-dc10-4b17-9b49-e970b46c0171" providerId="ADAL" clId="{48228D52-90B0-42BC-A67B-DCDEA7A93521}" dt="2022-11-14T02:47:30.942" v="1256" actId="47"/>
        <pc:sldMkLst>
          <pc:docMk/>
          <pc:sldMk cId="3814765607" sldId="941"/>
        </pc:sldMkLst>
      </pc:sldChg>
      <pc:sldChg chg="del">
        <pc:chgData name="Choi Yong Seok" userId="29ea6c4f-dc10-4b17-9b49-e970b46c0171" providerId="ADAL" clId="{48228D52-90B0-42BC-A67B-DCDEA7A93521}" dt="2022-11-14T02:47:30.942" v="1256" actId="47"/>
        <pc:sldMkLst>
          <pc:docMk/>
          <pc:sldMk cId="2165569541" sldId="942"/>
        </pc:sldMkLst>
      </pc:sldChg>
      <pc:sldChg chg="del">
        <pc:chgData name="Choi Yong Seok" userId="29ea6c4f-dc10-4b17-9b49-e970b46c0171" providerId="ADAL" clId="{48228D52-90B0-42BC-A67B-DCDEA7A93521}" dt="2022-11-14T02:47:30.942" v="1256" actId="47"/>
        <pc:sldMkLst>
          <pc:docMk/>
          <pc:sldMk cId="1497377535" sldId="943"/>
        </pc:sldMkLst>
      </pc:sldChg>
      <pc:sldChg chg="del">
        <pc:chgData name="Choi Yong Seok" userId="29ea6c4f-dc10-4b17-9b49-e970b46c0171" providerId="ADAL" clId="{48228D52-90B0-42BC-A67B-DCDEA7A93521}" dt="2022-11-14T02:47:30.942" v="1256" actId="47"/>
        <pc:sldMkLst>
          <pc:docMk/>
          <pc:sldMk cId="3520095292" sldId="945"/>
        </pc:sldMkLst>
      </pc:sldChg>
      <pc:sldChg chg="del">
        <pc:chgData name="Choi Yong Seok" userId="29ea6c4f-dc10-4b17-9b49-e970b46c0171" providerId="ADAL" clId="{48228D52-90B0-42BC-A67B-DCDEA7A93521}" dt="2022-11-14T02:47:30.942" v="1256" actId="47"/>
        <pc:sldMkLst>
          <pc:docMk/>
          <pc:sldMk cId="1791685891" sldId="946"/>
        </pc:sldMkLst>
      </pc:sldChg>
      <pc:sldChg chg="delSp modSp add mod">
        <pc:chgData name="Choi Yong Seok" userId="29ea6c4f-dc10-4b17-9b49-e970b46c0171" providerId="ADAL" clId="{48228D52-90B0-42BC-A67B-DCDEA7A93521}" dt="2022-11-14T02:29:05.567" v="1036" actId="6549"/>
        <pc:sldMkLst>
          <pc:docMk/>
          <pc:sldMk cId="2028838664" sldId="947"/>
        </pc:sldMkLst>
        <pc:spChg chg="mod">
          <ac:chgData name="Choi Yong Seok" userId="29ea6c4f-dc10-4b17-9b49-e970b46c0171" providerId="ADAL" clId="{48228D52-90B0-42BC-A67B-DCDEA7A93521}" dt="2022-11-14T02:20:59.105" v="903" actId="20577"/>
          <ac:spMkLst>
            <pc:docMk/>
            <pc:sldMk cId="2028838664" sldId="947"/>
            <ac:spMk id="3" creationId="{AF883A52-735F-F384-9DB7-00BDFCDEBEE5}"/>
          </ac:spMkLst>
        </pc:spChg>
        <pc:spChg chg="mod">
          <ac:chgData name="Choi Yong Seok" userId="29ea6c4f-dc10-4b17-9b49-e970b46c0171" providerId="ADAL" clId="{48228D52-90B0-42BC-A67B-DCDEA7A93521}" dt="2022-11-14T02:29:05.567" v="1036" actId="6549"/>
          <ac:spMkLst>
            <pc:docMk/>
            <pc:sldMk cId="2028838664" sldId="947"/>
            <ac:spMk id="16" creationId="{D2FA8DD9-5C0A-EBBF-91A6-5626C52C43FF}"/>
          </ac:spMkLst>
        </pc:spChg>
        <pc:picChg chg="del">
          <ac:chgData name="Choi Yong Seok" userId="29ea6c4f-dc10-4b17-9b49-e970b46c0171" providerId="ADAL" clId="{48228D52-90B0-42BC-A67B-DCDEA7A93521}" dt="2022-11-14T02:21:00.834" v="904" actId="478"/>
          <ac:picMkLst>
            <pc:docMk/>
            <pc:sldMk cId="2028838664" sldId="947"/>
            <ac:picMk id="10" creationId="{F0A1D688-9ABA-1107-0E39-9E199AD31AE0}"/>
          </ac:picMkLst>
        </pc:picChg>
      </pc:sldChg>
      <pc:sldChg chg="addSp delSp modSp add mod modNotesTx">
        <pc:chgData name="Choi Yong Seok" userId="29ea6c4f-dc10-4b17-9b49-e970b46c0171" providerId="ADAL" clId="{48228D52-90B0-42BC-A67B-DCDEA7A93521}" dt="2022-11-14T03:25:30.697" v="2336" actId="20577"/>
        <pc:sldMkLst>
          <pc:docMk/>
          <pc:sldMk cId="3236442103" sldId="948"/>
        </pc:sldMkLst>
        <pc:spChg chg="mod">
          <ac:chgData name="Choi Yong Seok" userId="29ea6c4f-dc10-4b17-9b49-e970b46c0171" providerId="ADAL" clId="{48228D52-90B0-42BC-A67B-DCDEA7A93521}" dt="2022-11-14T02:35:35.298" v="1133" actId="20577"/>
          <ac:spMkLst>
            <pc:docMk/>
            <pc:sldMk cId="3236442103" sldId="948"/>
            <ac:spMk id="5" creationId="{121808BF-FE34-9FDB-49B8-0295956D2308}"/>
          </ac:spMkLst>
        </pc:spChg>
        <pc:spChg chg="add mod">
          <ac:chgData name="Choi Yong Seok" userId="29ea6c4f-dc10-4b17-9b49-e970b46c0171" providerId="ADAL" clId="{48228D52-90B0-42BC-A67B-DCDEA7A93521}" dt="2022-11-14T02:38:41.765" v="1152" actId="113"/>
          <ac:spMkLst>
            <pc:docMk/>
            <pc:sldMk cId="3236442103" sldId="948"/>
            <ac:spMk id="6" creationId="{CF3C28C8-6CF1-AA5F-C497-6A1907BB5B43}"/>
          </ac:spMkLst>
        </pc:spChg>
        <pc:spChg chg="add mod">
          <ac:chgData name="Choi Yong Seok" userId="29ea6c4f-dc10-4b17-9b49-e970b46c0171" providerId="ADAL" clId="{48228D52-90B0-42BC-A67B-DCDEA7A93521}" dt="2022-11-14T02:39:17.512" v="1178" actId="1076"/>
          <ac:spMkLst>
            <pc:docMk/>
            <pc:sldMk cId="3236442103" sldId="948"/>
            <ac:spMk id="7" creationId="{356D0FFB-904B-EB17-B115-61D7EC5B23CC}"/>
          </ac:spMkLst>
        </pc:spChg>
        <pc:spChg chg="add mod">
          <ac:chgData name="Choi Yong Seok" userId="29ea6c4f-dc10-4b17-9b49-e970b46c0171" providerId="ADAL" clId="{48228D52-90B0-42BC-A67B-DCDEA7A93521}" dt="2022-11-14T02:39:39.975" v="1193" actId="1076"/>
          <ac:spMkLst>
            <pc:docMk/>
            <pc:sldMk cId="3236442103" sldId="948"/>
            <ac:spMk id="8" creationId="{47D7DFF9-13C2-202E-4FBD-B13CDEDFB37E}"/>
          </ac:spMkLst>
        </pc:spChg>
        <pc:spChg chg="add mod">
          <ac:chgData name="Choi Yong Seok" userId="29ea6c4f-dc10-4b17-9b49-e970b46c0171" providerId="ADAL" clId="{48228D52-90B0-42BC-A67B-DCDEA7A93521}" dt="2022-11-14T02:40:13.231" v="1222" actId="1076"/>
          <ac:spMkLst>
            <pc:docMk/>
            <pc:sldMk cId="3236442103" sldId="948"/>
            <ac:spMk id="9" creationId="{4C41306E-2F5F-0DDB-A848-959FDB219A9F}"/>
          </ac:spMkLst>
        </pc:spChg>
        <pc:spChg chg="mod">
          <ac:chgData name="Choi Yong Seok" userId="29ea6c4f-dc10-4b17-9b49-e970b46c0171" providerId="ADAL" clId="{48228D52-90B0-42BC-A67B-DCDEA7A93521}" dt="2022-11-14T02:34:42.533" v="1112" actId="1037"/>
          <ac:spMkLst>
            <pc:docMk/>
            <pc:sldMk cId="3236442103" sldId="948"/>
            <ac:spMk id="22" creationId="{D1975A94-8898-B79E-20C7-D0E7CAAF9677}"/>
          </ac:spMkLst>
        </pc:spChg>
        <pc:grpChg chg="del">
          <ac:chgData name="Choi Yong Seok" userId="29ea6c4f-dc10-4b17-9b49-e970b46c0171" providerId="ADAL" clId="{48228D52-90B0-42BC-A67B-DCDEA7A93521}" dt="2022-11-14T02:34:06.114" v="1101" actId="478"/>
          <ac:grpSpMkLst>
            <pc:docMk/>
            <pc:sldMk cId="3236442103" sldId="948"/>
            <ac:grpSpMk id="18" creationId="{50C05B24-0037-EB86-2A1E-18D4645FD159}"/>
          </ac:grpSpMkLst>
        </pc:grpChg>
        <pc:grpChg chg="del">
          <ac:chgData name="Choi Yong Seok" userId="29ea6c4f-dc10-4b17-9b49-e970b46c0171" providerId="ADAL" clId="{48228D52-90B0-42BC-A67B-DCDEA7A93521}" dt="2022-11-14T02:34:05.674" v="1100" actId="478"/>
          <ac:grpSpMkLst>
            <pc:docMk/>
            <pc:sldMk cId="3236442103" sldId="948"/>
            <ac:grpSpMk id="26" creationId="{F6790316-A586-AFAF-C6F1-618505785641}"/>
          </ac:grpSpMkLst>
        </pc:grpChg>
        <pc:picChg chg="add mod modCrop">
          <ac:chgData name="Choi Yong Seok" userId="29ea6c4f-dc10-4b17-9b49-e970b46c0171" providerId="ADAL" clId="{48228D52-90B0-42BC-A67B-DCDEA7A93521}" dt="2022-11-14T02:37:09.509" v="1137" actId="1076"/>
          <ac:picMkLst>
            <pc:docMk/>
            <pc:sldMk cId="3236442103" sldId="948"/>
            <ac:picMk id="3" creationId="{60381C38-639A-E3A6-2A95-6FE681D3696C}"/>
          </ac:picMkLst>
        </pc:picChg>
        <pc:picChg chg="del mod modCrop">
          <ac:chgData name="Choi Yong Seok" userId="29ea6c4f-dc10-4b17-9b49-e970b46c0171" providerId="ADAL" clId="{48228D52-90B0-42BC-A67B-DCDEA7A93521}" dt="2022-11-14T02:35:27.682" v="1113" actId="478"/>
          <ac:picMkLst>
            <pc:docMk/>
            <pc:sldMk cId="3236442103" sldId="948"/>
            <ac:picMk id="14" creationId="{19B896E1-1994-075A-C257-7BEDD55E213F}"/>
          </ac:picMkLst>
        </pc:picChg>
      </pc:sldChg>
      <pc:sldChg chg="delSp modSp add del mod ord">
        <pc:chgData name="Choi Yong Seok" userId="29ea6c4f-dc10-4b17-9b49-e970b46c0171" providerId="ADAL" clId="{48228D52-90B0-42BC-A67B-DCDEA7A93521}" dt="2022-11-14T02:47:12.202" v="1254" actId="47"/>
        <pc:sldMkLst>
          <pc:docMk/>
          <pc:sldMk cId="1601184260" sldId="949"/>
        </pc:sldMkLst>
        <pc:spChg chg="del mod">
          <ac:chgData name="Choi Yong Seok" userId="29ea6c4f-dc10-4b17-9b49-e970b46c0171" providerId="ADAL" clId="{48228D52-90B0-42BC-A67B-DCDEA7A93521}" dt="2022-11-14T02:47:10.088" v="1253" actId="478"/>
          <ac:spMkLst>
            <pc:docMk/>
            <pc:sldMk cId="1601184260" sldId="949"/>
            <ac:spMk id="5" creationId="{121808BF-FE34-9FDB-49B8-0295956D2308}"/>
          </ac:spMkLst>
        </pc:spChg>
        <pc:spChg chg="del mod">
          <ac:chgData name="Choi Yong Seok" userId="29ea6c4f-dc10-4b17-9b49-e970b46c0171" providerId="ADAL" clId="{48228D52-90B0-42BC-A67B-DCDEA7A93521}" dt="2022-11-14T02:43:14.220" v="1251" actId="478"/>
          <ac:spMkLst>
            <pc:docMk/>
            <pc:sldMk cId="1601184260" sldId="949"/>
            <ac:spMk id="6" creationId="{CF3C28C8-6CF1-AA5F-C497-6A1907BB5B43}"/>
          </ac:spMkLst>
        </pc:spChg>
        <pc:spChg chg="del">
          <ac:chgData name="Choi Yong Seok" userId="29ea6c4f-dc10-4b17-9b49-e970b46c0171" providerId="ADAL" clId="{48228D52-90B0-42BC-A67B-DCDEA7A93521}" dt="2022-11-14T02:40:52.142" v="1242" actId="478"/>
          <ac:spMkLst>
            <pc:docMk/>
            <pc:sldMk cId="1601184260" sldId="949"/>
            <ac:spMk id="7" creationId="{356D0FFB-904B-EB17-B115-61D7EC5B23CC}"/>
          </ac:spMkLst>
        </pc:spChg>
        <pc:spChg chg="del">
          <ac:chgData name="Choi Yong Seok" userId="29ea6c4f-dc10-4b17-9b49-e970b46c0171" providerId="ADAL" clId="{48228D52-90B0-42BC-A67B-DCDEA7A93521}" dt="2022-11-14T02:40:52.142" v="1242" actId="478"/>
          <ac:spMkLst>
            <pc:docMk/>
            <pc:sldMk cId="1601184260" sldId="949"/>
            <ac:spMk id="8" creationId="{47D7DFF9-13C2-202E-4FBD-B13CDEDFB37E}"/>
          </ac:spMkLst>
        </pc:spChg>
        <pc:spChg chg="del">
          <ac:chgData name="Choi Yong Seok" userId="29ea6c4f-dc10-4b17-9b49-e970b46c0171" providerId="ADAL" clId="{48228D52-90B0-42BC-A67B-DCDEA7A93521}" dt="2022-11-14T02:40:52.142" v="1242" actId="478"/>
          <ac:spMkLst>
            <pc:docMk/>
            <pc:sldMk cId="1601184260" sldId="949"/>
            <ac:spMk id="9" creationId="{4C41306E-2F5F-0DDB-A848-959FDB219A9F}"/>
          </ac:spMkLst>
        </pc:spChg>
        <pc:picChg chg="del mod modCrop">
          <ac:chgData name="Choi Yong Seok" userId="29ea6c4f-dc10-4b17-9b49-e970b46c0171" providerId="ADAL" clId="{48228D52-90B0-42BC-A67B-DCDEA7A93521}" dt="2022-11-14T02:47:08.761" v="1252" actId="478"/>
          <ac:picMkLst>
            <pc:docMk/>
            <pc:sldMk cId="1601184260" sldId="949"/>
            <ac:picMk id="3" creationId="{60381C38-639A-E3A6-2A95-6FE681D3696C}"/>
          </ac:picMkLst>
        </pc:picChg>
      </pc:sldChg>
      <pc:sldChg chg="addSp delSp modSp add mod modNotesTx">
        <pc:chgData name="Choi Yong Seok" userId="29ea6c4f-dc10-4b17-9b49-e970b46c0171" providerId="ADAL" clId="{48228D52-90B0-42BC-A67B-DCDEA7A93521}" dt="2022-11-14T03:25:27.504" v="2335" actId="20577"/>
        <pc:sldMkLst>
          <pc:docMk/>
          <pc:sldMk cId="3583927554" sldId="949"/>
        </pc:sldMkLst>
        <pc:spChg chg="mod">
          <ac:chgData name="Choi Yong Seok" userId="29ea6c4f-dc10-4b17-9b49-e970b46c0171" providerId="ADAL" clId="{48228D52-90B0-42BC-A67B-DCDEA7A93521}" dt="2022-11-14T02:47:44.059" v="1286" actId="20577"/>
          <ac:spMkLst>
            <pc:docMk/>
            <pc:sldMk cId="3583927554" sldId="949"/>
            <ac:spMk id="5" creationId="{121808BF-FE34-9FDB-49B8-0295956D2308}"/>
          </ac:spMkLst>
        </pc:spChg>
        <pc:spChg chg="mod">
          <ac:chgData name="Choi Yong Seok" userId="29ea6c4f-dc10-4b17-9b49-e970b46c0171" providerId="ADAL" clId="{48228D52-90B0-42BC-A67B-DCDEA7A93521}" dt="2022-11-14T02:48:48.462" v="1305" actId="20577"/>
          <ac:spMkLst>
            <pc:docMk/>
            <pc:sldMk cId="3583927554" sldId="949"/>
            <ac:spMk id="6" creationId="{CF3C28C8-6CF1-AA5F-C497-6A1907BB5B43}"/>
          </ac:spMkLst>
        </pc:spChg>
        <pc:spChg chg="del">
          <ac:chgData name="Choi Yong Seok" userId="29ea6c4f-dc10-4b17-9b49-e970b46c0171" providerId="ADAL" clId="{48228D52-90B0-42BC-A67B-DCDEA7A93521}" dt="2022-11-14T02:48:07.994" v="1288" actId="478"/>
          <ac:spMkLst>
            <pc:docMk/>
            <pc:sldMk cId="3583927554" sldId="949"/>
            <ac:spMk id="7" creationId="{356D0FFB-904B-EB17-B115-61D7EC5B23CC}"/>
          </ac:spMkLst>
        </pc:spChg>
        <pc:spChg chg="del">
          <ac:chgData name="Choi Yong Seok" userId="29ea6c4f-dc10-4b17-9b49-e970b46c0171" providerId="ADAL" clId="{48228D52-90B0-42BC-A67B-DCDEA7A93521}" dt="2022-11-14T02:48:07.994" v="1288" actId="478"/>
          <ac:spMkLst>
            <pc:docMk/>
            <pc:sldMk cId="3583927554" sldId="949"/>
            <ac:spMk id="8" creationId="{47D7DFF9-13C2-202E-4FBD-B13CDEDFB37E}"/>
          </ac:spMkLst>
        </pc:spChg>
        <pc:spChg chg="del">
          <ac:chgData name="Choi Yong Seok" userId="29ea6c4f-dc10-4b17-9b49-e970b46c0171" providerId="ADAL" clId="{48228D52-90B0-42BC-A67B-DCDEA7A93521}" dt="2022-11-14T02:48:07.994" v="1288" actId="478"/>
          <ac:spMkLst>
            <pc:docMk/>
            <pc:sldMk cId="3583927554" sldId="949"/>
            <ac:spMk id="9" creationId="{4C41306E-2F5F-0DDB-A848-959FDB219A9F}"/>
          </ac:spMkLst>
        </pc:spChg>
        <pc:spChg chg="add mod">
          <ac:chgData name="Choi Yong Seok" userId="29ea6c4f-dc10-4b17-9b49-e970b46c0171" providerId="ADAL" clId="{48228D52-90B0-42BC-A67B-DCDEA7A93521}" dt="2022-11-14T02:50:18.300" v="1324" actId="1076"/>
          <ac:spMkLst>
            <pc:docMk/>
            <pc:sldMk cId="3583927554" sldId="949"/>
            <ac:spMk id="13" creationId="{1E8E2FEF-B74B-54EB-CE27-604E7A37DEE1}"/>
          </ac:spMkLst>
        </pc:spChg>
        <pc:spChg chg="add mod">
          <ac:chgData name="Choi Yong Seok" userId="29ea6c4f-dc10-4b17-9b49-e970b46c0171" providerId="ADAL" clId="{48228D52-90B0-42BC-A67B-DCDEA7A93521}" dt="2022-11-14T02:51:01.923" v="1371" actId="1076"/>
          <ac:spMkLst>
            <pc:docMk/>
            <pc:sldMk cId="3583927554" sldId="949"/>
            <ac:spMk id="14" creationId="{80335E28-D99C-8D95-5E48-F69799224725}"/>
          </ac:spMkLst>
        </pc:spChg>
        <pc:spChg chg="add mod">
          <ac:chgData name="Choi Yong Seok" userId="29ea6c4f-dc10-4b17-9b49-e970b46c0171" providerId="ADAL" clId="{48228D52-90B0-42BC-A67B-DCDEA7A93521}" dt="2022-11-14T02:51:23.179" v="1389" actId="20577"/>
          <ac:spMkLst>
            <pc:docMk/>
            <pc:sldMk cId="3583927554" sldId="949"/>
            <ac:spMk id="15" creationId="{0A1D7FF4-C27B-1D24-4DC6-FCE2BD174EDA}"/>
          </ac:spMkLst>
        </pc:spChg>
        <pc:spChg chg="add mod">
          <ac:chgData name="Choi Yong Seok" userId="29ea6c4f-dc10-4b17-9b49-e970b46c0171" providerId="ADAL" clId="{48228D52-90B0-42BC-A67B-DCDEA7A93521}" dt="2022-11-14T02:52:26.589" v="1459" actId="1076"/>
          <ac:spMkLst>
            <pc:docMk/>
            <pc:sldMk cId="3583927554" sldId="949"/>
            <ac:spMk id="16" creationId="{94710FFA-F4CD-23FE-E986-C8F10D3A8B0B}"/>
          </ac:spMkLst>
        </pc:spChg>
        <pc:spChg chg="add mod">
          <ac:chgData name="Choi Yong Seok" userId="29ea6c4f-dc10-4b17-9b49-e970b46c0171" providerId="ADAL" clId="{48228D52-90B0-42BC-A67B-DCDEA7A93521}" dt="2022-11-14T02:53:25.691" v="1509" actId="404"/>
          <ac:spMkLst>
            <pc:docMk/>
            <pc:sldMk cId="3583927554" sldId="949"/>
            <ac:spMk id="17" creationId="{EEF17D51-166A-5BA0-EEE5-08891989002D}"/>
          </ac:spMkLst>
        </pc:spChg>
        <pc:spChg chg="add mod">
          <ac:chgData name="Choi Yong Seok" userId="29ea6c4f-dc10-4b17-9b49-e970b46c0171" providerId="ADAL" clId="{48228D52-90B0-42BC-A67B-DCDEA7A93521}" dt="2022-11-14T02:53:25.691" v="1509" actId="404"/>
          <ac:spMkLst>
            <pc:docMk/>
            <pc:sldMk cId="3583927554" sldId="949"/>
            <ac:spMk id="18" creationId="{70BA35C3-CA38-E99D-4522-0199C8F890C7}"/>
          </ac:spMkLst>
        </pc:spChg>
        <pc:spChg chg="add mod">
          <ac:chgData name="Choi Yong Seok" userId="29ea6c4f-dc10-4b17-9b49-e970b46c0171" providerId="ADAL" clId="{48228D52-90B0-42BC-A67B-DCDEA7A93521}" dt="2022-11-14T02:53:56.571" v="1518" actId="20577"/>
          <ac:spMkLst>
            <pc:docMk/>
            <pc:sldMk cId="3583927554" sldId="949"/>
            <ac:spMk id="19" creationId="{1497C218-4456-B44A-F9C6-C2E89111BC62}"/>
          </ac:spMkLst>
        </pc:spChg>
        <pc:spChg chg="add mod">
          <ac:chgData name="Choi Yong Seok" userId="29ea6c4f-dc10-4b17-9b49-e970b46c0171" providerId="ADAL" clId="{48228D52-90B0-42BC-A67B-DCDEA7A93521}" dt="2022-11-14T02:54:25.232" v="1546" actId="1076"/>
          <ac:spMkLst>
            <pc:docMk/>
            <pc:sldMk cId="3583927554" sldId="949"/>
            <ac:spMk id="20" creationId="{D8AD5E39-2144-27F7-9E8C-0982A92A683F}"/>
          </ac:spMkLst>
        </pc:spChg>
        <pc:spChg chg="add mod">
          <ac:chgData name="Choi Yong Seok" userId="29ea6c4f-dc10-4b17-9b49-e970b46c0171" providerId="ADAL" clId="{48228D52-90B0-42BC-A67B-DCDEA7A93521}" dt="2022-11-14T02:54:48.110" v="1562" actId="1076"/>
          <ac:spMkLst>
            <pc:docMk/>
            <pc:sldMk cId="3583927554" sldId="949"/>
            <ac:spMk id="21" creationId="{7CE17433-48C4-7711-828A-5449549F310C}"/>
          </ac:spMkLst>
        </pc:spChg>
        <pc:picChg chg="del">
          <ac:chgData name="Choi Yong Seok" userId="29ea6c4f-dc10-4b17-9b49-e970b46c0171" providerId="ADAL" clId="{48228D52-90B0-42BC-A67B-DCDEA7A93521}" dt="2022-11-14T02:47:52.179" v="1287" actId="478"/>
          <ac:picMkLst>
            <pc:docMk/>
            <pc:sldMk cId="3583927554" sldId="949"/>
            <ac:picMk id="3" creationId="{60381C38-639A-E3A6-2A95-6FE681D3696C}"/>
          </ac:picMkLst>
        </pc:picChg>
        <pc:picChg chg="add mod">
          <ac:chgData name="Choi Yong Seok" userId="29ea6c4f-dc10-4b17-9b49-e970b46c0171" providerId="ADAL" clId="{48228D52-90B0-42BC-A67B-DCDEA7A93521}" dt="2022-11-14T02:49:09.724" v="1311" actId="1076"/>
          <ac:picMkLst>
            <pc:docMk/>
            <pc:sldMk cId="3583927554" sldId="949"/>
            <ac:picMk id="12" creationId="{E4AAB93E-DFB2-4D99-15DB-8EEDA428CACF}"/>
          </ac:picMkLst>
        </pc:picChg>
      </pc:sldChg>
      <pc:sldChg chg="addSp delSp modSp add mod modNotesTx">
        <pc:chgData name="Choi Yong Seok" userId="29ea6c4f-dc10-4b17-9b49-e970b46c0171" providerId="ADAL" clId="{48228D52-90B0-42BC-A67B-DCDEA7A93521}" dt="2022-11-14T03:25:25.411" v="2334" actId="20577"/>
        <pc:sldMkLst>
          <pc:docMk/>
          <pc:sldMk cId="509502371" sldId="950"/>
        </pc:sldMkLst>
        <pc:spChg chg="add mod">
          <ac:chgData name="Choi Yong Seok" userId="29ea6c4f-dc10-4b17-9b49-e970b46c0171" providerId="ADAL" clId="{48228D52-90B0-42BC-A67B-DCDEA7A93521}" dt="2022-11-14T03:00:10.456" v="1629" actId="1076"/>
          <ac:spMkLst>
            <pc:docMk/>
            <pc:sldMk cId="509502371" sldId="950"/>
            <ac:spMk id="3" creationId="{6FA78B15-A35E-ADE0-887D-EBA753E90D43}"/>
          </ac:spMkLst>
        </pc:spChg>
        <pc:spChg chg="mod">
          <ac:chgData name="Choi Yong Seok" userId="29ea6c4f-dc10-4b17-9b49-e970b46c0171" providerId="ADAL" clId="{48228D52-90B0-42BC-A67B-DCDEA7A93521}" dt="2022-11-14T03:00:06.829" v="1628" actId="20577"/>
          <ac:spMkLst>
            <pc:docMk/>
            <pc:sldMk cId="509502371" sldId="950"/>
            <ac:spMk id="6" creationId="{CF3C28C8-6CF1-AA5F-C497-6A1907BB5B43}"/>
          </ac:spMkLst>
        </pc:spChg>
        <pc:spChg chg="add mod">
          <ac:chgData name="Choi Yong Seok" userId="29ea6c4f-dc10-4b17-9b49-e970b46c0171" providerId="ADAL" clId="{48228D52-90B0-42BC-A67B-DCDEA7A93521}" dt="2022-11-14T03:00:10.456" v="1629" actId="1076"/>
          <ac:spMkLst>
            <pc:docMk/>
            <pc:sldMk cId="509502371" sldId="950"/>
            <ac:spMk id="7" creationId="{5BB7DEA7-1782-249C-7FDE-06A33A27F82D}"/>
          </ac:spMkLst>
        </pc:spChg>
        <pc:spChg chg="del">
          <ac:chgData name="Choi Yong Seok" userId="29ea6c4f-dc10-4b17-9b49-e970b46c0171" providerId="ADAL" clId="{48228D52-90B0-42BC-A67B-DCDEA7A93521}" dt="2022-11-14T02:57:36.180" v="1573" actId="478"/>
          <ac:spMkLst>
            <pc:docMk/>
            <pc:sldMk cId="509502371" sldId="950"/>
            <ac:spMk id="13" creationId="{1E8E2FEF-B74B-54EB-CE27-604E7A37DEE1}"/>
          </ac:spMkLst>
        </pc:spChg>
        <pc:spChg chg="del">
          <ac:chgData name="Choi Yong Seok" userId="29ea6c4f-dc10-4b17-9b49-e970b46c0171" providerId="ADAL" clId="{48228D52-90B0-42BC-A67B-DCDEA7A93521}" dt="2022-11-14T02:57:36.180" v="1573" actId="478"/>
          <ac:spMkLst>
            <pc:docMk/>
            <pc:sldMk cId="509502371" sldId="950"/>
            <ac:spMk id="14" creationId="{80335E28-D99C-8D95-5E48-F69799224725}"/>
          </ac:spMkLst>
        </pc:spChg>
        <pc:spChg chg="del">
          <ac:chgData name="Choi Yong Seok" userId="29ea6c4f-dc10-4b17-9b49-e970b46c0171" providerId="ADAL" clId="{48228D52-90B0-42BC-A67B-DCDEA7A93521}" dt="2022-11-14T02:57:36.180" v="1573" actId="478"/>
          <ac:spMkLst>
            <pc:docMk/>
            <pc:sldMk cId="509502371" sldId="950"/>
            <ac:spMk id="15" creationId="{0A1D7FF4-C27B-1D24-4DC6-FCE2BD174EDA}"/>
          </ac:spMkLst>
        </pc:spChg>
        <pc:spChg chg="del">
          <ac:chgData name="Choi Yong Seok" userId="29ea6c4f-dc10-4b17-9b49-e970b46c0171" providerId="ADAL" clId="{48228D52-90B0-42BC-A67B-DCDEA7A93521}" dt="2022-11-14T02:57:36.180" v="1573" actId="478"/>
          <ac:spMkLst>
            <pc:docMk/>
            <pc:sldMk cId="509502371" sldId="950"/>
            <ac:spMk id="16" creationId="{94710FFA-F4CD-23FE-E986-C8F10D3A8B0B}"/>
          </ac:spMkLst>
        </pc:spChg>
        <pc:spChg chg="del">
          <ac:chgData name="Choi Yong Seok" userId="29ea6c4f-dc10-4b17-9b49-e970b46c0171" providerId="ADAL" clId="{48228D52-90B0-42BC-A67B-DCDEA7A93521}" dt="2022-11-14T02:57:36.180" v="1573" actId="478"/>
          <ac:spMkLst>
            <pc:docMk/>
            <pc:sldMk cId="509502371" sldId="950"/>
            <ac:spMk id="17" creationId="{EEF17D51-166A-5BA0-EEE5-08891989002D}"/>
          </ac:spMkLst>
        </pc:spChg>
        <pc:spChg chg="del">
          <ac:chgData name="Choi Yong Seok" userId="29ea6c4f-dc10-4b17-9b49-e970b46c0171" providerId="ADAL" clId="{48228D52-90B0-42BC-A67B-DCDEA7A93521}" dt="2022-11-14T02:57:36.180" v="1573" actId="478"/>
          <ac:spMkLst>
            <pc:docMk/>
            <pc:sldMk cId="509502371" sldId="950"/>
            <ac:spMk id="18" creationId="{70BA35C3-CA38-E99D-4522-0199C8F890C7}"/>
          </ac:spMkLst>
        </pc:spChg>
        <pc:spChg chg="del">
          <ac:chgData name="Choi Yong Seok" userId="29ea6c4f-dc10-4b17-9b49-e970b46c0171" providerId="ADAL" clId="{48228D52-90B0-42BC-A67B-DCDEA7A93521}" dt="2022-11-14T02:57:36.180" v="1573" actId="478"/>
          <ac:spMkLst>
            <pc:docMk/>
            <pc:sldMk cId="509502371" sldId="950"/>
            <ac:spMk id="19" creationId="{1497C218-4456-B44A-F9C6-C2E89111BC62}"/>
          </ac:spMkLst>
        </pc:spChg>
        <pc:spChg chg="del">
          <ac:chgData name="Choi Yong Seok" userId="29ea6c4f-dc10-4b17-9b49-e970b46c0171" providerId="ADAL" clId="{48228D52-90B0-42BC-A67B-DCDEA7A93521}" dt="2022-11-14T02:57:36.180" v="1573" actId="478"/>
          <ac:spMkLst>
            <pc:docMk/>
            <pc:sldMk cId="509502371" sldId="950"/>
            <ac:spMk id="20" creationId="{D8AD5E39-2144-27F7-9E8C-0982A92A683F}"/>
          </ac:spMkLst>
        </pc:spChg>
        <pc:spChg chg="mod">
          <ac:chgData name="Choi Yong Seok" userId="29ea6c4f-dc10-4b17-9b49-e970b46c0171" providerId="ADAL" clId="{48228D52-90B0-42BC-A67B-DCDEA7A93521}" dt="2022-11-14T03:00:10.456" v="1629" actId="1076"/>
          <ac:spMkLst>
            <pc:docMk/>
            <pc:sldMk cId="509502371" sldId="950"/>
            <ac:spMk id="21" creationId="{7CE17433-48C4-7711-828A-5449549F310C}"/>
          </ac:spMkLst>
        </pc:spChg>
      </pc:sldChg>
      <pc:sldChg chg="addSp delSp modSp add mod modNotesTx">
        <pc:chgData name="Choi Yong Seok" userId="29ea6c4f-dc10-4b17-9b49-e970b46c0171" providerId="ADAL" clId="{48228D52-90B0-42BC-A67B-DCDEA7A93521}" dt="2022-11-14T03:25:22.955" v="2333" actId="20577"/>
        <pc:sldMkLst>
          <pc:docMk/>
          <pc:sldMk cId="186956079" sldId="951"/>
        </pc:sldMkLst>
        <pc:spChg chg="del">
          <ac:chgData name="Choi Yong Seok" userId="29ea6c4f-dc10-4b17-9b49-e970b46c0171" providerId="ADAL" clId="{48228D52-90B0-42BC-A67B-DCDEA7A93521}" dt="2022-11-14T03:02:48.120" v="1674" actId="478"/>
          <ac:spMkLst>
            <pc:docMk/>
            <pc:sldMk cId="186956079" sldId="951"/>
            <ac:spMk id="3" creationId="{6FA78B15-A35E-ADE0-887D-EBA753E90D43}"/>
          </ac:spMkLst>
        </pc:spChg>
        <pc:spChg chg="mod">
          <ac:chgData name="Choi Yong Seok" userId="29ea6c4f-dc10-4b17-9b49-e970b46c0171" providerId="ADAL" clId="{48228D52-90B0-42BC-A67B-DCDEA7A93521}" dt="2022-11-14T03:02:45.924" v="1673" actId="20577"/>
          <ac:spMkLst>
            <pc:docMk/>
            <pc:sldMk cId="186956079" sldId="951"/>
            <ac:spMk id="6" creationId="{CF3C28C8-6CF1-AA5F-C497-6A1907BB5B43}"/>
          </ac:spMkLst>
        </pc:spChg>
        <pc:spChg chg="del">
          <ac:chgData name="Choi Yong Seok" userId="29ea6c4f-dc10-4b17-9b49-e970b46c0171" providerId="ADAL" clId="{48228D52-90B0-42BC-A67B-DCDEA7A93521}" dt="2022-11-14T03:02:48.120" v="1674" actId="478"/>
          <ac:spMkLst>
            <pc:docMk/>
            <pc:sldMk cId="186956079" sldId="951"/>
            <ac:spMk id="7" creationId="{5BB7DEA7-1782-249C-7FDE-06A33A27F82D}"/>
          </ac:spMkLst>
        </pc:spChg>
        <pc:spChg chg="add mod">
          <ac:chgData name="Choi Yong Seok" userId="29ea6c4f-dc10-4b17-9b49-e970b46c0171" providerId="ADAL" clId="{48228D52-90B0-42BC-A67B-DCDEA7A93521}" dt="2022-11-14T03:03:04.167" v="1692" actId="1076"/>
          <ac:spMkLst>
            <pc:docMk/>
            <pc:sldMk cId="186956079" sldId="951"/>
            <ac:spMk id="10" creationId="{1CA30AD3-0E08-EF2E-5AB1-C08617BF527A}"/>
          </ac:spMkLst>
        </pc:spChg>
        <pc:spChg chg="add mod">
          <ac:chgData name="Choi Yong Seok" userId="29ea6c4f-dc10-4b17-9b49-e970b46c0171" providerId="ADAL" clId="{48228D52-90B0-42BC-A67B-DCDEA7A93521}" dt="2022-11-14T03:04:33.583" v="1795" actId="1076"/>
          <ac:spMkLst>
            <pc:docMk/>
            <pc:sldMk cId="186956079" sldId="951"/>
            <ac:spMk id="13" creationId="{FE6C8D19-A438-BA81-E8BB-864A2700D95B}"/>
          </ac:spMkLst>
        </pc:spChg>
        <pc:spChg chg="add mod">
          <ac:chgData name="Choi Yong Seok" userId="29ea6c4f-dc10-4b17-9b49-e970b46c0171" providerId="ADAL" clId="{48228D52-90B0-42BC-A67B-DCDEA7A93521}" dt="2022-11-14T03:05:55.135" v="1866" actId="1076"/>
          <ac:spMkLst>
            <pc:docMk/>
            <pc:sldMk cId="186956079" sldId="951"/>
            <ac:spMk id="14" creationId="{0C2DEBA7-B678-7FF0-8D30-BBDDADB71B4D}"/>
          </ac:spMkLst>
        </pc:spChg>
        <pc:spChg chg="add mod">
          <ac:chgData name="Choi Yong Seok" userId="29ea6c4f-dc10-4b17-9b49-e970b46c0171" providerId="ADAL" clId="{48228D52-90B0-42BC-A67B-DCDEA7A93521}" dt="2022-11-14T03:06:09.341" v="1887" actId="12"/>
          <ac:spMkLst>
            <pc:docMk/>
            <pc:sldMk cId="186956079" sldId="951"/>
            <ac:spMk id="15" creationId="{270E8A09-D0FE-5742-176B-ABE65191FF50}"/>
          </ac:spMkLst>
        </pc:spChg>
        <pc:spChg chg="del">
          <ac:chgData name="Choi Yong Seok" userId="29ea6c4f-dc10-4b17-9b49-e970b46c0171" providerId="ADAL" clId="{48228D52-90B0-42BC-A67B-DCDEA7A93521}" dt="2022-11-14T03:02:48.120" v="1674" actId="478"/>
          <ac:spMkLst>
            <pc:docMk/>
            <pc:sldMk cId="186956079" sldId="951"/>
            <ac:spMk id="21" creationId="{7CE17433-48C4-7711-828A-5449549F310C}"/>
          </ac:spMkLst>
        </pc:spChg>
        <pc:picChg chg="add mod modCrop">
          <ac:chgData name="Choi Yong Seok" userId="29ea6c4f-dc10-4b17-9b49-e970b46c0171" providerId="ADAL" clId="{48228D52-90B0-42BC-A67B-DCDEA7A93521}" dt="2022-11-14T03:01:27.365" v="1650" actId="1076"/>
          <ac:picMkLst>
            <pc:docMk/>
            <pc:sldMk cId="186956079" sldId="951"/>
            <ac:picMk id="8" creationId="{6BCA1D83-8CFF-1578-00A3-91025A16458F}"/>
          </ac:picMkLst>
        </pc:picChg>
        <pc:picChg chg="add del mod">
          <ac:chgData name="Choi Yong Seok" userId="29ea6c4f-dc10-4b17-9b49-e970b46c0171" providerId="ADAL" clId="{48228D52-90B0-42BC-A67B-DCDEA7A93521}" dt="2022-11-14T03:01:46.449" v="1652"/>
          <ac:picMkLst>
            <pc:docMk/>
            <pc:sldMk cId="186956079" sldId="951"/>
            <ac:picMk id="9" creationId="{5546AA81-C92E-ADAE-E32E-D0934B697715}"/>
          </ac:picMkLst>
        </pc:picChg>
        <pc:picChg chg="del">
          <ac:chgData name="Choi Yong Seok" userId="29ea6c4f-dc10-4b17-9b49-e970b46c0171" providerId="ADAL" clId="{48228D52-90B0-42BC-A67B-DCDEA7A93521}" dt="2022-11-14T03:01:11.786" v="1645" actId="478"/>
          <ac:picMkLst>
            <pc:docMk/>
            <pc:sldMk cId="186956079" sldId="951"/>
            <ac:picMk id="12" creationId="{E4AAB93E-DFB2-4D99-15DB-8EEDA428CACF}"/>
          </ac:picMkLst>
        </pc:picChg>
      </pc:sldChg>
      <pc:sldChg chg="delSp modSp add mod modNotesTx">
        <pc:chgData name="Choi Yong Seok" userId="29ea6c4f-dc10-4b17-9b49-e970b46c0171" providerId="ADAL" clId="{48228D52-90B0-42BC-A67B-DCDEA7A93521}" dt="2022-11-14T03:25:21.268" v="2332" actId="20577"/>
        <pc:sldMkLst>
          <pc:docMk/>
          <pc:sldMk cId="1881201319" sldId="952"/>
        </pc:sldMkLst>
        <pc:spChg chg="mod">
          <ac:chgData name="Choi Yong Seok" userId="29ea6c4f-dc10-4b17-9b49-e970b46c0171" providerId="ADAL" clId="{48228D52-90B0-42BC-A67B-DCDEA7A93521}" dt="2022-11-14T03:06:30.490" v="1900" actId="20577"/>
          <ac:spMkLst>
            <pc:docMk/>
            <pc:sldMk cId="1881201319" sldId="952"/>
            <ac:spMk id="5" creationId="{121808BF-FE34-9FDB-49B8-0295956D2308}"/>
          </ac:spMkLst>
        </pc:spChg>
        <pc:spChg chg="mod">
          <ac:chgData name="Choi Yong Seok" userId="29ea6c4f-dc10-4b17-9b49-e970b46c0171" providerId="ADAL" clId="{48228D52-90B0-42BC-A67B-DCDEA7A93521}" dt="2022-11-14T03:12:39.715" v="1917" actId="20577"/>
          <ac:spMkLst>
            <pc:docMk/>
            <pc:sldMk cId="1881201319" sldId="952"/>
            <ac:spMk id="6" creationId="{CF3C28C8-6CF1-AA5F-C497-6A1907BB5B43}"/>
          </ac:spMkLst>
        </pc:spChg>
        <pc:spChg chg="mod">
          <ac:chgData name="Choi Yong Seok" userId="29ea6c4f-dc10-4b17-9b49-e970b46c0171" providerId="ADAL" clId="{48228D52-90B0-42BC-A67B-DCDEA7A93521}" dt="2022-11-14T03:12:48.910" v="1925" actId="20577"/>
          <ac:spMkLst>
            <pc:docMk/>
            <pc:sldMk cId="1881201319" sldId="952"/>
            <ac:spMk id="10" creationId="{1CA30AD3-0E08-EF2E-5AB1-C08617BF527A}"/>
          </ac:spMkLst>
        </pc:spChg>
        <pc:spChg chg="del">
          <ac:chgData name="Choi Yong Seok" userId="29ea6c4f-dc10-4b17-9b49-e970b46c0171" providerId="ADAL" clId="{48228D52-90B0-42BC-A67B-DCDEA7A93521}" dt="2022-11-14T03:12:51.846" v="1926" actId="478"/>
          <ac:spMkLst>
            <pc:docMk/>
            <pc:sldMk cId="1881201319" sldId="952"/>
            <ac:spMk id="13" creationId="{FE6C8D19-A438-BA81-E8BB-864A2700D95B}"/>
          </ac:spMkLst>
        </pc:spChg>
        <pc:spChg chg="mod">
          <ac:chgData name="Choi Yong Seok" userId="29ea6c4f-dc10-4b17-9b49-e970b46c0171" providerId="ADAL" clId="{48228D52-90B0-42BC-A67B-DCDEA7A93521}" dt="2022-11-14T03:13:38.498" v="1989" actId="20577"/>
          <ac:spMkLst>
            <pc:docMk/>
            <pc:sldMk cId="1881201319" sldId="952"/>
            <ac:spMk id="14" creationId="{0C2DEBA7-B678-7FF0-8D30-BBDDADB71B4D}"/>
          </ac:spMkLst>
        </pc:spChg>
        <pc:spChg chg="del">
          <ac:chgData name="Choi Yong Seok" userId="29ea6c4f-dc10-4b17-9b49-e970b46c0171" providerId="ADAL" clId="{48228D52-90B0-42BC-A67B-DCDEA7A93521}" dt="2022-11-14T03:12:53.477" v="1927" actId="478"/>
          <ac:spMkLst>
            <pc:docMk/>
            <pc:sldMk cId="1881201319" sldId="952"/>
            <ac:spMk id="15" creationId="{270E8A09-D0FE-5742-176B-ABE65191FF50}"/>
          </ac:spMkLst>
        </pc:spChg>
        <pc:picChg chg="mod modCrop">
          <ac:chgData name="Choi Yong Seok" userId="29ea6c4f-dc10-4b17-9b49-e970b46c0171" providerId="ADAL" clId="{48228D52-90B0-42BC-A67B-DCDEA7A93521}" dt="2022-11-14T03:07:48.009" v="1903" actId="1076"/>
          <ac:picMkLst>
            <pc:docMk/>
            <pc:sldMk cId="1881201319" sldId="952"/>
            <ac:picMk id="8" creationId="{6BCA1D83-8CFF-1578-00A3-91025A16458F}"/>
          </ac:picMkLst>
        </pc:picChg>
      </pc:sldChg>
      <pc:sldChg chg="addSp delSp modSp add mod modNotesTx">
        <pc:chgData name="Choi Yong Seok" userId="29ea6c4f-dc10-4b17-9b49-e970b46c0171" providerId="ADAL" clId="{48228D52-90B0-42BC-A67B-DCDEA7A93521}" dt="2022-11-14T03:25:18.724" v="2331" actId="20577"/>
        <pc:sldMkLst>
          <pc:docMk/>
          <pc:sldMk cId="1971589274" sldId="953"/>
        </pc:sldMkLst>
        <pc:spChg chg="add mod">
          <ac:chgData name="Choi Yong Seok" userId="29ea6c4f-dc10-4b17-9b49-e970b46c0171" providerId="ADAL" clId="{48228D52-90B0-42BC-A67B-DCDEA7A93521}" dt="2022-11-14T03:16:46.235" v="2128" actId="1076"/>
          <ac:spMkLst>
            <pc:docMk/>
            <pc:sldMk cId="1971589274" sldId="953"/>
            <ac:spMk id="3" creationId="{0E106F8C-5D62-4F9A-456F-B9B504C09011}"/>
          </ac:spMkLst>
        </pc:spChg>
        <pc:spChg chg="mod">
          <ac:chgData name="Choi Yong Seok" userId="29ea6c4f-dc10-4b17-9b49-e970b46c0171" providerId="ADAL" clId="{48228D52-90B0-42BC-A67B-DCDEA7A93521}" dt="2022-11-14T03:16:38.891" v="2127" actId="255"/>
          <ac:spMkLst>
            <pc:docMk/>
            <pc:sldMk cId="1971589274" sldId="953"/>
            <ac:spMk id="5" creationId="{121808BF-FE34-9FDB-49B8-0295956D2308}"/>
          </ac:spMkLst>
        </pc:spChg>
        <pc:spChg chg="del">
          <ac:chgData name="Choi Yong Seok" userId="29ea6c4f-dc10-4b17-9b49-e970b46c0171" providerId="ADAL" clId="{48228D52-90B0-42BC-A67B-DCDEA7A93521}" dt="2022-11-14T03:14:00.354" v="2008" actId="478"/>
          <ac:spMkLst>
            <pc:docMk/>
            <pc:sldMk cId="1971589274" sldId="953"/>
            <ac:spMk id="6" creationId="{CF3C28C8-6CF1-AA5F-C497-6A1907BB5B43}"/>
          </ac:spMkLst>
        </pc:spChg>
        <pc:spChg chg="del">
          <ac:chgData name="Choi Yong Seok" userId="29ea6c4f-dc10-4b17-9b49-e970b46c0171" providerId="ADAL" clId="{48228D52-90B0-42BC-A67B-DCDEA7A93521}" dt="2022-11-14T03:14:00.354" v="2008" actId="478"/>
          <ac:spMkLst>
            <pc:docMk/>
            <pc:sldMk cId="1971589274" sldId="953"/>
            <ac:spMk id="10" creationId="{1CA30AD3-0E08-EF2E-5AB1-C08617BF527A}"/>
          </ac:spMkLst>
        </pc:spChg>
        <pc:spChg chg="del">
          <ac:chgData name="Choi Yong Seok" userId="29ea6c4f-dc10-4b17-9b49-e970b46c0171" providerId="ADAL" clId="{48228D52-90B0-42BC-A67B-DCDEA7A93521}" dt="2022-11-14T03:14:00.354" v="2008" actId="478"/>
          <ac:spMkLst>
            <pc:docMk/>
            <pc:sldMk cId="1971589274" sldId="953"/>
            <ac:spMk id="14" creationId="{0C2DEBA7-B678-7FF0-8D30-BBDDADB71B4D}"/>
          </ac:spMkLst>
        </pc:spChg>
        <pc:picChg chg="del">
          <ac:chgData name="Choi Yong Seok" userId="29ea6c4f-dc10-4b17-9b49-e970b46c0171" providerId="ADAL" clId="{48228D52-90B0-42BC-A67B-DCDEA7A93521}" dt="2022-11-14T03:13:58.818" v="2007" actId="478"/>
          <ac:picMkLst>
            <pc:docMk/>
            <pc:sldMk cId="1971589274" sldId="953"/>
            <ac:picMk id="8" creationId="{6BCA1D83-8CFF-1578-00A3-91025A16458F}"/>
          </ac:picMkLst>
        </pc:picChg>
      </pc:sldChg>
      <pc:sldChg chg="addSp delSp modSp add mod modNotesTx">
        <pc:chgData name="Choi Yong Seok" userId="29ea6c4f-dc10-4b17-9b49-e970b46c0171" providerId="ADAL" clId="{48228D52-90B0-42BC-A67B-DCDEA7A93521}" dt="2022-11-14T03:25:16.657" v="2330" actId="20577"/>
        <pc:sldMkLst>
          <pc:docMk/>
          <pc:sldMk cId="134426508" sldId="954"/>
        </pc:sldMkLst>
        <pc:spChg chg="del">
          <ac:chgData name="Choi Yong Seok" userId="29ea6c4f-dc10-4b17-9b49-e970b46c0171" providerId="ADAL" clId="{48228D52-90B0-42BC-A67B-DCDEA7A93521}" dt="2022-11-14T03:17:10.123" v="2149" actId="478"/>
          <ac:spMkLst>
            <pc:docMk/>
            <pc:sldMk cId="134426508" sldId="954"/>
            <ac:spMk id="3" creationId="{0E106F8C-5D62-4F9A-456F-B9B504C09011}"/>
          </ac:spMkLst>
        </pc:spChg>
        <pc:spChg chg="mod">
          <ac:chgData name="Choi Yong Seok" userId="29ea6c4f-dc10-4b17-9b49-e970b46c0171" providerId="ADAL" clId="{48228D52-90B0-42BC-A67B-DCDEA7A93521}" dt="2022-11-14T03:16:59.234" v="2140" actId="20577"/>
          <ac:spMkLst>
            <pc:docMk/>
            <pc:sldMk cId="134426508" sldId="954"/>
            <ac:spMk id="4" creationId="{00000000-0000-0000-0000-000000000000}"/>
          </ac:spMkLst>
        </pc:spChg>
        <pc:spChg chg="mod">
          <ac:chgData name="Choi Yong Seok" userId="29ea6c4f-dc10-4b17-9b49-e970b46c0171" providerId="ADAL" clId="{48228D52-90B0-42BC-A67B-DCDEA7A93521}" dt="2022-11-14T03:17:08.018" v="2148" actId="20577"/>
          <ac:spMkLst>
            <pc:docMk/>
            <pc:sldMk cId="134426508" sldId="954"/>
            <ac:spMk id="5" creationId="{121808BF-FE34-9FDB-49B8-0295956D2308}"/>
          </ac:spMkLst>
        </pc:spChg>
        <pc:picChg chg="add mod">
          <ac:chgData name="Choi Yong Seok" userId="29ea6c4f-dc10-4b17-9b49-e970b46c0171" providerId="ADAL" clId="{48228D52-90B0-42BC-A67B-DCDEA7A93521}" dt="2022-11-14T03:17:22.073" v="2154" actId="1076"/>
          <ac:picMkLst>
            <pc:docMk/>
            <pc:sldMk cId="134426508" sldId="954"/>
            <ac:picMk id="7" creationId="{AE2A0EB1-6FC0-8E58-7310-F10B204444E9}"/>
          </ac:picMkLst>
        </pc:picChg>
      </pc:sldChg>
      <pc:sldChg chg="addSp delSp modSp add mod modNotesTx">
        <pc:chgData name="Choi Yong Seok" userId="29ea6c4f-dc10-4b17-9b49-e970b46c0171" providerId="ADAL" clId="{48228D52-90B0-42BC-A67B-DCDEA7A93521}" dt="2022-11-14T03:25:15.061" v="2329" actId="20577"/>
        <pc:sldMkLst>
          <pc:docMk/>
          <pc:sldMk cId="680660371" sldId="955"/>
        </pc:sldMkLst>
        <pc:spChg chg="mod">
          <ac:chgData name="Choi Yong Seok" userId="29ea6c4f-dc10-4b17-9b49-e970b46c0171" providerId="ADAL" clId="{48228D52-90B0-42BC-A67B-DCDEA7A93521}" dt="2022-11-14T03:18:24.404" v="2179" actId="20577"/>
          <ac:spMkLst>
            <pc:docMk/>
            <pc:sldMk cId="680660371" sldId="955"/>
            <ac:spMk id="4" creationId="{00000000-0000-0000-0000-000000000000}"/>
          </ac:spMkLst>
        </pc:spChg>
        <pc:spChg chg="mod">
          <ac:chgData name="Choi Yong Seok" userId="29ea6c4f-dc10-4b17-9b49-e970b46c0171" providerId="ADAL" clId="{48228D52-90B0-42BC-A67B-DCDEA7A93521}" dt="2022-11-14T03:21:25.340" v="2269" actId="20577"/>
          <ac:spMkLst>
            <pc:docMk/>
            <pc:sldMk cId="680660371" sldId="955"/>
            <ac:spMk id="5" creationId="{121808BF-FE34-9FDB-49B8-0295956D2308}"/>
          </ac:spMkLst>
        </pc:spChg>
        <pc:spChg chg="add mod">
          <ac:chgData name="Choi Yong Seok" userId="29ea6c4f-dc10-4b17-9b49-e970b46c0171" providerId="ADAL" clId="{48228D52-90B0-42BC-A67B-DCDEA7A93521}" dt="2022-11-14T03:21:01.906" v="2241" actId="208"/>
          <ac:spMkLst>
            <pc:docMk/>
            <pc:sldMk cId="680660371" sldId="955"/>
            <ac:spMk id="8" creationId="{1C7D754E-462F-03A7-C664-5EAC2C9F10BB}"/>
          </ac:spMkLst>
        </pc:spChg>
        <pc:picChg chg="add mod">
          <ac:chgData name="Choi Yong Seok" userId="29ea6c4f-dc10-4b17-9b49-e970b46c0171" providerId="ADAL" clId="{48228D52-90B0-42BC-A67B-DCDEA7A93521}" dt="2022-11-14T03:18:40.541" v="2194" actId="1076"/>
          <ac:picMkLst>
            <pc:docMk/>
            <pc:sldMk cId="680660371" sldId="955"/>
            <ac:picMk id="6" creationId="{F215E5C1-3E82-AFAC-724A-B1180F29E472}"/>
          </ac:picMkLst>
        </pc:picChg>
        <pc:picChg chg="del">
          <ac:chgData name="Choi Yong Seok" userId="29ea6c4f-dc10-4b17-9b49-e970b46c0171" providerId="ADAL" clId="{48228D52-90B0-42BC-A67B-DCDEA7A93521}" dt="2022-11-14T03:18:25.930" v="2180" actId="478"/>
          <ac:picMkLst>
            <pc:docMk/>
            <pc:sldMk cId="680660371" sldId="955"/>
            <ac:picMk id="7" creationId="{AE2A0EB1-6FC0-8E58-7310-F10B204444E9}"/>
          </ac:picMkLst>
        </pc:picChg>
      </pc:sldChg>
      <pc:sldChg chg="modSp add mod modNotesTx">
        <pc:chgData name="Choi Yong Seok" userId="29ea6c4f-dc10-4b17-9b49-e970b46c0171" providerId="ADAL" clId="{48228D52-90B0-42BC-A67B-DCDEA7A93521}" dt="2022-11-14T03:25:12.884" v="2328" actId="20577"/>
        <pc:sldMkLst>
          <pc:docMk/>
          <pc:sldMk cId="1601472436" sldId="956"/>
        </pc:sldMkLst>
        <pc:spChg chg="mod">
          <ac:chgData name="Choi Yong Seok" userId="29ea6c4f-dc10-4b17-9b49-e970b46c0171" providerId="ADAL" clId="{48228D52-90B0-42BC-A67B-DCDEA7A93521}" dt="2022-11-14T03:21:20.343" v="2254" actId="20577"/>
          <ac:spMkLst>
            <pc:docMk/>
            <pc:sldMk cId="1601472436" sldId="956"/>
            <ac:spMk id="5" creationId="{121808BF-FE34-9FDB-49B8-0295956D2308}"/>
          </ac:spMkLst>
        </pc:spChg>
        <pc:spChg chg="mod">
          <ac:chgData name="Choi Yong Seok" userId="29ea6c4f-dc10-4b17-9b49-e970b46c0171" providerId="ADAL" clId="{48228D52-90B0-42BC-A67B-DCDEA7A93521}" dt="2022-11-14T03:21:38.601" v="2271" actId="14100"/>
          <ac:spMkLst>
            <pc:docMk/>
            <pc:sldMk cId="1601472436" sldId="956"/>
            <ac:spMk id="8" creationId="{1C7D754E-462F-03A7-C664-5EAC2C9F10BB}"/>
          </ac:spMkLst>
        </pc:spChg>
      </pc:sldChg>
      <pc:sldChg chg="addSp delSp modSp add mod modNotesTx">
        <pc:chgData name="Choi Yong Seok" userId="29ea6c4f-dc10-4b17-9b49-e970b46c0171" providerId="ADAL" clId="{48228D52-90B0-42BC-A67B-DCDEA7A93521}" dt="2022-11-14T03:26:19.155" v="2451" actId="20577"/>
        <pc:sldMkLst>
          <pc:docMk/>
          <pc:sldMk cId="1992262257" sldId="957"/>
        </pc:sldMkLst>
        <pc:spChg chg="mod">
          <ac:chgData name="Choi Yong Seok" userId="29ea6c4f-dc10-4b17-9b49-e970b46c0171" providerId="ADAL" clId="{48228D52-90B0-42BC-A67B-DCDEA7A93521}" dt="2022-11-14T03:24:03.083" v="2314" actId="207"/>
          <ac:spMkLst>
            <pc:docMk/>
            <pc:sldMk cId="1992262257" sldId="957"/>
            <ac:spMk id="5" creationId="{121808BF-FE34-9FDB-49B8-0295956D2308}"/>
          </ac:spMkLst>
        </pc:spChg>
        <pc:spChg chg="del">
          <ac:chgData name="Choi Yong Seok" userId="29ea6c4f-dc10-4b17-9b49-e970b46c0171" providerId="ADAL" clId="{48228D52-90B0-42BC-A67B-DCDEA7A93521}" dt="2022-11-14T03:24:04.941" v="2316" actId="478"/>
          <ac:spMkLst>
            <pc:docMk/>
            <pc:sldMk cId="1992262257" sldId="957"/>
            <ac:spMk id="8" creationId="{1C7D754E-462F-03A7-C664-5EAC2C9F10BB}"/>
          </ac:spMkLst>
        </pc:spChg>
        <pc:picChg chg="del">
          <ac:chgData name="Choi Yong Seok" userId="29ea6c4f-dc10-4b17-9b49-e970b46c0171" providerId="ADAL" clId="{48228D52-90B0-42BC-A67B-DCDEA7A93521}" dt="2022-11-14T03:24:04.146" v="2315" actId="478"/>
          <ac:picMkLst>
            <pc:docMk/>
            <pc:sldMk cId="1992262257" sldId="957"/>
            <ac:picMk id="6" creationId="{F215E5C1-3E82-AFAC-724A-B1180F29E472}"/>
          </ac:picMkLst>
        </pc:picChg>
        <pc:picChg chg="add mod">
          <ac:chgData name="Choi Yong Seok" userId="29ea6c4f-dc10-4b17-9b49-e970b46c0171" providerId="ADAL" clId="{48228D52-90B0-42BC-A67B-DCDEA7A93521}" dt="2022-11-14T03:24:16.605" v="2319" actId="1076"/>
          <ac:picMkLst>
            <pc:docMk/>
            <pc:sldMk cId="1992262257" sldId="957"/>
            <ac:picMk id="7" creationId="{E9A7F2A6-FD07-CFE5-66AF-C52C01DD61CA}"/>
          </ac:picMkLst>
        </pc:picChg>
      </pc:sldChg>
      <pc:sldChg chg="addSp delSp modSp add mod modNotesTx">
        <pc:chgData name="Choi Yong Seok" userId="29ea6c4f-dc10-4b17-9b49-e970b46c0171" providerId="ADAL" clId="{48228D52-90B0-42BC-A67B-DCDEA7A93521}" dt="2022-11-14T03:28:07.835" v="2549" actId="20577"/>
        <pc:sldMkLst>
          <pc:docMk/>
          <pc:sldMk cId="2862452892" sldId="958"/>
        </pc:sldMkLst>
        <pc:spChg chg="mod">
          <ac:chgData name="Choi Yong Seok" userId="29ea6c4f-dc10-4b17-9b49-e970b46c0171" providerId="ADAL" clId="{48228D52-90B0-42BC-A67B-DCDEA7A93521}" dt="2022-11-14T03:26:43.928" v="2474" actId="20577"/>
          <ac:spMkLst>
            <pc:docMk/>
            <pc:sldMk cId="2862452892" sldId="958"/>
            <ac:spMk id="5" creationId="{121808BF-FE34-9FDB-49B8-0295956D2308}"/>
          </ac:spMkLst>
        </pc:spChg>
        <pc:picChg chg="add del">
          <ac:chgData name="Choi Yong Seok" userId="29ea6c4f-dc10-4b17-9b49-e970b46c0171" providerId="ADAL" clId="{48228D52-90B0-42BC-A67B-DCDEA7A93521}" dt="2022-11-14T03:26:58.132" v="2478" actId="478"/>
          <ac:picMkLst>
            <pc:docMk/>
            <pc:sldMk cId="2862452892" sldId="958"/>
            <ac:picMk id="6" creationId="{C51929AE-49EC-F9FA-0673-DB4B3A221CF5}"/>
          </ac:picMkLst>
        </pc:picChg>
        <pc:picChg chg="del">
          <ac:chgData name="Choi Yong Seok" userId="29ea6c4f-dc10-4b17-9b49-e970b46c0171" providerId="ADAL" clId="{48228D52-90B0-42BC-A67B-DCDEA7A93521}" dt="2022-11-14T03:26:47.211" v="2476" actId="478"/>
          <ac:picMkLst>
            <pc:docMk/>
            <pc:sldMk cId="2862452892" sldId="958"/>
            <ac:picMk id="7" creationId="{E9A7F2A6-FD07-CFE5-66AF-C52C01DD61CA}"/>
          </ac:picMkLst>
        </pc:picChg>
        <pc:picChg chg="add mod">
          <ac:chgData name="Choi Yong Seok" userId="29ea6c4f-dc10-4b17-9b49-e970b46c0171" providerId="ADAL" clId="{48228D52-90B0-42BC-A67B-DCDEA7A93521}" dt="2022-11-14T03:27:07.107" v="2482" actId="1076"/>
          <ac:picMkLst>
            <pc:docMk/>
            <pc:sldMk cId="2862452892" sldId="958"/>
            <ac:picMk id="9" creationId="{2FD94E21-7DDC-2C65-9212-8349BF9AFBBB}"/>
          </ac:picMkLst>
        </pc:picChg>
      </pc:sldChg>
      <pc:sldChg chg="addSp delSp modSp add mod modNotesTx">
        <pc:chgData name="Choi Yong Seok" userId="29ea6c4f-dc10-4b17-9b49-e970b46c0171" providerId="ADAL" clId="{48228D52-90B0-42BC-A67B-DCDEA7A93521}" dt="2022-11-14T03:28:43.694" v="2593" actId="478"/>
        <pc:sldMkLst>
          <pc:docMk/>
          <pc:sldMk cId="195677537" sldId="959"/>
        </pc:sldMkLst>
        <pc:spChg chg="mod">
          <ac:chgData name="Choi Yong Seok" userId="29ea6c4f-dc10-4b17-9b49-e970b46c0171" providerId="ADAL" clId="{48228D52-90B0-42BC-A67B-DCDEA7A93521}" dt="2022-11-14T03:28:30.316" v="2587" actId="20577"/>
          <ac:spMkLst>
            <pc:docMk/>
            <pc:sldMk cId="195677537" sldId="959"/>
            <ac:spMk id="5" creationId="{121808BF-FE34-9FDB-49B8-0295956D2308}"/>
          </ac:spMkLst>
        </pc:spChg>
        <pc:spChg chg="del">
          <ac:chgData name="Choi Yong Seok" userId="29ea6c4f-dc10-4b17-9b49-e970b46c0171" providerId="ADAL" clId="{48228D52-90B0-42BC-A67B-DCDEA7A93521}" dt="2022-11-14T03:28:43.694" v="2593" actId="478"/>
          <ac:spMkLst>
            <pc:docMk/>
            <pc:sldMk cId="195677537" sldId="959"/>
            <ac:spMk id="22" creationId="{D1975A94-8898-B79E-20C7-D0E7CAAF9677}"/>
          </ac:spMkLst>
        </pc:spChg>
        <pc:picChg chg="add mod">
          <ac:chgData name="Choi Yong Seok" userId="29ea6c4f-dc10-4b17-9b49-e970b46c0171" providerId="ADAL" clId="{48228D52-90B0-42BC-A67B-DCDEA7A93521}" dt="2022-11-14T03:28:40.975" v="2592" actId="14100"/>
          <ac:picMkLst>
            <pc:docMk/>
            <pc:sldMk cId="195677537" sldId="959"/>
            <ac:picMk id="6" creationId="{87B15225-BB3C-1A05-DA79-5BB58C69B9F2}"/>
          </ac:picMkLst>
        </pc:picChg>
        <pc:picChg chg="del">
          <ac:chgData name="Choi Yong Seok" userId="29ea6c4f-dc10-4b17-9b49-e970b46c0171" providerId="ADAL" clId="{48228D52-90B0-42BC-A67B-DCDEA7A93521}" dt="2022-11-14T03:28:37.469" v="2589" actId="478"/>
          <ac:picMkLst>
            <pc:docMk/>
            <pc:sldMk cId="195677537" sldId="959"/>
            <ac:picMk id="9" creationId="{2FD94E21-7DDC-2C65-9212-8349BF9AFBBB}"/>
          </ac:picMkLst>
        </pc:picChg>
      </pc:sldChg>
      <pc:sldChg chg="addSp delSp modSp add mod">
        <pc:chgData name="Choi Yong Seok" userId="29ea6c4f-dc10-4b17-9b49-e970b46c0171" providerId="ADAL" clId="{48228D52-90B0-42BC-A67B-DCDEA7A93521}" dt="2022-11-14T03:30:37.529" v="2606" actId="1076"/>
        <pc:sldMkLst>
          <pc:docMk/>
          <pc:sldMk cId="1445954045" sldId="960"/>
        </pc:sldMkLst>
        <pc:spChg chg="mod">
          <ac:chgData name="Choi Yong Seok" userId="29ea6c4f-dc10-4b17-9b49-e970b46c0171" providerId="ADAL" clId="{48228D52-90B0-42BC-A67B-DCDEA7A93521}" dt="2022-11-14T03:30:22.180" v="2602" actId="20577"/>
          <ac:spMkLst>
            <pc:docMk/>
            <pc:sldMk cId="1445954045" sldId="960"/>
            <ac:spMk id="5" creationId="{121808BF-FE34-9FDB-49B8-0295956D2308}"/>
          </ac:spMkLst>
        </pc:spChg>
        <pc:picChg chg="del">
          <ac:chgData name="Choi Yong Seok" userId="29ea6c4f-dc10-4b17-9b49-e970b46c0171" providerId="ADAL" clId="{48228D52-90B0-42BC-A67B-DCDEA7A93521}" dt="2022-11-14T03:30:31.912" v="2603" actId="478"/>
          <ac:picMkLst>
            <pc:docMk/>
            <pc:sldMk cId="1445954045" sldId="960"/>
            <ac:picMk id="6" creationId="{87B15225-BB3C-1A05-DA79-5BB58C69B9F2}"/>
          </ac:picMkLst>
        </pc:picChg>
        <pc:picChg chg="add mod">
          <ac:chgData name="Choi Yong Seok" userId="29ea6c4f-dc10-4b17-9b49-e970b46c0171" providerId="ADAL" clId="{48228D52-90B0-42BC-A67B-DCDEA7A93521}" dt="2022-11-14T03:30:37.529" v="2606" actId="1076"/>
          <ac:picMkLst>
            <pc:docMk/>
            <pc:sldMk cId="1445954045" sldId="960"/>
            <ac:picMk id="7" creationId="{C4FFBABE-B8B4-73C3-DC97-5CF870F09DF9}"/>
          </ac:picMkLst>
        </pc:picChg>
      </pc:sldChg>
      <pc:sldChg chg="addSp delSp modSp add mod">
        <pc:chgData name="Choi Yong Seok" userId="29ea6c4f-dc10-4b17-9b49-e970b46c0171" providerId="ADAL" clId="{48228D52-90B0-42BC-A67B-DCDEA7A93521}" dt="2022-11-14T03:37:00.701" v="2856" actId="1076"/>
        <pc:sldMkLst>
          <pc:docMk/>
          <pc:sldMk cId="1141950525" sldId="961"/>
        </pc:sldMkLst>
        <pc:spChg chg="mod">
          <ac:chgData name="Choi Yong Seok" userId="29ea6c4f-dc10-4b17-9b49-e970b46c0171" providerId="ADAL" clId="{48228D52-90B0-42BC-A67B-DCDEA7A93521}" dt="2022-11-14T03:31:19.732" v="2657" actId="20577"/>
          <ac:spMkLst>
            <pc:docMk/>
            <pc:sldMk cId="1141950525" sldId="961"/>
            <ac:spMk id="5" creationId="{121808BF-FE34-9FDB-49B8-0295956D2308}"/>
          </ac:spMkLst>
        </pc:spChg>
        <pc:spChg chg="add mod">
          <ac:chgData name="Choi Yong Seok" userId="29ea6c4f-dc10-4b17-9b49-e970b46c0171" providerId="ADAL" clId="{48228D52-90B0-42BC-A67B-DCDEA7A93521}" dt="2022-11-14T03:34:43.233" v="2683" actId="1076"/>
          <ac:spMkLst>
            <pc:docMk/>
            <pc:sldMk cId="1141950525" sldId="961"/>
            <ac:spMk id="8" creationId="{BEDB8AB1-F190-A180-1210-9363D81736F8}"/>
          </ac:spMkLst>
        </pc:spChg>
        <pc:spChg chg="add mod">
          <ac:chgData name="Choi Yong Seok" userId="29ea6c4f-dc10-4b17-9b49-e970b46c0171" providerId="ADAL" clId="{48228D52-90B0-42BC-A67B-DCDEA7A93521}" dt="2022-11-14T03:35:38.085" v="2771" actId="1076"/>
          <ac:spMkLst>
            <pc:docMk/>
            <pc:sldMk cId="1141950525" sldId="961"/>
            <ac:spMk id="9" creationId="{924CB68A-F2E4-ADDD-D551-8B151843595B}"/>
          </ac:spMkLst>
        </pc:spChg>
        <pc:spChg chg="add del mod">
          <ac:chgData name="Choi Yong Seok" userId="29ea6c4f-dc10-4b17-9b49-e970b46c0171" providerId="ADAL" clId="{48228D52-90B0-42BC-A67B-DCDEA7A93521}" dt="2022-11-14T03:35:47.591" v="2775" actId="478"/>
          <ac:spMkLst>
            <pc:docMk/>
            <pc:sldMk cId="1141950525" sldId="961"/>
            <ac:spMk id="10" creationId="{B7D24646-7E70-E697-D6A6-7F2DE701BEFF}"/>
          </ac:spMkLst>
        </pc:spChg>
        <pc:spChg chg="add mod">
          <ac:chgData name="Choi Yong Seok" userId="29ea6c4f-dc10-4b17-9b49-e970b46c0171" providerId="ADAL" clId="{48228D52-90B0-42BC-A67B-DCDEA7A93521}" dt="2022-11-14T03:36:04.707" v="2789" actId="20577"/>
          <ac:spMkLst>
            <pc:docMk/>
            <pc:sldMk cId="1141950525" sldId="961"/>
            <ac:spMk id="12" creationId="{179A66F1-32FE-7FE1-D267-A41A1422958F}"/>
          </ac:spMkLst>
        </pc:spChg>
        <pc:spChg chg="add mod">
          <ac:chgData name="Choi Yong Seok" userId="29ea6c4f-dc10-4b17-9b49-e970b46c0171" providerId="ADAL" clId="{48228D52-90B0-42BC-A67B-DCDEA7A93521}" dt="2022-11-14T03:37:00.701" v="2856" actId="1076"/>
          <ac:spMkLst>
            <pc:docMk/>
            <pc:sldMk cId="1141950525" sldId="961"/>
            <ac:spMk id="13" creationId="{04146BE6-2B1D-C9A6-B324-F97BCD78D4DB}"/>
          </ac:spMkLst>
        </pc:spChg>
        <pc:picChg chg="add mod">
          <ac:chgData name="Choi Yong Seok" userId="29ea6c4f-dc10-4b17-9b49-e970b46c0171" providerId="ADAL" clId="{48228D52-90B0-42BC-A67B-DCDEA7A93521}" dt="2022-11-14T03:34:25.645" v="2660" actId="1076"/>
          <ac:picMkLst>
            <pc:docMk/>
            <pc:sldMk cId="1141950525" sldId="961"/>
            <ac:picMk id="6" creationId="{1F5883C3-0D5F-7284-5E08-9B349ADE15C0}"/>
          </ac:picMkLst>
        </pc:picChg>
        <pc:picChg chg="del">
          <ac:chgData name="Choi Yong Seok" userId="29ea6c4f-dc10-4b17-9b49-e970b46c0171" providerId="ADAL" clId="{48228D52-90B0-42BC-A67B-DCDEA7A93521}" dt="2022-11-14T03:31:15.948" v="2655" actId="478"/>
          <ac:picMkLst>
            <pc:docMk/>
            <pc:sldMk cId="1141950525" sldId="961"/>
            <ac:picMk id="7" creationId="{C4FFBABE-B8B4-73C3-DC97-5CF870F09DF9}"/>
          </ac:picMkLst>
        </pc:picChg>
      </pc:sldChg>
    </pc:docChg>
  </pc:docChgLst>
  <pc:docChgLst>
    <pc:chgData name="Choi Yong Seok" userId="29ea6c4f-dc10-4b17-9b49-e970b46c0171" providerId="ADAL" clId="{034C8897-119F-4C9D-852B-B8EAC75DC5B0}"/>
    <pc:docChg chg="undo custSel addSld delSld modSld">
      <pc:chgData name="Choi Yong Seok" userId="29ea6c4f-dc10-4b17-9b49-e970b46c0171" providerId="ADAL" clId="{034C8897-119F-4C9D-852B-B8EAC75DC5B0}" dt="2022-12-05T09:42:07.807" v="3876"/>
      <pc:docMkLst>
        <pc:docMk/>
      </pc:docMkLst>
      <pc:sldChg chg="modSp mod">
        <pc:chgData name="Choi Yong Seok" userId="29ea6c4f-dc10-4b17-9b49-e970b46c0171" providerId="ADAL" clId="{034C8897-119F-4C9D-852B-B8EAC75DC5B0}" dt="2022-12-05T05:28:09.135" v="137" actId="14826"/>
        <pc:sldMkLst>
          <pc:docMk/>
          <pc:sldMk cId="1335508778" sldId="364"/>
        </pc:sldMkLst>
        <pc:spChg chg="mod">
          <ac:chgData name="Choi Yong Seok" userId="29ea6c4f-dc10-4b17-9b49-e970b46c0171" providerId="ADAL" clId="{034C8897-119F-4C9D-852B-B8EAC75DC5B0}" dt="2022-12-05T05:27:54.480" v="136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034C8897-119F-4C9D-852B-B8EAC75DC5B0}" dt="2022-12-05T05:27:43.118" v="129" actId="1035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034C8897-119F-4C9D-852B-B8EAC75DC5B0}" dt="2022-12-05T05:27:49.674" v="133" actId="1076"/>
          <ac:spMkLst>
            <pc:docMk/>
            <pc:sldMk cId="1335508778" sldId="364"/>
            <ac:spMk id="5" creationId="{E8BF452F-36B6-160E-7EDD-D9A860F416A6}"/>
          </ac:spMkLst>
        </pc:spChg>
        <pc:picChg chg="mod">
          <ac:chgData name="Choi Yong Seok" userId="29ea6c4f-dc10-4b17-9b49-e970b46c0171" providerId="ADAL" clId="{034C8897-119F-4C9D-852B-B8EAC75DC5B0}" dt="2022-12-05T05:28:09.135" v="137" actId="14826"/>
          <ac:picMkLst>
            <pc:docMk/>
            <pc:sldMk cId="1335508778" sldId="364"/>
            <ac:picMk id="8" creationId="{1344B04A-C212-FBC9-6C49-4059BB052C95}"/>
          </ac:picMkLst>
        </pc:picChg>
      </pc:sldChg>
      <pc:sldChg chg="addSp modSp mod modNotesTx">
        <pc:chgData name="Choi Yong Seok" userId="29ea6c4f-dc10-4b17-9b49-e970b46c0171" providerId="ADAL" clId="{034C8897-119F-4C9D-852B-B8EAC75DC5B0}" dt="2022-12-05T09:39:59.124" v="3871"/>
        <pc:sldMkLst>
          <pc:docMk/>
          <pc:sldMk cId="2614291775" sldId="705"/>
        </pc:sldMkLst>
        <pc:spChg chg="add mod">
          <ac:chgData name="Choi Yong Seok" userId="29ea6c4f-dc10-4b17-9b49-e970b46c0171" providerId="ADAL" clId="{034C8897-119F-4C9D-852B-B8EAC75DC5B0}" dt="2022-12-05T05:44:40.420" v="204" actId="14100"/>
          <ac:spMkLst>
            <pc:docMk/>
            <pc:sldMk cId="2614291775" sldId="705"/>
            <ac:spMk id="8" creationId="{41361F8F-4D97-58B8-4B15-BE28BDA1A7C3}"/>
          </ac:spMkLst>
        </pc:spChg>
        <pc:spChg chg="mod ord">
          <ac:chgData name="Choi Yong Seok" userId="29ea6c4f-dc10-4b17-9b49-e970b46c0171" providerId="ADAL" clId="{034C8897-119F-4C9D-852B-B8EAC75DC5B0}" dt="2022-12-05T05:46:20.250" v="229" actId="20577"/>
          <ac:spMkLst>
            <pc:docMk/>
            <pc:sldMk cId="2614291775" sldId="705"/>
            <ac:spMk id="13" creationId="{091BDA2F-7197-6A04-4A56-DA53D81DC77F}"/>
          </ac:spMkLst>
        </pc:spChg>
        <pc:picChg chg="add mod">
          <ac:chgData name="Choi Yong Seok" userId="29ea6c4f-dc10-4b17-9b49-e970b46c0171" providerId="ADAL" clId="{034C8897-119F-4C9D-852B-B8EAC75DC5B0}" dt="2022-12-05T05:38:39.462" v="148" actId="1076"/>
          <ac:picMkLst>
            <pc:docMk/>
            <pc:sldMk cId="2614291775" sldId="705"/>
            <ac:picMk id="6" creationId="{6360782C-EE83-DE06-E574-03A7F900A1E1}"/>
          </ac:picMkLst>
        </pc:picChg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1144456023" sldId="873"/>
        </pc:sldMkLst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4096803599" sldId="887"/>
        </pc:sldMkLst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593477171" sldId="962"/>
        </pc:sldMkLst>
      </pc:sldChg>
      <pc:sldChg chg="addSp delSp modSp mod modNotesTx">
        <pc:chgData name="Choi Yong Seok" userId="29ea6c4f-dc10-4b17-9b49-e970b46c0171" providerId="ADAL" clId="{034C8897-119F-4C9D-852B-B8EAC75DC5B0}" dt="2022-12-05T09:41:06.524" v="3873"/>
        <pc:sldMkLst>
          <pc:docMk/>
          <pc:sldMk cId="3647691499" sldId="963"/>
        </pc:sldMkLst>
        <pc:spChg chg="add mod">
          <ac:chgData name="Choi Yong Seok" userId="29ea6c4f-dc10-4b17-9b49-e970b46c0171" providerId="ADAL" clId="{034C8897-119F-4C9D-852B-B8EAC75DC5B0}" dt="2022-12-05T06:10:44.904" v="794" actId="1037"/>
          <ac:spMkLst>
            <pc:docMk/>
            <pc:sldMk cId="3647691499" sldId="963"/>
            <ac:spMk id="3" creationId="{4E85C019-E5FB-82AB-7011-3D3684A71556}"/>
          </ac:spMkLst>
        </pc:spChg>
        <pc:spChg chg="mod">
          <ac:chgData name="Choi Yong Seok" userId="29ea6c4f-dc10-4b17-9b49-e970b46c0171" providerId="ADAL" clId="{034C8897-119F-4C9D-852B-B8EAC75DC5B0}" dt="2022-12-05T05:51:38.136" v="321" actId="14100"/>
          <ac:spMkLst>
            <pc:docMk/>
            <pc:sldMk cId="3647691499" sldId="963"/>
            <ac:spMk id="4" creationId="{00000000-0000-0000-0000-000000000000}"/>
          </ac:spMkLst>
        </pc:spChg>
        <pc:spChg chg="add mod">
          <ac:chgData name="Choi Yong Seok" userId="29ea6c4f-dc10-4b17-9b49-e970b46c0171" providerId="ADAL" clId="{034C8897-119F-4C9D-852B-B8EAC75DC5B0}" dt="2022-12-05T06:10:44.904" v="794" actId="1037"/>
          <ac:spMkLst>
            <pc:docMk/>
            <pc:sldMk cId="3647691499" sldId="963"/>
            <ac:spMk id="5" creationId="{72F2BBEB-3C9B-1BA0-315B-B45ACB1A0E82}"/>
          </ac:spMkLst>
        </pc:spChg>
        <pc:spChg chg="del">
          <ac:chgData name="Choi Yong Seok" userId="29ea6c4f-dc10-4b17-9b49-e970b46c0171" providerId="ADAL" clId="{034C8897-119F-4C9D-852B-B8EAC75DC5B0}" dt="2022-12-05T05:59:26.603" v="339" actId="478"/>
          <ac:spMkLst>
            <pc:docMk/>
            <pc:sldMk cId="3647691499" sldId="963"/>
            <ac:spMk id="6" creationId="{18B90784-B637-1576-0864-E4514294516A}"/>
          </ac:spMkLst>
        </pc:spChg>
        <pc:spChg chg="add mod">
          <ac:chgData name="Choi Yong Seok" userId="29ea6c4f-dc10-4b17-9b49-e970b46c0171" providerId="ADAL" clId="{034C8897-119F-4C9D-852B-B8EAC75DC5B0}" dt="2022-12-05T06:10:44.904" v="794" actId="1037"/>
          <ac:spMkLst>
            <pc:docMk/>
            <pc:sldMk cId="3647691499" sldId="963"/>
            <ac:spMk id="7" creationId="{C22D2293-3E7F-6C2E-68C9-5C6330657A9D}"/>
          </ac:spMkLst>
        </pc:spChg>
        <pc:spChg chg="add mod">
          <ac:chgData name="Choi Yong Seok" userId="29ea6c4f-dc10-4b17-9b49-e970b46c0171" providerId="ADAL" clId="{034C8897-119F-4C9D-852B-B8EAC75DC5B0}" dt="2022-12-05T06:10:55.699" v="799" actId="207"/>
          <ac:spMkLst>
            <pc:docMk/>
            <pc:sldMk cId="3647691499" sldId="963"/>
            <ac:spMk id="8" creationId="{561F8416-546A-86A0-632A-F4F125412FFD}"/>
          </ac:spMkLst>
        </pc:spChg>
        <pc:spChg chg="add mod">
          <ac:chgData name="Choi Yong Seok" userId="29ea6c4f-dc10-4b17-9b49-e970b46c0171" providerId="ADAL" clId="{034C8897-119F-4C9D-852B-B8EAC75DC5B0}" dt="2022-12-05T06:10:44.904" v="794" actId="1037"/>
          <ac:spMkLst>
            <pc:docMk/>
            <pc:sldMk cId="3647691499" sldId="963"/>
            <ac:spMk id="9" creationId="{6CE330E7-988C-4AF4-56C6-CF28C056DE40}"/>
          </ac:spMkLst>
        </pc:spChg>
        <pc:spChg chg="add mod">
          <ac:chgData name="Choi Yong Seok" userId="29ea6c4f-dc10-4b17-9b49-e970b46c0171" providerId="ADAL" clId="{034C8897-119F-4C9D-852B-B8EAC75DC5B0}" dt="2022-12-05T06:10:44.904" v="794" actId="1037"/>
          <ac:spMkLst>
            <pc:docMk/>
            <pc:sldMk cId="3647691499" sldId="963"/>
            <ac:spMk id="10" creationId="{C6C2F804-5752-BF78-F15F-C2ABD3605A11}"/>
          </ac:spMkLst>
        </pc:spChg>
        <pc:spChg chg="add mod">
          <ac:chgData name="Choi Yong Seok" userId="29ea6c4f-dc10-4b17-9b49-e970b46c0171" providerId="ADAL" clId="{034C8897-119F-4C9D-852B-B8EAC75DC5B0}" dt="2022-12-05T06:10:44.904" v="794" actId="1037"/>
          <ac:spMkLst>
            <pc:docMk/>
            <pc:sldMk cId="3647691499" sldId="963"/>
            <ac:spMk id="12" creationId="{F46096F9-D886-1D8C-85A6-72C938430E72}"/>
          </ac:spMkLst>
        </pc:spChg>
        <pc:spChg chg="add mod">
          <ac:chgData name="Choi Yong Seok" userId="29ea6c4f-dc10-4b17-9b49-e970b46c0171" providerId="ADAL" clId="{034C8897-119F-4C9D-852B-B8EAC75DC5B0}" dt="2022-12-05T06:10:44.904" v="794" actId="1037"/>
          <ac:spMkLst>
            <pc:docMk/>
            <pc:sldMk cId="3647691499" sldId="963"/>
            <ac:spMk id="13" creationId="{1F8087F1-A8BC-4A78-B1F4-2EB7D00E7739}"/>
          </ac:spMkLst>
        </pc:spChg>
        <pc:spChg chg="add mod">
          <ac:chgData name="Choi Yong Seok" userId="29ea6c4f-dc10-4b17-9b49-e970b46c0171" providerId="ADAL" clId="{034C8897-119F-4C9D-852B-B8EAC75DC5B0}" dt="2022-12-05T06:10:44.904" v="794" actId="1037"/>
          <ac:spMkLst>
            <pc:docMk/>
            <pc:sldMk cId="3647691499" sldId="963"/>
            <ac:spMk id="14" creationId="{452EE6F3-3B09-0AFB-9083-69C113DB2C07}"/>
          </ac:spMkLst>
        </pc:spChg>
        <pc:spChg chg="add mod">
          <ac:chgData name="Choi Yong Seok" userId="29ea6c4f-dc10-4b17-9b49-e970b46c0171" providerId="ADAL" clId="{034C8897-119F-4C9D-852B-B8EAC75DC5B0}" dt="2022-12-05T06:10:44.904" v="794" actId="1037"/>
          <ac:spMkLst>
            <pc:docMk/>
            <pc:sldMk cId="3647691499" sldId="963"/>
            <ac:spMk id="15" creationId="{39B4A322-8FF4-F48D-6478-8252359482DC}"/>
          </ac:spMkLst>
        </pc:spChg>
        <pc:spChg chg="add mod">
          <ac:chgData name="Choi Yong Seok" userId="29ea6c4f-dc10-4b17-9b49-e970b46c0171" providerId="ADAL" clId="{034C8897-119F-4C9D-852B-B8EAC75DC5B0}" dt="2022-12-05T06:10:44.904" v="794" actId="1037"/>
          <ac:spMkLst>
            <pc:docMk/>
            <pc:sldMk cId="3647691499" sldId="963"/>
            <ac:spMk id="16" creationId="{F78A2E87-07E9-A5D0-28AC-2B8274CD4999}"/>
          </ac:spMkLst>
        </pc:spChg>
        <pc:spChg chg="add del mod">
          <ac:chgData name="Choi Yong Seok" userId="29ea6c4f-dc10-4b17-9b49-e970b46c0171" providerId="ADAL" clId="{034C8897-119F-4C9D-852B-B8EAC75DC5B0}" dt="2022-12-05T06:10:07.748" v="701" actId="478"/>
          <ac:spMkLst>
            <pc:docMk/>
            <pc:sldMk cId="3647691499" sldId="963"/>
            <ac:spMk id="17" creationId="{A62BD551-B837-315B-3DD3-A85C48EBB8BD}"/>
          </ac:spMkLst>
        </pc:spChg>
        <pc:spChg chg="add del mod">
          <ac:chgData name="Choi Yong Seok" userId="29ea6c4f-dc10-4b17-9b49-e970b46c0171" providerId="ADAL" clId="{034C8897-119F-4C9D-852B-B8EAC75DC5B0}" dt="2022-12-05T06:04:21.756" v="518"/>
          <ac:spMkLst>
            <pc:docMk/>
            <pc:sldMk cId="3647691499" sldId="963"/>
            <ac:spMk id="18" creationId="{C895472E-6F31-90CA-B6A3-75B7CD386544}"/>
          </ac:spMkLst>
        </pc:spChg>
        <pc:spChg chg="add del mod">
          <ac:chgData name="Choi Yong Seok" userId="29ea6c4f-dc10-4b17-9b49-e970b46c0171" providerId="ADAL" clId="{034C8897-119F-4C9D-852B-B8EAC75DC5B0}" dt="2022-12-05T06:04:21.756" v="518"/>
          <ac:spMkLst>
            <pc:docMk/>
            <pc:sldMk cId="3647691499" sldId="963"/>
            <ac:spMk id="19" creationId="{974E8F57-38A4-899D-76E3-ED2563BF02B4}"/>
          </ac:spMkLst>
        </pc:spChg>
        <pc:spChg chg="add del mod">
          <ac:chgData name="Choi Yong Seok" userId="29ea6c4f-dc10-4b17-9b49-e970b46c0171" providerId="ADAL" clId="{034C8897-119F-4C9D-852B-B8EAC75DC5B0}" dt="2022-12-05T06:04:21.756" v="518"/>
          <ac:spMkLst>
            <pc:docMk/>
            <pc:sldMk cId="3647691499" sldId="963"/>
            <ac:spMk id="20" creationId="{1F123C84-52A7-4A17-A60A-C970C220AA77}"/>
          </ac:spMkLst>
        </pc:spChg>
        <pc:spChg chg="add del mod">
          <ac:chgData name="Choi Yong Seok" userId="29ea6c4f-dc10-4b17-9b49-e970b46c0171" providerId="ADAL" clId="{034C8897-119F-4C9D-852B-B8EAC75DC5B0}" dt="2022-12-05T06:04:21.756" v="518"/>
          <ac:spMkLst>
            <pc:docMk/>
            <pc:sldMk cId="3647691499" sldId="963"/>
            <ac:spMk id="21" creationId="{926BC53D-5350-523D-1CB0-8593C2AA93F9}"/>
          </ac:spMkLst>
        </pc:spChg>
        <pc:spChg chg="add del mod">
          <ac:chgData name="Choi Yong Seok" userId="29ea6c4f-dc10-4b17-9b49-e970b46c0171" providerId="ADAL" clId="{034C8897-119F-4C9D-852B-B8EAC75DC5B0}" dt="2022-12-05T06:04:21.756" v="518"/>
          <ac:spMkLst>
            <pc:docMk/>
            <pc:sldMk cId="3647691499" sldId="963"/>
            <ac:spMk id="22" creationId="{6792CA02-6D41-B0B2-99B9-127970D1DDEA}"/>
          </ac:spMkLst>
        </pc:spChg>
        <pc:spChg chg="add del mod">
          <ac:chgData name="Choi Yong Seok" userId="29ea6c4f-dc10-4b17-9b49-e970b46c0171" providerId="ADAL" clId="{034C8897-119F-4C9D-852B-B8EAC75DC5B0}" dt="2022-12-05T06:04:21.756" v="518"/>
          <ac:spMkLst>
            <pc:docMk/>
            <pc:sldMk cId="3647691499" sldId="963"/>
            <ac:spMk id="23" creationId="{2155CF2D-DA39-20FC-937A-14F27721A3CE}"/>
          </ac:spMkLst>
        </pc:spChg>
        <pc:spChg chg="add del mod">
          <ac:chgData name="Choi Yong Seok" userId="29ea6c4f-dc10-4b17-9b49-e970b46c0171" providerId="ADAL" clId="{034C8897-119F-4C9D-852B-B8EAC75DC5B0}" dt="2022-12-05T06:04:21.756" v="518"/>
          <ac:spMkLst>
            <pc:docMk/>
            <pc:sldMk cId="3647691499" sldId="963"/>
            <ac:spMk id="24" creationId="{EB521343-05E5-0F5A-113F-2596816FA65B}"/>
          </ac:spMkLst>
        </pc:spChg>
        <pc:spChg chg="add del mod">
          <ac:chgData name="Choi Yong Seok" userId="29ea6c4f-dc10-4b17-9b49-e970b46c0171" providerId="ADAL" clId="{034C8897-119F-4C9D-852B-B8EAC75DC5B0}" dt="2022-12-05T06:04:21.756" v="518"/>
          <ac:spMkLst>
            <pc:docMk/>
            <pc:sldMk cId="3647691499" sldId="963"/>
            <ac:spMk id="25" creationId="{58868C64-FEF6-F71C-B37A-D22E9B5A85BE}"/>
          </ac:spMkLst>
        </pc:spChg>
        <pc:spChg chg="add del mod">
          <ac:chgData name="Choi Yong Seok" userId="29ea6c4f-dc10-4b17-9b49-e970b46c0171" providerId="ADAL" clId="{034C8897-119F-4C9D-852B-B8EAC75DC5B0}" dt="2022-12-05T06:04:21.756" v="518"/>
          <ac:spMkLst>
            <pc:docMk/>
            <pc:sldMk cId="3647691499" sldId="963"/>
            <ac:spMk id="26" creationId="{7AE2404C-1B31-95DE-C9E6-D1680EBF9D7F}"/>
          </ac:spMkLst>
        </pc:spChg>
        <pc:spChg chg="add del mod">
          <ac:chgData name="Choi Yong Seok" userId="29ea6c4f-dc10-4b17-9b49-e970b46c0171" providerId="ADAL" clId="{034C8897-119F-4C9D-852B-B8EAC75DC5B0}" dt="2022-12-05T06:04:21.756" v="518"/>
          <ac:spMkLst>
            <pc:docMk/>
            <pc:sldMk cId="3647691499" sldId="963"/>
            <ac:spMk id="27" creationId="{D9DCC5DE-4277-5646-F8B5-ACACA74BED70}"/>
          </ac:spMkLst>
        </pc:spChg>
        <pc:spChg chg="add del mod">
          <ac:chgData name="Choi Yong Seok" userId="29ea6c4f-dc10-4b17-9b49-e970b46c0171" providerId="ADAL" clId="{034C8897-119F-4C9D-852B-B8EAC75DC5B0}" dt="2022-12-05T06:04:21.756" v="518"/>
          <ac:spMkLst>
            <pc:docMk/>
            <pc:sldMk cId="3647691499" sldId="963"/>
            <ac:spMk id="28" creationId="{201BCBB5-A462-021E-B3B0-BDF33C2483AE}"/>
          </ac:spMkLst>
        </pc:spChg>
        <pc:spChg chg="mod">
          <ac:chgData name="Choi Yong Seok" userId="29ea6c4f-dc10-4b17-9b49-e970b46c0171" providerId="ADAL" clId="{034C8897-119F-4C9D-852B-B8EAC75DC5B0}" dt="2022-12-05T05:59:24.943" v="338" actId="20577"/>
          <ac:spMkLst>
            <pc:docMk/>
            <pc:sldMk cId="3647691499" sldId="963"/>
            <ac:spMk id="29" creationId="{627918FC-786D-2A4F-1183-29D381DD18EF}"/>
          </ac:spMkLst>
        </pc:spChg>
        <pc:spChg chg="add mod">
          <ac:chgData name="Choi Yong Seok" userId="29ea6c4f-dc10-4b17-9b49-e970b46c0171" providerId="ADAL" clId="{034C8897-119F-4C9D-852B-B8EAC75DC5B0}" dt="2022-12-05T06:10:44.904" v="794" actId="1037"/>
          <ac:spMkLst>
            <pc:docMk/>
            <pc:sldMk cId="3647691499" sldId="963"/>
            <ac:spMk id="30" creationId="{B5F8A2C0-9207-2E16-51EE-49329053BA5F}"/>
          </ac:spMkLst>
        </pc:spChg>
        <pc:spChg chg="add mod">
          <ac:chgData name="Choi Yong Seok" userId="29ea6c4f-dc10-4b17-9b49-e970b46c0171" providerId="ADAL" clId="{034C8897-119F-4C9D-852B-B8EAC75DC5B0}" dt="2022-12-05T06:10:44.904" v="794" actId="1037"/>
          <ac:spMkLst>
            <pc:docMk/>
            <pc:sldMk cId="3647691499" sldId="963"/>
            <ac:spMk id="31" creationId="{1C265BDC-FAEF-54D3-C86B-375A50D49475}"/>
          </ac:spMkLst>
        </pc:spChg>
        <pc:spChg chg="add del mod">
          <ac:chgData name="Choi Yong Seok" userId="29ea6c4f-dc10-4b17-9b49-e970b46c0171" providerId="ADAL" clId="{034C8897-119F-4C9D-852B-B8EAC75DC5B0}" dt="2022-12-05T06:10:09.155" v="702" actId="478"/>
          <ac:spMkLst>
            <pc:docMk/>
            <pc:sldMk cId="3647691499" sldId="963"/>
            <ac:spMk id="32" creationId="{478E5BE7-636D-FA09-4E13-822C604AF130}"/>
          </ac:spMkLst>
        </pc:spChg>
        <pc:spChg chg="add mod">
          <ac:chgData name="Choi Yong Seok" userId="29ea6c4f-dc10-4b17-9b49-e970b46c0171" providerId="ADAL" clId="{034C8897-119F-4C9D-852B-B8EAC75DC5B0}" dt="2022-12-05T06:10:44.904" v="794" actId="1037"/>
          <ac:spMkLst>
            <pc:docMk/>
            <pc:sldMk cId="3647691499" sldId="963"/>
            <ac:spMk id="33" creationId="{9232FCA7-411F-5C92-A673-0199D79A3CA5}"/>
          </ac:spMkLst>
        </pc:spChg>
        <pc:spChg chg="add mod">
          <ac:chgData name="Choi Yong Seok" userId="29ea6c4f-dc10-4b17-9b49-e970b46c0171" providerId="ADAL" clId="{034C8897-119F-4C9D-852B-B8EAC75DC5B0}" dt="2022-12-05T06:10:44.904" v="794" actId="1037"/>
          <ac:spMkLst>
            <pc:docMk/>
            <pc:sldMk cId="3647691499" sldId="963"/>
            <ac:spMk id="40" creationId="{947DCDD4-A4A0-0D08-FF7C-4918B9651DC4}"/>
          </ac:spMkLst>
        </pc:spChg>
        <pc:spChg chg="add mod">
          <ac:chgData name="Choi Yong Seok" userId="29ea6c4f-dc10-4b17-9b49-e970b46c0171" providerId="ADAL" clId="{034C8897-119F-4C9D-852B-B8EAC75DC5B0}" dt="2022-12-05T06:10:44.904" v="794" actId="1037"/>
          <ac:spMkLst>
            <pc:docMk/>
            <pc:sldMk cId="3647691499" sldId="963"/>
            <ac:spMk id="45" creationId="{9547F9C2-86F8-6FB1-EFDD-007DF221C62E}"/>
          </ac:spMkLst>
        </pc:spChg>
        <pc:spChg chg="add del mod">
          <ac:chgData name="Choi Yong Seok" userId="29ea6c4f-dc10-4b17-9b49-e970b46c0171" providerId="ADAL" clId="{034C8897-119F-4C9D-852B-B8EAC75DC5B0}" dt="2022-12-05T06:10:52.501" v="798" actId="21"/>
          <ac:spMkLst>
            <pc:docMk/>
            <pc:sldMk cId="3647691499" sldId="963"/>
            <ac:spMk id="48" creationId="{3E4415A2-A020-B7C5-4EE0-327BBE89D5A1}"/>
          </ac:spMkLst>
        </pc:spChg>
        <pc:spChg chg="add mod ord">
          <ac:chgData name="Choi Yong Seok" userId="29ea6c4f-dc10-4b17-9b49-e970b46c0171" providerId="ADAL" clId="{034C8897-119F-4C9D-852B-B8EAC75DC5B0}" dt="2022-12-05T06:10:44.904" v="794" actId="1037"/>
          <ac:spMkLst>
            <pc:docMk/>
            <pc:sldMk cId="3647691499" sldId="963"/>
            <ac:spMk id="53" creationId="{E9FA7E71-9F8C-C728-2636-D028DFE5E3CD}"/>
          </ac:spMkLst>
        </pc:spChg>
        <pc:spChg chg="add mod">
          <ac:chgData name="Choi Yong Seok" userId="29ea6c4f-dc10-4b17-9b49-e970b46c0171" providerId="ADAL" clId="{034C8897-119F-4C9D-852B-B8EAC75DC5B0}" dt="2022-12-05T06:16:48.611" v="1093" actId="1036"/>
          <ac:spMkLst>
            <pc:docMk/>
            <pc:sldMk cId="3647691499" sldId="963"/>
            <ac:spMk id="57" creationId="{0025DAD9-BEEA-8FE0-FC44-BA998DD354E5}"/>
          </ac:spMkLst>
        </pc:spChg>
        <pc:spChg chg="add del mod">
          <ac:chgData name="Choi Yong Seok" userId="29ea6c4f-dc10-4b17-9b49-e970b46c0171" providerId="ADAL" clId="{034C8897-119F-4C9D-852B-B8EAC75DC5B0}" dt="2022-12-05T06:11:00.856" v="801"/>
          <ac:spMkLst>
            <pc:docMk/>
            <pc:sldMk cId="3647691499" sldId="963"/>
            <ac:spMk id="58" creationId="{1B899226-ACA8-75E0-C9BD-A916702171CD}"/>
          </ac:spMkLst>
        </pc:spChg>
        <pc:spChg chg="add mod">
          <ac:chgData name="Choi Yong Seok" userId="29ea6c4f-dc10-4b17-9b49-e970b46c0171" providerId="ADAL" clId="{034C8897-119F-4C9D-852B-B8EAC75DC5B0}" dt="2022-12-05T06:16:48.611" v="1093" actId="1036"/>
          <ac:spMkLst>
            <pc:docMk/>
            <pc:sldMk cId="3647691499" sldId="963"/>
            <ac:spMk id="59" creationId="{52353F4C-1C0C-9814-9346-827FE31758AF}"/>
          </ac:spMkLst>
        </pc:spChg>
        <pc:spChg chg="add mod">
          <ac:chgData name="Choi Yong Seok" userId="29ea6c4f-dc10-4b17-9b49-e970b46c0171" providerId="ADAL" clId="{034C8897-119F-4C9D-852B-B8EAC75DC5B0}" dt="2022-12-05T06:16:48.611" v="1093" actId="1036"/>
          <ac:spMkLst>
            <pc:docMk/>
            <pc:sldMk cId="3647691499" sldId="963"/>
            <ac:spMk id="60" creationId="{B9FC666F-17CF-4EF5-0D91-32C364307EF0}"/>
          </ac:spMkLst>
        </pc:spChg>
        <pc:spChg chg="add mod">
          <ac:chgData name="Choi Yong Seok" userId="29ea6c4f-dc10-4b17-9b49-e970b46c0171" providerId="ADAL" clId="{034C8897-119F-4C9D-852B-B8EAC75DC5B0}" dt="2022-12-05T06:17:03.953" v="1099" actId="1036"/>
          <ac:spMkLst>
            <pc:docMk/>
            <pc:sldMk cId="3647691499" sldId="963"/>
            <ac:spMk id="61" creationId="{54F05603-0C5F-ABAB-D341-77344A337576}"/>
          </ac:spMkLst>
        </pc:spChg>
        <pc:spChg chg="add mod">
          <ac:chgData name="Choi Yong Seok" userId="29ea6c4f-dc10-4b17-9b49-e970b46c0171" providerId="ADAL" clId="{034C8897-119F-4C9D-852B-B8EAC75DC5B0}" dt="2022-12-05T06:16:48.611" v="1093" actId="1036"/>
          <ac:spMkLst>
            <pc:docMk/>
            <pc:sldMk cId="3647691499" sldId="963"/>
            <ac:spMk id="62" creationId="{88B86DA3-D7DE-22AA-98C5-2294AC0DA274}"/>
          </ac:spMkLst>
        </pc:spChg>
        <pc:spChg chg="add mod">
          <ac:chgData name="Choi Yong Seok" userId="29ea6c4f-dc10-4b17-9b49-e970b46c0171" providerId="ADAL" clId="{034C8897-119F-4C9D-852B-B8EAC75DC5B0}" dt="2022-12-05T06:16:59.146" v="1096" actId="113"/>
          <ac:spMkLst>
            <pc:docMk/>
            <pc:sldMk cId="3647691499" sldId="963"/>
            <ac:spMk id="63" creationId="{78790873-8559-AF56-D921-BA19A7D96661}"/>
          </ac:spMkLst>
        </pc:spChg>
        <pc:cxnChg chg="add mod">
          <ac:chgData name="Choi Yong Seok" userId="29ea6c4f-dc10-4b17-9b49-e970b46c0171" providerId="ADAL" clId="{034C8897-119F-4C9D-852B-B8EAC75DC5B0}" dt="2022-12-05T06:10:44.904" v="794" actId="1037"/>
          <ac:cxnSpMkLst>
            <pc:docMk/>
            <pc:sldMk cId="3647691499" sldId="963"/>
            <ac:cxnSpMk id="35" creationId="{EBF59D37-5F24-FF6F-E64A-45954E41F6FB}"/>
          </ac:cxnSpMkLst>
        </pc:cxnChg>
        <pc:cxnChg chg="add mod">
          <ac:chgData name="Choi Yong Seok" userId="29ea6c4f-dc10-4b17-9b49-e970b46c0171" providerId="ADAL" clId="{034C8897-119F-4C9D-852B-B8EAC75DC5B0}" dt="2022-12-05T06:10:44.904" v="794" actId="1037"/>
          <ac:cxnSpMkLst>
            <pc:docMk/>
            <pc:sldMk cId="3647691499" sldId="963"/>
            <ac:cxnSpMk id="39" creationId="{BB76FCDC-0922-0F79-A730-1A8C14001FBF}"/>
          </ac:cxnSpMkLst>
        </pc:cxnChg>
        <pc:cxnChg chg="add mod">
          <ac:chgData name="Choi Yong Seok" userId="29ea6c4f-dc10-4b17-9b49-e970b46c0171" providerId="ADAL" clId="{034C8897-119F-4C9D-852B-B8EAC75DC5B0}" dt="2022-12-05T06:10:44.904" v="794" actId="1037"/>
          <ac:cxnSpMkLst>
            <pc:docMk/>
            <pc:sldMk cId="3647691499" sldId="963"/>
            <ac:cxnSpMk id="42" creationId="{FF43B0BF-DCC5-A9C7-0E63-884A3C6000E4}"/>
          </ac:cxnSpMkLst>
        </pc:cxnChg>
        <pc:cxnChg chg="add mod">
          <ac:chgData name="Choi Yong Seok" userId="29ea6c4f-dc10-4b17-9b49-e970b46c0171" providerId="ADAL" clId="{034C8897-119F-4C9D-852B-B8EAC75DC5B0}" dt="2022-12-05T06:10:44.904" v="794" actId="1037"/>
          <ac:cxnSpMkLst>
            <pc:docMk/>
            <pc:sldMk cId="3647691499" sldId="963"/>
            <ac:cxnSpMk id="47" creationId="{79C9DF43-F66B-EF50-DD08-38C97776A089}"/>
          </ac:cxnSpMkLst>
        </pc:cxnChg>
        <pc:cxnChg chg="add del mod">
          <ac:chgData name="Choi Yong Seok" userId="29ea6c4f-dc10-4b17-9b49-e970b46c0171" providerId="ADAL" clId="{034C8897-119F-4C9D-852B-B8EAC75DC5B0}" dt="2022-12-05T06:09:13.927" v="687" actId="478"/>
          <ac:cxnSpMkLst>
            <pc:docMk/>
            <pc:sldMk cId="3647691499" sldId="963"/>
            <ac:cxnSpMk id="50" creationId="{ADBA69C6-2A7F-1C5B-2403-0C11AAC4FE2E}"/>
          </ac:cxnSpMkLst>
        </pc:cxnChg>
        <pc:cxnChg chg="add del">
          <ac:chgData name="Choi Yong Seok" userId="29ea6c4f-dc10-4b17-9b49-e970b46c0171" providerId="ADAL" clId="{034C8897-119F-4C9D-852B-B8EAC75DC5B0}" dt="2022-12-05T06:09:26.775" v="689" actId="478"/>
          <ac:cxnSpMkLst>
            <pc:docMk/>
            <pc:sldMk cId="3647691499" sldId="963"/>
            <ac:cxnSpMk id="52" creationId="{2A6BAE0F-ED3E-D803-6157-B9260FDCE2BA}"/>
          </ac:cxnSpMkLst>
        </pc:cxnChg>
        <pc:cxnChg chg="add mod">
          <ac:chgData name="Choi Yong Seok" userId="29ea6c4f-dc10-4b17-9b49-e970b46c0171" providerId="ADAL" clId="{034C8897-119F-4C9D-852B-B8EAC75DC5B0}" dt="2022-12-05T06:10:52.501" v="798" actId="21"/>
          <ac:cxnSpMkLst>
            <pc:docMk/>
            <pc:sldMk cId="3647691499" sldId="963"/>
            <ac:cxnSpMk id="55" creationId="{CFD2385D-CBCE-06B8-D4F9-CB151A924C99}"/>
          </ac:cxnSpMkLst>
        </pc:cxnChg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99390845" sldId="964"/>
        </pc:sldMkLst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1363468959" sldId="965"/>
        </pc:sldMkLst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626598292" sldId="966"/>
        </pc:sldMkLst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2711506554" sldId="967"/>
        </pc:sldMkLst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1892681533" sldId="968"/>
        </pc:sldMkLst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1438336548" sldId="969"/>
        </pc:sldMkLst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2740345161" sldId="970"/>
        </pc:sldMkLst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1529994305" sldId="971"/>
        </pc:sldMkLst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1378578339" sldId="972"/>
        </pc:sldMkLst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1088273422" sldId="973"/>
        </pc:sldMkLst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4137820038" sldId="974"/>
        </pc:sldMkLst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3256007453" sldId="975"/>
        </pc:sldMkLst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1610396426" sldId="976"/>
        </pc:sldMkLst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1820297771" sldId="977"/>
        </pc:sldMkLst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1307517696" sldId="978"/>
        </pc:sldMkLst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2493783350" sldId="979"/>
        </pc:sldMkLst>
      </pc:sldChg>
      <pc:sldChg chg="del">
        <pc:chgData name="Choi Yong Seok" userId="29ea6c4f-dc10-4b17-9b49-e970b46c0171" providerId="ADAL" clId="{034C8897-119F-4C9D-852B-B8EAC75DC5B0}" dt="2022-12-05T06:17:28.620" v="1100" actId="47"/>
        <pc:sldMkLst>
          <pc:docMk/>
          <pc:sldMk cId="646039776" sldId="980"/>
        </pc:sldMkLst>
      </pc:sldChg>
      <pc:sldChg chg="delSp modSp add mod modNotesTx">
        <pc:chgData name="Choi Yong Seok" userId="29ea6c4f-dc10-4b17-9b49-e970b46c0171" providerId="ADAL" clId="{034C8897-119F-4C9D-852B-B8EAC75DC5B0}" dt="2022-12-05T09:40:36.655" v="3872"/>
        <pc:sldMkLst>
          <pc:docMk/>
          <pc:sldMk cId="3293631643" sldId="981"/>
        </pc:sldMkLst>
        <pc:spChg chg="del">
          <ac:chgData name="Choi Yong Seok" userId="29ea6c4f-dc10-4b17-9b49-e970b46c0171" providerId="ADAL" clId="{034C8897-119F-4C9D-852B-B8EAC75DC5B0}" dt="2022-12-05T05:46:22.178" v="230" actId="478"/>
          <ac:spMkLst>
            <pc:docMk/>
            <pc:sldMk cId="3293631643" sldId="981"/>
            <ac:spMk id="8" creationId="{41361F8F-4D97-58B8-4B15-BE28BDA1A7C3}"/>
          </ac:spMkLst>
        </pc:spChg>
        <pc:spChg chg="mod">
          <ac:chgData name="Choi Yong Seok" userId="29ea6c4f-dc10-4b17-9b49-e970b46c0171" providerId="ADAL" clId="{034C8897-119F-4C9D-852B-B8EAC75DC5B0}" dt="2022-12-05T05:49:46.398" v="250" actId="6549"/>
          <ac:spMkLst>
            <pc:docMk/>
            <pc:sldMk cId="3293631643" sldId="981"/>
            <ac:spMk id="13" creationId="{091BDA2F-7197-6A04-4A56-DA53D81DC77F}"/>
          </ac:spMkLst>
        </pc:spChg>
      </pc:sldChg>
      <pc:sldChg chg="addSp delSp modSp add mod">
        <pc:chgData name="Choi Yong Seok" userId="29ea6c4f-dc10-4b17-9b49-e970b46c0171" providerId="ADAL" clId="{034C8897-119F-4C9D-852B-B8EAC75DC5B0}" dt="2022-12-05T06:28:02.646" v="1478" actId="6549"/>
        <pc:sldMkLst>
          <pc:docMk/>
          <pc:sldMk cId="2804051010" sldId="982"/>
        </pc:sldMkLst>
        <pc:spChg chg="add mod">
          <ac:chgData name="Choi Yong Seok" userId="29ea6c4f-dc10-4b17-9b49-e970b46c0171" providerId="ADAL" clId="{034C8897-119F-4C9D-852B-B8EAC75DC5B0}" dt="2022-12-05T06:18:58.924" v="1199" actId="1076"/>
          <ac:spMkLst>
            <pc:docMk/>
            <pc:sldMk cId="2804051010" sldId="982"/>
            <ac:spMk id="6" creationId="{1B1023FE-9C1E-5732-CBC1-7E1D592E61D2}"/>
          </ac:spMkLst>
        </pc:spChg>
        <pc:spChg chg="add mod">
          <ac:chgData name="Choi Yong Seok" userId="29ea6c4f-dc10-4b17-9b49-e970b46c0171" providerId="ADAL" clId="{034C8897-119F-4C9D-852B-B8EAC75DC5B0}" dt="2022-12-05T06:19:18.332" v="1209" actId="20577"/>
          <ac:spMkLst>
            <pc:docMk/>
            <pc:sldMk cId="2804051010" sldId="982"/>
            <ac:spMk id="17" creationId="{BFCE00F1-2D36-1103-90E3-28B03FABC5C7}"/>
          </ac:spMkLst>
        </pc:spChg>
        <pc:spChg chg="add mod">
          <ac:chgData name="Choi Yong Seok" userId="29ea6c4f-dc10-4b17-9b49-e970b46c0171" providerId="ADAL" clId="{034C8897-119F-4C9D-852B-B8EAC75DC5B0}" dt="2022-12-05T06:26:59.609" v="1399" actId="1035"/>
          <ac:spMkLst>
            <pc:docMk/>
            <pc:sldMk cId="2804051010" sldId="982"/>
            <ac:spMk id="18" creationId="{329C7303-FDBA-9A8B-E735-5769635524BC}"/>
          </ac:spMkLst>
        </pc:spChg>
        <pc:spChg chg="add del mod">
          <ac:chgData name="Choi Yong Seok" userId="29ea6c4f-dc10-4b17-9b49-e970b46c0171" providerId="ADAL" clId="{034C8897-119F-4C9D-852B-B8EAC75DC5B0}" dt="2022-12-05T06:27:08.221" v="1402" actId="1076"/>
          <ac:spMkLst>
            <pc:docMk/>
            <pc:sldMk cId="2804051010" sldId="982"/>
            <ac:spMk id="19" creationId="{0BAA95E1-C735-02F2-03D2-6608E60768F0}"/>
          </ac:spMkLst>
        </pc:spChg>
        <pc:spChg chg="mod">
          <ac:chgData name="Choi Yong Seok" userId="29ea6c4f-dc10-4b17-9b49-e970b46c0171" providerId="ADAL" clId="{034C8897-119F-4C9D-852B-B8EAC75DC5B0}" dt="2022-12-05T06:20:38.750" v="1211" actId="1076"/>
          <ac:spMkLst>
            <pc:docMk/>
            <pc:sldMk cId="2804051010" sldId="982"/>
            <ac:spMk id="29" creationId="{627918FC-786D-2A4F-1183-29D381DD18EF}"/>
          </ac:spMkLst>
        </pc:spChg>
        <pc:spChg chg="del">
          <ac:chgData name="Choi Yong Seok" userId="29ea6c4f-dc10-4b17-9b49-e970b46c0171" providerId="ADAL" clId="{034C8897-119F-4C9D-852B-B8EAC75DC5B0}" dt="2022-12-05T06:17:55.521" v="1128" actId="478"/>
          <ac:spMkLst>
            <pc:docMk/>
            <pc:sldMk cId="2804051010" sldId="982"/>
            <ac:spMk id="57" creationId="{0025DAD9-BEEA-8FE0-FC44-BA998DD354E5}"/>
          </ac:spMkLst>
        </pc:spChg>
        <pc:spChg chg="del">
          <ac:chgData name="Choi Yong Seok" userId="29ea6c4f-dc10-4b17-9b49-e970b46c0171" providerId="ADAL" clId="{034C8897-119F-4C9D-852B-B8EAC75DC5B0}" dt="2022-12-05T06:17:55.521" v="1128" actId="478"/>
          <ac:spMkLst>
            <pc:docMk/>
            <pc:sldMk cId="2804051010" sldId="982"/>
            <ac:spMk id="59" creationId="{52353F4C-1C0C-9814-9346-827FE31758AF}"/>
          </ac:spMkLst>
        </pc:spChg>
        <pc:spChg chg="del">
          <ac:chgData name="Choi Yong Seok" userId="29ea6c4f-dc10-4b17-9b49-e970b46c0171" providerId="ADAL" clId="{034C8897-119F-4C9D-852B-B8EAC75DC5B0}" dt="2022-12-05T06:17:55.521" v="1128" actId="478"/>
          <ac:spMkLst>
            <pc:docMk/>
            <pc:sldMk cId="2804051010" sldId="982"/>
            <ac:spMk id="60" creationId="{B9FC666F-17CF-4EF5-0D91-32C364307EF0}"/>
          </ac:spMkLst>
        </pc:spChg>
        <pc:spChg chg="add del mod">
          <ac:chgData name="Choi Yong Seok" userId="29ea6c4f-dc10-4b17-9b49-e970b46c0171" providerId="ADAL" clId="{034C8897-119F-4C9D-852B-B8EAC75DC5B0}" dt="2022-12-05T06:28:02.646" v="1478" actId="6549"/>
          <ac:spMkLst>
            <pc:docMk/>
            <pc:sldMk cId="2804051010" sldId="982"/>
            <ac:spMk id="61" creationId="{54F05603-0C5F-ABAB-D341-77344A337576}"/>
          </ac:spMkLst>
        </pc:spChg>
        <pc:spChg chg="del">
          <ac:chgData name="Choi Yong Seok" userId="29ea6c4f-dc10-4b17-9b49-e970b46c0171" providerId="ADAL" clId="{034C8897-119F-4C9D-852B-B8EAC75DC5B0}" dt="2022-12-05T06:17:55.521" v="1128" actId="478"/>
          <ac:spMkLst>
            <pc:docMk/>
            <pc:sldMk cId="2804051010" sldId="982"/>
            <ac:spMk id="62" creationId="{88B86DA3-D7DE-22AA-98C5-2294AC0DA274}"/>
          </ac:spMkLst>
        </pc:spChg>
        <pc:spChg chg="del">
          <ac:chgData name="Choi Yong Seok" userId="29ea6c4f-dc10-4b17-9b49-e970b46c0171" providerId="ADAL" clId="{034C8897-119F-4C9D-852B-B8EAC75DC5B0}" dt="2022-12-05T06:17:55.521" v="1128" actId="478"/>
          <ac:spMkLst>
            <pc:docMk/>
            <pc:sldMk cId="2804051010" sldId="982"/>
            <ac:spMk id="63" creationId="{78790873-8559-AF56-D921-BA19A7D96661}"/>
          </ac:spMkLst>
        </pc:spChg>
      </pc:sldChg>
      <pc:sldChg chg="addSp delSp modSp add mod modNotesTx">
        <pc:chgData name="Choi Yong Seok" userId="29ea6c4f-dc10-4b17-9b49-e970b46c0171" providerId="ADAL" clId="{034C8897-119F-4C9D-852B-B8EAC75DC5B0}" dt="2022-12-05T09:41:39.484" v="3874"/>
        <pc:sldMkLst>
          <pc:docMk/>
          <pc:sldMk cId="496534558" sldId="983"/>
        </pc:sldMkLst>
        <pc:spChg chg="del">
          <ac:chgData name="Choi Yong Seok" userId="29ea6c4f-dc10-4b17-9b49-e970b46c0171" providerId="ADAL" clId="{034C8897-119F-4C9D-852B-B8EAC75DC5B0}" dt="2022-12-05T06:28:33.125" v="1480" actId="478"/>
          <ac:spMkLst>
            <pc:docMk/>
            <pc:sldMk cId="496534558" sldId="983"/>
            <ac:spMk id="3" creationId="{4E85C019-E5FB-82AB-7011-3D3684A71556}"/>
          </ac:spMkLst>
        </pc:spChg>
        <pc:spChg chg="mod">
          <ac:chgData name="Choi Yong Seok" userId="29ea6c4f-dc10-4b17-9b49-e970b46c0171" providerId="ADAL" clId="{034C8897-119F-4C9D-852B-B8EAC75DC5B0}" dt="2022-12-05T06:28:50.048" v="1578" actId="20577"/>
          <ac:spMkLst>
            <pc:docMk/>
            <pc:sldMk cId="496534558" sldId="983"/>
            <ac:spMk id="4" creationId="{00000000-0000-0000-0000-000000000000}"/>
          </ac:spMkLst>
        </pc:spChg>
        <pc:spChg chg="del">
          <ac:chgData name="Choi Yong Seok" userId="29ea6c4f-dc10-4b17-9b49-e970b46c0171" providerId="ADAL" clId="{034C8897-119F-4C9D-852B-B8EAC75DC5B0}" dt="2022-12-05T06:28:33.125" v="1480" actId="478"/>
          <ac:spMkLst>
            <pc:docMk/>
            <pc:sldMk cId="496534558" sldId="983"/>
            <ac:spMk id="5" creationId="{72F2BBEB-3C9B-1BA0-315B-B45ACB1A0E82}"/>
          </ac:spMkLst>
        </pc:spChg>
        <pc:spChg chg="del">
          <ac:chgData name="Choi Yong Seok" userId="29ea6c4f-dc10-4b17-9b49-e970b46c0171" providerId="ADAL" clId="{034C8897-119F-4C9D-852B-B8EAC75DC5B0}" dt="2022-12-05T06:30:29.972" v="1580" actId="478"/>
          <ac:spMkLst>
            <pc:docMk/>
            <pc:sldMk cId="496534558" sldId="983"/>
            <ac:spMk id="6" creationId="{1B1023FE-9C1E-5732-CBC1-7E1D592E61D2}"/>
          </ac:spMkLst>
        </pc:spChg>
        <pc:spChg chg="del">
          <ac:chgData name="Choi Yong Seok" userId="29ea6c4f-dc10-4b17-9b49-e970b46c0171" providerId="ADAL" clId="{034C8897-119F-4C9D-852B-B8EAC75DC5B0}" dt="2022-12-05T06:28:33.125" v="1480" actId="478"/>
          <ac:spMkLst>
            <pc:docMk/>
            <pc:sldMk cId="496534558" sldId="983"/>
            <ac:spMk id="7" creationId="{C22D2293-3E7F-6C2E-68C9-5C6330657A9D}"/>
          </ac:spMkLst>
        </pc:spChg>
        <pc:spChg chg="del">
          <ac:chgData name="Choi Yong Seok" userId="29ea6c4f-dc10-4b17-9b49-e970b46c0171" providerId="ADAL" clId="{034C8897-119F-4C9D-852B-B8EAC75DC5B0}" dt="2022-12-05T06:28:33.125" v="1480" actId="478"/>
          <ac:spMkLst>
            <pc:docMk/>
            <pc:sldMk cId="496534558" sldId="983"/>
            <ac:spMk id="8" creationId="{561F8416-546A-86A0-632A-F4F125412FFD}"/>
          </ac:spMkLst>
        </pc:spChg>
        <pc:spChg chg="del">
          <ac:chgData name="Choi Yong Seok" userId="29ea6c4f-dc10-4b17-9b49-e970b46c0171" providerId="ADAL" clId="{034C8897-119F-4C9D-852B-B8EAC75DC5B0}" dt="2022-12-05T06:28:33.125" v="1480" actId="478"/>
          <ac:spMkLst>
            <pc:docMk/>
            <pc:sldMk cId="496534558" sldId="983"/>
            <ac:spMk id="9" creationId="{6CE330E7-988C-4AF4-56C6-CF28C056DE40}"/>
          </ac:spMkLst>
        </pc:spChg>
        <pc:spChg chg="del">
          <ac:chgData name="Choi Yong Seok" userId="29ea6c4f-dc10-4b17-9b49-e970b46c0171" providerId="ADAL" clId="{034C8897-119F-4C9D-852B-B8EAC75DC5B0}" dt="2022-12-05T06:28:33.125" v="1480" actId="478"/>
          <ac:spMkLst>
            <pc:docMk/>
            <pc:sldMk cId="496534558" sldId="983"/>
            <ac:spMk id="10" creationId="{C6C2F804-5752-BF78-F15F-C2ABD3605A11}"/>
          </ac:spMkLst>
        </pc:spChg>
        <pc:spChg chg="del">
          <ac:chgData name="Choi Yong Seok" userId="29ea6c4f-dc10-4b17-9b49-e970b46c0171" providerId="ADAL" clId="{034C8897-119F-4C9D-852B-B8EAC75DC5B0}" dt="2022-12-05T06:28:33.125" v="1480" actId="478"/>
          <ac:spMkLst>
            <pc:docMk/>
            <pc:sldMk cId="496534558" sldId="983"/>
            <ac:spMk id="12" creationId="{F46096F9-D886-1D8C-85A6-72C938430E72}"/>
          </ac:spMkLst>
        </pc:spChg>
        <pc:spChg chg="del">
          <ac:chgData name="Choi Yong Seok" userId="29ea6c4f-dc10-4b17-9b49-e970b46c0171" providerId="ADAL" clId="{034C8897-119F-4C9D-852B-B8EAC75DC5B0}" dt="2022-12-05T06:28:33.125" v="1480" actId="478"/>
          <ac:spMkLst>
            <pc:docMk/>
            <pc:sldMk cId="496534558" sldId="983"/>
            <ac:spMk id="13" creationId="{1F8087F1-A8BC-4A78-B1F4-2EB7D00E7739}"/>
          </ac:spMkLst>
        </pc:spChg>
        <pc:spChg chg="del">
          <ac:chgData name="Choi Yong Seok" userId="29ea6c4f-dc10-4b17-9b49-e970b46c0171" providerId="ADAL" clId="{034C8897-119F-4C9D-852B-B8EAC75DC5B0}" dt="2022-12-05T06:28:33.125" v="1480" actId="478"/>
          <ac:spMkLst>
            <pc:docMk/>
            <pc:sldMk cId="496534558" sldId="983"/>
            <ac:spMk id="14" creationId="{452EE6F3-3B09-0AFB-9083-69C113DB2C07}"/>
          </ac:spMkLst>
        </pc:spChg>
        <pc:spChg chg="del">
          <ac:chgData name="Choi Yong Seok" userId="29ea6c4f-dc10-4b17-9b49-e970b46c0171" providerId="ADAL" clId="{034C8897-119F-4C9D-852B-B8EAC75DC5B0}" dt="2022-12-05T06:28:33.125" v="1480" actId="478"/>
          <ac:spMkLst>
            <pc:docMk/>
            <pc:sldMk cId="496534558" sldId="983"/>
            <ac:spMk id="15" creationId="{39B4A322-8FF4-F48D-6478-8252359482DC}"/>
          </ac:spMkLst>
        </pc:spChg>
        <pc:spChg chg="del">
          <ac:chgData name="Choi Yong Seok" userId="29ea6c4f-dc10-4b17-9b49-e970b46c0171" providerId="ADAL" clId="{034C8897-119F-4C9D-852B-B8EAC75DC5B0}" dt="2022-12-05T06:28:33.125" v="1480" actId="478"/>
          <ac:spMkLst>
            <pc:docMk/>
            <pc:sldMk cId="496534558" sldId="983"/>
            <ac:spMk id="16" creationId="{F78A2E87-07E9-A5D0-28AC-2B8274CD4999}"/>
          </ac:spMkLst>
        </pc:spChg>
        <pc:spChg chg="del">
          <ac:chgData name="Choi Yong Seok" userId="29ea6c4f-dc10-4b17-9b49-e970b46c0171" providerId="ADAL" clId="{034C8897-119F-4C9D-852B-B8EAC75DC5B0}" dt="2022-12-05T06:30:29.972" v="1580" actId="478"/>
          <ac:spMkLst>
            <pc:docMk/>
            <pc:sldMk cId="496534558" sldId="983"/>
            <ac:spMk id="17" creationId="{BFCE00F1-2D36-1103-90E3-28B03FABC5C7}"/>
          </ac:spMkLst>
        </pc:spChg>
        <pc:spChg chg="del">
          <ac:chgData name="Choi Yong Seok" userId="29ea6c4f-dc10-4b17-9b49-e970b46c0171" providerId="ADAL" clId="{034C8897-119F-4C9D-852B-B8EAC75DC5B0}" dt="2022-12-05T06:30:29.972" v="1580" actId="478"/>
          <ac:spMkLst>
            <pc:docMk/>
            <pc:sldMk cId="496534558" sldId="983"/>
            <ac:spMk id="18" creationId="{329C7303-FDBA-9A8B-E735-5769635524BC}"/>
          </ac:spMkLst>
        </pc:spChg>
        <pc:spChg chg="del">
          <ac:chgData name="Choi Yong Seok" userId="29ea6c4f-dc10-4b17-9b49-e970b46c0171" providerId="ADAL" clId="{034C8897-119F-4C9D-852B-B8EAC75DC5B0}" dt="2022-12-05T06:30:31.352" v="1581" actId="478"/>
          <ac:spMkLst>
            <pc:docMk/>
            <pc:sldMk cId="496534558" sldId="983"/>
            <ac:spMk id="19" creationId="{0BAA95E1-C735-02F2-03D2-6608E60768F0}"/>
          </ac:spMkLst>
        </pc:spChg>
        <pc:spChg chg="add mod">
          <ac:chgData name="Choi Yong Seok" userId="29ea6c4f-dc10-4b17-9b49-e970b46c0171" providerId="ADAL" clId="{034C8897-119F-4C9D-852B-B8EAC75DC5B0}" dt="2022-12-05T06:31:41.812" v="1710" actId="1076"/>
          <ac:spMkLst>
            <pc:docMk/>
            <pc:sldMk cId="496534558" sldId="983"/>
            <ac:spMk id="20" creationId="{25D34590-640A-C979-BEFA-58390E679D67}"/>
          </ac:spMkLst>
        </pc:spChg>
        <pc:spChg chg="add mod">
          <ac:chgData name="Choi Yong Seok" userId="29ea6c4f-dc10-4b17-9b49-e970b46c0171" providerId="ADAL" clId="{034C8897-119F-4C9D-852B-B8EAC75DC5B0}" dt="2022-12-05T06:32:24.595" v="1740" actId="1076"/>
          <ac:spMkLst>
            <pc:docMk/>
            <pc:sldMk cId="496534558" sldId="983"/>
            <ac:spMk id="21" creationId="{944F1C98-CCC7-D032-785C-315001D5C769}"/>
          </ac:spMkLst>
        </pc:spChg>
        <pc:spChg chg="add mod">
          <ac:chgData name="Choi Yong Seok" userId="29ea6c4f-dc10-4b17-9b49-e970b46c0171" providerId="ADAL" clId="{034C8897-119F-4C9D-852B-B8EAC75DC5B0}" dt="2022-12-05T06:32:41.574" v="1771" actId="20577"/>
          <ac:spMkLst>
            <pc:docMk/>
            <pc:sldMk cId="496534558" sldId="983"/>
            <ac:spMk id="22" creationId="{89317245-1B6D-1580-08C8-0FE8E812B6CA}"/>
          </ac:spMkLst>
        </pc:spChg>
        <pc:spChg chg="add mod">
          <ac:chgData name="Choi Yong Seok" userId="29ea6c4f-dc10-4b17-9b49-e970b46c0171" providerId="ADAL" clId="{034C8897-119F-4C9D-852B-B8EAC75DC5B0}" dt="2022-12-05T06:34:12.947" v="1810" actId="20577"/>
          <ac:spMkLst>
            <pc:docMk/>
            <pc:sldMk cId="496534558" sldId="983"/>
            <ac:spMk id="23" creationId="{0AE8E40D-09B7-CA25-990E-DC568FB5CF80}"/>
          </ac:spMkLst>
        </pc:spChg>
        <pc:spChg chg="add mod">
          <ac:chgData name="Choi Yong Seok" userId="29ea6c4f-dc10-4b17-9b49-e970b46c0171" providerId="ADAL" clId="{034C8897-119F-4C9D-852B-B8EAC75DC5B0}" dt="2022-12-05T06:35:04.271" v="1822" actId="1076"/>
          <ac:spMkLst>
            <pc:docMk/>
            <pc:sldMk cId="496534558" sldId="983"/>
            <ac:spMk id="24" creationId="{ACCFF176-8292-FE4A-6C49-52FD9B2C2D52}"/>
          </ac:spMkLst>
        </pc:spChg>
        <pc:spChg chg="add mod">
          <ac:chgData name="Choi Yong Seok" userId="29ea6c4f-dc10-4b17-9b49-e970b46c0171" providerId="ADAL" clId="{034C8897-119F-4C9D-852B-B8EAC75DC5B0}" dt="2022-12-05T06:36:17.354" v="1901" actId="1076"/>
          <ac:spMkLst>
            <pc:docMk/>
            <pc:sldMk cId="496534558" sldId="983"/>
            <ac:spMk id="25" creationId="{657DF2CB-42A6-C707-BAD8-6B62A60AAE56}"/>
          </ac:spMkLst>
        </pc:spChg>
        <pc:spChg chg="add mod">
          <ac:chgData name="Choi Yong Seok" userId="29ea6c4f-dc10-4b17-9b49-e970b46c0171" providerId="ADAL" clId="{034C8897-119F-4C9D-852B-B8EAC75DC5B0}" dt="2022-12-05T06:38:46.576" v="1986" actId="1076"/>
          <ac:spMkLst>
            <pc:docMk/>
            <pc:sldMk cId="496534558" sldId="983"/>
            <ac:spMk id="26" creationId="{9EAFB8B8-242A-39D5-78E5-C8E474A84B7C}"/>
          </ac:spMkLst>
        </pc:spChg>
        <pc:spChg chg="add mod">
          <ac:chgData name="Choi Yong Seok" userId="29ea6c4f-dc10-4b17-9b49-e970b46c0171" providerId="ADAL" clId="{034C8897-119F-4C9D-852B-B8EAC75DC5B0}" dt="2022-12-05T06:41:53.250" v="1995"/>
          <ac:spMkLst>
            <pc:docMk/>
            <pc:sldMk cId="496534558" sldId="983"/>
            <ac:spMk id="27" creationId="{0E649F70-1E4C-4F4B-D6BD-8CFA4A8C41EF}"/>
          </ac:spMkLst>
        </pc:spChg>
        <pc:spChg chg="add mod">
          <ac:chgData name="Choi Yong Seok" userId="29ea6c4f-dc10-4b17-9b49-e970b46c0171" providerId="ADAL" clId="{034C8897-119F-4C9D-852B-B8EAC75DC5B0}" dt="2022-12-05T06:43:47.061" v="2020" actId="1076"/>
          <ac:spMkLst>
            <pc:docMk/>
            <pc:sldMk cId="496534558" sldId="983"/>
            <ac:spMk id="28" creationId="{5B4FD41F-1DEF-9CF5-B87E-9EED4BC97A18}"/>
          </ac:spMkLst>
        </pc:spChg>
        <pc:spChg chg="mod">
          <ac:chgData name="Choi Yong Seok" userId="29ea6c4f-dc10-4b17-9b49-e970b46c0171" providerId="ADAL" clId="{034C8897-119F-4C9D-852B-B8EAC75DC5B0}" dt="2022-12-05T06:30:47.173" v="1638" actId="20577"/>
          <ac:spMkLst>
            <pc:docMk/>
            <pc:sldMk cId="496534558" sldId="983"/>
            <ac:spMk id="29" creationId="{627918FC-786D-2A4F-1183-29D381DD18EF}"/>
          </ac:spMkLst>
        </pc:spChg>
        <pc:spChg chg="del">
          <ac:chgData name="Choi Yong Seok" userId="29ea6c4f-dc10-4b17-9b49-e970b46c0171" providerId="ADAL" clId="{034C8897-119F-4C9D-852B-B8EAC75DC5B0}" dt="2022-12-05T06:28:33.125" v="1480" actId="478"/>
          <ac:spMkLst>
            <pc:docMk/>
            <pc:sldMk cId="496534558" sldId="983"/>
            <ac:spMk id="30" creationId="{B5F8A2C0-9207-2E16-51EE-49329053BA5F}"/>
          </ac:spMkLst>
        </pc:spChg>
        <pc:spChg chg="del">
          <ac:chgData name="Choi Yong Seok" userId="29ea6c4f-dc10-4b17-9b49-e970b46c0171" providerId="ADAL" clId="{034C8897-119F-4C9D-852B-B8EAC75DC5B0}" dt="2022-12-05T06:28:33.125" v="1480" actId="478"/>
          <ac:spMkLst>
            <pc:docMk/>
            <pc:sldMk cId="496534558" sldId="983"/>
            <ac:spMk id="31" creationId="{1C265BDC-FAEF-54D3-C86B-375A50D49475}"/>
          </ac:spMkLst>
        </pc:spChg>
        <pc:spChg chg="add mod">
          <ac:chgData name="Choi Yong Seok" userId="29ea6c4f-dc10-4b17-9b49-e970b46c0171" providerId="ADAL" clId="{034C8897-119F-4C9D-852B-B8EAC75DC5B0}" dt="2022-12-05T06:44:06.808" v="2047" actId="20577"/>
          <ac:spMkLst>
            <pc:docMk/>
            <pc:sldMk cId="496534558" sldId="983"/>
            <ac:spMk id="32" creationId="{208EB7B5-A642-1F95-A239-B70F8B221CC0}"/>
          </ac:spMkLst>
        </pc:spChg>
        <pc:spChg chg="del">
          <ac:chgData name="Choi Yong Seok" userId="29ea6c4f-dc10-4b17-9b49-e970b46c0171" providerId="ADAL" clId="{034C8897-119F-4C9D-852B-B8EAC75DC5B0}" dt="2022-12-05T06:28:33.125" v="1480" actId="478"/>
          <ac:spMkLst>
            <pc:docMk/>
            <pc:sldMk cId="496534558" sldId="983"/>
            <ac:spMk id="33" creationId="{9232FCA7-411F-5C92-A673-0199D79A3CA5}"/>
          </ac:spMkLst>
        </pc:spChg>
        <pc:spChg chg="del">
          <ac:chgData name="Choi Yong Seok" userId="29ea6c4f-dc10-4b17-9b49-e970b46c0171" providerId="ADAL" clId="{034C8897-119F-4C9D-852B-B8EAC75DC5B0}" dt="2022-12-05T06:28:33.125" v="1480" actId="478"/>
          <ac:spMkLst>
            <pc:docMk/>
            <pc:sldMk cId="496534558" sldId="983"/>
            <ac:spMk id="40" creationId="{947DCDD4-A4A0-0D08-FF7C-4918B9651DC4}"/>
          </ac:spMkLst>
        </pc:spChg>
        <pc:spChg chg="del">
          <ac:chgData name="Choi Yong Seok" userId="29ea6c4f-dc10-4b17-9b49-e970b46c0171" providerId="ADAL" clId="{034C8897-119F-4C9D-852B-B8EAC75DC5B0}" dt="2022-12-05T06:28:33.125" v="1480" actId="478"/>
          <ac:spMkLst>
            <pc:docMk/>
            <pc:sldMk cId="496534558" sldId="983"/>
            <ac:spMk id="45" creationId="{9547F9C2-86F8-6FB1-EFDD-007DF221C62E}"/>
          </ac:spMkLst>
        </pc:spChg>
        <pc:spChg chg="del">
          <ac:chgData name="Choi Yong Seok" userId="29ea6c4f-dc10-4b17-9b49-e970b46c0171" providerId="ADAL" clId="{034C8897-119F-4C9D-852B-B8EAC75DC5B0}" dt="2022-12-05T06:28:33.125" v="1480" actId="478"/>
          <ac:spMkLst>
            <pc:docMk/>
            <pc:sldMk cId="496534558" sldId="983"/>
            <ac:spMk id="48" creationId="{3E4415A2-A020-B7C5-4EE0-327BBE89D5A1}"/>
          </ac:spMkLst>
        </pc:spChg>
        <pc:spChg chg="del">
          <ac:chgData name="Choi Yong Seok" userId="29ea6c4f-dc10-4b17-9b49-e970b46c0171" providerId="ADAL" clId="{034C8897-119F-4C9D-852B-B8EAC75DC5B0}" dt="2022-12-05T06:28:33.125" v="1480" actId="478"/>
          <ac:spMkLst>
            <pc:docMk/>
            <pc:sldMk cId="496534558" sldId="983"/>
            <ac:spMk id="53" creationId="{E9FA7E71-9F8C-C728-2636-D028DFE5E3CD}"/>
          </ac:spMkLst>
        </pc:spChg>
        <pc:spChg chg="mod">
          <ac:chgData name="Choi Yong Seok" userId="29ea6c4f-dc10-4b17-9b49-e970b46c0171" providerId="ADAL" clId="{034C8897-119F-4C9D-852B-B8EAC75DC5B0}" dt="2022-12-05T06:41:41.790" v="1992" actId="20577"/>
          <ac:spMkLst>
            <pc:docMk/>
            <pc:sldMk cId="496534558" sldId="983"/>
            <ac:spMk id="61" creationId="{54F05603-0C5F-ABAB-D341-77344A337576}"/>
          </ac:spMkLst>
        </pc:spChg>
        <pc:cxnChg chg="del mod">
          <ac:chgData name="Choi Yong Seok" userId="29ea6c4f-dc10-4b17-9b49-e970b46c0171" providerId="ADAL" clId="{034C8897-119F-4C9D-852B-B8EAC75DC5B0}" dt="2022-12-05T06:28:33.125" v="1480" actId="478"/>
          <ac:cxnSpMkLst>
            <pc:docMk/>
            <pc:sldMk cId="496534558" sldId="983"/>
            <ac:cxnSpMk id="35" creationId="{EBF59D37-5F24-FF6F-E64A-45954E41F6FB}"/>
          </ac:cxnSpMkLst>
        </pc:cxnChg>
        <pc:cxnChg chg="del mod">
          <ac:chgData name="Choi Yong Seok" userId="29ea6c4f-dc10-4b17-9b49-e970b46c0171" providerId="ADAL" clId="{034C8897-119F-4C9D-852B-B8EAC75DC5B0}" dt="2022-12-05T06:28:33.125" v="1480" actId="478"/>
          <ac:cxnSpMkLst>
            <pc:docMk/>
            <pc:sldMk cId="496534558" sldId="983"/>
            <ac:cxnSpMk id="39" creationId="{BB76FCDC-0922-0F79-A730-1A8C14001FBF}"/>
          </ac:cxnSpMkLst>
        </pc:cxnChg>
        <pc:cxnChg chg="del mod">
          <ac:chgData name="Choi Yong Seok" userId="29ea6c4f-dc10-4b17-9b49-e970b46c0171" providerId="ADAL" clId="{034C8897-119F-4C9D-852B-B8EAC75DC5B0}" dt="2022-12-05T06:28:33.125" v="1480" actId="478"/>
          <ac:cxnSpMkLst>
            <pc:docMk/>
            <pc:sldMk cId="496534558" sldId="983"/>
            <ac:cxnSpMk id="42" creationId="{FF43B0BF-DCC5-A9C7-0E63-884A3C6000E4}"/>
          </ac:cxnSpMkLst>
        </pc:cxnChg>
        <pc:cxnChg chg="del mod">
          <ac:chgData name="Choi Yong Seok" userId="29ea6c4f-dc10-4b17-9b49-e970b46c0171" providerId="ADAL" clId="{034C8897-119F-4C9D-852B-B8EAC75DC5B0}" dt="2022-12-05T06:28:33.125" v="1480" actId="478"/>
          <ac:cxnSpMkLst>
            <pc:docMk/>
            <pc:sldMk cId="496534558" sldId="983"/>
            <ac:cxnSpMk id="47" creationId="{79C9DF43-F66B-EF50-DD08-38C97776A089}"/>
          </ac:cxnSpMkLst>
        </pc:cxnChg>
        <pc:cxnChg chg="del mod">
          <ac:chgData name="Choi Yong Seok" userId="29ea6c4f-dc10-4b17-9b49-e970b46c0171" providerId="ADAL" clId="{034C8897-119F-4C9D-852B-B8EAC75DC5B0}" dt="2022-12-05T06:28:33.125" v="1480" actId="478"/>
          <ac:cxnSpMkLst>
            <pc:docMk/>
            <pc:sldMk cId="496534558" sldId="983"/>
            <ac:cxnSpMk id="55" creationId="{CFD2385D-CBCE-06B8-D4F9-CB151A924C99}"/>
          </ac:cxnSpMkLst>
        </pc:cxnChg>
      </pc:sldChg>
      <pc:sldChg chg="addSp delSp modSp add mod modNotesTx">
        <pc:chgData name="Choi Yong Seok" userId="29ea6c4f-dc10-4b17-9b49-e970b46c0171" providerId="ADAL" clId="{034C8897-119F-4C9D-852B-B8EAC75DC5B0}" dt="2022-12-05T09:42:07.807" v="3876"/>
        <pc:sldMkLst>
          <pc:docMk/>
          <pc:sldMk cId="4282870787" sldId="984"/>
        </pc:sldMkLst>
        <pc:spChg chg="add mod">
          <ac:chgData name="Choi Yong Seok" userId="29ea6c4f-dc10-4b17-9b49-e970b46c0171" providerId="ADAL" clId="{034C8897-119F-4C9D-852B-B8EAC75DC5B0}" dt="2022-12-05T06:59:42.731" v="2499" actId="1035"/>
          <ac:spMkLst>
            <pc:docMk/>
            <pc:sldMk cId="4282870787" sldId="984"/>
            <ac:spMk id="3" creationId="{0BCF1C86-330B-99DC-AC99-555613584B5F}"/>
          </ac:spMkLst>
        </pc:spChg>
        <pc:spChg chg="add mod">
          <ac:chgData name="Choi Yong Seok" userId="29ea6c4f-dc10-4b17-9b49-e970b46c0171" providerId="ADAL" clId="{034C8897-119F-4C9D-852B-B8EAC75DC5B0}" dt="2022-12-05T06:59:42.731" v="2499" actId="1035"/>
          <ac:spMkLst>
            <pc:docMk/>
            <pc:sldMk cId="4282870787" sldId="984"/>
            <ac:spMk id="5" creationId="{53A59197-956A-C661-C2CC-73FD4E64D587}"/>
          </ac:spMkLst>
        </pc:spChg>
        <pc:spChg chg="add mod">
          <ac:chgData name="Choi Yong Seok" userId="29ea6c4f-dc10-4b17-9b49-e970b46c0171" providerId="ADAL" clId="{034C8897-119F-4C9D-852B-B8EAC75DC5B0}" dt="2022-12-05T06:59:42.731" v="2499" actId="1035"/>
          <ac:spMkLst>
            <pc:docMk/>
            <pc:sldMk cId="4282870787" sldId="984"/>
            <ac:spMk id="6" creationId="{4131EA87-6B13-DE2B-1F9F-C8BA746FBBCC}"/>
          </ac:spMkLst>
        </pc:spChg>
        <pc:spChg chg="add mod">
          <ac:chgData name="Choi Yong Seok" userId="29ea6c4f-dc10-4b17-9b49-e970b46c0171" providerId="ADAL" clId="{034C8897-119F-4C9D-852B-B8EAC75DC5B0}" dt="2022-12-05T06:59:42.731" v="2499" actId="1035"/>
          <ac:spMkLst>
            <pc:docMk/>
            <pc:sldMk cId="4282870787" sldId="984"/>
            <ac:spMk id="7" creationId="{394A7896-DB5C-B11C-A965-1FF4120230CA}"/>
          </ac:spMkLst>
        </pc:spChg>
        <pc:spChg chg="del">
          <ac:chgData name="Choi Yong Seok" userId="29ea6c4f-dc10-4b17-9b49-e970b46c0171" providerId="ADAL" clId="{034C8897-119F-4C9D-852B-B8EAC75DC5B0}" dt="2022-12-05T06:46:48.011" v="2102" actId="478"/>
          <ac:spMkLst>
            <pc:docMk/>
            <pc:sldMk cId="4282870787" sldId="984"/>
            <ac:spMk id="20" creationId="{25D34590-640A-C979-BEFA-58390E679D67}"/>
          </ac:spMkLst>
        </pc:spChg>
        <pc:spChg chg="del">
          <ac:chgData name="Choi Yong Seok" userId="29ea6c4f-dc10-4b17-9b49-e970b46c0171" providerId="ADAL" clId="{034C8897-119F-4C9D-852B-B8EAC75DC5B0}" dt="2022-12-05T06:46:48.011" v="2102" actId="478"/>
          <ac:spMkLst>
            <pc:docMk/>
            <pc:sldMk cId="4282870787" sldId="984"/>
            <ac:spMk id="21" creationId="{944F1C98-CCC7-D032-785C-315001D5C769}"/>
          </ac:spMkLst>
        </pc:spChg>
        <pc:spChg chg="del">
          <ac:chgData name="Choi Yong Seok" userId="29ea6c4f-dc10-4b17-9b49-e970b46c0171" providerId="ADAL" clId="{034C8897-119F-4C9D-852B-B8EAC75DC5B0}" dt="2022-12-05T06:46:48.011" v="2102" actId="478"/>
          <ac:spMkLst>
            <pc:docMk/>
            <pc:sldMk cId="4282870787" sldId="984"/>
            <ac:spMk id="22" creationId="{89317245-1B6D-1580-08C8-0FE8E812B6CA}"/>
          </ac:spMkLst>
        </pc:spChg>
        <pc:spChg chg="del">
          <ac:chgData name="Choi Yong Seok" userId="29ea6c4f-dc10-4b17-9b49-e970b46c0171" providerId="ADAL" clId="{034C8897-119F-4C9D-852B-B8EAC75DC5B0}" dt="2022-12-05T06:46:48.011" v="2102" actId="478"/>
          <ac:spMkLst>
            <pc:docMk/>
            <pc:sldMk cId="4282870787" sldId="984"/>
            <ac:spMk id="23" creationId="{0AE8E40D-09B7-CA25-990E-DC568FB5CF80}"/>
          </ac:spMkLst>
        </pc:spChg>
        <pc:spChg chg="del">
          <ac:chgData name="Choi Yong Seok" userId="29ea6c4f-dc10-4b17-9b49-e970b46c0171" providerId="ADAL" clId="{034C8897-119F-4C9D-852B-B8EAC75DC5B0}" dt="2022-12-05T06:46:49.028" v="2103" actId="478"/>
          <ac:spMkLst>
            <pc:docMk/>
            <pc:sldMk cId="4282870787" sldId="984"/>
            <ac:spMk id="24" creationId="{ACCFF176-8292-FE4A-6C49-52FD9B2C2D52}"/>
          </ac:spMkLst>
        </pc:spChg>
        <pc:spChg chg="del">
          <ac:chgData name="Choi Yong Seok" userId="29ea6c4f-dc10-4b17-9b49-e970b46c0171" providerId="ADAL" clId="{034C8897-119F-4C9D-852B-B8EAC75DC5B0}" dt="2022-12-05T06:46:48.011" v="2102" actId="478"/>
          <ac:spMkLst>
            <pc:docMk/>
            <pc:sldMk cId="4282870787" sldId="984"/>
            <ac:spMk id="25" creationId="{657DF2CB-42A6-C707-BAD8-6B62A60AAE56}"/>
          </ac:spMkLst>
        </pc:spChg>
        <pc:spChg chg="del">
          <ac:chgData name="Choi Yong Seok" userId="29ea6c4f-dc10-4b17-9b49-e970b46c0171" providerId="ADAL" clId="{034C8897-119F-4C9D-852B-B8EAC75DC5B0}" dt="2022-12-05T06:46:48.011" v="2102" actId="478"/>
          <ac:spMkLst>
            <pc:docMk/>
            <pc:sldMk cId="4282870787" sldId="984"/>
            <ac:spMk id="26" creationId="{9EAFB8B8-242A-39D5-78E5-C8E474A84B7C}"/>
          </ac:spMkLst>
        </pc:spChg>
        <pc:spChg chg="del">
          <ac:chgData name="Choi Yong Seok" userId="29ea6c4f-dc10-4b17-9b49-e970b46c0171" providerId="ADAL" clId="{034C8897-119F-4C9D-852B-B8EAC75DC5B0}" dt="2022-12-05T06:46:48.011" v="2102" actId="478"/>
          <ac:spMkLst>
            <pc:docMk/>
            <pc:sldMk cId="4282870787" sldId="984"/>
            <ac:spMk id="27" creationId="{0E649F70-1E4C-4F4B-D6BD-8CFA4A8C41EF}"/>
          </ac:spMkLst>
        </pc:spChg>
        <pc:spChg chg="del">
          <ac:chgData name="Choi Yong Seok" userId="29ea6c4f-dc10-4b17-9b49-e970b46c0171" providerId="ADAL" clId="{034C8897-119F-4C9D-852B-B8EAC75DC5B0}" dt="2022-12-05T06:46:48.011" v="2102" actId="478"/>
          <ac:spMkLst>
            <pc:docMk/>
            <pc:sldMk cId="4282870787" sldId="984"/>
            <ac:spMk id="28" creationId="{5B4FD41F-1DEF-9CF5-B87E-9EED4BC97A18}"/>
          </ac:spMkLst>
        </pc:spChg>
        <pc:spChg chg="mod">
          <ac:chgData name="Choi Yong Seok" userId="29ea6c4f-dc10-4b17-9b49-e970b46c0171" providerId="ADAL" clId="{034C8897-119F-4C9D-852B-B8EAC75DC5B0}" dt="2022-12-05T06:45:49.527" v="2101" actId="6549"/>
          <ac:spMkLst>
            <pc:docMk/>
            <pc:sldMk cId="4282870787" sldId="984"/>
            <ac:spMk id="29" creationId="{627918FC-786D-2A4F-1183-29D381DD18EF}"/>
          </ac:spMkLst>
        </pc:spChg>
        <pc:spChg chg="del">
          <ac:chgData name="Choi Yong Seok" userId="29ea6c4f-dc10-4b17-9b49-e970b46c0171" providerId="ADAL" clId="{034C8897-119F-4C9D-852B-B8EAC75DC5B0}" dt="2022-12-05T06:46:48.011" v="2102" actId="478"/>
          <ac:spMkLst>
            <pc:docMk/>
            <pc:sldMk cId="4282870787" sldId="984"/>
            <ac:spMk id="32" creationId="{208EB7B5-A642-1F95-A239-B70F8B221CC0}"/>
          </ac:spMkLst>
        </pc:spChg>
        <pc:spChg chg="mod">
          <ac:chgData name="Choi Yong Seok" userId="29ea6c4f-dc10-4b17-9b49-e970b46c0171" providerId="ADAL" clId="{034C8897-119F-4C9D-852B-B8EAC75DC5B0}" dt="2022-12-05T09:41:49.691" v="3875" actId="113"/>
          <ac:spMkLst>
            <pc:docMk/>
            <pc:sldMk cId="4282870787" sldId="984"/>
            <ac:spMk id="61" creationId="{54F05603-0C5F-ABAB-D341-77344A337576}"/>
          </ac:spMkLst>
        </pc:spChg>
      </pc:sldChg>
      <pc:sldChg chg="addSp delSp modSp add mod modNotesTx">
        <pc:chgData name="Choi Yong Seok" userId="29ea6c4f-dc10-4b17-9b49-e970b46c0171" providerId="ADAL" clId="{034C8897-119F-4C9D-852B-B8EAC75DC5B0}" dt="2022-12-05T07:12:02.098" v="2743" actId="20577"/>
        <pc:sldMkLst>
          <pc:docMk/>
          <pc:sldMk cId="4126403647" sldId="985"/>
        </pc:sldMkLst>
        <pc:spChg chg="del">
          <ac:chgData name="Choi Yong Seok" userId="29ea6c4f-dc10-4b17-9b49-e970b46c0171" providerId="ADAL" clId="{034C8897-119F-4C9D-852B-B8EAC75DC5B0}" dt="2022-12-05T07:08:17.895" v="2739" actId="478"/>
          <ac:spMkLst>
            <pc:docMk/>
            <pc:sldMk cId="4126403647" sldId="985"/>
            <ac:spMk id="3" creationId="{0BCF1C86-330B-99DC-AC99-555613584B5F}"/>
          </ac:spMkLst>
        </pc:spChg>
        <pc:spChg chg="mod">
          <ac:chgData name="Choi Yong Seok" userId="29ea6c4f-dc10-4b17-9b49-e970b46c0171" providerId="ADAL" clId="{034C8897-119F-4C9D-852B-B8EAC75DC5B0}" dt="2022-12-05T07:03:06.553" v="2676" actId="20577"/>
          <ac:spMkLst>
            <pc:docMk/>
            <pc:sldMk cId="4126403647" sldId="985"/>
            <ac:spMk id="4" creationId="{00000000-0000-0000-0000-000000000000}"/>
          </ac:spMkLst>
        </pc:spChg>
        <pc:spChg chg="del">
          <ac:chgData name="Choi Yong Seok" userId="29ea6c4f-dc10-4b17-9b49-e970b46c0171" providerId="ADAL" clId="{034C8897-119F-4C9D-852B-B8EAC75DC5B0}" dt="2022-12-05T07:08:17.895" v="2739" actId="478"/>
          <ac:spMkLst>
            <pc:docMk/>
            <pc:sldMk cId="4126403647" sldId="985"/>
            <ac:spMk id="5" creationId="{53A59197-956A-C661-C2CC-73FD4E64D587}"/>
          </ac:spMkLst>
        </pc:spChg>
        <pc:spChg chg="del">
          <ac:chgData name="Choi Yong Seok" userId="29ea6c4f-dc10-4b17-9b49-e970b46c0171" providerId="ADAL" clId="{034C8897-119F-4C9D-852B-B8EAC75DC5B0}" dt="2022-12-05T07:08:17.895" v="2739" actId="478"/>
          <ac:spMkLst>
            <pc:docMk/>
            <pc:sldMk cId="4126403647" sldId="985"/>
            <ac:spMk id="6" creationId="{4131EA87-6B13-DE2B-1F9F-C8BA746FBBCC}"/>
          </ac:spMkLst>
        </pc:spChg>
        <pc:spChg chg="del">
          <ac:chgData name="Choi Yong Seok" userId="29ea6c4f-dc10-4b17-9b49-e970b46c0171" providerId="ADAL" clId="{034C8897-119F-4C9D-852B-B8EAC75DC5B0}" dt="2022-12-05T07:08:17.895" v="2739" actId="478"/>
          <ac:spMkLst>
            <pc:docMk/>
            <pc:sldMk cId="4126403647" sldId="985"/>
            <ac:spMk id="7" creationId="{394A7896-DB5C-B11C-A965-1FF4120230CA}"/>
          </ac:spMkLst>
        </pc:spChg>
        <pc:spChg chg="mod">
          <ac:chgData name="Choi Yong Seok" userId="29ea6c4f-dc10-4b17-9b49-e970b46c0171" providerId="ADAL" clId="{034C8897-119F-4C9D-852B-B8EAC75DC5B0}" dt="2022-12-05T07:06:28.289" v="2737" actId="20577"/>
          <ac:spMkLst>
            <pc:docMk/>
            <pc:sldMk cId="4126403647" sldId="985"/>
            <ac:spMk id="29" creationId="{627918FC-786D-2A4F-1183-29D381DD18EF}"/>
          </ac:spMkLst>
        </pc:spChg>
        <pc:spChg chg="del">
          <ac:chgData name="Choi Yong Seok" userId="29ea6c4f-dc10-4b17-9b49-e970b46c0171" providerId="ADAL" clId="{034C8897-119F-4C9D-852B-B8EAC75DC5B0}" dt="2022-12-05T07:08:16.076" v="2738" actId="478"/>
          <ac:spMkLst>
            <pc:docMk/>
            <pc:sldMk cId="4126403647" sldId="985"/>
            <ac:spMk id="61" creationId="{54F05603-0C5F-ABAB-D341-77344A337576}"/>
          </ac:spMkLst>
        </pc:spChg>
        <pc:picChg chg="add mod">
          <ac:chgData name="Choi Yong Seok" userId="29ea6c4f-dc10-4b17-9b49-e970b46c0171" providerId="ADAL" clId="{034C8897-119F-4C9D-852B-B8EAC75DC5B0}" dt="2022-12-05T07:08:24.703" v="2742" actId="1076"/>
          <ac:picMkLst>
            <pc:docMk/>
            <pc:sldMk cId="4126403647" sldId="985"/>
            <ac:picMk id="9" creationId="{FD090032-38F0-2DA9-A084-139EEB587AF5}"/>
          </ac:picMkLst>
        </pc:picChg>
      </pc:sldChg>
      <pc:sldChg chg="addSp delSp modSp add mod">
        <pc:chgData name="Choi Yong Seok" userId="29ea6c4f-dc10-4b17-9b49-e970b46c0171" providerId="ADAL" clId="{034C8897-119F-4C9D-852B-B8EAC75DC5B0}" dt="2022-12-05T07:16:38.038" v="3092" actId="20577"/>
        <pc:sldMkLst>
          <pc:docMk/>
          <pc:sldMk cId="1232536754" sldId="986"/>
        </pc:sldMkLst>
        <pc:spChg chg="add mod">
          <ac:chgData name="Choi Yong Seok" userId="29ea6c4f-dc10-4b17-9b49-e970b46c0171" providerId="ADAL" clId="{034C8897-119F-4C9D-852B-B8EAC75DC5B0}" dt="2022-12-05T07:15:39.081" v="2947" actId="14100"/>
          <ac:spMkLst>
            <pc:docMk/>
            <pc:sldMk cId="1232536754" sldId="986"/>
            <ac:spMk id="3" creationId="{C0506EBF-A428-13E7-49C1-EBCA95B4B3D4}"/>
          </ac:spMkLst>
        </pc:spChg>
        <pc:spChg chg="add mod">
          <ac:chgData name="Choi Yong Seok" userId="29ea6c4f-dc10-4b17-9b49-e970b46c0171" providerId="ADAL" clId="{034C8897-119F-4C9D-852B-B8EAC75DC5B0}" dt="2022-12-05T07:16:38.038" v="3092" actId="20577"/>
          <ac:spMkLst>
            <pc:docMk/>
            <pc:sldMk cId="1232536754" sldId="986"/>
            <ac:spMk id="5" creationId="{0ACB1E7B-E87E-05B2-035C-80EE6ED41FEC}"/>
          </ac:spMkLst>
        </pc:spChg>
        <pc:spChg chg="mod">
          <ac:chgData name="Choi Yong Seok" userId="29ea6c4f-dc10-4b17-9b49-e970b46c0171" providerId="ADAL" clId="{034C8897-119F-4C9D-852B-B8EAC75DC5B0}" dt="2022-12-05T07:12:15.122" v="2751" actId="20577"/>
          <ac:spMkLst>
            <pc:docMk/>
            <pc:sldMk cId="1232536754" sldId="986"/>
            <ac:spMk id="29" creationId="{627918FC-786D-2A4F-1183-29D381DD18EF}"/>
          </ac:spMkLst>
        </pc:spChg>
        <pc:picChg chg="del">
          <ac:chgData name="Choi Yong Seok" userId="29ea6c4f-dc10-4b17-9b49-e970b46c0171" providerId="ADAL" clId="{034C8897-119F-4C9D-852B-B8EAC75DC5B0}" dt="2022-12-05T07:12:13.220" v="2745" actId="478"/>
          <ac:picMkLst>
            <pc:docMk/>
            <pc:sldMk cId="1232536754" sldId="986"/>
            <ac:picMk id="9" creationId="{FD090032-38F0-2DA9-A084-139EEB587AF5}"/>
          </ac:picMkLst>
        </pc:picChg>
      </pc:sldChg>
      <pc:sldChg chg="addSp delSp modSp add mod modNotesTx">
        <pc:chgData name="Choi Yong Seok" userId="29ea6c4f-dc10-4b17-9b49-e970b46c0171" providerId="ADAL" clId="{034C8897-119F-4C9D-852B-B8EAC75DC5B0}" dt="2022-12-05T07:21:42.244" v="3228" actId="208"/>
        <pc:sldMkLst>
          <pc:docMk/>
          <pc:sldMk cId="3077137637" sldId="987"/>
        </pc:sldMkLst>
        <pc:spChg chg="del">
          <ac:chgData name="Choi Yong Seok" userId="29ea6c4f-dc10-4b17-9b49-e970b46c0171" providerId="ADAL" clId="{034C8897-119F-4C9D-852B-B8EAC75DC5B0}" dt="2022-12-05T07:17:23.077" v="3095" actId="478"/>
          <ac:spMkLst>
            <pc:docMk/>
            <pc:sldMk cId="3077137637" sldId="987"/>
            <ac:spMk id="3" creationId="{C0506EBF-A428-13E7-49C1-EBCA95B4B3D4}"/>
          </ac:spMkLst>
        </pc:spChg>
        <pc:spChg chg="del">
          <ac:chgData name="Choi Yong Seok" userId="29ea6c4f-dc10-4b17-9b49-e970b46c0171" providerId="ADAL" clId="{034C8897-119F-4C9D-852B-B8EAC75DC5B0}" dt="2022-12-05T07:17:24.504" v="3096" actId="478"/>
          <ac:spMkLst>
            <pc:docMk/>
            <pc:sldMk cId="3077137637" sldId="987"/>
            <ac:spMk id="5" creationId="{0ACB1E7B-E87E-05B2-035C-80EE6ED41FEC}"/>
          </ac:spMkLst>
        </pc:spChg>
        <pc:spChg chg="add mod ord">
          <ac:chgData name="Choi Yong Seok" userId="29ea6c4f-dc10-4b17-9b49-e970b46c0171" providerId="ADAL" clId="{034C8897-119F-4C9D-852B-B8EAC75DC5B0}" dt="2022-12-05T07:21:05.908" v="3218" actId="167"/>
          <ac:spMkLst>
            <pc:docMk/>
            <pc:sldMk cId="3077137637" sldId="987"/>
            <ac:spMk id="10" creationId="{DFC29626-76D0-6C45-ECFA-2A6EA9003DC6}"/>
          </ac:spMkLst>
        </pc:spChg>
        <pc:spChg chg="add mod ord">
          <ac:chgData name="Choi Yong Seok" userId="29ea6c4f-dc10-4b17-9b49-e970b46c0171" providerId="ADAL" clId="{034C8897-119F-4C9D-852B-B8EAC75DC5B0}" dt="2022-12-05T07:21:14.433" v="3222" actId="1076"/>
          <ac:spMkLst>
            <pc:docMk/>
            <pc:sldMk cId="3077137637" sldId="987"/>
            <ac:spMk id="12" creationId="{7FCB53A5-54EF-6208-4092-B787C07D1A25}"/>
          </ac:spMkLst>
        </pc:spChg>
        <pc:spChg chg="mod">
          <ac:chgData name="Choi Yong Seok" userId="29ea6c4f-dc10-4b17-9b49-e970b46c0171" providerId="ADAL" clId="{034C8897-119F-4C9D-852B-B8EAC75DC5B0}" dt="2022-12-05T07:20:32.049" v="3210" actId="20577"/>
          <ac:spMkLst>
            <pc:docMk/>
            <pc:sldMk cId="3077137637" sldId="987"/>
            <ac:spMk id="29" creationId="{627918FC-786D-2A4F-1183-29D381DD18EF}"/>
          </ac:spMkLst>
        </pc:spChg>
        <pc:picChg chg="add mod">
          <ac:chgData name="Choi Yong Seok" userId="29ea6c4f-dc10-4b17-9b49-e970b46c0171" providerId="ADAL" clId="{034C8897-119F-4C9D-852B-B8EAC75DC5B0}" dt="2022-12-05T07:21:37.686" v="3227" actId="1076"/>
          <ac:picMkLst>
            <pc:docMk/>
            <pc:sldMk cId="3077137637" sldId="987"/>
            <ac:picMk id="7" creationId="{E697123D-876D-1547-5BEF-AC5DD370B23D}"/>
          </ac:picMkLst>
        </pc:picChg>
        <pc:cxnChg chg="add del">
          <ac:chgData name="Choi Yong Seok" userId="29ea6c4f-dc10-4b17-9b49-e970b46c0171" providerId="ADAL" clId="{034C8897-119F-4C9D-852B-B8EAC75DC5B0}" dt="2022-12-05T07:20:53.411" v="3212" actId="478"/>
          <ac:cxnSpMkLst>
            <pc:docMk/>
            <pc:sldMk cId="3077137637" sldId="987"/>
            <ac:cxnSpMk id="9" creationId="{7E57799B-48EF-D236-2B60-91F9B159C563}"/>
          </ac:cxnSpMkLst>
        </pc:cxnChg>
        <pc:cxnChg chg="add mod">
          <ac:chgData name="Choi Yong Seok" userId="29ea6c4f-dc10-4b17-9b49-e970b46c0171" providerId="ADAL" clId="{034C8897-119F-4C9D-852B-B8EAC75DC5B0}" dt="2022-12-05T07:21:42.244" v="3228" actId="208"/>
          <ac:cxnSpMkLst>
            <pc:docMk/>
            <pc:sldMk cId="3077137637" sldId="987"/>
            <ac:cxnSpMk id="14" creationId="{5142A16C-9251-3E1D-A733-BC664C50A840}"/>
          </ac:cxnSpMkLst>
        </pc:cxnChg>
      </pc:sldChg>
      <pc:sldChg chg="delSp modSp add mod modNotesTx">
        <pc:chgData name="Choi Yong Seok" userId="29ea6c4f-dc10-4b17-9b49-e970b46c0171" providerId="ADAL" clId="{034C8897-119F-4C9D-852B-B8EAC75DC5B0}" dt="2022-12-05T07:38:14.396" v="3465" actId="20577"/>
        <pc:sldMkLst>
          <pc:docMk/>
          <pc:sldMk cId="2916652871" sldId="988"/>
        </pc:sldMkLst>
        <pc:spChg chg="del">
          <ac:chgData name="Choi Yong Seok" userId="29ea6c4f-dc10-4b17-9b49-e970b46c0171" providerId="ADAL" clId="{034C8897-119F-4C9D-852B-B8EAC75DC5B0}" dt="2022-12-05T07:24:44.370" v="3257" actId="478"/>
          <ac:spMkLst>
            <pc:docMk/>
            <pc:sldMk cId="2916652871" sldId="988"/>
            <ac:spMk id="10" creationId="{DFC29626-76D0-6C45-ECFA-2A6EA9003DC6}"/>
          </ac:spMkLst>
        </pc:spChg>
        <pc:spChg chg="del">
          <ac:chgData name="Choi Yong Seok" userId="29ea6c4f-dc10-4b17-9b49-e970b46c0171" providerId="ADAL" clId="{034C8897-119F-4C9D-852B-B8EAC75DC5B0}" dt="2022-12-05T07:24:44.370" v="3257" actId="478"/>
          <ac:spMkLst>
            <pc:docMk/>
            <pc:sldMk cId="2916652871" sldId="988"/>
            <ac:spMk id="12" creationId="{7FCB53A5-54EF-6208-4092-B787C07D1A25}"/>
          </ac:spMkLst>
        </pc:spChg>
        <pc:spChg chg="mod">
          <ac:chgData name="Choi Yong Seok" userId="29ea6c4f-dc10-4b17-9b49-e970b46c0171" providerId="ADAL" clId="{034C8897-119F-4C9D-852B-B8EAC75DC5B0}" dt="2022-12-05T07:22:00.346" v="3256" actId="20577"/>
          <ac:spMkLst>
            <pc:docMk/>
            <pc:sldMk cId="2916652871" sldId="988"/>
            <ac:spMk id="29" creationId="{627918FC-786D-2A4F-1183-29D381DD18EF}"/>
          </ac:spMkLst>
        </pc:spChg>
        <pc:cxnChg chg="del mod">
          <ac:chgData name="Choi Yong Seok" userId="29ea6c4f-dc10-4b17-9b49-e970b46c0171" providerId="ADAL" clId="{034C8897-119F-4C9D-852B-B8EAC75DC5B0}" dt="2022-12-05T07:24:44.370" v="3257" actId="478"/>
          <ac:cxnSpMkLst>
            <pc:docMk/>
            <pc:sldMk cId="2916652871" sldId="988"/>
            <ac:cxnSpMk id="14" creationId="{5142A16C-9251-3E1D-A733-BC664C50A840}"/>
          </ac:cxnSpMkLst>
        </pc:cxnChg>
      </pc:sldChg>
      <pc:sldChg chg="addSp delSp modSp add mod modNotesTx">
        <pc:chgData name="Choi Yong Seok" userId="29ea6c4f-dc10-4b17-9b49-e970b46c0171" providerId="ADAL" clId="{034C8897-119F-4C9D-852B-B8EAC75DC5B0}" dt="2022-12-05T07:38:10.797" v="3464" actId="20577"/>
        <pc:sldMkLst>
          <pc:docMk/>
          <pc:sldMk cId="3325063652" sldId="989"/>
        </pc:sldMkLst>
        <pc:spChg chg="mod">
          <ac:chgData name="Choi Yong Seok" userId="29ea6c4f-dc10-4b17-9b49-e970b46c0171" providerId="ADAL" clId="{034C8897-119F-4C9D-852B-B8EAC75DC5B0}" dt="2022-12-05T07:26:24.995" v="3298" actId="20577"/>
          <ac:spMkLst>
            <pc:docMk/>
            <pc:sldMk cId="3325063652" sldId="989"/>
            <ac:spMk id="29" creationId="{627918FC-786D-2A4F-1183-29D381DD18EF}"/>
          </ac:spMkLst>
        </pc:spChg>
        <pc:picChg chg="add mod">
          <ac:chgData name="Choi Yong Seok" userId="29ea6c4f-dc10-4b17-9b49-e970b46c0171" providerId="ADAL" clId="{034C8897-119F-4C9D-852B-B8EAC75DC5B0}" dt="2022-12-05T07:26:40.891" v="3303" actId="1076"/>
          <ac:picMkLst>
            <pc:docMk/>
            <pc:sldMk cId="3325063652" sldId="989"/>
            <ac:picMk id="5" creationId="{197129F7-9A41-038A-3B09-2B78B8A0718F}"/>
          </ac:picMkLst>
        </pc:picChg>
        <pc:picChg chg="del">
          <ac:chgData name="Choi Yong Seok" userId="29ea6c4f-dc10-4b17-9b49-e970b46c0171" providerId="ADAL" clId="{034C8897-119F-4C9D-852B-B8EAC75DC5B0}" dt="2022-12-05T07:26:26.890" v="3299" actId="478"/>
          <ac:picMkLst>
            <pc:docMk/>
            <pc:sldMk cId="3325063652" sldId="989"/>
            <ac:picMk id="7" creationId="{E697123D-876D-1547-5BEF-AC5DD370B23D}"/>
          </ac:picMkLst>
        </pc:picChg>
      </pc:sldChg>
      <pc:sldChg chg="addSp delSp modSp add mod modNotesTx">
        <pc:chgData name="Choi Yong Seok" userId="29ea6c4f-dc10-4b17-9b49-e970b46c0171" providerId="ADAL" clId="{034C8897-119F-4C9D-852B-B8EAC75DC5B0}" dt="2022-12-05T07:38:09.014" v="3463" actId="20577"/>
        <pc:sldMkLst>
          <pc:docMk/>
          <pc:sldMk cId="548725563" sldId="990"/>
        </pc:sldMkLst>
        <pc:picChg chg="del">
          <ac:chgData name="Choi Yong Seok" userId="29ea6c4f-dc10-4b17-9b49-e970b46c0171" providerId="ADAL" clId="{034C8897-119F-4C9D-852B-B8EAC75DC5B0}" dt="2022-12-05T07:28:03.804" v="3305" actId="478"/>
          <ac:picMkLst>
            <pc:docMk/>
            <pc:sldMk cId="548725563" sldId="990"/>
            <ac:picMk id="5" creationId="{197129F7-9A41-038A-3B09-2B78B8A0718F}"/>
          </ac:picMkLst>
        </pc:picChg>
        <pc:picChg chg="add mod">
          <ac:chgData name="Choi Yong Seok" userId="29ea6c4f-dc10-4b17-9b49-e970b46c0171" providerId="ADAL" clId="{034C8897-119F-4C9D-852B-B8EAC75DC5B0}" dt="2022-12-05T07:28:22.303" v="3309" actId="1076"/>
          <ac:picMkLst>
            <pc:docMk/>
            <pc:sldMk cId="548725563" sldId="990"/>
            <ac:picMk id="6" creationId="{929BA118-37A5-EE1A-E3C5-D1406DC9F42E}"/>
          </ac:picMkLst>
        </pc:picChg>
      </pc:sldChg>
      <pc:sldChg chg="addSp delSp modSp add mod modNotesTx">
        <pc:chgData name="Choi Yong Seok" userId="29ea6c4f-dc10-4b17-9b49-e970b46c0171" providerId="ADAL" clId="{034C8897-119F-4C9D-852B-B8EAC75DC5B0}" dt="2022-12-05T09:03:39.633" v="3798" actId="114"/>
        <pc:sldMkLst>
          <pc:docMk/>
          <pc:sldMk cId="619081548" sldId="991"/>
        </pc:sldMkLst>
        <pc:spChg chg="mod">
          <ac:chgData name="Choi Yong Seok" userId="29ea6c4f-dc10-4b17-9b49-e970b46c0171" providerId="ADAL" clId="{034C8897-119F-4C9D-852B-B8EAC75DC5B0}" dt="2022-12-05T07:29:59.681" v="3385" actId="20577"/>
          <ac:spMkLst>
            <pc:docMk/>
            <pc:sldMk cId="619081548" sldId="991"/>
            <ac:spMk id="4" creationId="{00000000-0000-0000-0000-000000000000}"/>
          </ac:spMkLst>
        </pc:spChg>
        <pc:spChg chg="add mod">
          <ac:chgData name="Choi Yong Seok" userId="29ea6c4f-dc10-4b17-9b49-e970b46c0171" providerId="ADAL" clId="{034C8897-119F-4C9D-852B-B8EAC75DC5B0}" dt="2022-12-05T08:38:52.926" v="3676" actId="1076"/>
          <ac:spMkLst>
            <pc:docMk/>
            <pc:sldMk cId="619081548" sldId="991"/>
            <ac:spMk id="9" creationId="{8B1A7546-F02C-035B-8136-2ED9CB6DAE6C}"/>
          </ac:spMkLst>
        </pc:spChg>
        <pc:spChg chg="add mod">
          <ac:chgData name="Choi Yong Seok" userId="29ea6c4f-dc10-4b17-9b49-e970b46c0171" providerId="ADAL" clId="{034C8897-119F-4C9D-852B-B8EAC75DC5B0}" dt="2022-12-05T09:03:39.633" v="3798" actId="114"/>
          <ac:spMkLst>
            <pc:docMk/>
            <pc:sldMk cId="619081548" sldId="991"/>
            <ac:spMk id="10" creationId="{EC1233A4-2B13-03FB-7593-DA8598045BBF}"/>
          </ac:spMkLst>
        </pc:spChg>
        <pc:spChg chg="mod">
          <ac:chgData name="Choi Yong Seok" userId="29ea6c4f-dc10-4b17-9b49-e970b46c0171" providerId="ADAL" clId="{034C8897-119F-4C9D-852B-B8EAC75DC5B0}" dt="2022-12-05T07:30:28.059" v="3427" actId="20577"/>
          <ac:spMkLst>
            <pc:docMk/>
            <pc:sldMk cId="619081548" sldId="991"/>
            <ac:spMk id="29" creationId="{627918FC-786D-2A4F-1183-29D381DD18EF}"/>
          </ac:spMkLst>
        </pc:spChg>
        <pc:picChg chg="add mod">
          <ac:chgData name="Choi Yong Seok" userId="29ea6c4f-dc10-4b17-9b49-e970b46c0171" providerId="ADAL" clId="{034C8897-119F-4C9D-852B-B8EAC75DC5B0}" dt="2022-12-05T09:02:23.897" v="3701" actId="1035"/>
          <ac:picMkLst>
            <pc:docMk/>
            <pc:sldMk cId="619081548" sldId="991"/>
            <ac:picMk id="5" creationId="{30A40504-E8E9-653F-B41D-05953382B18F}"/>
          </ac:picMkLst>
        </pc:picChg>
        <pc:picChg chg="del">
          <ac:chgData name="Choi Yong Seok" userId="29ea6c4f-dc10-4b17-9b49-e970b46c0171" providerId="ADAL" clId="{034C8897-119F-4C9D-852B-B8EAC75DC5B0}" dt="2022-12-05T07:30:18.378" v="3386" actId="478"/>
          <ac:picMkLst>
            <pc:docMk/>
            <pc:sldMk cId="619081548" sldId="991"/>
            <ac:picMk id="6" creationId="{929BA118-37A5-EE1A-E3C5-D1406DC9F42E}"/>
          </ac:picMkLst>
        </pc:picChg>
        <pc:picChg chg="add mod">
          <ac:chgData name="Choi Yong Seok" userId="29ea6c4f-dc10-4b17-9b49-e970b46c0171" providerId="ADAL" clId="{034C8897-119F-4C9D-852B-B8EAC75DC5B0}" dt="2022-12-05T07:36:55.790" v="3432" actId="1076"/>
          <ac:picMkLst>
            <pc:docMk/>
            <pc:sldMk cId="619081548" sldId="991"/>
            <ac:picMk id="8" creationId="{346334E7-68C3-2672-131A-4C8B56FE0B40}"/>
          </ac:picMkLst>
        </pc:picChg>
      </pc:sldChg>
      <pc:sldChg chg="addSp delSp modSp add mod modShow modNotesTx">
        <pc:chgData name="Choi Yong Seok" userId="29ea6c4f-dc10-4b17-9b49-e970b46c0171" providerId="ADAL" clId="{034C8897-119F-4C9D-852B-B8EAC75DC5B0}" dt="2022-12-05T09:36:07.796" v="3864" actId="1076"/>
        <pc:sldMkLst>
          <pc:docMk/>
          <pc:sldMk cId="1057828648" sldId="992"/>
        </pc:sldMkLst>
        <pc:spChg chg="add mod">
          <ac:chgData name="Choi Yong Seok" userId="29ea6c4f-dc10-4b17-9b49-e970b46c0171" providerId="ADAL" clId="{034C8897-119F-4C9D-852B-B8EAC75DC5B0}" dt="2022-12-05T09:36:07.796" v="3864" actId="1076"/>
          <ac:spMkLst>
            <pc:docMk/>
            <pc:sldMk cId="1057828648" sldId="992"/>
            <ac:spMk id="7" creationId="{60766F5A-3958-3CBA-1EBB-859E1E933460}"/>
          </ac:spMkLst>
        </pc:spChg>
        <pc:spChg chg="mod">
          <ac:chgData name="Choi Yong Seok" userId="29ea6c4f-dc10-4b17-9b49-e970b46c0171" providerId="ADAL" clId="{034C8897-119F-4C9D-852B-B8EAC75DC5B0}" dt="2022-12-05T07:38:59.110" v="3506" actId="20577"/>
          <ac:spMkLst>
            <pc:docMk/>
            <pc:sldMk cId="1057828648" sldId="992"/>
            <ac:spMk id="29" creationId="{627918FC-786D-2A4F-1183-29D381DD18EF}"/>
          </ac:spMkLst>
        </pc:spChg>
        <pc:picChg chg="del">
          <ac:chgData name="Choi Yong Seok" userId="29ea6c4f-dc10-4b17-9b49-e970b46c0171" providerId="ADAL" clId="{034C8897-119F-4C9D-852B-B8EAC75DC5B0}" dt="2022-12-05T07:38:02.585" v="3459" actId="478"/>
          <ac:picMkLst>
            <pc:docMk/>
            <pc:sldMk cId="1057828648" sldId="992"/>
            <ac:picMk id="5" creationId="{30A40504-E8E9-653F-B41D-05953382B18F}"/>
          </ac:picMkLst>
        </pc:picChg>
        <pc:picChg chg="add mod">
          <ac:chgData name="Choi Yong Seok" userId="29ea6c4f-dc10-4b17-9b49-e970b46c0171" providerId="ADAL" clId="{034C8897-119F-4C9D-852B-B8EAC75DC5B0}" dt="2022-12-05T07:38:29.254" v="3470" actId="1076"/>
          <ac:picMkLst>
            <pc:docMk/>
            <pc:sldMk cId="1057828648" sldId="992"/>
            <ac:picMk id="6" creationId="{02ECBFB6-282A-355E-DE14-7A951EF56364}"/>
          </ac:picMkLst>
        </pc:picChg>
        <pc:picChg chg="del">
          <ac:chgData name="Choi Yong Seok" userId="29ea6c4f-dc10-4b17-9b49-e970b46c0171" providerId="ADAL" clId="{034C8897-119F-4C9D-852B-B8EAC75DC5B0}" dt="2022-12-05T07:38:02.889" v="3460" actId="478"/>
          <ac:picMkLst>
            <pc:docMk/>
            <pc:sldMk cId="1057828648" sldId="992"/>
            <ac:picMk id="8" creationId="{346334E7-68C3-2672-131A-4C8B56FE0B40}"/>
          </ac:picMkLst>
        </pc:picChg>
      </pc:sldChg>
      <pc:sldChg chg="addSp delSp modSp add mod modNotesTx">
        <pc:chgData name="Choi Yong Seok" userId="29ea6c4f-dc10-4b17-9b49-e970b46c0171" providerId="ADAL" clId="{034C8897-119F-4C9D-852B-B8EAC75DC5B0}" dt="2022-12-05T09:18:53.400" v="3803"/>
        <pc:sldMkLst>
          <pc:docMk/>
          <pc:sldMk cId="2218120953" sldId="993"/>
        </pc:sldMkLst>
        <pc:spChg chg="mod">
          <ac:chgData name="Choi Yong Seok" userId="29ea6c4f-dc10-4b17-9b49-e970b46c0171" providerId="ADAL" clId="{034C8897-119F-4C9D-852B-B8EAC75DC5B0}" dt="2022-12-05T07:39:07.032" v="3519" actId="20577"/>
          <ac:spMkLst>
            <pc:docMk/>
            <pc:sldMk cId="2218120953" sldId="993"/>
            <ac:spMk id="4" creationId="{00000000-0000-0000-0000-000000000000}"/>
          </ac:spMkLst>
        </pc:spChg>
        <pc:spChg chg="mod">
          <ac:chgData name="Choi Yong Seok" userId="29ea6c4f-dc10-4b17-9b49-e970b46c0171" providerId="ADAL" clId="{034C8897-119F-4C9D-852B-B8EAC75DC5B0}" dt="2022-12-05T07:39:15.266" v="3555" actId="20577"/>
          <ac:spMkLst>
            <pc:docMk/>
            <pc:sldMk cId="2218120953" sldId="993"/>
            <ac:spMk id="29" creationId="{627918FC-786D-2A4F-1183-29D381DD18EF}"/>
          </ac:spMkLst>
        </pc:spChg>
        <pc:picChg chg="add mod">
          <ac:chgData name="Choi Yong Seok" userId="29ea6c4f-dc10-4b17-9b49-e970b46c0171" providerId="ADAL" clId="{034C8897-119F-4C9D-852B-B8EAC75DC5B0}" dt="2022-12-05T07:39:40.163" v="3560" actId="1076"/>
          <ac:picMkLst>
            <pc:docMk/>
            <pc:sldMk cId="2218120953" sldId="993"/>
            <ac:picMk id="5" creationId="{9C13A352-6F1B-4CE4-B027-4C5DCC2E0A5A}"/>
          </ac:picMkLst>
        </pc:picChg>
        <pc:picChg chg="del">
          <ac:chgData name="Choi Yong Seok" userId="29ea6c4f-dc10-4b17-9b49-e970b46c0171" providerId="ADAL" clId="{034C8897-119F-4C9D-852B-B8EAC75DC5B0}" dt="2022-12-05T07:39:16.289" v="3556" actId="478"/>
          <ac:picMkLst>
            <pc:docMk/>
            <pc:sldMk cId="2218120953" sldId="993"/>
            <ac:picMk id="6" creationId="{02ECBFB6-282A-355E-DE14-7A951EF56364}"/>
          </ac:picMkLst>
        </pc:picChg>
      </pc:sldChg>
      <pc:sldChg chg="addSp delSp modSp add mod modNotesTx">
        <pc:chgData name="Choi Yong Seok" userId="29ea6c4f-dc10-4b17-9b49-e970b46c0171" providerId="ADAL" clId="{034C8897-119F-4C9D-852B-B8EAC75DC5B0}" dt="2022-12-05T09:21:25.291" v="3804"/>
        <pc:sldMkLst>
          <pc:docMk/>
          <pc:sldMk cId="2133620414" sldId="994"/>
        </pc:sldMkLst>
        <pc:spChg chg="del">
          <ac:chgData name="Choi Yong Seok" userId="29ea6c4f-dc10-4b17-9b49-e970b46c0171" providerId="ADAL" clId="{034C8897-119F-4C9D-852B-B8EAC75DC5B0}" dt="2022-12-05T08:43:04.271" v="3682" actId="478"/>
          <ac:spMkLst>
            <pc:docMk/>
            <pc:sldMk cId="2133620414" sldId="994"/>
            <ac:spMk id="29" creationId="{627918FC-786D-2A4F-1183-29D381DD18EF}"/>
          </ac:spMkLst>
        </pc:spChg>
        <pc:picChg chg="del">
          <ac:chgData name="Choi Yong Seok" userId="29ea6c4f-dc10-4b17-9b49-e970b46c0171" providerId="ADAL" clId="{034C8897-119F-4C9D-852B-B8EAC75DC5B0}" dt="2022-12-05T08:42:56.840" v="3678" actId="478"/>
          <ac:picMkLst>
            <pc:docMk/>
            <pc:sldMk cId="2133620414" sldId="994"/>
            <ac:picMk id="5" creationId="{9C13A352-6F1B-4CE4-B027-4C5DCC2E0A5A}"/>
          </ac:picMkLst>
        </pc:picChg>
        <pc:picChg chg="add mod">
          <ac:chgData name="Choi Yong Seok" userId="29ea6c4f-dc10-4b17-9b49-e970b46c0171" providerId="ADAL" clId="{034C8897-119F-4C9D-852B-B8EAC75DC5B0}" dt="2022-12-05T08:43:07.231" v="3684" actId="1076"/>
          <ac:picMkLst>
            <pc:docMk/>
            <pc:sldMk cId="2133620414" sldId="994"/>
            <ac:picMk id="6" creationId="{1410AB67-23F1-8668-64D0-B3FB34AB2481}"/>
          </ac:picMkLst>
        </pc:picChg>
      </pc:sldChg>
      <pc:sldChg chg="addSp delSp modSp add del mod">
        <pc:chgData name="Choi Yong Seok" userId="29ea6c4f-dc10-4b17-9b49-e970b46c0171" providerId="ADAL" clId="{034C8897-119F-4C9D-852B-B8EAC75DC5B0}" dt="2022-12-05T08:34:08.049" v="3606" actId="47"/>
        <pc:sldMkLst>
          <pc:docMk/>
          <pc:sldMk cId="3487694722" sldId="994"/>
        </pc:sldMkLst>
        <pc:spChg chg="mod">
          <ac:chgData name="Choi Yong Seok" userId="29ea6c4f-dc10-4b17-9b49-e970b46c0171" providerId="ADAL" clId="{034C8897-119F-4C9D-852B-B8EAC75DC5B0}" dt="2022-12-05T07:39:56.172" v="3602" actId="20577"/>
          <ac:spMkLst>
            <pc:docMk/>
            <pc:sldMk cId="3487694722" sldId="994"/>
            <ac:spMk id="29" creationId="{627918FC-786D-2A4F-1183-29D381DD18EF}"/>
          </ac:spMkLst>
        </pc:spChg>
        <pc:picChg chg="del">
          <ac:chgData name="Choi Yong Seok" userId="29ea6c4f-dc10-4b17-9b49-e970b46c0171" providerId="ADAL" clId="{034C8897-119F-4C9D-852B-B8EAC75DC5B0}" dt="2022-12-05T07:39:57.177" v="3603" actId="478"/>
          <ac:picMkLst>
            <pc:docMk/>
            <pc:sldMk cId="3487694722" sldId="994"/>
            <ac:picMk id="5" creationId="{9C13A352-6F1B-4CE4-B027-4C5DCC2E0A5A}"/>
          </ac:picMkLst>
        </pc:picChg>
        <pc:picChg chg="add mod">
          <ac:chgData name="Choi Yong Seok" userId="29ea6c4f-dc10-4b17-9b49-e970b46c0171" providerId="ADAL" clId="{034C8897-119F-4C9D-852B-B8EAC75DC5B0}" dt="2022-12-05T07:40:12.800" v="3605" actId="1076"/>
          <ac:picMkLst>
            <pc:docMk/>
            <pc:sldMk cId="3487694722" sldId="994"/>
            <ac:picMk id="6" creationId="{1591FF57-6182-CF2E-AB1B-C85E18B9EAB8}"/>
          </ac:picMkLst>
        </pc:picChg>
      </pc:sldChg>
    </pc:docChg>
  </pc:docChgLst>
  <pc:docChgLst>
    <pc:chgData name="Choi Yong Seok" userId="29ea6c4f-dc10-4b17-9b49-e970b46c0171" providerId="ADAL" clId="{36D5110F-924E-4826-B80E-AD015BAB06A8}"/>
    <pc:docChg chg="undo redo custSel addSld delSld modSld sldOrd">
      <pc:chgData name="Choi Yong Seok" userId="29ea6c4f-dc10-4b17-9b49-e970b46c0171" providerId="ADAL" clId="{36D5110F-924E-4826-B80E-AD015BAB06A8}" dt="2022-05-25T01:03:20.139" v="2287" actId="13822"/>
      <pc:docMkLst>
        <pc:docMk/>
      </pc:docMkLst>
      <pc:sldChg chg="delSp modSp mod">
        <pc:chgData name="Choi Yong Seok" userId="29ea6c4f-dc10-4b17-9b49-e970b46c0171" providerId="ADAL" clId="{36D5110F-924E-4826-B80E-AD015BAB06A8}" dt="2022-05-23T05:01:54.924" v="13" actId="478"/>
        <pc:sldMkLst>
          <pc:docMk/>
          <pc:sldMk cId="1335508778" sldId="364"/>
        </pc:sldMkLst>
        <pc:spChg chg="mod">
          <ac:chgData name="Choi Yong Seok" userId="29ea6c4f-dc10-4b17-9b49-e970b46c0171" providerId="ADAL" clId="{36D5110F-924E-4826-B80E-AD015BAB06A8}" dt="2022-05-23T05:01:52.347" v="12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36D5110F-924E-4826-B80E-AD015BAB06A8}" dt="2022-05-23T05:01:50.718" v="10"/>
          <ac:spMkLst>
            <pc:docMk/>
            <pc:sldMk cId="1335508778" sldId="364"/>
            <ac:spMk id="4" creationId="{00000000-0000-0000-0000-000000000000}"/>
          </ac:spMkLst>
        </pc:spChg>
        <pc:spChg chg="del">
          <ac:chgData name="Choi Yong Seok" userId="29ea6c4f-dc10-4b17-9b49-e970b46c0171" providerId="ADAL" clId="{36D5110F-924E-4826-B80E-AD015BAB06A8}" dt="2022-05-23T05:01:54.924" v="13" actId="478"/>
          <ac:spMkLst>
            <pc:docMk/>
            <pc:sldMk cId="1335508778" sldId="364"/>
            <ac:spMk id="14" creationId="{46907FD5-BD7A-6713-7D9D-B39FFC0207F0}"/>
          </ac:spMkLst>
        </pc:spChg>
      </pc:sldChg>
      <pc:sldChg chg="del">
        <pc:chgData name="Choi Yong Seok" userId="29ea6c4f-dc10-4b17-9b49-e970b46c0171" providerId="ADAL" clId="{36D5110F-924E-4826-B80E-AD015BAB06A8}" dt="2022-05-23T05:05:23.459" v="81" actId="47"/>
        <pc:sldMkLst>
          <pc:docMk/>
          <pc:sldMk cId="420869556" sldId="685"/>
        </pc:sldMkLst>
      </pc:sldChg>
      <pc:sldChg chg="addSp delSp modSp mod">
        <pc:chgData name="Choi Yong Seok" userId="29ea6c4f-dc10-4b17-9b49-e970b46c0171" providerId="ADAL" clId="{36D5110F-924E-4826-B80E-AD015BAB06A8}" dt="2022-05-23T05:04:42.962" v="72" actId="478"/>
        <pc:sldMkLst>
          <pc:docMk/>
          <pc:sldMk cId="2614291775" sldId="705"/>
        </pc:sldMkLst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3" creationId="{6DCC1D7D-C880-3F27-5D2A-5CA32094D7F2}"/>
          </ac:spMkLst>
        </pc:spChg>
        <pc:spChg chg="mod">
          <ac:chgData name="Choi Yong Seok" userId="29ea6c4f-dc10-4b17-9b49-e970b46c0171" providerId="ADAL" clId="{36D5110F-924E-4826-B80E-AD015BAB06A8}" dt="2022-05-23T05:03:17.058" v="54"/>
          <ac:spMkLst>
            <pc:docMk/>
            <pc:sldMk cId="2614291775" sldId="705"/>
            <ac:spMk id="4" creationId="{00000000-0000-0000-0000-000000000000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6" creationId="{277A9696-EF32-1531-4553-3816DA3F7586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8" creationId="{C8A1061A-EB52-FEF4-98E5-8213027A0DA0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13" creationId="{49DBAC42-598A-6563-99E0-985B7131A3BE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14" creationId="{B6B97459-6150-EB3F-43BD-C3D4227A198A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15" creationId="{51A77D67-2A83-EDA6-E768-6D7E9E2BB75B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22" creationId="{A48F2C7A-BAB0-BFBA-D232-685C36202A39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23" creationId="{5D1D7926-726B-87F4-3164-D9F8AA683570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24" creationId="{18E530C4-B5BD-8D9F-6F58-67FA2F87637F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25" creationId="{8DCD1516-7088-514C-4BE3-6962AFD769A8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26" creationId="{D3433738-0807-CC46-6D36-671DE7ED017B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29" creationId="{FE28A997-CE0E-5E0F-518C-AC0ABFE8644F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30" creationId="{6ACD6DCA-0372-2ADD-5D80-D5166DC37F36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37" creationId="{C3CB5BF6-F35F-1053-F7D1-186ECA557ADA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39" creationId="{C05E433F-DFE0-8704-05F5-3DF0C3F51140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40" creationId="{B219DCDD-9B32-69B9-2647-BAB764562EA5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41" creationId="{E94F577C-31A4-6DB7-A06B-B8ADF6D18E5A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42" creationId="{038721F5-3D09-49A3-E360-66AA22480D3E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44" creationId="{CCCD5C39-AEF1-FA9C-F2E1-DFF0C4FEA020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45" creationId="{F94E4F55-D0AC-9BD0-75F3-2809562C7C1A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46" creationId="{5AE1C0D2-80C6-9AC7-1DEB-BA63EFF5AAA3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47" creationId="{90F3ED56-A815-BCEC-5FC0-1FB9C60B6D0C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49" creationId="{25357E1B-048B-70C8-0DDB-21FD5B59828D}"/>
          </ac:spMkLst>
        </pc:spChg>
        <pc:spChg chg="del">
          <ac:chgData name="Choi Yong Seok" userId="29ea6c4f-dc10-4b17-9b49-e970b46c0171" providerId="ADAL" clId="{36D5110F-924E-4826-B80E-AD015BAB06A8}" dt="2022-05-23T05:02:48.989" v="14" actId="478"/>
          <ac:spMkLst>
            <pc:docMk/>
            <pc:sldMk cId="2614291775" sldId="705"/>
            <ac:spMk id="51" creationId="{E81B7722-E431-26F2-CDDB-4D49927B71A2}"/>
          </ac:spMkLst>
        </pc:spChg>
        <pc:picChg chg="add del mod ord modCrop">
          <ac:chgData name="Choi Yong Seok" userId="29ea6c4f-dc10-4b17-9b49-e970b46c0171" providerId="ADAL" clId="{36D5110F-924E-4826-B80E-AD015BAB06A8}" dt="2022-05-23T05:04:42.962" v="72" actId="478"/>
          <ac:picMkLst>
            <pc:docMk/>
            <pc:sldMk cId="2614291775" sldId="705"/>
            <ac:picMk id="7" creationId="{2A7970E6-75A1-C16C-489B-45ED4FD0ECD7}"/>
          </ac:picMkLst>
        </pc:picChg>
        <pc:picChg chg="add del mod ord">
          <ac:chgData name="Choi Yong Seok" userId="29ea6c4f-dc10-4b17-9b49-e970b46c0171" providerId="ADAL" clId="{36D5110F-924E-4826-B80E-AD015BAB06A8}" dt="2022-05-23T05:04:42.082" v="71" actId="22"/>
          <ac:picMkLst>
            <pc:docMk/>
            <pc:sldMk cId="2614291775" sldId="705"/>
            <ac:picMk id="10" creationId="{28FAE193-41D6-2D51-B1DF-F2F46ABFC1EA}"/>
          </ac:picMkLst>
        </pc:picChg>
        <pc:cxnChg chg="del mod">
          <ac:chgData name="Choi Yong Seok" userId="29ea6c4f-dc10-4b17-9b49-e970b46c0171" providerId="ADAL" clId="{36D5110F-924E-4826-B80E-AD015BAB06A8}" dt="2022-05-23T05:02:48.989" v="14" actId="478"/>
          <ac:cxnSpMkLst>
            <pc:docMk/>
            <pc:sldMk cId="2614291775" sldId="705"/>
            <ac:cxnSpMk id="12" creationId="{18DF897A-BDDE-F43D-3D5E-36444DF05403}"/>
          </ac:cxnSpMkLst>
        </pc:cxnChg>
        <pc:cxnChg chg="del mod">
          <ac:chgData name="Choi Yong Seok" userId="29ea6c4f-dc10-4b17-9b49-e970b46c0171" providerId="ADAL" clId="{36D5110F-924E-4826-B80E-AD015BAB06A8}" dt="2022-05-23T05:02:48.989" v="14" actId="478"/>
          <ac:cxnSpMkLst>
            <pc:docMk/>
            <pc:sldMk cId="2614291775" sldId="705"/>
            <ac:cxnSpMk id="18" creationId="{65B760EF-E799-B053-C279-9C745EFBB74F}"/>
          </ac:cxnSpMkLst>
        </pc:cxnChg>
        <pc:cxnChg chg="del mod">
          <ac:chgData name="Choi Yong Seok" userId="29ea6c4f-dc10-4b17-9b49-e970b46c0171" providerId="ADAL" clId="{36D5110F-924E-4826-B80E-AD015BAB06A8}" dt="2022-05-23T05:02:48.989" v="14" actId="478"/>
          <ac:cxnSpMkLst>
            <pc:docMk/>
            <pc:sldMk cId="2614291775" sldId="705"/>
            <ac:cxnSpMk id="21" creationId="{9FA8BF91-9BBB-701E-0574-F4F0E2DE8249}"/>
          </ac:cxnSpMkLst>
        </pc:cxnChg>
        <pc:cxnChg chg="del">
          <ac:chgData name="Choi Yong Seok" userId="29ea6c4f-dc10-4b17-9b49-e970b46c0171" providerId="ADAL" clId="{36D5110F-924E-4826-B80E-AD015BAB06A8}" dt="2022-05-23T05:02:48.989" v="14" actId="478"/>
          <ac:cxnSpMkLst>
            <pc:docMk/>
            <pc:sldMk cId="2614291775" sldId="705"/>
            <ac:cxnSpMk id="28" creationId="{FE566E2D-AF65-A119-094D-A648E9A357D2}"/>
          </ac:cxnSpMkLst>
        </pc:cxnChg>
        <pc:cxnChg chg="del">
          <ac:chgData name="Choi Yong Seok" userId="29ea6c4f-dc10-4b17-9b49-e970b46c0171" providerId="ADAL" clId="{36D5110F-924E-4826-B80E-AD015BAB06A8}" dt="2022-05-23T05:02:48.989" v="14" actId="478"/>
          <ac:cxnSpMkLst>
            <pc:docMk/>
            <pc:sldMk cId="2614291775" sldId="705"/>
            <ac:cxnSpMk id="43" creationId="{F34A4929-8D93-080F-21A7-49936DDE023F}"/>
          </ac:cxnSpMkLst>
        </pc:cxnChg>
        <pc:cxnChg chg="del mod">
          <ac:chgData name="Choi Yong Seok" userId="29ea6c4f-dc10-4b17-9b49-e970b46c0171" providerId="ADAL" clId="{36D5110F-924E-4826-B80E-AD015BAB06A8}" dt="2022-05-23T05:02:48.989" v="14" actId="478"/>
          <ac:cxnSpMkLst>
            <pc:docMk/>
            <pc:sldMk cId="2614291775" sldId="705"/>
            <ac:cxnSpMk id="48" creationId="{41606D0F-D89B-09D6-762E-B2FCBBDFD38D}"/>
          </ac:cxnSpMkLst>
        </pc:cxnChg>
        <pc:cxnChg chg="del mod">
          <ac:chgData name="Choi Yong Seok" userId="29ea6c4f-dc10-4b17-9b49-e970b46c0171" providerId="ADAL" clId="{36D5110F-924E-4826-B80E-AD015BAB06A8}" dt="2022-05-23T05:02:48.989" v="14" actId="478"/>
          <ac:cxnSpMkLst>
            <pc:docMk/>
            <pc:sldMk cId="2614291775" sldId="705"/>
            <ac:cxnSpMk id="50" creationId="{4DB8F75F-2106-367F-4A1B-0DE28AA734D5}"/>
          </ac:cxnSpMkLst>
        </pc:cxnChg>
        <pc:cxnChg chg="del mod">
          <ac:chgData name="Choi Yong Seok" userId="29ea6c4f-dc10-4b17-9b49-e970b46c0171" providerId="ADAL" clId="{36D5110F-924E-4826-B80E-AD015BAB06A8}" dt="2022-05-23T05:02:48.989" v="14" actId="478"/>
          <ac:cxnSpMkLst>
            <pc:docMk/>
            <pc:sldMk cId="2614291775" sldId="705"/>
            <ac:cxnSpMk id="52" creationId="{FB7735C0-03E1-F5AD-A274-E63B53A61F35}"/>
          </ac:cxnSpMkLst>
        </pc:cxnChg>
      </pc:sldChg>
      <pc:sldChg chg="del">
        <pc:chgData name="Choi Yong Seok" userId="29ea6c4f-dc10-4b17-9b49-e970b46c0171" providerId="ADAL" clId="{36D5110F-924E-4826-B80E-AD015BAB06A8}" dt="2022-05-23T05:05:23.459" v="81" actId="47"/>
        <pc:sldMkLst>
          <pc:docMk/>
          <pc:sldMk cId="33451403" sldId="706"/>
        </pc:sldMkLst>
      </pc:sldChg>
      <pc:sldChg chg="del">
        <pc:chgData name="Choi Yong Seok" userId="29ea6c4f-dc10-4b17-9b49-e970b46c0171" providerId="ADAL" clId="{36D5110F-924E-4826-B80E-AD015BAB06A8}" dt="2022-05-23T05:05:23.459" v="81" actId="47"/>
        <pc:sldMkLst>
          <pc:docMk/>
          <pc:sldMk cId="2549464175" sldId="707"/>
        </pc:sldMkLst>
      </pc:sldChg>
      <pc:sldChg chg="del">
        <pc:chgData name="Choi Yong Seok" userId="29ea6c4f-dc10-4b17-9b49-e970b46c0171" providerId="ADAL" clId="{36D5110F-924E-4826-B80E-AD015BAB06A8}" dt="2022-05-23T05:05:23.459" v="81" actId="47"/>
        <pc:sldMkLst>
          <pc:docMk/>
          <pc:sldMk cId="4230700026" sldId="708"/>
        </pc:sldMkLst>
      </pc:sldChg>
      <pc:sldChg chg="del">
        <pc:chgData name="Choi Yong Seok" userId="29ea6c4f-dc10-4b17-9b49-e970b46c0171" providerId="ADAL" clId="{36D5110F-924E-4826-B80E-AD015BAB06A8}" dt="2022-05-23T05:05:23.459" v="81" actId="47"/>
        <pc:sldMkLst>
          <pc:docMk/>
          <pc:sldMk cId="3871647794" sldId="709"/>
        </pc:sldMkLst>
      </pc:sldChg>
      <pc:sldChg chg="del">
        <pc:chgData name="Choi Yong Seok" userId="29ea6c4f-dc10-4b17-9b49-e970b46c0171" providerId="ADAL" clId="{36D5110F-924E-4826-B80E-AD015BAB06A8}" dt="2022-05-23T05:05:23.459" v="81" actId="47"/>
        <pc:sldMkLst>
          <pc:docMk/>
          <pc:sldMk cId="2956907484" sldId="710"/>
        </pc:sldMkLst>
      </pc:sldChg>
      <pc:sldChg chg="del">
        <pc:chgData name="Choi Yong Seok" userId="29ea6c4f-dc10-4b17-9b49-e970b46c0171" providerId="ADAL" clId="{36D5110F-924E-4826-B80E-AD015BAB06A8}" dt="2022-05-23T05:05:23.459" v="81" actId="47"/>
        <pc:sldMkLst>
          <pc:docMk/>
          <pc:sldMk cId="1953868150" sldId="711"/>
        </pc:sldMkLst>
      </pc:sldChg>
      <pc:sldChg chg="del">
        <pc:chgData name="Choi Yong Seok" userId="29ea6c4f-dc10-4b17-9b49-e970b46c0171" providerId="ADAL" clId="{36D5110F-924E-4826-B80E-AD015BAB06A8}" dt="2022-05-23T05:05:23.459" v="81" actId="47"/>
        <pc:sldMkLst>
          <pc:docMk/>
          <pc:sldMk cId="3264129444" sldId="712"/>
        </pc:sldMkLst>
      </pc:sldChg>
      <pc:sldChg chg="del">
        <pc:chgData name="Choi Yong Seok" userId="29ea6c4f-dc10-4b17-9b49-e970b46c0171" providerId="ADAL" clId="{36D5110F-924E-4826-B80E-AD015BAB06A8}" dt="2022-05-23T05:05:23.459" v="81" actId="47"/>
        <pc:sldMkLst>
          <pc:docMk/>
          <pc:sldMk cId="4223512897" sldId="713"/>
        </pc:sldMkLst>
      </pc:sldChg>
      <pc:sldChg chg="del">
        <pc:chgData name="Choi Yong Seok" userId="29ea6c4f-dc10-4b17-9b49-e970b46c0171" providerId="ADAL" clId="{36D5110F-924E-4826-B80E-AD015BAB06A8}" dt="2022-05-23T05:05:23.459" v="81" actId="47"/>
        <pc:sldMkLst>
          <pc:docMk/>
          <pc:sldMk cId="3680160662" sldId="714"/>
        </pc:sldMkLst>
      </pc:sldChg>
      <pc:sldChg chg="del">
        <pc:chgData name="Choi Yong Seok" userId="29ea6c4f-dc10-4b17-9b49-e970b46c0171" providerId="ADAL" clId="{36D5110F-924E-4826-B80E-AD015BAB06A8}" dt="2022-05-23T05:05:23.459" v="81" actId="47"/>
        <pc:sldMkLst>
          <pc:docMk/>
          <pc:sldMk cId="1623015309" sldId="715"/>
        </pc:sldMkLst>
      </pc:sldChg>
      <pc:sldChg chg="del">
        <pc:chgData name="Choi Yong Seok" userId="29ea6c4f-dc10-4b17-9b49-e970b46c0171" providerId="ADAL" clId="{36D5110F-924E-4826-B80E-AD015BAB06A8}" dt="2022-05-23T05:05:23.459" v="81" actId="47"/>
        <pc:sldMkLst>
          <pc:docMk/>
          <pc:sldMk cId="1816733278" sldId="716"/>
        </pc:sldMkLst>
      </pc:sldChg>
      <pc:sldChg chg="del">
        <pc:chgData name="Choi Yong Seok" userId="29ea6c4f-dc10-4b17-9b49-e970b46c0171" providerId="ADAL" clId="{36D5110F-924E-4826-B80E-AD015BAB06A8}" dt="2022-05-23T05:05:23.459" v="81" actId="47"/>
        <pc:sldMkLst>
          <pc:docMk/>
          <pc:sldMk cId="1174534837" sldId="717"/>
        </pc:sldMkLst>
      </pc:sldChg>
      <pc:sldChg chg="del">
        <pc:chgData name="Choi Yong Seok" userId="29ea6c4f-dc10-4b17-9b49-e970b46c0171" providerId="ADAL" clId="{36D5110F-924E-4826-B80E-AD015BAB06A8}" dt="2022-05-23T05:05:23.459" v="81" actId="47"/>
        <pc:sldMkLst>
          <pc:docMk/>
          <pc:sldMk cId="3840175850" sldId="718"/>
        </pc:sldMkLst>
      </pc:sldChg>
      <pc:sldChg chg="del">
        <pc:chgData name="Choi Yong Seok" userId="29ea6c4f-dc10-4b17-9b49-e970b46c0171" providerId="ADAL" clId="{36D5110F-924E-4826-B80E-AD015BAB06A8}" dt="2022-05-23T05:05:23.459" v="81" actId="47"/>
        <pc:sldMkLst>
          <pc:docMk/>
          <pc:sldMk cId="182442748" sldId="719"/>
        </pc:sldMkLst>
      </pc:sldChg>
      <pc:sldChg chg="addSp delSp modSp add mod">
        <pc:chgData name="Choi Yong Seok" userId="29ea6c4f-dc10-4b17-9b49-e970b46c0171" providerId="ADAL" clId="{36D5110F-924E-4826-B80E-AD015BAB06A8}" dt="2022-05-23T05:04:55.352" v="80" actId="14100"/>
        <pc:sldMkLst>
          <pc:docMk/>
          <pc:sldMk cId="358051313" sldId="720"/>
        </pc:sldMkLst>
        <pc:picChg chg="add mod ord">
          <ac:chgData name="Choi Yong Seok" userId="29ea6c4f-dc10-4b17-9b49-e970b46c0171" providerId="ADAL" clId="{36D5110F-924E-4826-B80E-AD015BAB06A8}" dt="2022-05-23T05:04:55.352" v="80" actId="14100"/>
          <ac:picMkLst>
            <pc:docMk/>
            <pc:sldMk cId="358051313" sldId="720"/>
            <ac:picMk id="5" creationId="{A90385EB-7B4A-B36C-D303-7A5069DBC500}"/>
          </ac:picMkLst>
        </pc:picChg>
        <pc:picChg chg="del">
          <ac:chgData name="Choi Yong Seok" userId="29ea6c4f-dc10-4b17-9b49-e970b46c0171" providerId="ADAL" clId="{36D5110F-924E-4826-B80E-AD015BAB06A8}" dt="2022-05-23T05:04:46.208" v="74" actId="478"/>
          <ac:picMkLst>
            <pc:docMk/>
            <pc:sldMk cId="358051313" sldId="720"/>
            <ac:picMk id="7" creationId="{2A7970E6-75A1-C16C-489B-45ED4FD0ECD7}"/>
          </ac:picMkLst>
        </pc:picChg>
      </pc:sldChg>
      <pc:sldChg chg="addSp delSp modSp add mod">
        <pc:chgData name="Choi Yong Seok" userId="29ea6c4f-dc10-4b17-9b49-e970b46c0171" providerId="ADAL" clId="{36D5110F-924E-4826-B80E-AD015BAB06A8}" dt="2022-05-23T05:08:00.450" v="156" actId="1076"/>
        <pc:sldMkLst>
          <pc:docMk/>
          <pc:sldMk cId="3806100428" sldId="721"/>
        </pc:sldMkLst>
        <pc:spChg chg="add mod">
          <ac:chgData name="Choi Yong Seok" userId="29ea6c4f-dc10-4b17-9b49-e970b46c0171" providerId="ADAL" clId="{36D5110F-924E-4826-B80E-AD015BAB06A8}" dt="2022-05-23T05:06:04.761" v="137" actId="1076"/>
          <ac:spMkLst>
            <pc:docMk/>
            <pc:sldMk cId="3806100428" sldId="721"/>
            <ac:spMk id="3" creationId="{561557FE-2A81-C032-7F16-08D67AE296FF}"/>
          </ac:spMkLst>
        </pc:spChg>
        <pc:spChg chg="mod">
          <ac:chgData name="Choi Yong Seok" userId="29ea6c4f-dc10-4b17-9b49-e970b46c0171" providerId="ADAL" clId="{36D5110F-924E-4826-B80E-AD015BAB06A8}" dt="2022-05-23T05:05:33.382" v="97"/>
          <ac:spMkLst>
            <pc:docMk/>
            <pc:sldMk cId="3806100428" sldId="721"/>
            <ac:spMk id="4" creationId="{00000000-0000-0000-0000-000000000000}"/>
          </ac:spMkLst>
        </pc:spChg>
        <pc:spChg chg="add mod">
          <ac:chgData name="Choi Yong Seok" userId="29ea6c4f-dc10-4b17-9b49-e970b46c0171" providerId="ADAL" clId="{36D5110F-924E-4826-B80E-AD015BAB06A8}" dt="2022-05-23T05:08:00.450" v="156" actId="1076"/>
          <ac:spMkLst>
            <pc:docMk/>
            <pc:sldMk cId="3806100428" sldId="721"/>
            <ac:spMk id="14" creationId="{3DF9FBD2-3AA3-DD3C-BAA0-9D937684D3B5}"/>
          </ac:spMkLst>
        </pc:spChg>
        <pc:picChg chg="del">
          <ac:chgData name="Choi Yong Seok" userId="29ea6c4f-dc10-4b17-9b49-e970b46c0171" providerId="ADAL" clId="{36D5110F-924E-4826-B80E-AD015BAB06A8}" dt="2022-05-23T05:06:06.034" v="138" actId="478"/>
          <ac:picMkLst>
            <pc:docMk/>
            <pc:sldMk cId="3806100428" sldId="721"/>
            <ac:picMk id="5" creationId="{A90385EB-7B4A-B36C-D303-7A5069DBC500}"/>
          </ac:picMkLst>
        </pc:picChg>
        <pc:picChg chg="add mod ord">
          <ac:chgData name="Choi Yong Seok" userId="29ea6c4f-dc10-4b17-9b49-e970b46c0171" providerId="ADAL" clId="{36D5110F-924E-4826-B80E-AD015BAB06A8}" dt="2022-05-23T05:06:45.110" v="143" actId="1076"/>
          <ac:picMkLst>
            <pc:docMk/>
            <pc:sldMk cId="3806100428" sldId="721"/>
            <ac:picMk id="7" creationId="{A309EB9F-BB70-84FC-F814-6EE9DC709165}"/>
          </ac:picMkLst>
        </pc:picChg>
        <pc:picChg chg="add mod">
          <ac:chgData name="Choi Yong Seok" userId="29ea6c4f-dc10-4b17-9b49-e970b46c0171" providerId="ADAL" clId="{36D5110F-924E-4826-B80E-AD015BAB06A8}" dt="2022-05-23T05:07:06.374" v="147" actId="1076"/>
          <ac:picMkLst>
            <pc:docMk/>
            <pc:sldMk cId="3806100428" sldId="721"/>
            <ac:picMk id="9" creationId="{1FF92C09-B938-5776-C054-853607CC37CD}"/>
          </ac:picMkLst>
        </pc:picChg>
      </pc:sldChg>
      <pc:sldChg chg="addSp delSp modSp add mod">
        <pc:chgData name="Choi Yong Seok" userId="29ea6c4f-dc10-4b17-9b49-e970b46c0171" providerId="ADAL" clId="{36D5110F-924E-4826-B80E-AD015BAB06A8}" dt="2022-05-23T05:14:03.906" v="211" actId="1076"/>
        <pc:sldMkLst>
          <pc:docMk/>
          <pc:sldMk cId="2401795180" sldId="722"/>
        </pc:sldMkLst>
        <pc:spChg chg="mod">
          <ac:chgData name="Choi Yong Seok" userId="29ea6c4f-dc10-4b17-9b49-e970b46c0171" providerId="ADAL" clId="{36D5110F-924E-4826-B80E-AD015BAB06A8}" dt="2022-05-23T05:10:44.681" v="164" actId="20577"/>
          <ac:spMkLst>
            <pc:docMk/>
            <pc:sldMk cId="2401795180" sldId="722"/>
            <ac:spMk id="3" creationId="{561557FE-2A81-C032-7F16-08D67AE296FF}"/>
          </ac:spMkLst>
        </pc:spChg>
        <pc:spChg chg="add mod">
          <ac:chgData name="Choi Yong Seok" userId="29ea6c4f-dc10-4b17-9b49-e970b46c0171" providerId="ADAL" clId="{36D5110F-924E-4826-B80E-AD015BAB06A8}" dt="2022-05-23T05:12:06.523" v="183" actId="1076"/>
          <ac:spMkLst>
            <pc:docMk/>
            <pc:sldMk cId="2401795180" sldId="722"/>
            <ac:spMk id="13" creationId="{F9246D05-75FD-0F10-A9F1-7BAAF9E3429C}"/>
          </ac:spMkLst>
        </pc:spChg>
        <pc:spChg chg="mod">
          <ac:chgData name="Choi Yong Seok" userId="29ea6c4f-dc10-4b17-9b49-e970b46c0171" providerId="ADAL" clId="{36D5110F-924E-4826-B80E-AD015BAB06A8}" dt="2022-05-23T05:10:56.199" v="169"/>
          <ac:spMkLst>
            <pc:docMk/>
            <pc:sldMk cId="2401795180" sldId="722"/>
            <ac:spMk id="14" creationId="{3DF9FBD2-3AA3-DD3C-BAA0-9D937684D3B5}"/>
          </ac:spMkLst>
        </pc:spChg>
        <pc:spChg chg="add mod">
          <ac:chgData name="Choi Yong Seok" userId="29ea6c4f-dc10-4b17-9b49-e970b46c0171" providerId="ADAL" clId="{36D5110F-924E-4826-B80E-AD015BAB06A8}" dt="2022-05-23T05:12:06.523" v="183" actId="1076"/>
          <ac:spMkLst>
            <pc:docMk/>
            <pc:sldMk cId="2401795180" sldId="722"/>
            <ac:spMk id="15" creationId="{22EA1B0E-3C65-5200-39C1-D7EF9D3D560F}"/>
          </ac:spMkLst>
        </pc:spChg>
        <pc:spChg chg="add mod">
          <ac:chgData name="Choi Yong Seok" userId="29ea6c4f-dc10-4b17-9b49-e970b46c0171" providerId="ADAL" clId="{36D5110F-924E-4826-B80E-AD015BAB06A8}" dt="2022-05-23T05:12:06.523" v="183" actId="1076"/>
          <ac:spMkLst>
            <pc:docMk/>
            <pc:sldMk cId="2401795180" sldId="722"/>
            <ac:spMk id="16" creationId="{9EEC15A0-C4E7-E688-7526-B65FE86996A9}"/>
          </ac:spMkLst>
        </pc:spChg>
        <pc:spChg chg="add mod">
          <ac:chgData name="Choi Yong Seok" userId="29ea6c4f-dc10-4b17-9b49-e970b46c0171" providerId="ADAL" clId="{36D5110F-924E-4826-B80E-AD015BAB06A8}" dt="2022-05-23T05:12:06.523" v="183" actId="1076"/>
          <ac:spMkLst>
            <pc:docMk/>
            <pc:sldMk cId="2401795180" sldId="722"/>
            <ac:spMk id="17" creationId="{5862F54C-D8A4-F670-59BA-E0039A9B07E8}"/>
          </ac:spMkLst>
        </pc:spChg>
        <pc:spChg chg="add mod">
          <ac:chgData name="Choi Yong Seok" userId="29ea6c4f-dc10-4b17-9b49-e970b46c0171" providerId="ADAL" clId="{36D5110F-924E-4826-B80E-AD015BAB06A8}" dt="2022-05-23T05:12:01.539" v="182" actId="14100"/>
          <ac:spMkLst>
            <pc:docMk/>
            <pc:sldMk cId="2401795180" sldId="722"/>
            <ac:spMk id="18" creationId="{20923A98-170D-1225-8DAF-88BBDF52FD43}"/>
          </ac:spMkLst>
        </pc:spChg>
        <pc:spChg chg="add del mod">
          <ac:chgData name="Choi Yong Seok" userId="29ea6c4f-dc10-4b17-9b49-e970b46c0171" providerId="ADAL" clId="{36D5110F-924E-4826-B80E-AD015BAB06A8}" dt="2022-05-23T05:12:24.543" v="186" actId="478"/>
          <ac:spMkLst>
            <pc:docMk/>
            <pc:sldMk cId="2401795180" sldId="722"/>
            <ac:spMk id="19" creationId="{7536F220-B305-B4E6-135A-281B944EFF24}"/>
          </ac:spMkLst>
        </pc:spChg>
        <pc:spChg chg="add del mod">
          <ac:chgData name="Choi Yong Seok" userId="29ea6c4f-dc10-4b17-9b49-e970b46c0171" providerId="ADAL" clId="{36D5110F-924E-4826-B80E-AD015BAB06A8}" dt="2022-05-23T05:12:24.543" v="186" actId="478"/>
          <ac:spMkLst>
            <pc:docMk/>
            <pc:sldMk cId="2401795180" sldId="722"/>
            <ac:spMk id="21" creationId="{8FE3F540-49BA-569B-921C-D325205057DC}"/>
          </ac:spMkLst>
        </pc:spChg>
        <pc:spChg chg="add del mod">
          <ac:chgData name="Choi Yong Seok" userId="29ea6c4f-dc10-4b17-9b49-e970b46c0171" providerId="ADAL" clId="{36D5110F-924E-4826-B80E-AD015BAB06A8}" dt="2022-05-23T05:12:24.543" v="186" actId="478"/>
          <ac:spMkLst>
            <pc:docMk/>
            <pc:sldMk cId="2401795180" sldId="722"/>
            <ac:spMk id="22" creationId="{65FF6DF5-ED3F-2579-4EEA-73D158A7EDC0}"/>
          </ac:spMkLst>
        </pc:spChg>
        <pc:spChg chg="add del mod">
          <ac:chgData name="Choi Yong Seok" userId="29ea6c4f-dc10-4b17-9b49-e970b46c0171" providerId="ADAL" clId="{36D5110F-924E-4826-B80E-AD015BAB06A8}" dt="2022-05-23T05:12:24.543" v="186" actId="478"/>
          <ac:spMkLst>
            <pc:docMk/>
            <pc:sldMk cId="2401795180" sldId="722"/>
            <ac:spMk id="23" creationId="{4E2CA077-AE59-DDAC-8ACA-CC7F1014DF30}"/>
          </ac:spMkLst>
        </pc:spChg>
        <pc:spChg chg="add del mod">
          <ac:chgData name="Choi Yong Seok" userId="29ea6c4f-dc10-4b17-9b49-e970b46c0171" providerId="ADAL" clId="{36D5110F-924E-4826-B80E-AD015BAB06A8}" dt="2022-05-23T05:12:24.543" v="186" actId="478"/>
          <ac:spMkLst>
            <pc:docMk/>
            <pc:sldMk cId="2401795180" sldId="722"/>
            <ac:spMk id="24" creationId="{87BF6846-412F-A04A-B5AE-E3062329C2CC}"/>
          </ac:spMkLst>
        </pc:spChg>
        <pc:spChg chg="add del mod">
          <ac:chgData name="Choi Yong Seok" userId="29ea6c4f-dc10-4b17-9b49-e970b46c0171" providerId="ADAL" clId="{36D5110F-924E-4826-B80E-AD015BAB06A8}" dt="2022-05-23T05:12:24.543" v="186" actId="478"/>
          <ac:spMkLst>
            <pc:docMk/>
            <pc:sldMk cId="2401795180" sldId="722"/>
            <ac:spMk id="25" creationId="{B8B99A81-3D9E-7022-E300-50EB536FC239}"/>
          </ac:spMkLst>
        </pc:spChg>
        <pc:spChg chg="add del mod">
          <ac:chgData name="Choi Yong Seok" userId="29ea6c4f-dc10-4b17-9b49-e970b46c0171" providerId="ADAL" clId="{36D5110F-924E-4826-B80E-AD015BAB06A8}" dt="2022-05-23T05:12:24.543" v="186" actId="478"/>
          <ac:spMkLst>
            <pc:docMk/>
            <pc:sldMk cId="2401795180" sldId="722"/>
            <ac:spMk id="26" creationId="{8FF72038-4662-344B-7F9F-2015463F0D31}"/>
          </ac:spMkLst>
        </pc:spChg>
        <pc:spChg chg="add del mod">
          <ac:chgData name="Choi Yong Seok" userId="29ea6c4f-dc10-4b17-9b49-e970b46c0171" providerId="ADAL" clId="{36D5110F-924E-4826-B80E-AD015BAB06A8}" dt="2022-05-23T05:12:24.543" v="186" actId="478"/>
          <ac:spMkLst>
            <pc:docMk/>
            <pc:sldMk cId="2401795180" sldId="722"/>
            <ac:spMk id="27" creationId="{710038AE-1650-BB20-D49B-7F2B645EA63C}"/>
          </ac:spMkLst>
        </pc:spChg>
        <pc:spChg chg="add del mod">
          <ac:chgData name="Choi Yong Seok" userId="29ea6c4f-dc10-4b17-9b49-e970b46c0171" providerId="ADAL" clId="{36D5110F-924E-4826-B80E-AD015BAB06A8}" dt="2022-05-23T05:12:24.543" v="186" actId="478"/>
          <ac:spMkLst>
            <pc:docMk/>
            <pc:sldMk cId="2401795180" sldId="722"/>
            <ac:spMk id="28" creationId="{4AEB75F2-8297-C80D-90CB-9D6709FD0A1F}"/>
          </ac:spMkLst>
        </pc:spChg>
        <pc:spChg chg="add del mod">
          <ac:chgData name="Choi Yong Seok" userId="29ea6c4f-dc10-4b17-9b49-e970b46c0171" providerId="ADAL" clId="{36D5110F-924E-4826-B80E-AD015BAB06A8}" dt="2022-05-23T05:12:24.543" v="186" actId="478"/>
          <ac:spMkLst>
            <pc:docMk/>
            <pc:sldMk cId="2401795180" sldId="722"/>
            <ac:spMk id="29" creationId="{280B0A2B-29B7-9369-F583-324CF7917A34}"/>
          </ac:spMkLst>
        </pc:spChg>
        <pc:spChg chg="add del mod">
          <ac:chgData name="Choi Yong Seok" userId="29ea6c4f-dc10-4b17-9b49-e970b46c0171" providerId="ADAL" clId="{36D5110F-924E-4826-B80E-AD015BAB06A8}" dt="2022-05-23T05:12:24.543" v="186" actId="478"/>
          <ac:spMkLst>
            <pc:docMk/>
            <pc:sldMk cId="2401795180" sldId="722"/>
            <ac:spMk id="30" creationId="{BAA187E0-CD5A-4C67-CE04-0DC2F64AA371}"/>
          </ac:spMkLst>
        </pc:spChg>
        <pc:spChg chg="add del mod">
          <ac:chgData name="Choi Yong Seok" userId="29ea6c4f-dc10-4b17-9b49-e970b46c0171" providerId="ADAL" clId="{36D5110F-924E-4826-B80E-AD015BAB06A8}" dt="2022-05-23T05:12:24.543" v="186" actId="478"/>
          <ac:spMkLst>
            <pc:docMk/>
            <pc:sldMk cId="2401795180" sldId="722"/>
            <ac:spMk id="31" creationId="{6EEC4B64-396C-A65F-7451-BB0B07E51116}"/>
          </ac:spMkLst>
        </pc:spChg>
        <pc:spChg chg="add del mod">
          <ac:chgData name="Choi Yong Seok" userId="29ea6c4f-dc10-4b17-9b49-e970b46c0171" providerId="ADAL" clId="{36D5110F-924E-4826-B80E-AD015BAB06A8}" dt="2022-05-23T05:12:24.543" v="186" actId="478"/>
          <ac:spMkLst>
            <pc:docMk/>
            <pc:sldMk cId="2401795180" sldId="722"/>
            <ac:spMk id="32" creationId="{C094A449-CC1A-9261-5EA0-99C60C1B20CC}"/>
          </ac:spMkLst>
        </pc:spChg>
        <pc:spChg chg="add del mod">
          <ac:chgData name="Choi Yong Seok" userId="29ea6c4f-dc10-4b17-9b49-e970b46c0171" providerId="ADAL" clId="{36D5110F-924E-4826-B80E-AD015BAB06A8}" dt="2022-05-23T05:12:24.543" v="186" actId="478"/>
          <ac:spMkLst>
            <pc:docMk/>
            <pc:sldMk cId="2401795180" sldId="722"/>
            <ac:spMk id="33" creationId="{41B83345-43AC-940F-C076-BC1AFF271A59}"/>
          </ac:spMkLst>
        </pc:spChg>
        <pc:spChg chg="add del mod">
          <ac:chgData name="Choi Yong Seok" userId="29ea6c4f-dc10-4b17-9b49-e970b46c0171" providerId="ADAL" clId="{36D5110F-924E-4826-B80E-AD015BAB06A8}" dt="2022-05-23T05:12:24.543" v="186" actId="478"/>
          <ac:spMkLst>
            <pc:docMk/>
            <pc:sldMk cId="2401795180" sldId="722"/>
            <ac:spMk id="34" creationId="{A38EE06D-47FF-7C90-AD48-A49F18961BE9}"/>
          </ac:spMkLst>
        </pc:spChg>
        <pc:spChg chg="add mod">
          <ac:chgData name="Choi Yong Seok" userId="29ea6c4f-dc10-4b17-9b49-e970b46c0171" providerId="ADAL" clId="{36D5110F-924E-4826-B80E-AD015BAB06A8}" dt="2022-05-23T05:13:22.684" v="200" actId="1076"/>
          <ac:spMkLst>
            <pc:docMk/>
            <pc:sldMk cId="2401795180" sldId="722"/>
            <ac:spMk id="35" creationId="{EDA172EC-8EAB-01DA-9417-48F78B9155D9}"/>
          </ac:spMkLst>
        </pc:spChg>
        <pc:spChg chg="add mod">
          <ac:chgData name="Choi Yong Seok" userId="29ea6c4f-dc10-4b17-9b49-e970b46c0171" providerId="ADAL" clId="{36D5110F-924E-4826-B80E-AD015BAB06A8}" dt="2022-05-23T05:13:26.172" v="201" actId="1076"/>
          <ac:spMkLst>
            <pc:docMk/>
            <pc:sldMk cId="2401795180" sldId="722"/>
            <ac:spMk id="37" creationId="{BDD70CA7-D7AF-4EFD-22F8-4AF6C52EF5FC}"/>
          </ac:spMkLst>
        </pc:spChg>
        <pc:spChg chg="add mod">
          <ac:chgData name="Choi Yong Seok" userId="29ea6c4f-dc10-4b17-9b49-e970b46c0171" providerId="ADAL" clId="{36D5110F-924E-4826-B80E-AD015BAB06A8}" dt="2022-05-23T05:13:30.818" v="203" actId="404"/>
          <ac:spMkLst>
            <pc:docMk/>
            <pc:sldMk cId="2401795180" sldId="722"/>
            <ac:spMk id="39" creationId="{ED69C31A-9539-E932-7A5E-D3C7470E7C33}"/>
          </ac:spMkLst>
        </pc:spChg>
        <pc:spChg chg="add mod">
          <ac:chgData name="Choi Yong Seok" userId="29ea6c4f-dc10-4b17-9b49-e970b46c0171" providerId="ADAL" clId="{36D5110F-924E-4826-B80E-AD015BAB06A8}" dt="2022-05-23T05:13:35.516" v="204" actId="1076"/>
          <ac:spMkLst>
            <pc:docMk/>
            <pc:sldMk cId="2401795180" sldId="722"/>
            <ac:spMk id="40" creationId="{C812FF8E-46C7-F691-DCE7-B09E3817CC5C}"/>
          </ac:spMkLst>
        </pc:spChg>
        <pc:spChg chg="add mod">
          <ac:chgData name="Choi Yong Seok" userId="29ea6c4f-dc10-4b17-9b49-e970b46c0171" providerId="ADAL" clId="{36D5110F-924E-4826-B80E-AD015BAB06A8}" dt="2022-05-23T05:13:42.033" v="206" actId="21"/>
          <ac:spMkLst>
            <pc:docMk/>
            <pc:sldMk cId="2401795180" sldId="722"/>
            <ac:spMk id="41" creationId="{D08C181C-AFEC-75A3-1ED9-09294F0EAD5F}"/>
          </ac:spMkLst>
        </pc:spChg>
        <pc:spChg chg="add mod">
          <ac:chgData name="Choi Yong Seok" userId="29ea6c4f-dc10-4b17-9b49-e970b46c0171" providerId="ADAL" clId="{36D5110F-924E-4826-B80E-AD015BAB06A8}" dt="2022-05-23T05:14:03.906" v="211" actId="1076"/>
          <ac:spMkLst>
            <pc:docMk/>
            <pc:sldMk cId="2401795180" sldId="722"/>
            <ac:spMk id="42" creationId="{BCC53AD8-8265-24D0-C334-10B63EA07366}"/>
          </ac:spMkLst>
        </pc:spChg>
        <pc:picChg chg="add mod">
          <ac:chgData name="Choi Yong Seok" userId="29ea6c4f-dc10-4b17-9b49-e970b46c0171" providerId="ADAL" clId="{36D5110F-924E-4826-B80E-AD015BAB06A8}" dt="2022-05-23T05:11:23.378" v="177" actId="1076"/>
          <ac:picMkLst>
            <pc:docMk/>
            <pc:sldMk cId="2401795180" sldId="722"/>
            <ac:picMk id="6" creationId="{1A94D1A0-782B-61B5-7518-A2D0A175DD33}"/>
          </ac:picMkLst>
        </pc:picChg>
        <pc:picChg chg="del">
          <ac:chgData name="Choi Yong Seok" userId="29ea6c4f-dc10-4b17-9b49-e970b46c0171" providerId="ADAL" clId="{36D5110F-924E-4826-B80E-AD015BAB06A8}" dt="2022-05-23T05:10:59.242" v="170" actId="478"/>
          <ac:picMkLst>
            <pc:docMk/>
            <pc:sldMk cId="2401795180" sldId="722"/>
            <ac:picMk id="7" creationId="{A309EB9F-BB70-84FC-F814-6EE9DC709165}"/>
          </ac:picMkLst>
        </pc:picChg>
        <pc:picChg chg="del">
          <ac:chgData name="Choi Yong Seok" userId="29ea6c4f-dc10-4b17-9b49-e970b46c0171" providerId="ADAL" clId="{36D5110F-924E-4826-B80E-AD015BAB06A8}" dt="2022-05-23T05:10:59.556" v="171" actId="478"/>
          <ac:picMkLst>
            <pc:docMk/>
            <pc:sldMk cId="2401795180" sldId="722"/>
            <ac:picMk id="9" creationId="{1FF92C09-B938-5776-C054-853607CC37CD}"/>
          </ac:picMkLst>
        </pc:picChg>
        <pc:cxnChg chg="add del mod">
          <ac:chgData name="Choi Yong Seok" userId="29ea6c4f-dc10-4b17-9b49-e970b46c0171" providerId="ADAL" clId="{36D5110F-924E-4826-B80E-AD015BAB06A8}" dt="2022-05-23T05:12:24.543" v="186" actId="478"/>
          <ac:cxnSpMkLst>
            <pc:docMk/>
            <pc:sldMk cId="2401795180" sldId="722"/>
            <ac:cxnSpMk id="20" creationId="{0877A2B6-BE8C-1248-F4F9-788FC3E09E02}"/>
          </ac:cxnSpMkLst>
        </pc:cxnChg>
      </pc:sldChg>
      <pc:sldChg chg="addSp delSp modSp add mod">
        <pc:chgData name="Choi Yong Seok" userId="29ea6c4f-dc10-4b17-9b49-e970b46c0171" providerId="ADAL" clId="{36D5110F-924E-4826-B80E-AD015BAB06A8}" dt="2022-05-23T05:55:03.336" v="238" actId="1076"/>
        <pc:sldMkLst>
          <pc:docMk/>
          <pc:sldMk cId="2218137701" sldId="723"/>
        </pc:sldMkLst>
        <pc:spChg chg="del">
          <ac:chgData name="Choi Yong Seok" userId="29ea6c4f-dc10-4b17-9b49-e970b46c0171" providerId="ADAL" clId="{36D5110F-924E-4826-B80E-AD015BAB06A8}" dt="2022-05-23T05:53:48.001" v="215" actId="478"/>
          <ac:spMkLst>
            <pc:docMk/>
            <pc:sldMk cId="2218137701" sldId="723"/>
            <ac:spMk id="13" creationId="{F9246D05-75FD-0F10-A9F1-7BAAF9E3429C}"/>
          </ac:spMkLst>
        </pc:spChg>
        <pc:spChg chg="mod">
          <ac:chgData name="Choi Yong Seok" userId="29ea6c4f-dc10-4b17-9b49-e970b46c0171" providerId="ADAL" clId="{36D5110F-924E-4826-B80E-AD015BAB06A8}" dt="2022-05-23T05:14:39.378" v="214" actId="14100"/>
          <ac:spMkLst>
            <pc:docMk/>
            <pc:sldMk cId="2218137701" sldId="723"/>
            <ac:spMk id="14" creationId="{3DF9FBD2-3AA3-DD3C-BAA0-9D937684D3B5}"/>
          </ac:spMkLst>
        </pc:spChg>
        <pc:spChg chg="del">
          <ac:chgData name="Choi Yong Seok" userId="29ea6c4f-dc10-4b17-9b49-e970b46c0171" providerId="ADAL" clId="{36D5110F-924E-4826-B80E-AD015BAB06A8}" dt="2022-05-23T05:53:48.001" v="215" actId="478"/>
          <ac:spMkLst>
            <pc:docMk/>
            <pc:sldMk cId="2218137701" sldId="723"/>
            <ac:spMk id="15" creationId="{22EA1B0E-3C65-5200-39C1-D7EF9D3D560F}"/>
          </ac:spMkLst>
        </pc:spChg>
        <pc:spChg chg="del">
          <ac:chgData name="Choi Yong Seok" userId="29ea6c4f-dc10-4b17-9b49-e970b46c0171" providerId="ADAL" clId="{36D5110F-924E-4826-B80E-AD015BAB06A8}" dt="2022-05-23T05:53:48.001" v="215" actId="478"/>
          <ac:spMkLst>
            <pc:docMk/>
            <pc:sldMk cId="2218137701" sldId="723"/>
            <ac:spMk id="16" creationId="{9EEC15A0-C4E7-E688-7526-B65FE86996A9}"/>
          </ac:spMkLst>
        </pc:spChg>
        <pc:spChg chg="del">
          <ac:chgData name="Choi Yong Seok" userId="29ea6c4f-dc10-4b17-9b49-e970b46c0171" providerId="ADAL" clId="{36D5110F-924E-4826-B80E-AD015BAB06A8}" dt="2022-05-23T05:53:48.001" v="215" actId="478"/>
          <ac:spMkLst>
            <pc:docMk/>
            <pc:sldMk cId="2218137701" sldId="723"/>
            <ac:spMk id="17" creationId="{5862F54C-D8A4-F670-59BA-E0039A9B07E8}"/>
          </ac:spMkLst>
        </pc:spChg>
        <pc:spChg chg="del">
          <ac:chgData name="Choi Yong Seok" userId="29ea6c4f-dc10-4b17-9b49-e970b46c0171" providerId="ADAL" clId="{36D5110F-924E-4826-B80E-AD015BAB06A8}" dt="2022-05-23T05:53:48.001" v="215" actId="478"/>
          <ac:spMkLst>
            <pc:docMk/>
            <pc:sldMk cId="2218137701" sldId="723"/>
            <ac:spMk id="18" creationId="{20923A98-170D-1225-8DAF-88BBDF52FD43}"/>
          </ac:spMkLst>
        </pc:spChg>
        <pc:spChg chg="del">
          <ac:chgData name="Choi Yong Seok" userId="29ea6c4f-dc10-4b17-9b49-e970b46c0171" providerId="ADAL" clId="{36D5110F-924E-4826-B80E-AD015BAB06A8}" dt="2022-05-23T05:53:49.236" v="216" actId="478"/>
          <ac:spMkLst>
            <pc:docMk/>
            <pc:sldMk cId="2218137701" sldId="723"/>
            <ac:spMk id="35" creationId="{EDA172EC-8EAB-01DA-9417-48F78B9155D9}"/>
          </ac:spMkLst>
        </pc:spChg>
        <pc:spChg chg="del">
          <ac:chgData name="Choi Yong Seok" userId="29ea6c4f-dc10-4b17-9b49-e970b46c0171" providerId="ADAL" clId="{36D5110F-924E-4826-B80E-AD015BAB06A8}" dt="2022-05-23T05:53:48.001" v="215" actId="478"/>
          <ac:spMkLst>
            <pc:docMk/>
            <pc:sldMk cId="2218137701" sldId="723"/>
            <ac:spMk id="37" creationId="{BDD70CA7-D7AF-4EFD-22F8-4AF6C52EF5FC}"/>
          </ac:spMkLst>
        </pc:spChg>
        <pc:spChg chg="del">
          <ac:chgData name="Choi Yong Seok" userId="29ea6c4f-dc10-4b17-9b49-e970b46c0171" providerId="ADAL" clId="{36D5110F-924E-4826-B80E-AD015BAB06A8}" dt="2022-05-23T05:53:48.001" v="215" actId="478"/>
          <ac:spMkLst>
            <pc:docMk/>
            <pc:sldMk cId="2218137701" sldId="723"/>
            <ac:spMk id="39" creationId="{ED69C31A-9539-E932-7A5E-D3C7470E7C33}"/>
          </ac:spMkLst>
        </pc:spChg>
        <pc:spChg chg="del">
          <ac:chgData name="Choi Yong Seok" userId="29ea6c4f-dc10-4b17-9b49-e970b46c0171" providerId="ADAL" clId="{36D5110F-924E-4826-B80E-AD015BAB06A8}" dt="2022-05-23T05:53:48.001" v="215" actId="478"/>
          <ac:spMkLst>
            <pc:docMk/>
            <pc:sldMk cId="2218137701" sldId="723"/>
            <ac:spMk id="40" creationId="{C812FF8E-46C7-F691-DCE7-B09E3817CC5C}"/>
          </ac:spMkLst>
        </pc:spChg>
        <pc:spChg chg="del">
          <ac:chgData name="Choi Yong Seok" userId="29ea6c4f-dc10-4b17-9b49-e970b46c0171" providerId="ADAL" clId="{36D5110F-924E-4826-B80E-AD015BAB06A8}" dt="2022-05-23T05:53:48.001" v="215" actId="478"/>
          <ac:spMkLst>
            <pc:docMk/>
            <pc:sldMk cId="2218137701" sldId="723"/>
            <ac:spMk id="41" creationId="{D08C181C-AFEC-75A3-1ED9-09294F0EAD5F}"/>
          </ac:spMkLst>
        </pc:spChg>
        <pc:spChg chg="del">
          <ac:chgData name="Choi Yong Seok" userId="29ea6c4f-dc10-4b17-9b49-e970b46c0171" providerId="ADAL" clId="{36D5110F-924E-4826-B80E-AD015BAB06A8}" dt="2022-05-23T05:53:50.589" v="217" actId="478"/>
          <ac:spMkLst>
            <pc:docMk/>
            <pc:sldMk cId="2218137701" sldId="723"/>
            <ac:spMk id="42" creationId="{BCC53AD8-8265-24D0-C334-10B63EA07366}"/>
          </ac:spMkLst>
        </pc:spChg>
        <pc:picChg chg="del">
          <ac:chgData name="Choi Yong Seok" userId="29ea6c4f-dc10-4b17-9b49-e970b46c0171" providerId="ADAL" clId="{36D5110F-924E-4826-B80E-AD015BAB06A8}" dt="2022-05-23T05:53:51.049" v="218" actId="478"/>
          <ac:picMkLst>
            <pc:docMk/>
            <pc:sldMk cId="2218137701" sldId="723"/>
            <ac:picMk id="6" creationId="{1A94D1A0-782B-61B5-7518-A2D0A175DD33}"/>
          </ac:picMkLst>
        </pc:picChg>
        <pc:picChg chg="add mod">
          <ac:chgData name="Choi Yong Seok" userId="29ea6c4f-dc10-4b17-9b49-e970b46c0171" providerId="ADAL" clId="{36D5110F-924E-4826-B80E-AD015BAB06A8}" dt="2022-05-23T05:54:57.919" v="237" actId="14100"/>
          <ac:picMkLst>
            <pc:docMk/>
            <pc:sldMk cId="2218137701" sldId="723"/>
            <ac:picMk id="7" creationId="{1ED48710-4E38-6D73-1E4E-F04EB3FC4969}"/>
          </ac:picMkLst>
        </pc:picChg>
        <pc:picChg chg="add mod">
          <ac:chgData name="Choi Yong Seok" userId="29ea6c4f-dc10-4b17-9b49-e970b46c0171" providerId="ADAL" clId="{36D5110F-924E-4826-B80E-AD015BAB06A8}" dt="2022-05-23T05:55:03.336" v="238" actId="1076"/>
          <ac:picMkLst>
            <pc:docMk/>
            <pc:sldMk cId="2218137701" sldId="723"/>
            <ac:picMk id="9" creationId="{F4CD5EFF-5EE7-6E45-A440-96D29F2267DA}"/>
          </ac:picMkLst>
        </pc:picChg>
        <pc:picChg chg="add mod">
          <ac:chgData name="Choi Yong Seok" userId="29ea6c4f-dc10-4b17-9b49-e970b46c0171" providerId="ADAL" clId="{36D5110F-924E-4826-B80E-AD015BAB06A8}" dt="2022-05-23T05:54:50.865" v="233" actId="1076"/>
          <ac:picMkLst>
            <pc:docMk/>
            <pc:sldMk cId="2218137701" sldId="723"/>
            <ac:picMk id="12" creationId="{2637A639-6046-95BB-585A-1F0A839C8DE5}"/>
          </ac:picMkLst>
        </pc:picChg>
      </pc:sldChg>
      <pc:sldChg chg="addSp delSp modSp add mod">
        <pc:chgData name="Choi Yong Seok" userId="29ea6c4f-dc10-4b17-9b49-e970b46c0171" providerId="ADAL" clId="{36D5110F-924E-4826-B80E-AD015BAB06A8}" dt="2022-05-23T05:56:46.831" v="264" actId="1076"/>
        <pc:sldMkLst>
          <pc:docMk/>
          <pc:sldMk cId="3283881222" sldId="724"/>
        </pc:sldMkLst>
        <pc:spChg chg="mod">
          <ac:chgData name="Choi Yong Seok" userId="29ea6c4f-dc10-4b17-9b49-e970b46c0171" providerId="ADAL" clId="{36D5110F-924E-4826-B80E-AD015BAB06A8}" dt="2022-05-23T05:56:02.010" v="255" actId="20577"/>
          <ac:spMkLst>
            <pc:docMk/>
            <pc:sldMk cId="3283881222" sldId="724"/>
            <ac:spMk id="3" creationId="{561557FE-2A81-C032-7F16-08D67AE296FF}"/>
          </ac:spMkLst>
        </pc:spChg>
        <pc:spChg chg="mod">
          <ac:chgData name="Choi Yong Seok" userId="29ea6c4f-dc10-4b17-9b49-e970b46c0171" providerId="ADAL" clId="{36D5110F-924E-4826-B80E-AD015BAB06A8}" dt="2022-05-23T05:55:55.415" v="244" actId="1076"/>
          <ac:spMkLst>
            <pc:docMk/>
            <pc:sldMk cId="3283881222" sldId="724"/>
            <ac:spMk id="14" creationId="{3DF9FBD2-3AA3-DD3C-BAA0-9D937684D3B5}"/>
          </ac:spMkLst>
        </pc:spChg>
        <pc:picChg chg="add mod">
          <ac:chgData name="Choi Yong Seok" userId="29ea6c4f-dc10-4b17-9b49-e970b46c0171" providerId="ADAL" clId="{36D5110F-924E-4826-B80E-AD015BAB06A8}" dt="2022-05-23T05:56:33.673" v="262" actId="1076"/>
          <ac:picMkLst>
            <pc:docMk/>
            <pc:sldMk cId="3283881222" sldId="724"/>
            <ac:picMk id="6" creationId="{778B9228-A52C-C229-5A96-F7D99D23B651}"/>
          </ac:picMkLst>
        </pc:picChg>
        <pc:picChg chg="del">
          <ac:chgData name="Choi Yong Seok" userId="29ea6c4f-dc10-4b17-9b49-e970b46c0171" providerId="ADAL" clId="{36D5110F-924E-4826-B80E-AD015BAB06A8}" dt="2022-05-23T05:56:16.673" v="257" actId="478"/>
          <ac:picMkLst>
            <pc:docMk/>
            <pc:sldMk cId="3283881222" sldId="724"/>
            <ac:picMk id="7" creationId="{1ED48710-4E38-6D73-1E4E-F04EB3FC4969}"/>
          </ac:picMkLst>
        </pc:picChg>
        <pc:picChg chg="del">
          <ac:chgData name="Choi Yong Seok" userId="29ea6c4f-dc10-4b17-9b49-e970b46c0171" providerId="ADAL" clId="{36D5110F-924E-4826-B80E-AD015BAB06A8}" dt="2022-05-23T05:56:16.977" v="258" actId="478"/>
          <ac:picMkLst>
            <pc:docMk/>
            <pc:sldMk cId="3283881222" sldId="724"/>
            <ac:picMk id="9" creationId="{F4CD5EFF-5EE7-6E45-A440-96D29F2267DA}"/>
          </ac:picMkLst>
        </pc:picChg>
        <pc:picChg chg="add mod">
          <ac:chgData name="Choi Yong Seok" userId="29ea6c4f-dc10-4b17-9b49-e970b46c0171" providerId="ADAL" clId="{36D5110F-924E-4826-B80E-AD015BAB06A8}" dt="2022-05-23T05:56:46.831" v="264" actId="1076"/>
          <ac:picMkLst>
            <pc:docMk/>
            <pc:sldMk cId="3283881222" sldId="724"/>
            <ac:picMk id="10" creationId="{46D07155-E1B6-BF6B-07EF-37C9F975F529}"/>
          </ac:picMkLst>
        </pc:picChg>
        <pc:picChg chg="del">
          <ac:chgData name="Choi Yong Seok" userId="29ea6c4f-dc10-4b17-9b49-e970b46c0171" providerId="ADAL" clId="{36D5110F-924E-4826-B80E-AD015BAB06A8}" dt="2022-05-23T05:56:16.378" v="256" actId="478"/>
          <ac:picMkLst>
            <pc:docMk/>
            <pc:sldMk cId="3283881222" sldId="724"/>
            <ac:picMk id="12" creationId="{2637A639-6046-95BB-585A-1F0A839C8DE5}"/>
          </ac:picMkLst>
        </pc:picChg>
      </pc:sldChg>
      <pc:sldChg chg="addSp delSp modSp add mod modNotesTx">
        <pc:chgData name="Choi Yong Seok" userId="29ea6c4f-dc10-4b17-9b49-e970b46c0171" providerId="ADAL" clId="{36D5110F-924E-4826-B80E-AD015BAB06A8}" dt="2022-05-23T08:53:33.178" v="699" actId="20577"/>
        <pc:sldMkLst>
          <pc:docMk/>
          <pc:sldMk cId="1250164189" sldId="725"/>
        </pc:sldMkLst>
        <pc:picChg chg="del">
          <ac:chgData name="Choi Yong Seok" userId="29ea6c4f-dc10-4b17-9b49-e970b46c0171" providerId="ADAL" clId="{36D5110F-924E-4826-B80E-AD015BAB06A8}" dt="2022-05-23T05:57:15.024" v="266" actId="478"/>
          <ac:picMkLst>
            <pc:docMk/>
            <pc:sldMk cId="1250164189" sldId="725"/>
            <ac:picMk id="6" creationId="{778B9228-A52C-C229-5A96-F7D99D23B651}"/>
          </ac:picMkLst>
        </pc:picChg>
        <pc:picChg chg="add mod">
          <ac:chgData name="Choi Yong Seok" userId="29ea6c4f-dc10-4b17-9b49-e970b46c0171" providerId="ADAL" clId="{36D5110F-924E-4826-B80E-AD015BAB06A8}" dt="2022-05-23T05:57:44.694" v="278" actId="1076"/>
          <ac:picMkLst>
            <pc:docMk/>
            <pc:sldMk cId="1250164189" sldId="725"/>
            <ac:picMk id="7" creationId="{CE7D996A-8F0D-DF4A-B4BF-D643FBF4A9FF}"/>
          </ac:picMkLst>
        </pc:picChg>
        <pc:picChg chg="add mod">
          <ac:chgData name="Choi Yong Seok" userId="29ea6c4f-dc10-4b17-9b49-e970b46c0171" providerId="ADAL" clId="{36D5110F-924E-4826-B80E-AD015BAB06A8}" dt="2022-05-23T05:57:49.292" v="281" actId="1076"/>
          <ac:picMkLst>
            <pc:docMk/>
            <pc:sldMk cId="1250164189" sldId="725"/>
            <ac:picMk id="9" creationId="{0B3555D9-1CEC-C23B-65D3-7B9AEE085C2E}"/>
          </ac:picMkLst>
        </pc:picChg>
        <pc:picChg chg="del">
          <ac:chgData name="Choi Yong Seok" userId="29ea6c4f-dc10-4b17-9b49-e970b46c0171" providerId="ADAL" clId="{36D5110F-924E-4826-B80E-AD015BAB06A8}" dt="2022-05-23T05:57:16.816" v="267" actId="478"/>
          <ac:picMkLst>
            <pc:docMk/>
            <pc:sldMk cId="1250164189" sldId="725"/>
            <ac:picMk id="10" creationId="{46D07155-E1B6-BF6B-07EF-37C9F975F529}"/>
          </ac:picMkLst>
        </pc:picChg>
      </pc:sldChg>
      <pc:sldChg chg="addSp delSp modSp add mod">
        <pc:chgData name="Choi Yong Seok" userId="29ea6c4f-dc10-4b17-9b49-e970b46c0171" providerId="ADAL" clId="{36D5110F-924E-4826-B80E-AD015BAB06A8}" dt="2022-05-23T06:59:10.302" v="325" actId="14100"/>
        <pc:sldMkLst>
          <pc:docMk/>
          <pc:sldMk cId="4030199527" sldId="726"/>
        </pc:sldMkLst>
        <pc:spChg chg="mod">
          <ac:chgData name="Choi Yong Seok" userId="29ea6c4f-dc10-4b17-9b49-e970b46c0171" providerId="ADAL" clId="{36D5110F-924E-4826-B80E-AD015BAB06A8}" dt="2022-05-23T06:36:48.882" v="298" actId="20577"/>
          <ac:spMkLst>
            <pc:docMk/>
            <pc:sldMk cId="4030199527" sldId="726"/>
            <ac:spMk id="3" creationId="{561557FE-2A81-C032-7F16-08D67AE296FF}"/>
          </ac:spMkLst>
        </pc:spChg>
        <pc:spChg chg="mod">
          <ac:chgData name="Choi Yong Seok" userId="29ea6c4f-dc10-4b17-9b49-e970b46c0171" providerId="ADAL" clId="{36D5110F-924E-4826-B80E-AD015BAB06A8}" dt="2022-05-23T06:39:47.976" v="306" actId="1076"/>
          <ac:spMkLst>
            <pc:docMk/>
            <pc:sldMk cId="4030199527" sldId="726"/>
            <ac:spMk id="14" creationId="{3DF9FBD2-3AA3-DD3C-BAA0-9D937684D3B5}"/>
          </ac:spMkLst>
        </pc:spChg>
        <pc:picChg chg="add mod">
          <ac:chgData name="Choi Yong Seok" userId="29ea6c4f-dc10-4b17-9b49-e970b46c0171" providerId="ADAL" clId="{36D5110F-924E-4826-B80E-AD015BAB06A8}" dt="2022-05-23T06:59:10.302" v="325" actId="14100"/>
          <ac:picMkLst>
            <pc:docMk/>
            <pc:sldMk cId="4030199527" sldId="726"/>
            <ac:picMk id="6" creationId="{3FD11D38-17DE-88B4-671E-B133DEE4D11D}"/>
          </ac:picMkLst>
        </pc:picChg>
        <pc:picChg chg="del">
          <ac:chgData name="Choi Yong Seok" userId="29ea6c4f-dc10-4b17-9b49-e970b46c0171" providerId="ADAL" clId="{36D5110F-924E-4826-B80E-AD015BAB06A8}" dt="2022-05-23T06:39:50.729" v="307" actId="478"/>
          <ac:picMkLst>
            <pc:docMk/>
            <pc:sldMk cId="4030199527" sldId="726"/>
            <ac:picMk id="7" creationId="{CE7D996A-8F0D-DF4A-B4BF-D643FBF4A9FF}"/>
          </ac:picMkLst>
        </pc:picChg>
        <pc:picChg chg="del">
          <ac:chgData name="Choi Yong Seok" userId="29ea6c4f-dc10-4b17-9b49-e970b46c0171" providerId="ADAL" clId="{36D5110F-924E-4826-B80E-AD015BAB06A8}" dt="2022-05-23T06:39:51.072" v="308" actId="478"/>
          <ac:picMkLst>
            <pc:docMk/>
            <pc:sldMk cId="4030199527" sldId="726"/>
            <ac:picMk id="9" creationId="{0B3555D9-1CEC-C23B-65D3-7B9AEE085C2E}"/>
          </ac:picMkLst>
        </pc:picChg>
        <pc:picChg chg="add del mod">
          <ac:chgData name="Choi Yong Seok" userId="29ea6c4f-dc10-4b17-9b49-e970b46c0171" providerId="ADAL" clId="{36D5110F-924E-4826-B80E-AD015BAB06A8}" dt="2022-05-23T06:58:37.360" v="318" actId="478"/>
          <ac:picMkLst>
            <pc:docMk/>
            <pc:sldMk cId="4030199527" sldId="726"/>
            <ac:picMk id="10" creationId="{6F5B0D97-C59B-1106-BAD9-F020C4286590}"/>
          </ac:picMkLst>
        </pc:picChg>
        <pc:picChg chg="add mod">
          <ac:chgData name="Choi Yong Seok" userId="29ea6c4f-dc10-4b17-9b49-e970b46c0171" providerId="ADAL" clId="{36D5110F-924E-4826-B80E-AD015BAB06A8}" dt="2022-05-23T06:59:01.480" v="323" actId="1076"/>
          <ac:picMkLst>
            <pc:docMk/>
            <pc:sldMk cId="4030199527" sldId="726"/>
            <ac:picMk id="13" creationId="{F9AE1DF8-FF43-B8A9-256E-8A9D20C87CA1}"/>
          </ac:picMkLst>
        </pc:picChg>
      </pc:sldChg>
      <pc:sldChg chg="addSp delSp modSp add mod">
        <pc:chgData name="Choi Yong Seok" userId="29ea6c4f-dc10-4b17-9b49-e970b46c0171" providerId="ADAL" clId="{36D5110F-924E-4826-B80E-AD015BAB06A8}" dt="2022-05-23T07:31:51.041" v="461" actId="1035"/>
        <pc:sldMkLst>
          <pc:docMk/>
          <pc:sldMk cId="2948934854" sldId="727"/>
        </pc:sldMkLst>
        <pc:spChg chg="mod">
          <ac:chgData name="Choi Yong Seok" userId="29ea6c4f-dc10-4b17-9b49-e970b46c0171" providerId="ADAL" clId="{36D5110F-924E-4826-B80E-AD015BAB06A8}" dt="2022-05-23T07:31:51.041" v="461" actId="1035"/>
          <ac:spMkLst>
            <pc:docMk/>
            <pc:sldMk cId="2948934854" sldId="727"/>
            <ac:spMk id="3" creationId="{561557FE-2A81-C032-7F16-08D67AE296FF}"/>
          </ac:spMkLst>
        </pc:spChg>
        <pc:spChg chg="mod">
          <ac:chgData name="Choi Yong Seok" userId="29ea6c4f-dc10-4b17-9b49-e970b46c0171" providerId="ADAL" clId="{36D5110F-924E-4826-B80E-AD015BAB06A8}" dt="2022-05-23T07:09:35.951" v="371"/>
          <ac:spMkLst>
            <pc:docMk/>
            <pc:sldMk cId="2948934854" sldId="727"/>
            <ac:spMk id="4" creationId="{00000000-0000-0000-0000-000000000000}"/>
          </ac:spMkLst>
        </pc:spChg>
        <pc:spChg chg="mod">
          <ac:chgData name="Choi Yong Seok" userId="29ea6c4f-dc10-4b17-9b49-e970b46c0171" providerId="ADAL" clId="{36D5110F-924E-4826-B80E-AD015BAB06A8}" dt="2022-05-23T07:10:10.412" v="384" actId="1076"/>
          <ac:spMkLst>
            <pc:docMk/>
            <pc:sldMk cId="2948934854" sldId="727"/>
            <ac:spMk id="14" creationId="{3DF9FBD2-3AA3-DD3C-BAA0-9D937684D3B5}"/>
          </ac:spMkLst>
        </pc:spChg>
        <pc:picChg chg="del">
          <ac:chgData name="Choi Yong Seok" userId="29ea6c4f-dc10-4b17-9b49-e970b46c0171" providerId="ADAL" clId="{36D5110F-924E-4826-B80E-AD015BAB06A8}" dt="2022-05-23T07:10:12.425" v="386" actId="478"/>
          <ac:picMkLst>
            <pc:docMk/>
            <pc:sldMk cId="2948934854" sldId="727"/>
            <ac:picMk id="6" creationId="{3FD11D38-17DE-88B4-671E-B133DEE4D11D}"/>
          </ac:picMkLst>
        </pc:picChg>
        <pc:picChg chg="add mod">
          <ac:chgData name="Choi Yong Seok" userId="29ea6c4f-dc10-4b17-9b49-e970b46c0171" providerId="ADAL" clId="{36D5110F-924E-4826-B80E-AD015BAB06A8}" dt="2022-05-23T07:26:29.834" v="393" actId="1076"/>
          <ac:picMkLst>
            <pc:docMk/>
            <pc:sldMk cId="2948934854" sldId="727"/>
            <ac:picMk id="7" creationId="{55FE50EC-ECE6-93F8-C03E-5F559962A377}"/>
          </ac:picMkLst>
        </pc:picChg>
        <pc:picChg chg="add mod">
          <ac:chgData name="Choi Yong Seok" userId="29ea6c4f-dc10-4b17-9b49-e970b46c0171" providerId="ADAL" clId="{36D5110F-924E-4826-B80E-AD015BAB06A8}" dt="2022-05-23T07:26:35.975" v="399" actId="1076"/>
          <ac:picMkLst>
            <pc:docMk/>
            <pc:sldMk cId="2948934854" sldId="727"/>
            <ac:picMk id="9" creationId="{1DD07E72-F6B5-DF08-7F56-A2834712ECA1}"/>
          </ac:picMkLst>
        </pc:picChg>
        <pc:picChg chg="del">
          <ac:chgData name="Choi Yong Seok" userId="29ea6c4f-dc10-4b17-9b49-e970b46c0171" providerId="ADAL" clId="{36D5110F-924E-4826-B80E-AD015BAB06A8}" dt="2022-05-23T07:10:11.696" v="385" actId="478"/>
          <ac:picMkLst>
            <pc:docMk/>
            <pc:sldMk cId="2948934854" sldId="727"/>
            <ac:picMk id="13" creationId="{F9AE1DF8-FF43-B8A9-256E-8A9D20C87CA1}"/>
          </ac:picMkLst>
        </pc:picChg>
      </pc:sldChg>
      <pc:sldChg chg="addSp delSp modSp add mod">
        <pc:chgData name="Choi Yong Seok" userId="29ea6c4f-dc10-4b17-9b49-e970b46c0171" providerId="ADAL" clId="{36D5110F-924E-4826-B80E-AD015BAB06A8}" dt="2022-05-23T09:16:59.537" v="749" actId="1076"/>
        <pc:sldMkLst>
          <pc:docMk/>
          <pc:sldMk cId="1817722056" sldId="728"/>
        </pc:sldMkLst>
        <pc:spChg chg="mod">
          <ac:chgData name="Choi Yong Seok" userId="29ea6c4f-dc10-4b17-9b49-e970b46c0171" providerId="ADAL" clId="{36D5110F-924E-4826-B80E-AD015BAB06A8}" dt="2022-05-23T09:16:13.540" v="729" actId="20577"/>
          <ac:spMkLst>
            <pc:docMk/>
            <pc:sldMk cId="1817722056" sldId="728"/>
            <ac:spMk id="3" creationId="{561557FE-2A81-C032-7F16-08D67AE296FF}"/>
          </ac:spMkLst>
        </pc:spChg>
        <pc:spChg chg="del">
          <ac:chgData name="Choi Yong Seok" userId="29ea6c4f-dc10-4b17-9b49-e970b46c0171" providerId="ADAL" clId="{36D5110F-924E-4826-B80E-AD015BAB06A8}" dt="2022-05-23T09:16:43.290" v="744" actId="478"/>
          <ac:spMkLst>
            <pc:docMk/>
            <pc:sldMk cId="1817722056" sldId="728"/>
            <ac:spMk id="13" creationId="{F9246D05-75FD-0F10-A9F1-7BAAF9E3429C}"/>
          </ac:spMkLst>
        </pc:spChg>
        <pc:spChg chg="mod">
          <ac:chgData name="Choi Yong Seok" userId="29ea6c4f-dc10-4b17-9b49-e970b46c0171" providerId="ADAL" clId="{36D5110F-924E-4826-B80E-AD015BAB06A8}" dt="2022-05-23T09:16:37.474" v="742" actId="1035"/>
          <ac:spMkLst>
            <pc:docMk/>
            <pc:sldMk cId="1817722056" sldId="728"/>
            <ac:spMk id="14" creationId="{3DF9FBD2-3AA3-DD3C-BAA0-9D937684D3B5}"/>
          </ac:spMkLst>
        </pc:spChg>
        <pc:spChg chg="del">
          <ac:chgData name="Choi Yong Seok" userId="29ea6c4f-dc10-4b17-9b49-e970b46c0171" providerId="ADAL" clId="{36D5110F-924E-4826-B80E-AD015BAB06A8}" dt="2022-05-23T09:16:43.290" v="744" actId="478"/>
          <ac:spMkLst>
            <pc:docMk/>
            <pc:sldMk cId="1817722056" sldId="728"/>
            <ac:spMk id="15" creationId="{22EA1B0E-3C65-5200-39C1-D7EF9D3D560F}"/>
          </ac:spMkLst>
        </pc:spChg>
        <pc:spChg chg="del">
          <ac:chgData name="Choi Yong Seok" userId="29ea6c4f-dc10-4b17-9b49-e970b46c0171" providerId="ADAL" clId="{36D5110F-924E-4826-B80E-AD015BAB06A8}" dt="2022-05-23T09:16:43.290" v="744" actId="478"/>
          <ac:spMkLst>
            <pc:docMk/>
            <pc:sldMk cId="1817722056" sldId="728"/>
            <ac:spMk id="16" creationId="{9EEC15A0-C4E7-E688-7526-B65FE86996A9}"/>
          </ac:spMkLst>
        </pc:spChg>
        <pc:spChg chg="del">
          <ac:chgData name="Choi Yong Seok" userId="29ea6c4f-dc10-4b17-9b49-e970b46c0171" providerId="ADAL" clId="{36D5110F-924E-4826-B80E-AD015BAB06A8}" dt="2022-05-23T09:16:43.290" v="744" actId="478"/>
          <ac:spMkLst>
            <pc:docMk/>
            <pc:sldMk cId="1817722056" sldId="728"/>
            <ac:spMk id="17" creationId="{5862F54C-D8A4-F670-59BA-E0039A9B07E8}"/>
          </ac:spMkLst>
        </pc:spChg>
        <pc:spChg chg="del">
          <ac:chgData name="Choi Yong Seok" userId="29ea6c4f-dc10-4b17-9b49-e970b46c0171" providerId="ADAL" clId="{36D5110F-924E-4826-B80E-AD015BAB06A8}" dt="2022-05-23T09:16:43.290" v="744" actId="478"/>
          <ac:spMkLst>
            <pc:docMk/>
            <pc:sldMk cId="1817722056" sldId="728"/>
            <ac:spMk id="18" creationId="{20923A98-170D-1225-8DAF-88BBDF52FD43}"/>
          </ac:spMkLst>
        </pc:spChg>
        <pc:spChg chg="del">
          <ac:chgData name="Choi Yong Seok" userId="29ea6c4f-dc10-4b17-9b49-e970b46c0171" providerId="ADAL" clId="{36D5110F-924E-4826-B80E-AD015BAB06A8}" dt="2022-05-23T09:16:45.247" v="745" actId="478"/>
          <ac:spMkLst>
            <pc:docMk/>
            <pc:sldMk cId="1817722056" sldId="728"/>
            <ac:spMk id="35" creationId="{EDA172EC-8EAB-01DA-9417-48F78B9155D9}"/>
          </ac:spMkLst>
        </pc:spChg>
        <pc:spChg chg="del">
          <ac:chgData name="Choi Yong Seok" userId="29ea6c4f-dc10-4b17-9b49-e970b46c0171" providerId="ADAL" clId="{36D5110F-924E-4826-B80E-AD015BAB06A8}" dt="2022-05-23T09:16:43.290" v="744" actId="478"/>
          <ac:spMkLst>
            <pc:docMk/>
            <pc:sldMk cId="1817722056" sldId="728"/>
            <ac:spMk id="37" creationId="{BDD70CA7-D7AF-4EFD-22F8-4AF6C52EF5FC}"/>
          </ac:spMkLst>
        </pc:spChg>
        <pc:spChg chg="del">
          <ac:chgData name="Choi Yong Seok" userId="29ea6c4f-dc10-4b17-9b49-e970b46c0171" providerId="ADAL" clId="{36D5110F-924E-4826-B80E-AD015BAB06A8}" dt="2022-05-23T09:16:43.290" v="744" actId="478"/>
          <ac:spMkLst>
            <pc:docMk/>
            <pc:sldMk cId="1817722056" sldId="728"/>
            <ac:spMk id="39" creationId="{ED69C31A-9539-E932-7A5E-D3C7470E7C33}"/>
          </ac:spMkLst>
        </pc:spChg>
        <pc:spChg chg="del">
          <ac:chgData name="Choi Yong Seok" userId="29ea6c4f-dc10-4b17-9b49-e970b46c0171" providerId="ADAL" clId="{36D5110F-924E-4826-B80E-AD015BAB06A8}" dt="2022-05-23T09:16:43.290" v="744" actId="478"/>
          <ac:spMkLst>
            <pc:docMk/>
            <pc:sldMk cId="1817722056" sldId="728"/>
            <ac:spMk id="40" creationId="{C812FF8E-46C7-F691-DCE7-B09E3817CC5C}"/>
          </ac:spMkLst>
        </pc:spChg>
        <pc:spChg chg="del">
          <ac:chgData name="Choi Yong Seok" userId="29ea6c4f-dc10-4b17-9b49-e970b46c0171" providerId="ADAL" clId="{36D5110F-924E-4826-B80E-AD015BAB06A8}" dt="2022-05-23T09:16:43.290" v="744" actId="478"/>
          <ac:spMkLst>
            <pc:docMk/>
            <pc:sldMk cId="1817722056" sldId="728"/>
            <ac:spMk id="41" creationId="{D08C181C-AFEC-75A3-1ED9-09294F0EAD5F}"/>
          </ac:spMkLst>
        </pc:spChg>
        <pc:spChg chg="del">
          <ac:chgData name="Choi Yong Seok" userId="29ea6c4f-dc10-4b17-9b49-e970b46c0171" providerId="ADAL" clId="{36D5110F-924E-4826-B80E-AD015BAB06A8}" dt="2022-05-23T09:16:43.290" v="744" actId="478"/>
          <ac:spMkLst>
            <pc:docMk/>
            <pc:sldMk cId="1817722056" sldId="728"/>
            <ac:spMk id="42" creationId="{BCC53AD8-8265-24D0-C334-10B63EA07366}"/>
          </ac:spMkLst>
        </pc:spChg>
        <pc:picChg chg="del">
          <ac:chgData name="Choi Yong Seok" userId="29ea6c4f-dc10-4b17-9b49-e970b46c0171" providerId="ADAL" clId="{36D5110F-924E-4826-B80E-AD015BAB06A8}" dt="2022-05-23T09:16:39.665" v="743" actId="478"/>
          <ac:picMkLst>
            <pc:docMk/>
            <pc:sldMk cId="1817722056" sldId="728"/>
            <ac:picMk id="6" creationId="{1A94D1A0-782B-61B5-7518-A2D0A175DD33}"/>
          </ac:picMkLst>
        </pc:picChg>
        <pc:picChg chg="add mod">
          <ac:chgData name="Choi Yong Seok" userId="29ea6c4f-dc10-4b17-9b49-e970b46c0171" providerId="ADAL" clId="{36D5110F-924E-4826-B80E-AD015BAB06A8}" dt="2022-05-23T09:16:59.537" v="749" actId="1076"/>
          <ac:picMkLst>
            <pc:docMk/>
            <pc:sldMk cId="1817722056" sldId="728"/>
            <ac:picMk id="7" creationId="{A0A4CC7F-201C-4967-1BD3-B53351ECDFED}"/>
          </ac:picMkLst>
        </pc:picChg>
      </pc:sldChg>
      <pc:sldChg chg="add del">
        <pc:chgData name="Choi Yong Seok" userId="29ea6c4f-dc10-4b17-9b49-e970b46c0171" providerId="ADAL" clId="{36D5110F-924E-4826-B80E-AD015BAB06A8}" dt="2022-05-23T09:15:58.258" v="701" actId="47"/>
        <pc:sldMkLst>
          <pc:docMk/>
          <pc:sldMk cId="3165201172" sldId="728"/>
        </pc:sldMkLst>
      </pc:sldChg>
      <pc:sldChg chg="addSp delSp modSp add mod modNotesTx">
        <pc:chgData name="Choi Yong Seok" userId="29ea6c4f-dc10-4b17-9b49-e970b46c0171" providerId="ADAL" clId="{36D5110F-924E-4826-B80E-AD015BAB06A8}" dt="2022-05-23T09:22:38.409" v="1642" actId="20577"/>
        <pc:sldMkLst>
          <pc:docMk/>
          <pc:sldMk cId="325786443" sldId="729"/>
        </pc:sldMkLst>
        <pc:spChg chg="mod">
          <ac:chgData name="Choi Yong Seok" userId="29ea6c4f-dc10-4b17-9b49-e970b46c0171" providerId="ADAL" clId="{36D5110F-924E-4826-B80E-AD015BAB06A8}" dt="2022-05-23T09:17:18.112" v="763" actId="20577"/>
          <ac:spMkLst>
            <pc:docMk/>
            <pc:sldMk cId="325786443" sldId="729"/>
            <ac:spMk id="3" creationId="{561557FE-2A81-C032-7F16-08D67AE296FF}"/>
          </ac:spMkLst>
        </pc:spChg>
        <pc:spChg chg="mod">
          <ac:chgData name="Choi Yong Seok" userId="29ea6c4f-dc10-4b17-9b49-e970b46c0171" providerId="ADAL" clId="{36D5110F-924E-4826-B80E-AD015BAB06A8}" dt="2022-05-23T09:18:10.634" v="775" actId="20577"/>
          <ac:spMkLst>
            <pc:docMk/>
            <pc:sldMk cId="325786443" sldId="729"/>
            <ac:spMk id="4" creationId="{00000000-0000-0000-0000-000000000000}"/>
          </ac:spMkLst>
        </pc:spChg>
        <pc:spChg chg="mod">
          <ac:chgData name="Choi Yong Seok" userId="29ea6c4f-dc10-4b17-9b49-e970b46c0171" providerId="ADAL" clId="{36D5110F-924E-4826-B80E-AD015BAB06A8}" dt="2022-05-23T09:17:31.582" v="765" actId="6549"/>
          <ac:spMkLst>
            <pc:docMk/>
            <pc:sldMk cId="325786443" sldId="729"/>
            <ac:spMk id="14" creationId="{3DF9FBD2-3AA3-DD3C-BAA0-9D937684D3B5}"/>
          </ac:spMkLst>
        </pc:spChg>
        <pc:picChg chg="del">
          <ac:chgData name="Choi Yong Seok" userId="29ea6c4f-dc10-4b17-9b49-e970b46c0171" providerId="ADAL" clId="{36D5110F-924E-4826-B80E-AD015BAB06A8}" dt="2022-05-23T09:17:35.946" v="767" actId="478"/>
          <ac:picMkLst>
            <pc:docMk/>
            <pc:sldMk cId="325786443" sldId="729"/>
            <ac:picMk id="6" creationId="{3FD11D38-17DE-88B4-671E-B133DEE4D11D}"/>
          </ac:picMkLst>
        </pc:picChg>
        <pc:picChg chg="add mod">
          <ac:chgData name="Choi Yong Seok" userId="29ea6c4f-dc10-4b17-9b49-e970b46c0171" providerId="ADAL" clId="{36D5110F-924E-4826-B80E-AD015BAB06A8}" dt="2022-05-23T09:18:03.690" v="772" actId="1076"/>
          <ac:picMkLst>
            <pc:docMk/>
            <pc:sldMk cId="325786443" sldId="729"/>
            <ac:picMk id="7" creationId="{AAC41967-13DE-D917-D6F5-7BCD9BFE19DE}"/>
          </ac:picMkLst>
        </pc:picChg>
        <pc:picChg chg="del">
          <ac:chgData name="Choi Yong Seok" userId="29ea6c4f-dc10-4b17-9b49-e970b46c0171" providerId="ADAL" clId="{36D5110F-924E-4826-B80E-AD015BAB06A8}" dt="2022-05-23T09:17:34.034" v="766" actId="478"/>
          <ac:picMkLst>
            <pc:docMk/>
            <pc:sldMk cId="325786443" sldId="729"/>
            <ac:picMk id="13" creationId="{F9AE1DF8-FF43-B8A9-256E-8A9D20C87CA1}"/>
          </ac:picMkLst>
        </pc:picChg>
      </pc:sldChg>
      <pc:sldChg chg="addSp delSp modSp add mod">
        <pc:chgData name="Choi Yong Seok" userId="29ea6c4f-dc10-4b17-9b49-e970b46c0171" providerId="ADAL" clId="{36D5110F-924E-4826-B80E-AD015BAB06A8}" dt="2022-05-23T09:44:09.451" v="1647" actId="1076"/>
        <pc:sldMkLst>
          <pc:docMk/>
          <pc:sldMk cId="1113481658" sldId="730"/>
        </pc:sldMkLst>
        <pc:picChg chg="add mod">
          <ac:chgData name="Choi Yong Seok" userId="29ea6c4f-dc10-4b17-9b49-e970b46c0171" providerId="ADAL" clId="{36D5110F-924E-4826-B80E-AD015BAB06A8}" dt="2022-05-23T09:44:09.451" v="1647" actId="1076"/>
          <ac:picMkLst>
            <pc:docMk/>
            <pc:sldMk cId="1113481658" sldId="730"/>
            <ac:picMk id="6" creationId="{F9C134B4-3C5A-467F-ABC2-8224A6C1DEB3}"/>
          </ac:picMkLst>
        </pc:picChg>
        <pc:picChg chg="del">
          <ac:chgData name="Choi Yong Seok" userId="29ea6c4f-dc10-4b17-9b49-e970b46c0171" providerId="ADAL" clId="{36D5110F-924E-4826-B80E-AD015BAB06A8}" dt="2022-05-23T09:44:05.782" v="1644" actId="478"/>
          <ac:picMkLst>
            <pc:docMk/>
            <pc:sldMk cId="1113481658" sldId="730"/>
            <ac:picMk id="7" creationId="{1ED48710-4E38-6D73-1E4E-F04EB3FC4969}"/>
          </ac:picMkLst>
        </pc:picChg>
        <pc:picChg chg="del">
          <ac:chgData name="Choi Yong Seok" userId="29ea6c4f-dc10-4b17-9b49-e970b46c0171" providerId="ADAL" clId="{36D5110F-924E-4826-B80E-AD015BAB06A8}" dt="2022-05-23T09:44:05.782" v="1644" actId="478"/>
          <ac:picMkLst>
            <pc:docMk/>
            <pc:sldMk cId="1113481658" sldId="730"/>
            <ac:picMk id="9" creationId="{F4CD5EFF-5EE7-6E45-A440-96D29F2267DA}"/>
          </ac:picMkLst>
        </pc:picChg>
        <pc:picChg chg="del">
          <ac:chgData name="Choi Yong Seok" userId="29ea6c4f-dc10-4b17-9b49-e970b46c0171" providerId="ADAL" clId="{36D5110F-924E-4826-B80E-AD015BAB06A8}" dt="2022-05-23T09:44:05.782" v="1644" actId="478"/>
          <ac:picMkLst>
            <pc:docMk/>
            <pc:sldMk cId="1113481658" sldId="730"/>
            <ac:picMk id="12" creationId="{2637A639-6046-95BB-585A-1F0A839C8DE5}"/>
          </ac:picMkLst>
        </pc:picChg>
      </pc:sldChg>
      <pc:sldChg chg="addSp delSp modSp add mod">
        <pc:chgData name="Choi Yong Seok" userId="29ea6c4f-dc10-4b17-9b49-e970b46c0171" providerId="ADAL" clId="{36D5110F-924E-4826-B80E-AD015BAB06A8}" dt="2022-05-23T09:45:50.368" v="1654" actId="1076"/>
        <pc:sldMkLst>
          <pc:docMk/>
          <pc:sldMk cId="145727539" sldId="731"/>
        </pc:sldMkLst>
        <pc:picChg chg="add mod">
          <ac:chgData name="Choi Yong Seok" userId="29ea6c4f-dc10-4b17-9b49-e970b46c0171" providerId="ADAL" clId="{36D5110F-924E-4826-B80E-AD015BAB06A8}" dt="2022-05-23T09:45:50.368" v="1654" actId="1076"/>
          <ac:picMkLst>
            <pc:docMk/>
            <pc:sldMk cId="145727539" sldId="731"/>
            <ac:picMk id="6" creationId="{0D3E900A-9FDA-C01D-3E2E-382B0759FC70}"/>
          </ac:picMkLst>
        </pc:picChg>
        <pc:picChg chg="del">
          <ac:chgData name="Choi Yong Seok" userId="29ea6c4f-dc10-4b17-9b49-e970b46c0171" providerId="ADAL" clId="{36D5110F-924E-4826-B80E-AD015BAB06A8}" dt="2022-05-23T09:45:42.803" v="1649" actId="478"/>
          <ac:picMkLst>
            <pc:docMk/>
            <pc:sldMk cId="145727539" sldId="731"/>
            <ac:picMk id="7" creationId="{CE7D996A-8F0D-DF4A-B4BF-D643FBF4A9FF}"/>
          </ac:picMkLst>
        </pc:picChg>
        <pc:picChg chg="del">
          <ac:chgData name="Choi Yong Seok" userId="29ea6c4f-dc10-4b17-9b49-e970b46c0171" providerId="ADAL" clId="{36D5110F-924E-4826-B80E-AD015BAB06A8}" dt="2022-05-23T09:45:44.210" v="1650" actId="478"/>
          <ac:picMkLst>
            <pc:docMk/>
            <pc:sldMk cId="145727539" sldId="731"/>
            <ac:picMk id="9" creationId="{0B3555D9-1CEC-C23B-65D3-7B9AEE085C2E}"/>
          </ac:picMkLst>
        </pc:picChg>
      </pc:sldChg>
      <pc:sldChg chg="addSp delSp modSp add mod">
        <pc:chgData name="Choi Yong Seok" userId="29ea6c4f-dc10-4b17-9b49-e970b46c0171" providerId="ADAL" clId="{36D5110F-924E-4826-B80E-AD015BAB06A8}" dt="2022-05-25T01:03:20.139" v="2287" actId="13822"/>
        <pc:sldMkLst>
          <pc:docMk/>
          <pc:sldMk cId="2789572658" sldId="732"/>
        </pc:sldMkLst>
        <pc:spChg chg="add mod">
          <ac:chgData name="Choi Yong Seok" userId="29ea6c4f-dc10-4b17-9b49-e970b46c0171" providerId="ADAL" clId="{36D5110F-924E-4826-B80E-AD015BAB06A8}" dt="2022-05-25T00:57:34.203" v="2030" actId="1076"/>
          <ac:spMkLst>
            <pc:docMk/>
            <pc:sldMk cId="2789572658" sldId="732"/>
            <ac:spMk id="3" creationId="{C8916C37-8EA3-7A06-C60E-E55926E381E7}"/>
          </ac:spMkLst>
        </pc:spChg>
        <pc:spChg chg="add mod">
          <ac:chgData name="Choi Yong Seok" userId="29ea6c4f-dc10-4b17-9b49-e970b46c0171" providerId="ADAL" clId="{36D5110F-924E-4826-B80E-AD015BAB06A8}" dt="2022-05-25T00:57:34.203" v="2030" actId="1076"/>
          <ac:spMkLst>
            <pc:docMk/>
            <pc:sldMk cId="2789572658" sldId="732"/>
            <ac:spMk id="6" creationId="{5BB511C4-40F8-E668-8454-E4CB142259D5}"/>
          </ac:spMkLst>
        </pc:spChg>
        <pc:spChg chg="add mod">
          <ac:chgData name="Choi Yong Seok" userId="29ea6c4f-dc10-4b17-9b49-e970b46c0171" providerId="ADAL" clId="{36D5110F-924E-4826-B80E-AD015BAB06A8}" dt="2022-05-25T00:57:34.203" v="2030" actId="1076"/>
          <ac:spMkLst>
            <pc:docMk/>
            <pc:sldMk cId="2789572658" sldId="732"/>
            <ac:spMk id="7" creationId="{2E69A45C-20F2-F636-2030-1F86FFBAC973}"/>
          </ac:spMkLst>
        </pc:spChg>
        <pc:spChg chg="add mod">
          <ac:chgData name="Choi Yong Seok" userId="29ea6c4f-dc10-4b17-9b49-e970b46c0171" providerId="ADAL" clId="{36D5110F-924E-4826-B80E-AD015BAB06A8}" dt="2022-05-25T01:01:58.891" v="2246" actId="20577"/>
          <ac:spMkLst>
            <pc:docMk/>
            <pc:sldMk cId="2789572658" sldId="732"/>
            <ac:spMk id="8" creationId="{4EB9E77B-D21F-3367-288E-F519C9CFCCC2}"/>
          </ac:spMkLst>
        </pc:spChg>
        <pc:spChg chg="add mod">
          <ac:chgData name="Choi Yong Seok" userId="29ea6c4f-dc10-4b17-9b49-e970b46c0171" providerId="ADAL" clId="{36D5110F-924E-4826-B80E-AD015BAB06A8}" dt="2022-05-25T00:57:34.203" v="2030" actId="1076"/>
          <ac:spMkLst>
            <pc:docMk/>
            <pc:sldMk cId="2789572658" sldId="732"/>
            <ac:spMk id="10" creationId="{EE1EBB84-F9AD-1973-471D-9AB5DD188292}"/>
          </ac:spMkLst>
        </pc:spChg>
        <pc:spChg chg="add mod">
          <ac:chgData name="Choi Yong Seok" userId="29ea6c4f-dc10-4b17-9b49-e970b46c0171" providerId="ADAL" clId="{36D5110F-924E-4826-B80E-AD015BAB06A8}" dt="2022-05-25T00:55:03.998" v="1970" actId="1076"/>
          <ac:spMkLst>
            <pc:docMk/>
            <pc:sldMk cId="2789572658" sldId="732"/>
            <ac:spMk id="13" creationId="{7FC1C700-F708-6157-406A-3A13142A0F58}"/>
          </ac:spMkLst>
        </pc:spChg>
        <pc:spChg chg="add mod ord">
          <ac:chgData name="Choi Yong Seok" userId="29ea6c4f-dc10-4b17-9b49-e970b46c0171" providerId="ADAL" clId="{36D5110F-924E-4826-B80E-AD015BAB06A8}" dt="2022-05-25T00:57:34.203" v="2030" actId="1076"/>
          <ac:spMkLst>
            <pc:docMk/>
            <pc:sldMk cId="2789572658" sldId="732"/>
            <ac:spMk id="14" creationId="{A84DDF4A-7CA3-A90E-4888-9CB2ACB768E3}"/>
          </ac:spMkLst>
        </pc:spChg>
        <pc:spChg chg="add mod ord">
          <ac:chgData name="Choi Yong Seok" userId="29ea6c4f-dc10-4b17-9b49-e970b46c0171" providerId="ADAL" clId="{36D5110F-924E-4826-B80E-AD015BAB06A8}" dt="2022-05-25T00:57:34.203" v="2030" actId="1076"/>
          <ac:spMkLst>
            <pc:docMk/>
            <pc:sldMk cId="2789572658" sldId="732"/>
            <ac:spMk id="15" creationId="{097C1C4B-B08B-004B-CCF6-061CE9A89C62}"/>
          </ac:spMkLst>
        </pc:spChg>
        <pc:spChg chg="add mod">
          <ac:chgData name="Choi Yong Seok" userId="29ea6c4f-dc10-4b17-9b49-e970b46c0171" providerId="ADAL" clId="{36D5110F-924E-4826-B80E-AD015BAB06A8}" dt="2022-05-25T00:57:34.203" v="2030" actId="1076"/>
          <ac:spMkLst>
            <pc:docMk/>
            <pc:sldMk cId="2789572658" sldId="732"/>
            <ac:spMk id="16" creationId="{32D15FEB-00FE-1908-47D3-B1792785BE2B}"/>
          </ac:spMkLst>
        </pc:spChg>
        <pc:spChg chg="add mod">
          <ac:chgData name="Choi Yong Seok" userId="29ea6c4f-dc10-4b17-9b49-e970b46c0171" providerId="ADAL" clId="{36D5110F-924E-4826-B80E-AD015BAB06A8}" dt="2022-05-25T00:57:34.203" v="2030" actId="1076"/>
          <ac:spMkLst>
            <pc:docMk/>
            <pc:sldMk cId="2789572658" sldId="732"/>
            <ac:spMk id="17" creationId="{8C9DD0CF-C89B-7A17-9785-BD0AF1E5360A}"/>
          </ac:spMkLst>
        </pc:spChg>
        <pc:spChg chg="add mod">
          <ac:chgData name="Choi Yong Seok" userId="29ea6c4f-dc10-4b17-9b49-e970b46c0171" providerId="ADAL" clId="{36D5110F-924E-4826-B80E-AD015BAB06A8}" dt="2022-05-25T00:57:34.203" v="2030" actId="1076"/>
          <ac:spMkLst>
            <pc:docMk/>
            <pc:sldMk cId="2789572658" sldId="732"/>
            <ac:spMk id="18" creationId="{A5A19BC3-6921-0C19-76FB-AEDB30028698}"/>
          </ac:spMkLst>
        </pc:spChg>
        <pc:spChg chg="add mod">
          <ac:chgData name="Choi Yong Seok" userId="29ea6c4f-dc10-4b17-9b49-e970b46c0171" providerId="ADAL" clId="{36D5110F-924E-4826-B80E-AD015BAB06A8}" dt="2022-05-25T00:57:34.203" v="2030" actId="1076"/>
          <ac:spMkLst>
            <pc:docMk/>
            <pc:sldMk cId="2789572658" sldId="732"/>
            <ac:spMk id="19" creationId="{C13E5FBE-7248-20C4-E5EF-3108B1DC3A9B}"/>
          </ac:spMkLst>
        </pc:spChg>
        <pc:spChg chg="add mod">
          <ac:chgData name="Choi Yong Seok" userId="29ea6c4f-dc10-4b17-9b49-e970b46c0171" providerId="ADAL" clId="{36D5110F-924E-4826-B80E-AD015BAB06A8}" dt="2022-05-25T00:55:03.998" v="1970" actId="1076"/>
          <ac:spMkLst>
            <pc:docMk/>
            <pc:sldMk cId="2789572658" sldId="732"/>
            <ac:spMk id="20" creationId="{F0162836-1E59-743C-A167-6BF2AC944DBA}"/>
          </ac:spMkLst>
        </pc:spChg>
        <pc:spChg chg="add mod">
          <ac:chgData name="Choi Yong Seok" userId="29ea6c4f-dc10-4b17-9b49-e970b46c0171" providerId="ADAL" clId="{36D5110F-924E-4826-B80E-AD015BAB06A8}" dt="2022-05-25T00:57:34.203" v="2030" actId="1076"/>
          <ac:spMkLst>
            <pc:docMk/>
            <pc:sldMk cId="2789572658" sldId="732"/>
            <ac:spMk id="21" creationId="{4D6E8178-F0ED-4E27-B9DA-2325F4936AB2}"/>
          </ac:spMkLst>
        </pc:spChg>
        <pc:spChg chg="add mod">
          <ac:chgData name="Choi Yong Seok" userId="29ea6c4f-dc10-4b17-9b49-e970b46c0171" providerId="ADAL" clId="{36D5110F-924E-4826-B80E-AD015BAB06A8}" dt="2022-05-25T00:55:03.998" v="1970" actId="1076"/>
          <ac:spMkLst>
            <pc:docMk/>
            <pc:sldMk cId="2789572658" sldId="732"/>
            <ac:spMk id="22" creationId="{9753094F-98A5-620C-C081-5D0926F2C669}"/>
          </ac:spMkLst>
        </pc:spChg>
        <pc:spChg chg="add mod">
          <ac:chgData name="Choi Yong Seok" userId="29ea6c4f-dc10-4b17-9b49-e970b46c0171" providerId="ADAL" clId="{36D5110F-924E-4826-B80E-AD015BAB06A8}" dt="2022-05-25T00:55:03.998" v="1970" actId="1076"/>
          <ac:spMkLst>
            <pc:docMk/>
            <pc:sldMk cId="2789572658" sldId="732"/>
            <ac:spMk id="23" creationId="{C92CFD57-07DD-E9DE-EC96-7FC8F8B3C616}"/>
          </ac:spMkLst>
        </pc:spChg>
        <pc:spChg chg="add mod">
          <ac:chgData name="Choi Yong Seok" userId="29ea6c4f-dc10-4b17-9b49-e970b46c0171" providerId="ADAL" clId="{36D5110F-924E-4826-B80E-AD015BAB06A8}" dt="2022-05-25T00:55:03.998" v="1970" actId="1076"/>
          <ac:spMkLst>
            <pc:docMk/>
            <pc:sldMk cId="2789572658" sldId="732"/>
            <ac:spMk id="29" creationId="{B6408EAC-0C13-0F6E-44B3-C80708D82774}"/>
          </ac:spMkLst>
        </pc:spChg>
        <pc:spChg chg="add mod">
          <ac:chgData name="Choi Yong Seok" userId="29ea6c4f-dc10-4b17-9b49-e970b46c0171" providerId="ADAL" clId="{36D5110F-924E-4826-B80E-AD015BAB06A8}" dt="2022-05-25T00:55:03.998" v="1970" actId="1076"/>
          <ac:spMkLst>
            <pc:docMk/>
            <pc:sldMk cId="2789572658" sldId="732"/>
            <ac:spMk id="30" creationId="{3497C9ED-0606-914F-5A87-E207C2B0269E}"/>
          </ac:spMkLst>
        </pc:spChg>
        <pc:spChg chg="add mod">
          <ac:chgData name="Choi Yong Seok" userId="29ea6c4f-dc10-4b17-9b49-e970b46c0171" providerId="ADAL" clId="{36D5110F-924E-4826-B80E-AD015BAB06A8}" dt="2022-05-25T00:55:03.998" v="1970" actId="1076"/>
          <ac:spMkLst>
            <pc:docMk/>
            <pc:sldMk cId="2789572658" sldId="732"/>
            <ac:spMk id="33" creationId="{45219475-087A-3AAF-9FB2-980E9B17E1FA}"/>
          </ac:spMkLst>
        </pc:spChg>
        <pc:spChg chg="add mod">
          <ac:chgData name="Choi Yong Seok" userId="29ea6c4f-dc10-4b17-9b49-e970b46c0171" providerId="ADAL" clId="{36D5110F-924E-4826-B80E-AD015BAB06A8}" dt="2022-05-25T00:55:03.998" v="1970" actId="1076"/>
          <ac:spMkLst>
            <pc:docMk/>
            <pc:sldMk cId="2789572658" sldId="732"/>
            <ac:spMk id="34" creationId="{C8176F99-74B8-F5B6-D65C-46DC910D28AF}"/>
          </ac:spMkLst>
        </pc:spChg>
        <pc:spChg chg="add del mod">
          <ac:chgData name="Choi Yong Seok" userId="29ea6c4f-dc10-4b17-9b49-e970b46c0171" providerId="ADAL" clId="{36D5110F-924E-4826-B80E-AD015BAB06A8}" dt="2022-05-25T00:53:51.774" v="1945" actId="478"/>
          <ac:spMkLst>
            <pc:docMk/>
            <pc:sldMk cId="2789572658" sldId="732"/>
            <ac:spMk id="35" creationId="{DCA4C7E2-5BF0-1E47-0507-A7DECCF5F28F}"/>
          </ac:spMkLst>
        </pc:spChg>
        <pc:spChg chg="add mod">
          <ac:chgData name="Choi Yong Seok" userId="29ea6c4f-dc10-4b17-9b49-e970b46c0171" providerId="ADAL" clId="{36D5110F-924E-4826-B80E-AD015BAB06A8}" dt="2022-05-25T00:55:03.998" v="1970" actId="1076"/>
          <ac:spMkLst>
            <pc:docMk/>
            <pc:sldMk cId="2789572658" sldId="732"/>
            <ac:spMk id="37" creationId="{99A94CFC-7171-EE57-E080-ADCDCBC5E17F}"/>
          </ac:spMkLst>
        </pc:spChg>
        <pc:spChg chg="add mod">
          <ac:chgData name="Choi Yong Seok" userId="29ea6c4f-dc10-4b17-9b49-e970b46c0171" providerId="ADAL" clId="{36D5110F-924E-4826-B80E-AD015BAB06A8}" dt="2022-05-25T00:55:03.998" v="1970" actId="1076"/>
          <ac:spMkLst>
            <pc:docMk/>
            <pc:sldMk cId="2789572658" sldId="732"/>
            <ac:spMk id="39" creationId="{23512414-CB9D-06BF-6D49-93AC0838DEA3}"/>
          </ac:spMkLst>
        </pc:spChg>
        <pc:spChg chg="add mod">
          <ac:chgData name="Choi Yong Seok" userId="29ea6c4f-dc10-4b17-9b49-e970b46c0171" providerId="ADAL" clId="{36D5110F-924E-4826-B80E-AD015BAB06A8}" dt="2022-05-25T00:55:03.998" v="1970" actId="1076"/>
          <ac:spMkLst>
            <pc:docMk/>
            <pc:sldMk cId="2789572658" sldId="732"/>
            <ac:spMk id="40" creationId="{D31FB350-8D22-EF9F-FBC7-FDDE9C0D1BCB}"/>
          </ac:spMkLst>
        </pc:spChg>
        <pc:spChg chg="add mod">
          <ac:chgData name="Choi Yong Seok" userId="29ea6c4f-dc10-4b17-9b49-e970b46c0171" providerId="ADAL" clId="{36D5110F-924E-4826-B80E-AD015BAB06A8}" dt="2022-05-25T00:55:03.998" v="1970" actId="1076"/>
          <ac:spMkLst>
            <pc:docMk/>
            <pc:sldMk cId="2789572658" sldId="732"/>
            <ac:spMk id="41" creationId="{68156DED-42F2-DF65-53CC-93C80D35A420}"/>
          </ac:spMkLst>
        </pc:spChg>
        <pc:spChg chg="add mod">
          <ac:chgData name="Choi Yong Seok" userId="29ea6c4f-dc10-4b17-9b49-e970b46c0171" providerId="ADAL" clId="{36D5110F-924E-4826-B80E-AD015BAB06A8}" dt="2022-05-25T00:55:03.998" v="1970" actId="1076"/>
          <ac:spMkLst>
            <pc:docMk/>
            <pc:sldMk cId="2789572658" sldId="732"/>
            <ac:spMk id="42" creationId="{163B5CF7-FF99-AA2D-A48A-08C9F73DFA9D}"/>
          </ac:spMkLst>
        </pc:spChg>
        <pc:spChg chg="add del mod">
          <ac:chgData name="Choi Yong Seok" userId="29ea6c4f-dc10-4b17-9b49-e970b46c0171" providerId="ADAL" clId="{36D5110F-924E-4826-B80E-AD015BAB06A8}" dt="2022-05-25T01:02:02.232" v="2247" actId="478"/>
          <ac:spMkLst>
            <pc:docMk/>
            <pc:sldMk cId="2789572658" sldId="732"/>
            <ac:spMk id="43" creationId="{3DF23E41-8462-7823-AEAA-879E7A946D86}"/>
          </ac:spMkLst>
        </pc:spChg>
        <pc:spChg chg="add del mod">
          <ac:chgData name="Choi Yong Seok" userId="29ea6c4f-dc10-4b17-9b49-e970b46c0171" providerId="ADAL" clId="{36D5110F-924E-4826-B80E-AD015BAB06A8}" dt="2022-05-25T01:02:02.232" v="2247" actId="478"/>
          <ac:spMkLst>
            <pc:docMk/>
            <pc:sldMk cId="2789572658" sldId="732"/>
            <ac:spMk id="44" creationId="{BFFEE0C0-24F0-A6A1-A02D-875A20DC2624}"/>
          </ac:spMkLst>
        </pc:spChg>
        <pc:spChg chg="add del mod">
          <ac:chgData name="Choi Yong Seok" userId="29ea6c4f-dc10-4b17-9b49-e970b46c0171" providerId="ADAL" clId="{36D5110F-924E-4826-B80E-AD015BAB06A8}" dt="2022-05-25T01:02:02.232" v="2247" actId="478"/>
          <ac:spMkLst>
            <pc:docMk/>
            <pc:sldMk cId="2789572658" sldId="732"/>
            <ac:spMk id="45" creationId="{0BCEE5E0-2FAE-F341-BA64-A4133324208B}"/>
          </ac:spMkLst>
        </pc:spChg>
        <pc:spChg chg="add del mod">
          <ac:chgData name="Choi Yong Seok" userId="29ea6c4f-dc10-4b17-9b49-e970b46c0171" providerId="ADAL" clId="{36D5110F-924E-4826-B80E-AD015BAB06A8}" dt="2022-05-25T01:02:02.232" v="2247" actId="478"/>
          <ac:spMkLst>
            <pc:docMk/>
            <pc:sldMk cId="2789572658" sldId="732"/>
            <ac:spMk id="46" creationId="{BFA48AD5-16DF-8870-A9AF-090711120680}"/>
          </ac:spMkLst>
        </pc:spChg>
        <pc:spChg chg="add del mod">
          <ac:chgData name="Choi Yong Seok" userId="29ea6c4f-dc10-4b17-9b49-e970b46c0171" providerId="ADAL" clId="{36D5110F-924E-4826-B80E-AD015BAB06A8}" dt="2022-05-25T01:02:02.232" v="2247" actId="478"/>
          <ac:spMkLst>
            <pc:docMk/>
            <pc:sldMk cId="2789572658" sldId="732"/>
            <ac:spMk id="48" creationId="{F8FA38D4-27AC-95ED-3385-50E1380BACA9}"/>
          </ac:spMkLst>
        </pc:spChg>
        <pc:spChg chg="add del mod">
          <ac:chgData name="Choi Yong Seok" userId="29ea6c4f-dc10-4b17-9b49-e970b46c0171" providerId="ADAL" clId="{36D5110F-924E-4826-B80E-AD015BAB06A8}" dt="2022-05-25T01:02:02.232" v="2247" actId="478"/>
          <ac:spMkLst>
            <pc:docMk/>
            <pc:sldMk cId="2789572658" sldId="732"/>
            <ac:spMk id="49" creationId="{A21583EA-7644-3AA8-1615-F129F3CDA89E}"/>
          </ac:spMkLst>
        </pc:spChg>
        <pc:spChg chg="add del mod">
          <ac:chgData name="Choi Yong Seok" userId="29ea6c4f-dc10-4b17-9b49-e970b46c0171" providerId="ADAL" clId="{36D5110F-924E-4826-B80E-AD015BAB06A8}" dt="2022-05-25T01:02:02.232" v="2247" actId="478"/>
          <ac:spMkLst>
            <pc:docMk/>
            <pc:sldMk cId="2789572658" sldId="732"/>
            <ac:spMk id="50" creationId="{194B43D6-6106-1794-A737-44C0E479A7FB}"/>
          </ac:spMkLst>
        </pc:spChg>
        <pc:spChg chg="add del mod">
          <ac:chgData name="Choi Yong Seok" userId="29ea6c4f-dc10-4b17-9b49-e970b46c0171" providerId="ADAL" clId="{36D5110F-924E-4826-B80E-AD015BAB06A8}" dt="2022-05-25T01:02:02.232" v="2247" actId="478"/>
          <ac:spMkLst>
            <pc:docMk/>
            <pc:sldMk cId="2789572658" sldId="732"/>
            <ac:spMk id="51" creationId="{32F9C211-D3EE-6EA9-0A98-4BDCBCCF61CE}"/>
          </ac:spMkLst>
        </pc:spChg>
        <pc:spChg chg="add del mod">
          <ac:chgData name="Choi Yong Seok" userId="29ea6c4f-dc10-4b17-9b49-e970b46c0171" providerId="ADAL" clId="{36D5110F-924E-4826-B80E-AD015BAB06A8}" dt="2022-05-25T01:02:02.232" v="2247" actId="478"/>
          <ac:spMkLst>
            <pc:docMk/>
            <pc:sldMk cId="2789572658" sldId="732"/>
            <ac:spMk id="52" creationId="{348D291B-6767-F176-D248-A06408070001}"/>
          </ac:spMkLst>
        </pc:spChg>
        <pc:spChg chg="add mod">
          <ac:chgData name="Choi Yong Seok" userId="29ea6c4f-dc10-4b17-9b49-e970b46c0171" providerId="ADAL" clId="{36D5110F-924E-4826-B80E-AD015BAB06A8}" dt="2022-05-25T00:56:36.687" v="2002" actId="208"/>
          <ac:spMkLst>
            <pc:docMk/>
            <pc:sldMk cId="2789572658" sldId="732"/>
            <ac:spMk id="57" creationId="{3E49776D-3278-27B9-C9EF-4300FF300232}"/>
          </ac:spMkLst>
        </pc:spChg>
        <pc:spChg chg="add del mod">
          <ac:chgData name="Choi Yong Seok" userId="29ea6c4f-dc10-4b17-9b49-e970b46c0171" providerId="ADAL" clId="{36D5110F-924E-4826-B80E-AD015BAB06A8}" dt="2022-05-25T01:02:02.232" v="2247" actId="478"/>
          <ac:spMkLst>
            <pc:docMk/>
            <pc:sldMk cId="2789572658" sldId="732"/>
            <ac:spMk id="58" creationId="{B58B5F51-BE30-AB54-8DEC-4EF8ABE69442}"/>
          </ac:spMkLst>
        </pc:spChg>
        <pc:spChg chg="add del mod">
          <ac:chgData name="Choi Yong Seok" userId="29ea6c4f-dc10-4b17-9b49-e970b46c0171" providerId="ADAL" clId="{36D5110F-924E-4826-B80E-AD015BAB06A8}" dt="2022-05-25T01:02:03.916" v="2249" actId="478"/>
          <ac:spMkLst>
            <pc:docMk/>
            <pc:sldMk cId="2789572658" sldId="732"/>
            <ac:spMk id="62" creationId="{BF639895-AB13-4640-87B2-092DA5BE6C27}"/>
          </ac:spMkLst>
        </pc:spChg>
        <pc:spChg chg="add del mod">
          <ac:chgData name="Choi Yong Seok" userId="29ea6c4f-dc10-4b17-9b49-e970b46c0171" providerId="ADAL" clId="{36D5110F-924E-4826-B80E-AD015BAB06A8}" dt="2022-05-25T00:58:14.353" v="2037" actId="478"/>
          <ac:spMkLst>
            <pc:docMk/>
            <pc:sldMk cId="2789572658" sldId="732"/>
            <ac:spMk id="65" creationId="{8C4135DC-3516-C982-D266-2670CEA52B0D}"/>
          </ac:spMkLst>
        </pc:spChg>
        <pc:spChg chg="add del mod">
          <ac:chgData name="Choi Yong Seok" userId="29ea6c4f-dc10-4b17-9b49-e970b46c0171" providerId="ADAL" clId="{36D5110F-924E-4826-B80E-AD015BAB06A8}" dt="2022-05-25T00:58:14.353" v="2037" actId="478"/>
          <ac:spMkLst>
            <pc:docMk/>
            <pc:sldMk cId="2789572658" sldId="732"/>
            <ac:spMk id="66" creationId="{4DB98968-BB18-F8F3-BCAA-35CCEA80D78B}"/>
          </ac:spMkLst>
        </pc:spChg>
        <pc:spChg chg="add mod">
          <ac:chgData name="Choi Yong Seok" userId="29ea6c4f-dc10-4b17-9b49-e970b46c0171" providerId="ADAL" clId="{36D5110F-924E-4826-B80E-AD015BAB06A8}" dt="2022-05-25T01:00:57.271" v="2157" actId="1036"/>
          <ac:spMkLst>
            <pc:docMk/>
            <pc:sldMk cId="2789572658" sldId="732"/>
            <ac:spMk id="67" creationId="{6D54E673-DD8E-5D6E-17EC-BD57050339B0}"/>
          </ac:spMkLst>
        </pc:spChg>
        <pc:spChg chg="add mod">
          <ac:chgData name="Choi Yong Seok" userId="29ea6c4f-dc10-4b17-9b49-e970b46c0171" providerId="ADAL" clId="{36D5110F-924E-4826-B80E-AD015BAB06A8}" dt="2022-05-25T01:00:57.271" v="2157" actId="1036"/>
          <ac:spMkLst>
            <pc:docMk/>
            <pc:sldMk cId="2789572658" sldId="732"/>
            <ac:spMk id="68" creationId="{E0C491DF-7E0B-91F4-BDE7-745BC9F2E5FD}"/>
          </ac:spMkLst>
        </pc:spChg>
        <pc:spChg chg="add mod">
          <ac:chgData name="Choi Yong Seok" userId="29ea6c4f-dc10-4b17-9b49-e970b46c0171" providerId="ADAL" clId="{36D5110F-924E-4826-B80E-AD015BAB06A8}" dt="2022-05-25T01:00:57.271" v="2157" actId="1036"/>
          <ac:spMkLst>
            <pc:docMk/>
            <pc:sldMk cId="2789572658" sldId="732"/>
            <ac:spMk id="70" creationId="{C4EF466B-2535-9F53-7BF4-B62F940CA35A}"/>
          </ac:spMkLst>
        </pc:spChg>
        <pc:spChg chg="add mod">
          <ac:chgData name="Choi Yong Seok" userId="29ea6c4f-dc10-4b17-9b49-e970b46c0171" providerId="ADAL" clId="{36D5110F-924E-4826-B80E-AD015BAB06A8}" dt="2022-05-25T01:00:57.271" v="2157" actId="1036"/>
          <ac:spMkLst>
            <pc:docMk/>
            <pc:sldMk cId="2789572658" sldId="732"/>
            <ac:spMk id="71" creationId="{AD7100E2-6F52-7FEF-B668-109A69D70233}"/>
          </ac:spMkLst>
        </pc:spChg>
        <pc:spChg chg="add mod">
          <ac:chgData name="Choi Yong Seok" userId="29ea6c4f-dc10-4b17-9b49-e970b46c0171" providerId="ADAL" clId="{36D5110F-924E-4826-B80E-AD015BAB06A8}" dt="2022-05-25T01:00:57.271" v="2157" actId="1036"/>
          <ac:spMkLst>
            <pc:docMk/>
            <pc:sldMk cId="2789572658" sldId="732"/>
            <ac:spMk id="73" creationId="{390990FA-D338-EEEB-72B8-673EE761582E}"/>
          </ac:spMkLst>
        </pc:spChg>
        <pc:spChg chg="add mod">
          <ac:chgData name="Choi Yong Seok" userId="29ea6c4f-dc10-4b17-9b49-e970b46c0171" providerId="ADAL" clId="{36D5110F-924E-4826-B80E-AD015BAB06A8}" dt="2022-05-25T01:00:57.271" v="2157" actId="1036"/>
          <ac:spMkLst>
            <pc:docMk/>
            <pc:sldMk cId="2789572658" sldId="732"/>
            <ac:spMk id="74" creationId="{7F557458-768E-2234-D30C-DDA7287E6551}"/>
          </ac:spMkLst>
        </pc:spChg>
        <pc:spChg chg="add mod">
          <ac:chgData name="Choi Yong Seok" userId="29ea6c4f-dc10-4b17-9b49-e970b46c0171" providerId="ADAL" clId="{36D5110F-924E-4826-B80E-AD015BAB06A8}" dt="2022-05-25T01:00:57.271" v="2157" actId="1036"/>
          <ac:spMkLst>
            <pc:docMk/>
            <pc:sldMk cId="2789572658" sldId="732"/>
            <ac:spMk id="76" creationId="{BA40DB07-87CD-E0D3-542B-74D38AD6AB1A}"/>
          </ac:spMkLst>
        </pc:spChg>
        <pc:spChg chg="add mod">
          <ac:chgData name="Choi Yong Seok" userId="29ea6c4f-dc10-4b17-9b49-e970b46c0171" providerId="ADAL" clId="{36D5110F-924E-4826-B80E-AD015BAB06A8}" dt="2022-05-25T01:00:57.271" v="2157" actId="1036"/>
          <ac:spMkLst>
            <pc:docMk/>
            <pc:sldMk cId="2789572658" sldId="732"/>
            <ac:spMk id="77" creationId="{D1A0BB44-7E5D-0A9E-3F2A-3A10C51A9168}"/>
          </ac:spMkLst>
        </pc:spChg>
        <pc:spChg chg="add mod">
          <ac:chgData name="Choi Yong Seok" userId="29ea6c4f-dc10-4b17-9b49-e970b46c0171" providerId="ADAL" clId="{36D5110F-924E-4826-B80E-AD015BAB06A8}" dt="2022-05-25T01:00:57.271" v="2157" actId="1036"/>
          <ac:spMkLst>
            <pc:docMk/>
            <pc:sldMk cId="2789572658" sldId="732"/>
            <ac:spMk id="78" creationId="{A54F9FCE-8FF5-50B8-CF0F-18FB711000B2}"/>
          </ac:spMkLst>
        </pc:spChg>
        <pc:spChg chg="add mod">
          <ac:chgData name="Choi Yong Seok" userId="29ea6c4f-dc10-4b17-9b49-e970b46c0171" providerId="ADAL" clId="{36D5110F-924E-4826-B80E-AD015BAB06A8}" dt="2022-05-25T01:00:57.271" v="2157" actId="1036"/>
          <ac:spMkLst>
            <pc:docMk/>
            <pc:sldMk cId="2789572658" sldId="732"/>
            <ac:spMk id="79" creationId="{54DE3BE9-41FD-AEFB-78D1-74637D582801}"/>
          </ac:spMkLst>
        </pc:spChg>
        <pc:spChg chg="add mod">
          <ac:chgData name="Choi Yong Seok" userId="29ea6c4f-dc10-4b17-9b49-e970b46c0171" providerId="ADAL" clId="{36D5110F-924E-4826-B80E-AD015BAB06A8}" dt="2022-05-25T01:00:57.271" v="2157" actId="1036"/>
          <ac:spMkLst>
            <pc:docMk/>
            <pc:sldMk cId="2789572658" sldId="732"/>
            <ac:spMk id="80" creationId="{8965333D-D719-6B27-B182-B895EB7F8E19}"/>
          </ac:spMkLst>
        </pc:spChg>
        <pc:spChg chg="add mod">
          <ac:chgData name="Choi Yong Seok" userId="29ea6c4f-dc10-4b17-9b49-e970b46c0171" providerId="ADAL" clId="{36D5110F-924E-4826-B80E-AD015BAB06A8}" dt="2022-05-25T01:02:43.723" v="2276" actId="207"/>
          <ac:spMkLst>
            <pc:docMk/>
            <pc:sldMk cId="2789572658" sldId="732"/>
            <ac:spMk id="81" creationId="{F7C69A0B-5182-E989-D674-DFF5BE6DA1AF}"/>
          </ac:spMkLst>
        </pc:spChg>
        <pc:spChg chg="add mod">
          <ac:chgData name="Choi Yong Seok" userId="29ea6c4f-dc10-4b17-9b49-e970b46c0171" providerId="ADAL" clId="{36D5110F-924E-4826-B80E-AD015BAB06A8}" dt="2022-05-25T01:02:50.121" v="2277" actId="2085"/>
          <ac:spMkLst>
            <pc:docMk/>
            <pc:sldMk cId="2789572658" sldId="732"/>
            <ac:spMk id="82" creationId="{03255D6D-540D-013F-C4C5-AB50391E1569}"/>
          </ac:spMkLst>
        </pc:spChg>
        <pc:spChg chg="add mod">
          <ac:chgData name="Choi Yong Seok" userId="29ea6c4f-dc10-4b17-9b49-e970b46c0171" providerId="ADAL" clId="{36D5110F-924E-4826-B80E-AD015BAB06A8}" dt="2022-05-25T01:02:43.723" v="2276" actId="207"/>
          <ac:spMkLst>
            <pc:docMk/>
            <pc:sldMk cId="2789572658" sldId="732"/>
            <ac:spMk id="83" creationId="{04C9B56E-52C3-BB30-A9C3-85578135120C}"/>
          </ac:spMkLst>
        </pc:spChg>
        <pc:spChg chg="add mod">
          <ac:chgData name="Choi Yong Seok" userId="29ea6c4f-dc10-4b17-9b49-e970b46c0171" providerId="ADAL" clId="{36D5110F-924E-4826-B80E-AD015BAB06A8}" dt="2022-05-25T01:02:50.121" v="2277" actId="2085"/>
          <ac:spMkLst>
            <pc:docMk/>
            <pc:sldMk cId="2789572658" sldId="732"/>
            <ac:spMk id="84" creationId="{08359C3F-422C-EF76-88EA-2018CE206EBC}"/>
          </ac:spMkLst>
        </pc:spChg>
        <pc:spChg chg="add mod">
          <ac:chgData name="Choi Yong Seok" userId="29ea6c4f-dc10-4b17-9b49-e970b46c0171" providerId="ADAL" clId="{36D5110F-924E-4826-B80E-AD015BAB06A8}" dt="2022-05-25T01:00:57.271" v="2157" actId="1036"/>
          <ac:spMkLst>
            <pc:docMk/>
            <pc:sldMk cId="2789572658" sldId="732"/>
            <ac:spMk id="86" creationId="{6B7ECDD0-30A1-71F0-2BA5-5421036BA58A}"/>
          </ac:spMkLst>
        </pc:spChg>
        <pc:spChg chg="add mod">
          <ac:chgData name="Choi Yong Seok" userId="29ea6c4f-dc10-4b17-9b49-e970b46c0171" providerId="ADAL" clId="{36D5110F-924E-4826-B80E-AD015BAB06A8}" dt="2022-05-25T01:00:57.271" v="2157" actId="1036"/>
          <ac:spMkLst>
            <pc:docMk/>
            <pc:sldMk cId="2789572658" sldId="732"/>
            <ac:spMk id="87" creationId="{5A2C638F-EEAA-AE11-D3A4-D37F4CC91DAA}"/>
          </ac:spMkLst>
        </pc:spChg>
        <pc:spChg chg="add mod">
          <ac:chgData name="Choi Yong Seok" userId="29ea6c4f-dc10-4b17-9b49-e970b46c0171" providerId="ADAL" clId="{36D5110F-924E-4826-B80E-AD015BAB06A8}" dt="2022-05-25T01:00:57.271" v="2157" actId="1036"/>
          <ac:spMkLst>
            <pc:docMk/>
            <pc:sldMk cId="2789572658" sldId="732"/>
            <ac:spMk id="88" creationId="{B4FC6B3F-1B53-B579-C91F-DD19934C287B}"/>
          </ac:spMkLst>
        </pc:spChg>
        <pc:spChg chg="add mod">
          <ac:chgData name="Choi Yong Seok" userId="29ea6c4f-dc10-4b17-9b49-e970b46c0171" providerId="ADAL" clId="{36D5110F-924E-4826-B80E-AD015BAB06A8}" dt="2022-05-25T01:00:57.271" v="2157" actId="1036"/>
          <ac:spMkLst>
            <pc:docMk/>
            <pc:sldMk cId="2789572658" sldId="732"/>
            <ac:spMk id="89" creationId="{E1603B06-D6C0-50B1-75D9-252FC23614B9}"/>
          </ac:spMkLst>
        </pc:spChg>
        <pc:spChg chg="add mod">
          <ac:chgData name="Choi Yong Seok" userId="29ea6c4f-dc10-4b17-9b49-e970b46c0171" providerId="ADAL" clId="{36D5110F-924E-4826-B80E-AD015BAB06A8}" dt="2022-05-25T01:00:57.271" v="2157" actId="1036"/>
          <ac:spMkLst>
            <pc:docMk/>
            <pc:sldMk cId="2789572658" sldId="732"/>
            <ac:spMk id="90" creationId="{CCC69130-3A26-51CC-ED46-D29DF99A463A}"/>
          </ac:spMkLst>
        </pc:spChg>
        <pc:spChg chg="add del mod">
          <ac:chgData name="Choi Yong Seok" userId="29ea6c4f-dc10-4b17-9b49-e970b46c0171" providerId="ADAL" clId="{36D5110F-924E-4826-B80E-AD015BAB06A8}" dt="2022-05-25T00:58:08.044" v="2034" actId="478"/>
          <ac:spMkLst>
            <pc:docMk/>
            <pc:sldMk cId="2789572658" sldId="732"/>
            <ac:spMk id="91" creationId="{553CE827-1019-B713-3C34-C762D21D47A3}"/>
          </ac:spMkLst>
        </pc:spChg>
        <pc:spChg chg="add del mod">
          <ac:chgData name="Choi Yong Seok" userId="29ea6c4f-dc10-4b17-9b49-e970b46c0171" providerId="ADAL" clId="{36D5110F-924E-4826-B80E-AD015BAB06A8}" dt="2022-05-25T00:58:10.723" v="2035" actId="478"/>
          <ac:spMkLst>
            <pc:docMk/>
            <pc:sldMk cId="2789572658" sldId="732"/>
            <ac:spMk id="92" creationId="{D8018635-92D6-89F7-E9EE-4E4AF02367F0}"/>
          </ac:spMkLst>
        </pc:spChg>
        <pc:spChg chg="add mod">
          <ac:chgData name="Choi Yong Seok" userId="29ea6c4f-dc10-4b17-9b49-e970b46c0171" providerId="ADAL" clId="{36D5110F-924E-4826-B80E-AD015BAB06A8}" dt="2022-05-25T01:02:53.731" v="2279" actId="1037"/>
          <ac:spMkLst>
            <pc:docMk/>
            <pc:sldMk cId="2789572658" sldId="732"/>
            <ac:spMk id="99" creationId="{E15B12E6-3E4F-4DEF-6E5B-D69805346981}"/>
          </ac:spMkLst>
        </pc:spChg>
        <pc:spChg chg="add mod">
          <ac:chgData name="Choi Yong Seok" userId="29ea6c4f-dc10-4b17-9b49-e970b46c0171" providerId="ADAL" clId="{36D5110F-924E-4826-B80E-AD015BAB06A8}" dt="2022-05-25T01:03:13.745" v="2285" actId="1076"/>
          <ac:spMkLst>
            <pc:docMk/>
            <pc:sldMk cId="2789572658" sldId="732"/>
            <ac:spMk id="108" creationId="{9DFB772E-5F1A-7B2E-FBD3-357A9AD3D7E3}"/>
          </ac:spMkLst>
        </pc:spChg>
        <pc:picChg chg="del">
          <ac:chgData name="Choi Yong Seok" userId="29ea6c4f-dc10-4b17-9b49-e970b46c0171" providerId="ADAL" clId="{36D5110F-924E-4826-B80E-AD015BAB06A8}" dt="2022-05-25T00:46:18.010" v="1656" actId="478"/>
          <ac:picMkLst>
            <pc:docMk/>
            <pc:sldMk cId="2789572658" sldId="732"/>
            <ac:picMk id="5" creationId="{A90385EB-7B4A-B36C-D303-7A5069DBC500}"/>
          </ac:picMkLst>
        </pc:picChg>
        <pc:picChg chg="add del mod">
          <ac:chgData name="Choi Yong Seok" userId="29ea6c4f-dc10-4b17-9b49-e970b46c0171" providerId="ADAL" clId="{36D5110F-924E-4826-B80E-AD015BAB06A8}" dt="2022-05-25T00:52:12.024" v="1932" actId="21"/>
          <ac:picMkLst>
            <pc:docMk/>
            <pc:sldMk cId="2789572658" sldId="732"/>
            <ac:picMk id="9" creationId="{7BF116BA-F65A-4785-EC0F-C27DD5998326}"/>
          </ac:picMkLst>
        </pc:picChg>
        <pc:picChg chg="add del mod">
          <ac:chgData name="Choi Yong Seok" userId="29ea6c4f-dc10-4b17-9b49-e970b46c0171" providerId="ADAL" clId="{36D5110F-924E-4826-B80E-AD015BAB06A8}" dt="2022-05-25T00:47:29.235" v="1724"/>
          <ac:picMkLst>
            <pc:docMk/>
            <pc:sldMk cId="2789572658" sldId="732"/>
            <ac:picMk id="12" creationId="{2B5D92BF-F93C-C8BE-61EC-562353B5C63F}"/>
          </ac:picMkLst>
        </pc:picChg>
        <pc:picChg chg="add del mod">
          <ac:chgData name="Choi Yong Seok" userId="29ea6c4f-dc10-4b17-9b49-e970b46c0171" providerId="ADAL" clId="{36D5110F-924E-4826-B80E-AD015BAB06A8}" dt="2022-05-25T00:56:00.857" v="1994" actId="478"/>
          <ac:picMkLst>
            <pc:docMk/>
            <pc:sldMk cId="2789572658" sldId="732"/>
            <ac:picMk id="54" creationId="{3801AD76-1D05-8561-1873-E8E62A57FB9D}"/>
          </ac:picMkLst>
        </pc:picChg>
        <pc:picChg chg="add del mod">
          <ac:chgData name="Choi Yong Seok" userId="29ea6c4f-dc10-4b17-9b49-e970b46c0171" providerId="ADAL" clId="{36D5110F-924E-4826-B80E-AD015BAB06A8}" dt="2022-05-25T00:58:59.624" v="2046" actId="478"/>
          <ac:picMkLst>
            <pc:docMk/>
            <pc:sldMk cId="2789572658" sldId="732"/>
            <ac:picMk id="95" creationId="{7755E5B0-66B5-DBBF-F732-9DE5FC124680}"/>
          </ac:picMkLst>
        </pc:picChg>
        <pc:cxnChg chg="add mod">
          <ac:chgData name="Choi Yong Seok" userId="29ea6c4f-dc10-4b17-9b49-e970b46c0171" providerId="ADAL" clId="{36D5110F-924E-4826-B80E-AD015BAB06A8}" dt="2022-05-25T00:55:03.998" v="1970" actId="1076"/>
          <ac:cxnSpMkLst>
            <pc:docMk/>
            <pc:sldMk cId="2789572658" sldId="732"/>
            <ac:cxnSpMk id="25" creationId="{FE314DDF-DBB6-0635-C844-F2472EC8FD8E}"/>
          </ac:cxnSpMkLst>
        </pc:cxnChg>
        <pc:cxnChg chg="add mod">
          <ac:chgData name="Choi Yong Seok" userId="29ea6c4f-dc10-4b17-9b49-e970b46c0171" providerId="ADAL" clId="{36D5110F-924E-4826-B80E-AD015BAB06A8}" dt="2022-05-25T00:55:03.998" v="1970" actId="1076"/>
          <ac:cxnSpMkLst>
            <pc:docMk/>
            <pc:sldMk cId="2789572658" sldId="732"/>
            <ac:cxnSpMk id="28" creationId="{52D85949-E9E5-A12B-FAAC-9DA2A7F0149C}"/>
          </ac:cxnSpMkLst>
        </pc:cxnChg>
        <pc:cxnChg chg="add mod">
          <ac:chgData name="Choi Yong Seok" userId="29ea6c4f-dc10-4b17-9b49-e970b46c0171" providerId="ADAL" clId="{36D5110F-924E-4826-B80E-AD015BAB06A8}" dt="2022-05-25T00:55:03.998" v="1970" actId="1076"/>
          <ac:cxnSpMkLst>
            <pc:docMk/>
            <pc:sldMk cId="2789572658" sldId="732"/>
            <ac:cxnSpMk id="32" creationId="{131DB664-B4FF-E03B-5B3D-952E1C1FB5AA}"/>
          </ac:cxnSpMkLst>
        </pc:cxnChg>
        <pc:cxnChg chg="add del mod">
          <ac:chgData name="Choi Yong Seok" userId="29ea6c4f-dc10-4b17-9b49-e970b46c0171" providerId="ADAL" clId="{36D5110F-924E-4826-B80E-AD015BAB06A8}" dt="2022-05-25T01:02:02.232" v="2247" actId="478"/>
          <ac:cxnSpMkLst>
            <pc:docMk/>
            <pc:sldMk cId="2789572658" sldId="732"/>
            <ac:cxnSpMk id="47" creationId="{E5DAC75A-F994-2C92-ED98-7A1B8F6D90DA}"/>
          </ac:cxnSpMkLst>
        </pc:cxnChg>
        <pc:cxnChg chg="add del">
          <ac:chgData name="Choi Yong Seok" userId="29ea6c4f-dc10-4b17-9b49-e970b46c0171" providerId="ADAL" clId="{36D5110F-924E-4826-B80E-AD015BAB06A8}" dt="2022-05-25T00:56:14.954" v="1997" actId="478"/>
          <ac:cxnSpMkLst>
            <pc:docMk/>
            <pc:sldMk cId="2789572658" sldId="732"/>
            <ac:cxnSpMk id="56" creationId="{86985900-2C0A-DFFD-093F-D005822C988F}"/>
          </ac:cxnSpMkLst>
        </pc:cxnChg>
        <pc:cxnChg chg="add del mod">
          <ac:chgData name="Choi Yong Seok" userId="29ea6c4f-dc10-4b17-9b49-e970b46c0171" providerId="ADAL" clId="{36D5110F-924E-4826-B80E-AD015BAB06A8}" dt="2022-05-25T01:02:03.168" v="2248" actId="478"/>
          <ac:cxnSpMkLst>
            <pc:docMk/>
            <pc:sldMk cId="2789572658" sldId="732"/>
            <ac:cxnSpMk id="60" creationId="{B40C4636-539E-94DD-0E7E-7CFDDC54C728}"/>
          </ac:cxnSpMkLst>
        </pc:cxnChg>
        <pc:cxnChg chg="add del mod">
          <ac:chgData name="Choi Yong Seok" userId="29ea6c4f-dc10-4b17-9b49-e970b46c0171" providerId="ADAL" clId="{36D5110F-924E-4826-B80E-AD015BAB06A8}" dt="2022-05-25T00:58:14.353" v="2037" actId="478"/>
          <ac:cxnSpMkLst>
            <pc:docMk/>
            <pc:sldMk cId="2789572658" sldId="732"/>
            <ac:cxnSpMk id="69" creationId="{409795B7-2C13-927C-87C5-3FECA18AF0B2}"/>
          </ac:cxnSpMkLst>
        </pc:cxnChg>
        <pc:cxnChg chg="add mod">
          <ac:chgData name="Choi Yong Seok" userId="29ea6c4f-dc10-4b17-9b49-e970b46c0171" providerId="ADAL" clId="{36D5110F-924E-4826-B80E-AD015BAB06A8}" dt="2022-05-25T01:00:57.271" v="2157" actId="1036"/>
          <ac:cxnSpMkLst>
            <pc:docMk/>
            <pc:sldMk cId="2789572658" sldId="732"/>
            <ac:cxnSpMk id="72" creationId="{77E90E5D-402B-8CC5-0D71-E21E9B0CAD5D}"/>
          </ac:cxnSpMkLst>
        </pc:cxnChg>
        <pc:cxnChg chg="add mod">
          <ac:chgData name="Choi Yong Seok" userId="29ea6c4f-dc10-4b17-9b49-e970b46c0171" providerId="ADAL" clId="{36D5110F-924E-4826-B80E-AD015BAB06A8}" dt="2022-05-25T01:00:57.271" v="2157" actId="1036"/>
          <ac:cxnSpMkLst>
            <pc:docMk/>
            <pc:sldMk cId="2789572658" sldId="732"/>
            <ac:cxnSpMk id="75" creationId="{AEF43886-EB8B-C264-FD38-2B334ABAAA96}"/>
          </ac:cxnSpMkLst>
        </pc:cxnChg>
        <pc:cxnChg chg="add mod">
          <ac:chgData name="Choi Yong Seok" userId="29ea6c4f-dc10-4b17-9b49-e970b46c0171" providerId="ADAL" clId="{36D5110F-924E-4826-B80E-AD015BAB06A8}" dt="2022-05-25T01:02:41.187" v="2275" actId="208"/>
          <ac:cxnSpMkLst>
            <pc:docMk/>
            <pc:sldMk cId="2789572658" sldId="732"/>
            <ac:cxnSpMk id="85" creationId="{1A570346-1071-C1D4-460F-3A71A21A72DF}"/>
          </ac:cxnSpMkLst>
        </pc:cxnChg>
        <pc:cxnChg chg="add del mod">
          <ac:chgData name="Choi Yong Seok" userId="29ea6c4f-dc10-4b17-9b49-e970b46c0171" providerId="ADAL" clId="{36D5110F-924E-4826-B80E-AD015BAB06A8}" dt="2022-05-25T00:58:06.919" v="2033" actId="478"/>
          <ac:cxnSpMkLst>
            <pc:docMk/>
            <pc:sldMk cId="2789572658" sldId="732"/>
            <ac:cxnSpMk id="93" creationId="{CBE97958-3665-BA9F-7A05-0B70E87C95E3}"/>
          </ac:cxnSpMkLst>
        </pc:cxnChg>
        <pc:cxnChg chg="add del mod">
          <ac:chgData name="Choi Yong Seok" userId="29ea6c4f-dc10-4b17-9b49-e970b46c0171" providerId="ADAL" clId="{36D5110F-924E-4826-B80E-AD015BAB06A8}" dt="2022-05-25T01:02:02.232" v="2247" actId="478"/>
          <ac:cxnSpMkLst>
            <pc:docMk/>
            <pc:sldMk cId="2789572658" sldId="732"/>
            <ac:cxnSpMk id="97" creationId="{930233C5-6095-41F2-E6CA-43466A0C7B9E}"/>
          </ac:cxnSpMkLst>
        </pc:cxnChg>
        <pc:cxnChg chg="add del mod">
          <ac:chgData name="Choi Yong Seok" userId="29ea6c4f-dc10-4b17-9b49-e970b46c0171" providerId="ADAL" clId="{36D5110F-924E-4826-B80E-AD015BAB06A8}" dt="2022-05-25T01:02:26.201" v="2253" actId="478"/>
          <ac:cxnSpMkLst>
            <pc:docMk/>
            <pc:sldMk cId="2789572658" sldId="732"/>
            <ac:cxnSpMk id="102" creationId="{9D0EDF85-4D0B-C05F-6D5E-20F162332CCE}"/>
          </ac:cxnSpMkLst>
        </pc:cxnChg>
        <pc:cxnChg chg="add mod">
          <ac:chgData name="Choi Yong Seok" userId="29ea6c4f-dc10-4b17-9b49-e970b46c0171" providerId="ADAL" clId="{36D5110F-924E-4826-B80E-AD015BAB06A8}" dt="2022-05-25T01:02:59.136" v="2281" actId="13822"/>
          <ac:cxnSpMkLst>
            <pc:docMk/>
            <pc:sldMk cId="2789572658" sldId="732"/>
            <ac:cxnSpMk id="105" creationId="{C994E010-9727-043C-617E-8380122B4F9A}"/>
          </ac:cxnSpMkLst>
        </pc:cxnChg>
        <pc:cxnChg chg="add del mod">
          <ac:chgData name="Choi Yong Seok" userId="29ea6c4f-dc10-4b17-9b49-e970b46c0171" providerId="ADAL" clId="{36D5110F-924E-4826-B80E-AD015BAB06A8}" dt="2022-05-25T01:03:07.439" v="2283" actId="478"/>
          <ac:cxnSpMkLst>
            <pc:docMk/>
            <pc:sldMk cId="2789572658" sldId="732"/>
            <ac:cxnSpMk id="107" creationId="{CF994238-D3B2-8B2B-AB94-4CFA45B78B51}"/>
          </ac:cxnSpMkLst>
        </pc:cxnChg>
        <pc:cxnChg chg="add mod">
          <ac:chgData name="Choi Yong Seok" userId="29ea6c4f-dc10-4b17-9b49-e970b46c0171" providerId="ADAL" clId="{36D5110F-924E-4826-B80E-AD015BAB06A8}" dt="2022-05-25T01:03:20.139" v="2287" actId="13822"/>
          <ac:cxnSpMkLst>
            <pc:docMk/>
            <pc:sldMk cId="2789572658" sldId="732"/>
            <ac:cxnSpMk id="110" creationId="{256EBF9F-57C5-6A69-AF66-825D5B83FC96}"/>
          </ac:cxnSpMkLst>
        </pc:cxnChg>
      </pc:sldChg>
      <pc:sldChg chg="delSp modSp add mod ord">
        <pc:chgData name="Choi Yong Seok" userId="29ea6c4f-dc10-4b17-9b49-e970b46c0171" providerId="ADAL" clId="{36D5110F-924E-4826-B80E-AD015BAB06A8}" dt="2022-05-25T01:02:07.592" v="2252" actId="478"/>
        <pc:sldMkLst>
          <pc:docMk/>
          <pc:sldMk cId="490147699" sldId="733"/>
        </pc:sldMkLst>
        <pc:spChg chg="mod">
          <ac:chgData name="Choi Yong Seok" userId="29ea6c4f-dc10-4b17-9b49-e970b46c0171" providerId="ADAL" clId="{36D5110F-924E-4826-B80E-AD015BAB06A8}" dt="2022-05-25T01:01:54.162" v="2235" actId="20577"/>
          <ac:spMkLst>
            <pc:docMk/>
            <pc:sldMk cId="490147699" sldId="733"/>
            <ac:spMk id="8" creationId="{4EB9E77B-D21F-3367-288E-F519C9CFCCC2}"/>
          </ac:spMkLst>
        </pc:spChg>
        <pc:spChg chg="mod">
          <ac:chgData name="Choi Yong Seok" userId="29ea6c4f-dc10-4b17-9b49-e970b46c0171" providerId="ADAL" clId="{36D5110F-924E-4826-B80E-AD015BAB06A8}" dt="2022-05-25T01:01:27.889" v="2208" actId="1036"/>
          <ac:spMkLst>
            <pc:docMk/>
            <pc:sldMk cId="490147699" sldId="733"/>
            <ac:spMk id="43" creationId="{3DF23E41-8462-7823-AEAA-879E7A946D86}"/>
          </ac:spMkLst>
        </pc:spChg>
        <pc:spChg chg="mod">
          <ac:chgData name="Choi Yong Seok" userId="29ea6c4f-dc10-4b17-9b49-e970b46c0171" providerId="ADAL" clId="{36D5110F-924E-4826-B80E-AD015BAB06A8}" dt="2022-05-25T01:01:27.889" v="2208" actId="1036"/>
          <ac:spMkLst>
            <pc:docMk/>
            <pc:sldMk cId="490147699" sldId="733"/>
            <ac:spMk id="44" creationId="{BFFEE0C0-24F0-A6A1-A02D-875A20DC2624}"/>
          </ac:spMkLst>
        </pc:spChg>
        <pc:spChg chg="mod">
          <ac:chgData name="Choi Yong Seok" userId="29ea6c4f-dc10-4b17-9b49-e970b46c0171" providerId="ADAL" clId="{36D5110F-924E-4826-B80E-AD015BAB06A8}" dt="2022-05-25T01:01:27.889" v="2208" actId="1036"/>
          <ac:spMkLst>
            <pc:docMk/>
            <pc:sldMk cId="490147699" sldId="733"/>
            <ac:spMk id="45" creationId="{0BCEE5E0-2FAE-F341-BA64-A4133324208B}"/>
          </ac:spMkLst>
        </pc:spChg>
        <pc:spChg chg="mod">
          <ac:chgData name="Choi Yong Seok" userId="29ea6c4f-dc10-4b17-9b49-e970b46c0171" providerId="ADAL" clId="{36D5110F-924E-4826-B80E-AD015BAB06A8}" dt="2022-05-25T01:01:27.889" v="2208" actId="1036"/>
          <ac:spMkLst>
            <pc:docMk/>
            <pc:sldMk cId="490147699" sldId="733"/>
            <ac:spMk id="46" creationId="{BFA48AD5-16DF-8870-A9AF-090711120680}"/>
          </ac:spMkLst>
        </pc:spChg>
        <pc:spChg chg="mod">
          <ac:chgData name="Choi Yong Seok" userId="29ea6c4f-dc10-4b17-9b49-e970b46c0171" providerId="ADAL" clId="{36D5110F-924E-4826-B80E-AD015BAB06A8}" dt="2022-05-25T01:01:27.889" v="2208" actId="1036"/>
          <ac:spMkLst>
            <pc:docMk/>
            <pc:sldMk cId="490147699" sldId="733"/>
            <ac:spMk id="48" creationId="{F8FA38D4-27AC-95ED-3385-50E1380BACA9}"/>
          </ac:spMkLst>
        </pc:spChg>
        <pc:spChg chg="mod">
          <ac:chgData name="Choi Yong Seok" userId="29ea6c4f-dc10-4b17-9b49-e970b46c0171" providerId="ADAL" clId="{36D5110F-924E-4826-B80E-AD015BAB06A8}" dt="2022-05-25T01:01:27.889" v="2208" actId="1036"/>
          <ac:spMkLst>
            <pc:docMk/>
            <pc:sldMk cId="490147699" sldId="733"/>
            <ac:spMk id="49" creationId="{A21583EA-7644-3AA8-1615-F129F3CDA89E}"/>
          </ac:spMkLst>
        </pc:spChg>
        <pc:spChg chg="mod">
          <ac:chgData name="Choi Yong Seok" userId="29ea6c4f-dc10-4b17-9b49-e970b46c0171" providerId="ADAL" clId="{36D5110F-924E-4826-B80E-AD015BAB06A8}" dt="2022-05-25T01:01:27.889" v="2208" actId="1036"/>
          <ac:spMkLst>
            <pc:docMk/>
            <pc:sldMk cId="490147699" sldId="733"/>
            <ac:spMk id="50" creationId="{194B43D6-6106-1794-A737-44C0E479A7FB}"/>
          </ac:spMkLst>
        </pc:spChg>
        <pc:spChg chg="mod">
          <ac:chgData name="Choi Yong Seok" userId="29ea6c4f-dc10-4b17-9b49-e970b46c0171" providerId="ADAL" clId="{36D5110F-924E-4826-B80E-AD015BAB06A8}" dt="2022-05-25T01:01:27.889" v="2208" actId="1036"/>
          <ac:spMkLst>
            <pc:docMk/>
            <pc:sldMk cId="490147699" sldId="733"/>
            <ac:spMk id="51" creationId="{32F9C211-D3EE-6EA9-0A98-4BDCBCCF61CE}"/>
          </ac:spMkLst>
        </pc:spChg>
        <pc:spChg chg="mod">
          <ac:chgData name="Choi Yong Seok" userId="29ea6c4f-dc10-4b17-9b49-e970b46c0171" providerId="ADAL" clId="{36D5110F-924E-4826-B80E-AD015BAB06A8}" dt="2022-05-25T01:01:27.889" v="2208" actId="1036"/>
          <ac:spMkLst>
            <pc:docMk/>
            <pc:sldMk cId="490147699" sldId="733"/>
            <ac:spMk id="52" creationId="{348D291B-6767-F176-D248-A06408070001}"/>
          </ac:spMkLst>
        </pc:spChg>
        <pc:spChg chg="mod">
          <ac:chgData name="Choi Yong Seok" userId="29ea6c4f-dc10-4b17-9b49-e970b46c0171" providerId="ADAL" clId="{36D5110F-924E-4826-B80E-AD015BAB06A8}" dt="2022-05-25T01:01:27.889" v="2208" actId="1036"/>
          <ac:spMkLst>
            <pc:docMk/>
            <pc:sldMk cId="490147699" sldId="733"/>
            <ac:spMk id="58" creationId="{B58B5F51-BE30-AB54-8DEC-4EF8ABE69442}"/>
          </ac:spMkLst>
        </pc:spChg>
        <pc:spChg chg="del">
          <ac:chgData name="Choi Yong Seok" userId="29ea6c4f-dc10-4b17-9b49-e970b46c0171" providerId="ADAL" clId="{36D5110F-924E-4826-B80E-AD015BAB06A8}" dt="2022-05-25T01:02:06.956" v="2251" actId="478"/>
          <ac:spMkLst>
            <pc:docMk/>
            <pc:sldMk cId="490147699" sldId="733"/>
            <ac:spMk id="99" creationId="{E15B12E6-3E4F-4DEF-6E5B-D69805346981}"/>
          </ac:spMkLst>
        </pc:spChg>
        <pc:cxnChg chg="mod">
          <ac:chgData name="Choi Yong Seok" userId="29ea6c4f-dc10-4b17-9b49-e970b46c0171" providerId="ADAL" clId="{36D5110F-924E-4826-B80E-AD015BAB06A8}" dt="2022-05-25T01:01:27.889" v="2208" actId="1036"/>
          <ac:cxnSpMkLst>
            <pc:docMk/>
            <pc:sldMk cId="490147699" sldId="733"/>
            <ac:cxnSpMk id="47" creationId="{E5DAC75A-F994-2C92-ED98-7A1B8F6D90DA}"/>
          </ac:cxnSpMkLst>
        </pc:cxnChg>
        <pc:cxnChg chg="mod">
          <ac:chgData name="Choi Yong Seok" userId="29ea6c4f-dc10-4b17-9b49-e970b46c0171" providerId="ADAL" clId="{36D5110F-924E-4826-B80E-AD015BAB06A8}" dt="2022-05-25T01:01:31.857" v="2209" actId="14100"/>
          <ac:cxnSpMkLst>
            <pc:docMk/>
            <pc:sldMk cId="490147699" sldId="733"/>
            <ac:cxnSpMk id="60" creationId="{B40C4636-539E-94DD-0E7E-7CFDDC54C728}"/>
          </ac:cxnSpMkLst>
        </pc:cxnChg>
        <pc:cxnChg chg="del mod">
          <ac:chgData name="Choi Yong Seok" userId="29ea6c4f-dc10-4b17-9b49-e970b46c0171" providerId="ADAL" clId="{36D5110F-924E-4826-B80E-AD015BAB06A8}" dt="2022-05-25T01:02:05.665" v="2250" actId="478"/>
          <ac:cxnSpMkLst>
            <pc:docMk/>
            <pc:sldMk cId="490147699" sldId="733"/>
            <ac:cxnSpMk id="97" creationId="{930233C5-6095-41F2-E6CA-43466A0C7B9E}"/>
          </ac:cxnSpMkLst>
        </pc:cxnChg>
        <pc:cxnChg chg="del mod">
          <ac:chgData name="Choi Yong Seok" userId="29ea6c4f-dc10-4b17-9b49-e970b46c0171" providerId="ADAL" clId="{36D5110F-924E-4826-B80E-AD015BAB06A8}" dt="2022-05-25T01:02:07.592" v="2252" actId="478"/>
          <ac:cxnSpMkLst>
            <pc:docMk/>
            <pc:sldMk cId="490147699" sldId="733"/>
            <ac:cxnSpMk id="102" creationId="{9D0EDF85-4D0B-C05F-6D5E-20F162332CCE}"/>
          </ac:cxnSpMkLst>
        </pc:cxnChg>
      </pc:sldChg>
    </pc:docChg>
  </pc:docChgLst>
  <pc:docChgLst>
    <pc:chgData name="Choi Yong Seok" userId="29ea6c4f-dc10-4b17-9b49-e970b46c0171" providerId="ADAL" clId="{9626A0C3-CB3E-4544-8A8B-4173B05546A0}"/>
    <pc:docChg chg="undo custSel addSld delSld modSld sldOrd">
      <pc:chgData name="Choi Yong Seok" userId="29ea6c4f-dc10-4b17-9b49-e970b46c0171" providerId="ADAL" clId="{9626A0C3-CB3E-4544-8A8B-4173B05546A0}" dt="2022-07-06T06:08:41.768" v="10486" actId="1076"/>
      <pc:docMkLst>
        <pc:docMk/>
      </pc:docMkLst>
      <pc:sldChg chg="modSp mod">
        <pc:chgData name="Choi Yong Seok" userId="29ea6c4f-dc10-4b17-9b49-e970b46c0171" providerId="ADAL" clId="{9626A0C3-CB3E-4544-8A8B-4173B05546A0}" dt="2022-07-06T01:03:12.987" v="104" actId="14826"/>
        <pc:sldMkLst>
          <pc:docMk/>
          <pc:sldMk cId="1335508778" sldId="364"/>
        </pc:sldMkLst>
        <pc:spChg chg="mod">
          <ac:chgData name="Choi Yong Seok" userId="29ea6c4f-dc10-4b17-9b49-e970b46c0171" providerId="ADAL" clId="{9626A0C3-CB3E-4544-8A8B-4173B05546A0}" dt="2022-07-06T01:02:50.150" v="102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9626A0C3-CB3E-4544-8A8B-4173B05546A0}" dt="2022-07-06T01:02:40.367" v="87" actId="20577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9626A0C3-CB3E-4544-8A8B-4173B05546A0}" dt="2022-07-06T01:02:45.389" v="96" actId="20577"/>
          <ac:spMkLst>
            <pc:docMk/>
            <pc:sldMk cId="1335508778" sldId="364"/>
            <ac:spMk id="5" creationId="{E8BF452F-36B6-160E-7EDD-D9A860F416A6}"/>
          </ac:spMkLst>
        </pc:spChg>
        <pc:picChg chg="mod">
          <ac:chgData name="Choi Yong Seok" userId="29ea6c4f-dc10-4b17-9b49-e970b46c0171" providerId="ADAL" clId="{9626A0C3-CB3E-4544-8A8B-4173B05546A0}" dt="2022-07-06T01:03:12.987" v="104" actId="14826"/>
          <ac:picMkLst>
            <pc:docMk/>
            <pc:sldMk cId="1335508778" sldId="364"/>
            <ac:picMk id="9" creationId="{70F474E0-7BC2-0AF2-C76E-A1A7EA23EB57}"/>
          </ac:picMkLst>
        </pc:picChg>
      </pc:sldChg>
      <pc:sldChg chg="addSp modSp mod">
        <pc:chgData name="Choi Yong Seok" userId="29ea6c4f-dc10-4b17-9b49-e970b46c0171" providerId="ADAL" clId="{9626A0C3-CB3E-4544-8A8B-4173B05546A0}" dt="2022-07-06T04:12:38.520" v="1417" actId="20577"/>
        <pc:sldMkLst>
          <pc:docMk/>
          <pc:sldMk cId="2614291775" sldId="705"/>
        </pc:sldMkLst>
        <pc:spChg chg="mod">
          <ac:chgData name="Choi Yong Seok" userId="29ea6c4f-dc10-4b17-9b49-e970b46c0171" providerId="ADAL" clId="{9626A0C3-CB3E-4544-8A8B-4173B05546A0}" dt="2022-07-06T04:12:38.520" v="1417" actId="20577"/>
          <ac:spMkLst>
            <pc:docMk/>
            <pc:sldMk cId="2614291775" sldId="705"/>
            <ac:spMk id="3" creationId="{AF883A52-735F-F384-9DB7-00BDFCDEBEE5}"/>
          </ac:spMkLst>
        </pc:spChg>
        <pc:picChg chg="add mod modCrop">
          <ac:chgData name="Choi Yong Seok" userId="29ea6c4f-dc10-4b17-9b49-e970b46c0171" providerId="ADAL" clId="{9626A0C3-CB3E-4544-8A8B-4173B05546A0}" dt="2022-07-06T04:11:15.020" v="1160" actId="1076"/>
          <ac:picMkLst>
            <pc:docMk/>
            <pc:sldMk cId="2614291775" sldId="705"/>
            <ac:picMk id="6" creationId="{C286DB73-0E6F-6928-FB14-8D8AC43153F1}"/>
          </ac:picMkLst>
        </pc:picChg>
      </pc:sldChg>
      <pc:sldChg chg="addSp modSp mod">
        <pc:chgData name="Choi Yong Seok" userId="29ea6c4f-dc10-4b17-9b49-e970b46c0171" providerId="ADAL" clId="{9626A0C3-CB3E-4544-8A8B-4173B05546A0}" dt="2022-07-06T04:20:28.912" v="2457" actId="1036"/>
        <pc:sldMkLst>
          <pc:docMk/>
          <pc:sldMk cId="2670418856" sldId="753"/>
        </pc:sldMkLst>
        <pc:spChg chg="mod">
          <ac:chgData name="Choi Yong Seok" userId="29ea6c4f-dc10-4b17-9b49-e970b46c0171" providerId="ADAL" clId="{9626A0C3-CB3E-4544-8A8B-4173B05546A0}" dt="2022-07-06T04:19:52.429" v="2443" actId="113"/>
          <ac:spMkLst>
            <pc:docMk/>
            <pc:sldMk cId="2670418856" sldId="753"/>
            <ac:spMk id="3" creationId="{AF883A52-735F-F384-9DB7-00BDFCDEBEE5}"/>
          </ac:spMkLst>
        </pc:spChg>
        <pc:picChg chg="add mod">
          <ac:chgData name="Choi Yong Seok" userId="29ea6c4f-dc10-4b17-9b49-e970b46c0171" providerId="ADAL" clId="{9626A0C3-CB3E-4544-8A8B-4173B05546A0}" dt="2022-07-06T04:20:12.227" v="2447" actId="1076"/>
          <ac:picMkLst>
            <pc:docMk/>
            <pc:sldMk cId="2670418856" sldId="753"/>
            <ac:picMk id="6" creationId="{054820E6-3BB7-AF01-23A9-98E0E9CC6245}"/>
          </ac:picMkLst>
        </pc:picChg>
        <pc:picChg chg="add mod">
          <ac:chgData name="Choi Yong Seok" userId="29ea6c4f-dc10-4b17-9b49-e970b46c0171" providerId="ADAL" clId="{9626A0C3-CB3E-4544-8A8B-4173B05546A0}" dt="2022-07-06T04:20:12.227" v="2447" actId="1076"/>
          <ac:picMkLst>
            <pc:docMk/>
            <pc:sldMk cId="2670418856" sldId="753"/>
            <ac:picMk id="8" creationId="{26BEB6AB-7B42-35CF-DE70-2E0C5C1BA13A}"/>
          </ac:picMkLst>
        </pc:picChg>
        <pc:picChg chg="add mod">
          <ac:chgData name="Choi Yong Seok" userId="29ea6c4f-dc10-4b17-9b49-e970b46c0171" providerId="ADAL" clId="{9626A0C3-CB3E-4544-8A8B-4173B05546A0}" dt="2022-07-06T04:20:28.912" v="2457" actId="1036"/>
          <ac:picMkLst>
            <pc:docMk/>
            <pc:sldMk cId="2670418856" sldId="753"/>
            <ac:picMk id="10" creationId="{4AD294F2-799C-014B-9BA3-9DB5764C4FCA}"/>
          </ac:picMkLst>
        </pc:picChg>
        <pc:picChg chg="add mod">
          <ac:chgData name="Choi Yong Seok" userId="29ea6c4f-dc10-4b17-9b49-e970b46c0171" providerId="ADAL" clId="{9626A0C3-CB3E-4544-8A8B-4173B05546A0}" dt="2022-07-06T04:20:28.912" v="2457" actId="1036"/>
          <ac:picMkLst>
            <pc:docMk/>
            <pc:sldMk cId="2670418856" sldId="753"/>
            <ac:picMk id="13" creationId="{06F29C09-3D4E-AB33-6D75-83D30F60F994}"/>
          </ac:picMkLst>
        </pc:picChg>
      </pc:sldChg>
      <pc:sldChg chg="addSp delSp modSp add del mod modShow">
        <pc:chgData name="Choi Yong Seok" userId="29ea6c4f-dc10-4b17-9b49-e970b46c0171" providerId="ADAL" clId="{9626A0C3-CB3E-4544-8A8B-4173B05546A0}" dt="2022-07-06T04:39:03.085" v="3830" actId="729"/>
        <pc:sldMkLst>
          <pc:docMk/>
          <pc:sldMk cId="3803154558" sldId="754"/>
        </pc:sldMkLst>
        <pc:spChg chg="mod">
          <ac:chgData name="Choi Yong Seok" userId="29ea6c4f-dc10-4b17-9b49-e970b46c0171" providerId="ADAL" clId="{9626A0C3-CB3E-4544-8A8B-4173B05546A0}" dt="2022-07-06T04:28:23.002" v="3395" actId="404"/>
          <ac:spMkLst>
            <pc:docMk/>
            <pc:sldMk cId="3803154558" sldId="754"/>
            <ac:spMk id="3" creationId="{AF883A52-735F-F384-9DB7-00BDFCDEBEE5}"/>
          </ac:spMkLst>
        </pc:spChg>
        <pc:spChg chg="mod">
          <ac:chgData name="Choi Yong Seok" userId="29ea6c4f-dc10-4b17-9b49-e970b46c0171" providerId="ADAL" clId="{9626A0C3-CB3E-4544-8A8B-4173B05546A0}" dt="2022-07-06T04:23:09.363" v="2475" actId="20577"/>
          <ac:spMkLst>
            <pc:docMk/>
            <pc:sldMk cId="3803154558" sldId="754"/>
            <ac:spMk id="4" creationId="{00000000-0000-0000-0000-000000000000}"/>
          </ac:spMkLst>
        </pc:spChg>
        <pc:spChg chg="add mod">
          <ac:chgData name="Choi Yong Seok" userId="29ea6c4f-dc10-4b17-9b49-e970b46c0171" providerId="ADAL" clId="{9626A0C3-CB3E-4544-8A8B-4173B05546A0}" dt="2022-07-06T04:23:36.533" v="2509" actId="1076"/>
          <ac:spMkLst>
            <pc:docMk/>
            <pc:sldMk cId="3803154558" sldId="754"/>
            <ac:spMk id="5" creationId="{ECE70884-6C5B-65F5-35B8-62E1409E0541}"/>
          </ac:spMkLst>
        </pc:spChg>
        <pc:picChg chg="del">
          <ac:chgData name="Choi Yong Seok" userId="29ea6c4f-dc10-4b17-9b49-e970b46c0171" providerId="ADAL" clId="{9626A0C3-CB3E-4544-8A8B-4173B05546A0}" dt="2022-07-06T04:23:38.865" v="2512" actId="478"/>
          <ac:picMkLst>
            <pc:docMk/>
            <pc:sldMk cId="3803154558" sldId="754"/>
            <ac:picMk id="6" creationId="{054820E6-3BB7-AF01-23A9-98E0E9CC6245}"/>
          </ac:picMkLst>
        </pc:picChg>
        <pc:picChg chg="del">
          <ac:chgData name="Choi Yong Seok" userId="29ea6c4f-dc10-4b17-9b49-e970b46c0171" providerId="ADAL" clId="{9626A0C3-CB3E-4544-8A8B-4173B05546A0}" dt="2022-07-06T04:23:39.265" v="2513" actId="478"/>
          <ac:picMkLst>
            <pc:docMk/>
            <pc:sldMk cId="3803154558" sldId="754"/>
            <ac:picMk id="8" creationId="{26BEB6AB-7B42-35CF-DE70-2E0C5C1BA13A}"/>
          </ac:picMkLst>
        </pc:picChg>
        <pc:picChg chg="del">
          <ac:chgData name="Choi Yong Seok" userId="29ea6c4f-dc10-4b17-9b49-e970b46c0171" providerId="ADAL" clId="{9626A0C3-CB3E-4544-8A8B-4173B05546A0}" dt="2022-07-06T04:23:38.257" v="2510" actId="478"/>
          <ac:picMkLst>
            <pc:docMk/>
            <pc:sldMk cId="3803154558" sldId="754"/>
            <ac:picMk id="10" creationId="{4AD294F2-799C-014B-9BA3-9DB5764C4FCA}"/>
          </ac:picMkLst>
        </pc:picChg>
        <pc:picChg chg="del">
          <ac:chgData name="Choi Yong Seok" userId="29ea6c4f-dc10-4b17-9b49-e970b46c0171" providerId="ADAL" clId="{9626A0C3-CB3E-4544-8A8B-4173B05546A0}" dt="2022-07-06T04:23:38.601" v="2511" actId="478"/>
          <ac:picMkLst>
            <pc:docMk/>
            <pc:sldMk cId="3803154558" sldId="754"/>
            <ac:picMk id="13" creationId="{06F29C09-3D4E-AB33-6D75-83D30F60F994}"/>
          </ac:picMkLst>
        </pc:picChg>
      </pc:sldChg>
      <pc:sldChg chg="modSp add del mod modShow">
        <pc:chgData name="Choi Yong Seok" userId="29ea6c4f-dc10-4b17-9b49-e970b46c0171" providerId="ADAL" clId="{9626A0C3-CB3E-4544-8A8B-4173B05546A0}" dt="2022-07-06T04:39:03.085" v="3830" actId="729"/>
        <pc:sldMkLst>
          <pc:docMk/>
          <pc:sldMk cId="1718010048" sldId="755"/>
        </pc:sldMkLst>
        <pc:spChg chg="mod">
          <ac:chgData name="Choi Yong Seok" userId="29ea6c4f-dc10-4b17-9b49-e970b46c0171" providerId="ADAL" clId="{9626A0C3-CB3E-4544-8A8B-4173B05546A0}" dt="2022-07-06T04:37:39.872" v="3771" actId="5793"/>
          <ac:spMkLst>
            <pc:docMk/>
            <pc:sldMk cId="1718010048" sldId="755"/>
            <ac:spMk id="3" creationId="{AF883A52-735F-F384-9DB7-00BDFCDEBEE5}"/>
          </ac:spMkLst>
        </pc:spChg>
        <pc:spChg chg="mod">
          <ac:chgData name="Choi Yong Seok" userId="29ea6c4f-dc10-4b17-9b49-e970b46c0171" providerId="ADAL" clId="{9626A0C3-CB3E-4544-8A8B-4173B05546A0}" dt="2022-07-06T04:28:33.410" v="3425" actId="20577"/>
          <ac:spMkLst>
            <pc:docMk/>
            <pc:sldMk cId="1718010048" sldId="755"/>
            <ac:spMk id="5" creationId="{ECE70884-6C5B-65F5-35B8-62E1409E0541}"/>
          </ac:spMkLst>
        </pc:spChg>
      </pc:sldChg>
      <pc:sldChg chg="del">
        <pc:chgData name="Choi Yong Seok" userId="29ea6c4f-dc10-4b17-9b49-e970b46c0171" providerId="ADAL" clId="{9626A0C3-CB3E-4544-8A8B-4173B05546A0}" dt="2022-07-06T04:22:59.693" v="2458" actId="47"/>
        <pc:sldMkLst>
          <pc:docMk/>
          <pc:sldMk cId="1078244546" sldId="756"/>
        </pc:sldMkLst>
      </pc:sldChg>
      <pc:sldChg chg="addSp delSp modSp add mod">
        <pc:chgData name="Choi Yong Seok" userId="29ea6c4f-dc10-4b17-9b49-e970b46c0171" providerId="ADAL" clId="{9626A0C3-CB3E-4544-8A8B-4173B05546A0}" dt="2022-07-06T04:45:06.347" v="4531"/>
        <pc:sldMkLst>
          <pc:docMk/>
          <pc:sldMk cId="1122589255" sldId="756"/>
        </pc:sldMkLst>
        <pc:spChg chg="del">
          <ac:chgData name="Choi Yong Seok" userId="29ea6c4f-dc10-4b17-9b49-e970b46c0171" providerId="ADAL" clId="{9626A0C3-CB3E-4544-8A8B-4173B05546A0}" dt="2022-07-06T04:39:06.634" v="3831" actId="478"/>
          <ac:spMkLst>
            <pc:docMk/>
            <pc:sldMk cId="1122589255" sldId="756"/>
            <ac:spMk id="3" creationId="{AF883A52-735F-F384-9DB7-00BDFCDEBEE5}"/>
          </ac:spMkLst>
        </pc:spChg>
        <pc:spChg chg="mod">
          <ac:chgData name="Choi Yong Seok" userId="29ea6c4f-dc10-4b17-9b49-e970b46c0171" providerId="ADAL" clId="{9626A0C3-CB3E-4544-8A8B-4173B05546A0}" dt="2022-07-06T04:38:42.929" v="3813" actId="20577"/>
          <ac:spMkLst>
            <pc:docMk/>
            <pc:sldMk cId="1122589255" sldId="756"/>
            <ac:spMk id="4" creationId="{00000000-0000-0000-0000-000000000000}"/>
          </ac:spMkLst>
        </pc:spChg>
        <pc:spChg chg="mod">
          <ac:chgData name="Choi Yong Seok" userId="29ea6c4f-dc10-4b17-9b49-e970b46c0171" providerId="ADAL" clId="{9626A0C3-CB3E-4544-8A8B-4173B05546A0}" dt="2022-07-06T04:38:50.441" v="3827" actId="20577"/>
          <ac:spMkLst>
            <pc:docMk/>
            <pc:sldMk cId="1122589255" sldId="756"/>
            <ac:spMk id="5" creationId="{ECE70884-6C5B-65F5-35B8-62E1409E0541}"/>
          </ac:spMkLst>
        </pc:spChg>
        <pc:spChg chg="add mod">
          <ac:chgData name="Choi Yong Seok" userId="29ea6c4f-dc10-4b17-9b49-e970b46c0171" providerId="ADAL" clId="{9626A0C3-CB3E-4544-8A8B-4173B05546A0}" dt="2022-07-06T04:45:06.347" v="4531"/>
          <ac:spMkLst>
            <pc:docMk/>
            <pc:sldMk cId="1122589255" sldId="756"/>
            <ac:spMk id="12" creationId="{B7D07E30-2CBA-439E-2436-3FABD6DDA9B5}"/>
          </ac:spMkLst>
        </pc:spChg>
        <pc:picChg chg="add mod">
          <ac:chgData name="Choi Yong Seok" userId="29ea6c4f-dc10-4b17-9b49-e970b46c0171" providerId="ADAL" clId="{9626A0C3-CB3E-4544-8A8B-4173B05546A0}" dt="2022-07-06T04:39:10.854" v="3834" actId="1076"/>
          <ac:picMkLst>
            <pc:docMk/>
            <pc:sldMk cId="1122589255" sldId="756"/>
            <ac:picMk id="9" creationId="{947D35FC-AAA9-8686-BD2E-136FD9E9EAEA}"/>
          </ac:picMkLst>
        </pc:picChg>
        <pc:picChg chg="add mod">
          <ac:chgData name="Choi Yong Seok" userId="29ea6c4f-dc10-4b17-9b49-e970b46c0171" providerId="ADAL" clId="{9626A0C3-CB3E-4544-8A8B-4173B05546A0}" dt="2022-07-06T04:39:17.641" v="3838" actId="1076"/>
          <ac:picMkLst>
            <pc:docMk/>
            <pc:sldMk cId="1122589255" sldId="756"/>
            <ac:picMk id="10" creationId="{A1CE9F79-389B-415B-1A70-20D5BADECC5F}"/>
          </ac:picMkLst>
        </pc:picChg>
      </pc:sldChg>
      <pc:sldChg chg="modSp add mod">
        <pc:chgData name="Choi Yong Seok" userId="29ea6c4f-dc10-4b17-9b49-e970b46c0171" providerId="ADAL" clId="{9626A0C3-CB3E-4544-8A8B-4173B05546A0}" dt="2022-07-06T05:14:11.562" v="5975" actId="20577"/>
        <pc:sldMkLst>
          <pc:docMk/>
          <pc:sldMk cId="315666095" sldId="757"/>
        </pc:sldMkLst>
        <pc:spChg chg="mod">
          <ac:chgData name="Choi Yong Seok" userId="29ea6c4f-dc10-4b17-9b49-e970b46c0171" providerId="ADAL" clId="{9626A0C3-CB3E-4544-8A8B-4173B05546A0}" dt="2022-07-06T05:14:11.562" v="5975" actId="20577"/>
          <ac:spMkLst>
            <pc:docMk/>
            <pc:sldMk cId="315666095" sldId="757"/>
            <ac:spMk id="12" creationId="{B7D07E30-2CBA-439E-2436-3FABD6DDA9B5}"/>
          </ac:spMkLst>
        </pc:spChg>
      </pc:sldChg>
      <pc:sldChg chg="del">
        <pc:chgData name="Choi Yong Seok" userId="29ea6c4f-dc10-4b17-9b49-e970b46c0171" providerId="ADAL" clId="{9626A0C3-CB3E-4544-8A8B-4173B05546A0}" dt="2022-07-06T04:22:59.693" v="2458" actId="47"/>
        <pc:sldMkLst>
          <pc:docMk/>
          <pc:sldMk cId="2656503487" sldId="757"/>
        </pc:sldMkLst>
      </pc:sldChg>
      <pc:sldChg chg="addSp delSp modSp add mod">
        <pc:chgData name="Choi Yong Seok" userId="29ea6c4f-dc10-4b17-9b49-e970b46c0171" providerId="ADAL" clId="{9626A0C3-CB3E-4544-8A8B-4173B05546A0}" dt="2022-07-06T05:12:26.552" v="5918" actId="14100"/>
        <pc:sldMkLst>
          <pc:docMk/>
          <pc:sldMk cId="1676332058" sldId="758"/>
        </pc:sldMkLst>
        <pc:spChg chg="add del mod">
          <ac:chgData name="Choi Yong Seok" userId="29ea6c4f-dc10-4b17-9b49-e970b46c0171" providerId="ADAL" clId="{9626A0C3-CB3E-4544-8A8B-4173B05546A0}" dt="2022-07-06T04:57:31.413" v="5801" actId="478"/>
          <ac:spMkLst>
            <pc:docMk/>
            <pc:sldMk cId="1676332058" sldId="758"/>
            <ac:spMk id="3" creationId="{31A4FCA8-6655-DAEA-DB4F-6F99B8718222}"/>
          </ac:spMkLst>
        </pc:spChg>
        <pc:spChg chg="mod">
          <ac:chgData name="Choi Yong Seok" userId="29ea6c4f-dc10-4b17-9b49-e970b46c0171" providerId="ADAL" clId="{9626A0C3-CB3E-4544-8A8B-4173B05546A0}" dt="2022-07-06T04:56:11.395" v="5754" actId="20577"/>
          <ac:spMkLst>
            <pc:docMk/>
            <pc:sldMk cId="1676332058" sldId="758"/>
            <ac:spMk id="4" creationId="{00000000-0000-0000-0000-000000000000}"/>
          </ac:spMkLst>
        </pc:spChg>
        <pc:spChg chg="mod">
          <ac:chgData name="Choi Yong Seok" userId="29ea6c4f-dc10-4b17-9b49-e970b46c0171" providerId="ADAL" clId="{9626A0C3-CB3E-4544-8A8B-4173B05546A0}" dt="2022-07-06T04:56:18.467" v="5770" actId="20577"/>
          <ac:spMkLst>
            <pc:docMk/>
            <pc:sldMk cId="1676332058" sldId="758"/>
            <ac:spMk id="5" creationId="{ECE70884-6C5B-65F5-35B8-62E1409E0541}"/>
          </ac:spMkLst>
        </pc:spChg>
        <pc:spChg chg="add mod">
          <ac:chgData name="Choi Yong Seok" userId="29ea6c4f-dc10-4b17-9b49-e970b46c0171" providerId="ADAL" clId="{9626A0C3-CB3E-4544-8A8B-4173B05546A0}" dt="2022-07-06T04:57:49.765" v="5820" actId="1076"/>
          <ac:spMkLst>
            <pc:docMk/>
            <pc:sldMk cId="1676332058" sldId="758"/>
            <ac:spMk id="6" creationId="{81CC5FCF-8D50-E718-1AB2-AFC66B4A1855}"/>
          </ac:spMkLst>
        </pc:spChg>
        <pc:spChg chg="add mod">
          <ac:chgData name="Choi Yong Seok" userId="29ea6c4f-dc10-4b17-9b49-e970b46c0171" providerId="ADAL" clId="{9626A0C3-CB3E-4544-8A8B-4173B05546A0}" dt="2022-07-06T05:01:02.175" v="5907" actId="14100"/>
          <ac:spMkLst>
            <pc:docMk/>
            <pc:sldMk cId="1676332058" sldId="758"/>
            <ac:spMk id="7" creationId="{BD89107E-2A97-3EFE-68BC-1D07A165E7B4}"/>
          </ac:spMkLst>
        </pc:spChg>
        <pc:spChg chg="add mod">
          <ac:chgData name="Choi Yong Seok" userId="29ea6c4f-dc10-4b17-9b49-e970b46c0171" providerId="ADAL" clId="{9626A0C3-CB3E-4544-8A8B-4173B05546A0}" dt="2022-07-06T05:01:19.985" v="5913" actId="1038"/>
          <ac:spMkLst>
            <pc:docMk/>
            <pc:sldMk cId="1676332058" sldId="758"/>
            <ac:spMk id="8" creationId="{4E5BD426-9FBB-561B-208D-C56A993177DB}"/>
          </ac:spMkLst>
        </pc:spChg>
        <pc:spChg chg="del">
          <ac:chgData name="Choi Yong Seok" userId="29ea6c4f-dc10-4b17-9b49-e970b46c0171" providerId="ADAL" clId="{9626A0C3-CB3E-4544-8A8B-4173B05546A0}" dt="2022-07-06T04:56:20.701" v="5772" actId="478"/>
          <ac:spMkLst>
            <pc:docMk/>
            <pc:sldMk cId="1676332058" sldId="758"/>
            <ac:spMk id="12" creationId="{B7D07E30-2CBA-439E-2436-3FABD6DDA9B5}"/>
          </ac:spMkLst>
        </pc:spChg>
        <pc:spChg chg="add del mod">
          <ac:chgData name="Choi Yong Seok" userId="29ea6c4f-dc10-4b17-9b49-e970b46c0171" providerId="ADAL" clId="{9626A0C3-CB3E-4544-8A8B-4173B05546A0}" dt="2022-07-06T04:57:36.352" v="5803" actId="478"/>
          <ac:spMkLst>
            <pc:docMk/>
            <pc:sldMk cId="1676332058" sldId="758"/>
            <ac:spMk id="13" creationId="{4151B27D-F6F7-44A0-96AE-0EDB227AD713}"/>
          </ac:spMkLst>
        </pc:spChg>
        <pc:spChg chg="add mod">
          <ac:chgData name="Choi Yong Seok" userId="29ea6c4f-dc10-4b17-9b49-e970b46c0171" providerId="ADAL" clId="{9626A0C3-CB3E-4544-8A8B-4173B05546A0}" dt="2022-07-06T04:57:57.565" v="5828" actId="20577"/>
          <ac:spMkLst>
            <pc:docMk/>
            <pc:sldMk cId="1676332058" sldId="758"/>
            <ac:spMk id="16" creationId="{FA1D2D7F-2392-B19E-DCB8-912F401CE0B1}"/>
          </ac:spMkLst>
        </pc:spChg>
        <pc:spChg chg="add mod">
          <ac:chgData name="Choi Yong Seok" userId="29ea6c4f-dc10-4b17-9b49-e970b46c0171" providerId="ADAL" clId="{9626A0C3-CB3E-4544-8A8B-4173B05546A0}" dt="2022-07-06T05:01:19.985" v="5913" actId="1038"/>
          <ac:spMkLst>
            <pc:docMk/>
            <pc:sldMk cId="1676332058" sldId="758"/>
            <ac:spMk id="17" creationId="{0DE57DF7-450C-D905-E193-941057926840}"/>
          </ac:spMkLst>
        </pc:spChg>
        <pc:spChg chg="add mod">
          <ac:chgData name="Choi Yong Seok" userId="29ea6c4f-dc10-4b17-9b49-e970b46c0171" providerId="ADAL" clId="{9626A0C3-CB3E-4544-8A8B-4173B05546A0}" dt="2022-07-06T05:01:19.985" v="5913" actId="1038"/>
          <ac:spMkLst>
            <pc:docMk/>
            <pc:sldMk cId="1676332058" sldId="758"/>
            <ac:spMk id="20" creationId="{5A526BCC-87CC-B086-E019-15E6EC885FD4}"/>
          </ac:spMkLst>
        </pc:spChg>
        <pc:spChg chg="add mod">
          <ac:chgData name="Choi Yong Seok" userId="29ea6c4f-dc10-4b17-9b49-e970b46c0171" providerId="ADAL" clId="{9626A0C3-CB3E-4544-8A8B-4173B05546A0}" dt="2022-07-06T05:01:19.985" v="5913" actId="1038"/>
          <ac:spMkLst>
            <pc:docMk/>
            <pc:sldMk cId="1676332058" sldId="758"/>
            <ac:spMk id="21" creationId="{AF40F47B-BECF-7EC0-152D-CCAFB499842D}"/>
          </ac:spMkLst>
        </pc:spChg>
        <pc:spChg chg="add mod">
          <ac:chgData name="Choi Yong Seok" userId="29ea6c4f-dc10-4b17-9b49-e970b46c0171" providerId="ADAL" clId="{9626A0C3-CB3E-4544-8A8B-4173B05546A0}" dt="2022-07-06T05:01:19.985" v="5913" actId="1038"/>
          <ac:spMkLst>
            <pc:docMk/>
            <pc:sldMk cId="1676332058" sldId="758"/>
            <ac:spMk id="22" creationId="{3D84ED93-5741-6841-EE80-5A21E417D764}"/>
          </ac:spMkLst>
        </pc:spChg>
        <pc:spChg chg="add mod">
          <ac:chgData name="Choi Yong Seok" userId="29ea6c4f-dc10-4b17-9b49-e970b46c0171" providerId="ADAL" clId="{9626A0C3-CB3E-4544-8A8B-4173B05546A0}" dt="2022-07-06T05:01:19.985" v="5913" actId="1038"/>
          <ac:spMkLst>
            <pc:docMk/>
            <pc:sldMk cId="1676332058" sldId="758"/>
            <ac:spMk id="24" creationId="{3F73661F-D5C6-8D9F-B170-27B17292F212}"/>
          </ac:spMkLst>
        </pc:spChg>
        <pc:picChg chg="del">
          <ac:chgData name="Choi Yong Seok" userId="29ea6c4f-dc10-4b17-9b49-e970b46c0171" providerId="ADAL" clId="{9626A0C3-CB3E-4544-8A8B-4173B05546A0}" dt="2022-07-06T04:56:19.450" v="5771" actId="478"/>
          <ac:picMkLst>
            <pc:docMk/>
            <pc:sldMk cId="1676332058" sldId="758"/>
            <ac:picMk id="9" creationId="{947D35FC-AAA9-8686-BD2E-136FD9E9EAEA}"/>
          </ac:picMkLst>
        </pc:picChg>
        <pc:picChg chg="del">
          <ac:chgData name="Choi Yong Seok" userId="29ea6c4f-dc10-4b17-9b49-e970b46c0171" providerId="ADAL" clId="{9626A0C3-CB3E-4544-8A8B-4173B05546A0}" dt="2022-07-06T04:56:21.282" v="5773" actId="478"/>
          <ac:picMkLst>
            <pc:docMk/>
            <pc:sldMk cId="1676332058" sldId="758"/>
            <ac:picMk id="10" creationId="{A1CE9F79-389B-415B-1A70-20D5BADECC5F}"/>
          </ac:picMkLst>
        </pc:picChg>
        <pc:picChg chg="add mod">
          <ac:chgData name="Choi Yong Seok" userId="29ea6c4f-dc10-4b17-9b49-e970b46c0171" providerId="ADAL" clId="{9626A0C3-CB3E-4544-8A8B-4173B05546A0}" dt="2022-07-06T04:57:37.501" v="5804" actId="1076"/>
          <ac:picMkLst>
            <pc:docMk/>
            <pc:sldMk cId="1676332058" sldId="758"/>
            <ac:picMk id="14" creationId="{D2A3E67B-3EF7-5F85-36D6-D4E6676EC6A2}"/>
          </ac:picMkLst>
        </pc:picChg>
        <pc:picChg chg="add mod">
          <ac:chgData name="Choi Yong Seok" userId="29ea6c4f-dc10-4b17-9b49-e970b46c0171" providerId="ADAL" clId="{9626A0C3-CB3E-4544-8A8B-4173B05546A0}" dt="2022-07-06T04:57:54.567" v="5822" actId="1076"/>
          <ac:picMkLst>
            <pc:docMk/>
            <pc:sldMk cId="1676332058" sldId="758"/>
            <ac:picMk id="15" creationId="{F064D966-C377-2C7D-C413-0BE2A7D707BE}"/>
          </ac:picMkLst>
        </pc:picChg>
        <pc:cxnChg chg="add mod">
          <ac:chgData name="Choi Yong Seok" userId="29ea6c4f-dc10-4b17-9b49-e970b46c0171" providerId="ADAL" clId="{9626A0C3-CB3E-4544-8A8B-4173B05546A0}" dt="2022-07-06T05:01:19.985" v="5913" actId="1038"/>
          <ac:cxnSpMkLst>
            <pc:docMk/>
            <pc:sldMk cId="1676332058" sldId="758"/>
            <ac:cxnSpMk id="19" creationId="{D7475E9C-681D-1F08-B7F4-ED820CD6319A}"/>
          </ac:cxnSpMkLst>
        </pc:cxnChg>
        <pc:cxnChg chg="add mod">
          <ac:chgData name="Choi Yong Seok" userId="29ea6c4f-dc10-4b17-9b49-e970b46c0171" providerId="ADAL" clId="{9626A0C3-CB3E-4544-8A8B-4173B05546A0}" dt="2022-07-06T05:12:26.552" v="5918" actId="14100"/>
          <ac:cxnSpMkLst>
            <pc:docMk/>
            <pc:sldMk cId="1676332058" sldId="758"/>
            <ac:cxnSpMk id="25" creationId="{B6BB8BAC-D540-2D46-4A5B-2AB175A912D1}"/>
          </ac:cxnSpMkLst>
        </pc:cxnChg>
        <pc:cxnChg chg="add mod">
          <ac:chgData name="Choi Yong Seok" userId="29ea6c4f-dc10-4b17-9b49-e970b46c0171" providerId="ADAL" clId="{9626A0C3-CB3E-4544-8A8B-4173B05546A0}" dt="2022-07-06T05:12:22.977" v="5917" actId="14100"/>
          <ac:cxnSpMkLst>
            <pc:docMk/>
            <pc:sldMk cId="1676332058" sldId="758"/>
            <ac:cxnSpMk id="28" creationId="{00865504-CD90-BFDB-0D66-14936F2065FA}"/>
          </ac:cxnSpMkLst>
        </pc:cxnChg>
      </pc:sldChg>
      <pc:sldChg chg="del">
        <pc:chgData name="Choi Yong Seok" userId="29ea6c4f-dc10-4b17-9b49-e970b46c0171" providerId="ADAL" clId="{9626A0C3-CB3E-4544-8A8B-4173B05546A0}" dt="2022-07-06T04:22:59.693" v="2458" actId="47"/>
        <pc:sldMkLst>
          <pc:docMk/>
          <pc:sldMk cId="3653220902" sldId="758"/>
        </pc:sldMkLst>
      </pc:sldChg>
      <pc:sldChg chg="del">
        <pc:chgData name="Choi Yong Seok" userId="29ea6c4f-dc10-4b17-9b49-e970b46c0171" providerId="ADAL" clId="{9626A0C3-CB3E-4544-8A8B-4173B05546A0}" dt="2022-07-06T04:22:59.693" v="2458" actId="47"/>
        <pc:sldMkLst>
          <pc:docMk/>
          <pc:sldMk cId="506186431" sldId="759"/>
        </pc:sldMkLst>
      </pc:sldChg>
      <pc:sldChg chg="addSp delSp modSp add mod">
        <pc:chgData name="Choi Yong Seok" userId="29ea6c4f-dc10-4b17-9b49-e970b46c0171" providerId="ADAL" clId="{9626A0C3-CB3E-4544-8A8B-4173B05546A0}" dt="2022-07-06T05:17:46.092" v="6032" actId="1076"/>
        <pc:sldMkLst>
          <pc:docMk/>
          <pc:sldMk cId="4021165603" sldId="759"/>
        </pc:sldMkLst>
        <pc:spChg chg="mod">
          <ac:chgData name="Choi Yong Seok" userId="29ea6c4f-dc10-4b17-9b49-e970b46c0171" providerId="ADAL" clId="{9626A0C3-CB3E-4544-8A8B-4173B05546A0}" dt="2022-07-06T05:14:35.572" v="6022" actId="20577"/>
          <ac:spMkLst>
            <pc:docMk/>
            <pc:sldMk cId="4021165603" sldId="759"/>
            <ac:spMk id="5" creationId="{ECE70884-6C5B-65F5-35B8-62E1409E0541}"/>
          </ac:spMkLst>
        </pc:spChg>
        <pc:spChg chg="del">
          <ac:chgData name="Choi Yong Seok" userId="29ea6c4f-dc10-4b17-9b49-e970b46c0171" providerId="ADAL" clId="{9626A0C3-CB3E-4544-8A8B-4173B05546A0}" dt="2022-07-06T05:14:38.589" v="6025" actId="478"/>
          <ac:spMkLst>
            <pc:docMk/>
            <pc:sldMk cId="4021165603" sldId="759"/>
            <ac:spMk id="6" creationId="{81CC5FCF-8D50-E718-1AB2-AFC66B4A1855}"/>
          </ac:spMkLst>
        </pc:spChg>
        <pc:spChg chg="del">
          <ac:chgData name="Choi Yong Seok" userId="29ea6c4f-dc10-4b17-9b49-e970b46c0171" providerId="ADAL" clId="{9626A0C3-CB3E-4544-8A8B-4173B05546A0}" dt="2022-07-06T05:14:41.435" v="6027" actId="478"/>
          <ac:spMkLst>
            <pc:docMk/>
            <pc:sldMk cId="4021165603" sldId="759"/>
            <ac:spMk id="7" creationId="{BD89107E-2A97-3EFE-68BC-1D07A165E7B4}"/>
          </ac:spMkLst>
        </pc:spChg>
        <pc:spChg chg="del">
          <ac:chgData name="Choi Yong Seok" userId="29ea6c4f-dc10-4b17-9b49-e970b46c0171" providerId="ADAL" clId="{9626A0C3-CB3E-4544-8A8B-4173B05546A0}" dt="2022-07-06T05:14:41.435" v="6027" actId="478"/>
          <ac:spMkLst>
            <pc:docMk/>
            <pc:sldMk cId="4021165603" sldId="759"/>
            <ac:spMk id="8" creationId="{4E5BD426-9FBB-561B-208D-C56A993177DB}"/>
          </ac:spMkLst>
        </pc:spChg>
        <pc:spChg chg="del">
          <ac:chgData name="Choi Yong Seok" userId="29ea6c4f-dc10-4b17-9b49-e970b46c0171" providerId="ADAL" clId="{9626A0C3-CB3E-4544-8A8B-4173B05546A0}" dt="2022-07-06T05:14:39.767" v="6026" actId="478"/>
          <ac:spMkLst>
            <pc:docMk/>
            <pc:sldMk cId="4021165603" sldId="759"/>
            <ac:spMk id="16" creationId="{FA1D2D7F-2392-B19E-DCB8-912F401CE0B1}"/>
          </ac:spMkLst>
        </pc:spChg>
        <pc:spChg chg="del">
          <ac:chgData name="Choi Yong Seok" userId="29ea6c4f-dc10-4b17-9b49-e970b46c0171" providerId="ADAL" clId="{9626A0C3-CB3E-4544-8A8B-4173B05546A0}" dt="2022-07-06T05:14:41.435" v="6027" actId="478"/>
          <ac:spMkLst>
            <pc:docMk/>
            <pc:sldMk cId="4021165603" sldId="759"/>
            <ac:spMk id="17" creationId="{0DE57DF7-450C-D905-E193-941057926840}"/>
          </ac:spMkLst>
        </pc:spChg>
        <pc:spChg chg="del">
          <ac:chgData name="Choi Yong Seok" userId="29ea6c4f-dc10-4b17-9b49-e970b46c0171" providerId="ADAL" clId="{9626A0C3-CB3E-4544-8A8B-4173B05546A0}" dt="2022-07-06T05:14:41.435" v="6027" actId="478"/>
          <ac:spMkLst>
            <pc:docMk/>
            <pc:sldMk cId="4021165603" sldId="759"/>
            <ac:spMk id="20" creationId="{5A526BCC-87CC-B086-E019-15E6EC885FD4}"/>
          </ac:spMkLst>
        </pc:spChg>
        <pc:spChg chg="del">
          <ac:chgData name="Choi Yong Seok" userId="29ea6c4f-dc10-4b17-9b49-e970b46c0171" providerId="ADAL" clId="{9626A0C3-CB3E-4544-8A8B-4173B05546A0}" dt="2022-07-06T05:14:41.435" v="6027" actId="478"/>
          <ac:spMkLst>
            <pc:docMk/>
            <pc:sldMk cId="4021165603" sldId="759"/>
            <ac:spMk id="21" creationId="{AF40F47B-BECF-7EC0-152D-CCAFB499842D}"/>
          </ac:spMkLst>
        </pc:spChg>
        <pc:spChg chg="del">
          <ac:chgData name="Choi Yong Seok" userId="29ea6c4f-dc10-4b17-9b49-e970b46c0171" providerId="ADAL" clId="{9626A0C3-CB3E-4544-8A8B-4173B05546A0}" dt="2022-07-06T05:14:41.435" v="6027" actId="478"/>
          <ac:spMkLst>
            <pc:docMk/>
            <pc:sldMk cId="4021165603" sldId="759"/>
            <ac:spMk id="22" creationId="{3D84ED93-5741-6841-EE80-5A21E417D764}"/>
          </ac:spMkLst>
        </pc:spChg>
        <pc:spChg chg="del">
          <ac:chgData name="Choi Yong Seok" userId="29ea6c4f-dc10-4b17-9b49-e970b46c0171" providerId="ADAL" clId="{9626A0C3-CB3E-4544-8A8B-4173B05546A0}" dt="2022-07-06T05:14:41.435" v="6027" actId="478"/>
          <ac:spMkLst>
            <pc:docMk/>
            <pc:sldMk cId="4021165603" sldId="759"/>
            <ac:spMk id="24" creationId="{3F73661F-D5C6-8D9F-B170-27B17292F212}"/>
          </ac:spMkLst>
        </pc:spChg>
        <pc:picChg chg="add mod ord">
          <ac:chgData name="Choi Yong Seok" userId="29ea6c4f-dc10-4b17-9b49-e970b46c0171" providerId="ADAL" clId="{9626A0C3-CB3E-4544-8A8B-4173B05546A0}" dt="2022-07-06T05:17:46.092" v="6032" actId="1076"/>
          <ac:picMkLst>
            <pc:docMk/>
            <pc:sldMk cId="4021165603" sldId="759"/>
            <ac:picMk id="9" creationId="{A763C125-E496-4F4A-8365-CD94FE69B631}"/>
          </ac:picMkLst>
        </pc:picChg>
        <pc:picChg chg="del">
          <ac:chgData name="Choi Yong Seok" userId="29ea6c4f-dc10-4b17-9b49-e970b46c0171" providerId="ADAL" clId="{9626A0C3-CB3E-4544-8A8B-4173B05546A0}" dt="2022-07-06T05:14:37.057" v="6023" actId="478"/>
          <ac:picMkLst>
            <pc:docMk/>
            <pc:sldMk cId="4021165603" sldId="759"/>
            <ac:picMk id="14" creationId="{D2A3E67B-3EF7-5F85-36D6-D4E6676EC6A2}"/>
          </ac:picMkLst>
        </pc:picChg>
        <pc:picChg chg="del">
          <ac:chgData name="Choi Yong Seok" userId="29ea6c4f-dc10-4b17-9b49-e970b46c0171" providerId="ADAL" clId="{9626A0C3-CB3E-4544-8A8B-4173B05546A0}" dt="2022-07-06T05:14:37.417" v="6024" actId="478"/>
          <ac:picMkLst>
            <pc:docMk/>
            <pc:sldMk cId="4021165603" sldId="759"/>
            <ac:picMk id="15" creationId="{F064D966-C377-2C7D-C413-0BE2A7D707BE}"/>
          </ac:picMkLst>
        </pc:picChg>
        <pc:cxnChg chg="del mod">
          <ac:chgData name="Choi Yong Seok" userId="29ea6c4f-dc10-4b17-9b49-e970b46c0171" providerId="ADAL" clId="{9626A0C3-CB3E-4544-8A8B-4173B05546A0}" dt="2022-07-06T05:14:41.435" v="6027" actId="478"/>
          <ac:cxnSpMkLst>
            <pc:docMk/>
            <pc:sldMk cId="4021165603" sldId="759"/>
            <ac:cxnSpMk id="19" creationId="{D7475E9C-681D-1F08-B7F4-ED820CD6319A}"/>
          </ac:cxnSpMkLst>
        </pc:cxnChg>
        <pc:cxnChg chg="del mod">
          <ac:chgData name="Choi Yong Seok" userId="29ea6c4f-dc10-4b17-9b49-e970b46c0171" providerId="ADAL" clId="{9626A0C3-CB3E-4544-8A8B-4173B05546A0}" dt="2022-07-06T05:14:41.435" v="6027" actId="478"/>
          <ac:cxnSpMkLst>
            <pc:docMk/>
            <pc:sldMk cId="4021165603" sldId="759"/>
            <ac:cxnSpMk id="25" creationId="{B6BB8BAC-D540-2D46-4A5B-2AB175A912D1}"/>
          </ac:cxnSpMkLst>
        </pc:cxnChg>
        <pc:cxnChg chg="del mod">
          <ac:chgData name="Choi Yong Seok" userId="29ea6c4f-dc10-4b17-9b49-e970b46c0171" providerId="ADAL" clId="{9626A0C3-CB3E-4544-8A8B-4173B05546A0}" dt="2022-07-06T05:14:41.435" v="6027" actId="478"/>
          <ac:cxnSpMkLst>
            <pc:docMk/>
            <pc:sldMk cId="4021165603" sldId="759"/>
            <ac:cxnSpMk id="28" creationId="{00865504-CD90-BFDB-0D66-14936F2065FA}"/>
          </ac:cxnSpMkLst>
        </pc:cxnChg>
      </pc:sldChg>
      <pc:sldChg chg="del">
        <pc:chgData name="Choi Yong Seok" userId="29ea6c4f-dc10-4b17-9b49-e970b46c0171" providerId="ADAL" clId="{9626A0C3-CB3E-4544-8A8B-4173B05546A0}" dt="2022-07-06T04:22:59.693" v="2458" actId="47"/>
        <pc:sldMkLst>
          <pc:docMk/>
          <pc:sldMk cId="1256417091" sldId="760"/>
        </pc:sldMkLst>
      </pc:sldChg>
      <pc:sldChg chg="addSp delSp modSp add mod">
        <pc:chgData name="Choi Yong Seok" userId="29ea6c4f-dc10-4b17-9b49-e970b46c0171" providerId="ADAL" clId="{9626A0C3-CB3E-4544-8A8B-4173B05546A0}" dt="2022-07-06T05:18:02.798" v="6036" actId="1076"/>
        <pc:sldMkLst>
          <pc:docMk/>
          <pc:sldMk cId="2925683243" sldId="760"/>
        </pc:sldMkLst>
        <pc:picChg chg="add mod">
          <ac:chgData name="Choi Yong Seok" userId="29ea6c4f-dc10-4b17-9b49-e970b46c0171" providerId="ADAL" clId="{9626A0C3-CB3E-4544-8A8B-4173B05546A0}" dt="2022-07-06T05:18:02.798" v="6036" actId="1076"/>
          <ac:picMkLst>
            <pc:docMk/>
            <pc:sldMk cId="2925683243" sldId="760"/>
            <ac:picMk id="6" creationId="{577E3882-1DD7-8572-DFD2-19C6712D1F6A}"/>
          </ac:picMkLst>
        </pc:picChg>
        <pc:picChg chg="del">
          <ac:chgData name="Choi Yong Seok" userId="29ea6c4f-dc10-4b17-9b49-e970b46c0171" providerId="ADAL" clId="{9626A0C3-CB3E-4544-8A8B-4173B05546A0}" dt="2022-07-06T05:17:49.881" v="6034" actId="478"/>
          <ac:picMkLst>
            <pc:docMk/>
            <pc:sldMk cId="2925683243" sldId="760"/>
            <ac:picMk id="9" creationId="{A763C125-E496-4F4A-8365-CD94FE69B631}"/>
          </ac:picMkLst>
        </pc:picChg>
      </pc:sldChg>
      <pc:sldChg chg="del">
        <pc:chgData name="Choi Yong Seok" userId="29ea6c4f-dc10-4b17-9b49-e970b46c0171" providerId="ADAL" clId="{9626A0C3-CB3E-4544-8A8B-4173B05546A0}" dt="2022-07-06T04:22:59.693" v="2458" actId="47"/>
        <pc:sldMkLst>
          <pc:docMk/>
          <pc:sldMk cId="2756530328" sldId="761"/>
        </pc:sldMkLst>
      </pc:sldChg>
      <pc:sldChg chg="addSp delSp modSp add mod">
        <pc:chgData name="Choi Yong Seok" userId="29ea6c4f-dc10-4b17-9b49-e970b46c0171" providerId="ADAL" clId="{9626A0C3-CB3E-4544-8A8B-4173B05546A0}" dt="2022-07-06T05:25:03.462" v="6951" actId="113"/>
        <pc:sldMkLst>
          <pc:docMk/>
          <pc:sldMk cId="3825394439" sldId="761"/>
        </pc:sldMkLst>
        <pc:spChg chg="mod">
          <ac:chgData name="Choi Yong Seok" userId="29ea6c4f-dc10-4b17-9b49-e970b46c0171" providerId="ADAL" clId="{9626A0C3-CB3E-4544-8A8B-4173B05546A0}" dt="2022-07-06T05:19:42.730" v="6086" actId="20577"/>
          <ac:spMkLst>
            <pc:docMk/>
            <pc:sldMk cId="3825394439" sldId="761"/>
            <ac:spMk id="5" creationId="{ECE70884-6C5B-65F5-35B8-62E1409E0541}"/>
          </ac:spMkLst>
        </pc:spChg>
        <pc:spChg chg="add mod">
          <ac:chgData name="Choi Yong Seok" userId="29ea6c4f-dc10-4b17-9b49-e970b46c0171" providerId="ADAL" clId="{9626A0C3-CB3E-4544-8A8B-4173B05546A0}" dt="2022-07-06T05:25:03.462" v="6951" actId="113"/>
          <ac:spMkLst>
            <pc:docMk/>
            <pc:sldMk cId="3825394439" sldId="761"/>
            <ac:spMk id="10" creationId="{9D14475A-AF44-62E8-1D9B-5A267228D922}"/>
          </ac:spMkLst>
        </pc:spChg>
        <pc:spChg chg="add mod">
          <ac:chgData name="Choi Yong Seok" userId="29ea6c4f-dc10-4b17-9b49-e970b46c0171" providerId="ADAL" clId="{9626A0C3-CB3E-4544-8A8B-4173B05546A0}" dt="2022-07-06T05:23:00.473" v="6273" actId="1076"/>
          <ac:spMkLst>
            <pc:docMk/>
            <pc:sldMk cId="3825394439" sldId="761"/>
            <ac:spMk id="12" creationId="{9BC6C12E-6908-E70C-24D4-86960D20EAAB}"/>
          </ac:spMkLst>
        </pc:spChg>
        <pc:picChg chg="del">
          <ac:chgData name="Choi Yong Seok" userId="29ea6c4f-dc10-4b17-9b49-e970b46c0171" providerId="ADAL" clId="{9626A0C3-CB3E-4544-8A8B-4173B05546A0}" dt="2022-07-06T05:19:33.500" v="6038" actId="478"/>
          <ac:picMkLst>
            <pc:docMk/>
            <pc:sldMk cId="3825394439" sldId="761"/>
            <ac:picMk id="9" creationId="{A763C125-E496-4F4A-8365-CD94FE69B631}"/>
          </ac:picMkLst>
        </pc:picChg>
      </pc:sldChg>
      <pc:sldChg chg="addSp delSp modSp add mod">
        <pc:chgData name="Choi Yong Seok" userId="29ea6c4f-dc10-4b17-9b49-e970b46c0171" providerId="ADAL" clId="{9626A0C3-CB3E-4544-8A8B-4173B05546A0}" dt="2022-07-06T05:56:23.564" v="9234" actId="14100"/>
        <pc:sldMkLst>
          <pc:docMk/>
          <pc:sldMk cId="614041833" sldId="762"/>
        </pc:sldMkLst>
        <pc:spChg chg="mod">
          <ac:chgData name="Choi Yong Seok" userId="29ea6c4f-dc10-4b17-9b49-e970b46c0171" providerId="ADAL" clId="{9626A0C3-CB3E-4544-8A8B-4173B05546A0}" dt="2022-07-06T05:32:35.177" v="6996" actId="20577"/>
          <ac:spMkLst>
            <pc:docMk/>
            <pc:sldMk cId="614041833" sldId="762"/>
            <ac:spMk id="4" creationId="{00000000-0000-0000-0000-000000000000}"/>
          </ac:spMkLst>
        </pc:spChg>
        <pc:spChg chg="mod">
          <ac:chgData name="Choi Yong Seok" userId="29ea6c4f-dc10-4b17-9b49-e970b46c0171" providerId="ADAL" clId="{9626A0C3-CB3E-4544-8A8B-4173B05546A0}" dt="2022-07-06T05:32:40.795" v="7017" actId="20577"/>
          <ac:spMkLst>
            <pc:docMk/>
            <pc:sldMk cId="614041833" sldId="762"/>
            <ac:spMk id="5" creationId="{ECE70884-6C5B-65F5-35B8-62E1409E0541}"/>
          </ac:spMkLst>
        </pc:spChg>
        <pc:spChg chg="add mod">
          <ac:chgData name="Choi Yong Seok" userId="29ea6c4f-dc10-4b17-9b49-e970b46c0171" providerId="ADAL" clId="{9626A0C3-CB3E-4544-8A8B-4173B05546A0}" dt="2022-07-06T05:38:22.012" v="7292" actId="14100"/>
          <ac:spMkLst>
            <pc:docMk/>
            <pc:sldMk cId="614041833" sldId="762"/>
            <ac:spMk id="9" creationId="{52A21422-402C-CD55-D72C-C703EBD8F00E}"/>
          </ac:spMkLst>
        </pc:spChg>
        <pc:spChg chg="del">
          <ac:chgData name="Choi Yong Seok" userId="29ea6c4f-dc10-4b17-9b49-e970b46c0171" providerId="ADAL" clId="{9626A0C3-CB3E-4544-8A8B-4173B05546A0}" dt="2022-07-06T05:32:43.749" v="7019" actId="478"/>
          <ac:spMkLst>
            <pc:docMk/>
            <pc:sldMk cId="614041833" sldId="762"/>
            <ac:spMk id="10" creationId="{9D14475A-AF44-62E8-1D9B-5A267228D922}"/>
          </ac:spMkLst>
        </pc:spChg>
        <pc:spChg chg="del">
          <ac:chgData name="Choi Yong Seok" userId="29ea6c4f-dc10-4b17-9b49-e970b46c0171" providerId="ADAL" clId="{9626A0C3-CB3E-4544-8A8B-4173B05546A0}" dt="2022-07-06T05:32:42.853" v="7018" actId="478"/>
          <ac:spMkLst>
            <pc:docMk/>
            <pc:sldMk cId="614041833" sldId="762"/>
            <ac:spMk id="12" creationId="{9BC6C12E-6908-E70C-24D4-86960D20EAAB}"/>
          </ac:spMkLst>
        </pc:spChg>
        <pc:spChg chg="add mod">
          <ac:chgData name="Choi Yong Seok" userId="29ea6c4f-dc10-4b17-9b49-e970b46c0171" providerId="ADAL" clId="{9626A0C3-CB3E-4544-8A8B-4173B05546A0}" dt="2022-07-06T05:56:23.564" v="9234" actId="14100"/>
          <ac:spMkLst>
            <pc:docMk/>
            <pc:sldMk cId="614041833" sldId="762"/>
            <ac:spMk id="13" creationId="{9CBFC0FE-CE22-89C3-0A4B-C4B9160AAC29}"/>
          </ac:spMkLst>
        </pc:spChg>
        <pc:spChg chg="add mod">
          <ac:chgData name="Choi Yong Seok" userId="29ea6c4f-dc10-4b17-9b49-e970b46c0171" providerId="ADAL" clId="{9626A0C3-CB3E-4544-8A8B-4173B05546A0}" dt="2022-07-06T05:39:01.284" v="7293" actId="6549"/>
          <ac:spMkLst>
            <pc:docMk/>
            <pc:sldMk cId="614041833" sldId="762"/>
            <ac:spMk id="14" creationId="{3CB9B0A4-8986-E671-914B-3B9C8A3F8224}"/>
          </ac:spMkLst>
        </pc:spChg>
        <pc:spChg chg="add mod">
          <ac:chgData name="Choi Yong Seok" userId="29ea6c4f-dc10-4b17-9b49-e970b46c0171" providerId="ADAL" clId="{9626A0C3-CB3E-4544-8A8B-4173B05546A0}" dt="2022-07-06T05:39:14.651" v="7324" actId="20577"/>
          <ac:spMkLst>
            <pc:docMk/>
            <pc:sldMk cId="614041833" sldId="762"/>
            <ac:spMk id="16" creationId="{99C8659A-E379-096D-EC6D-C9D7572CE137}"/>
          </ac:spMkLst>
        </pc:spChg>
        <pc:spChg chg="add mod">
          <ac:chgData name="Choi Yong Seok" userId="29ea6c4f-dc10-4b17-9b49-e970b46c0171" providerId="ADAL" clId="{9626A0C3-CB3E-4544-8A8B-4173B05546A0}" dt="2022-07-06T05:40:43.605" v="7522" actId="20577"/>
          <ac:spMkLst>
            <pc:docMk/>
            <pc:sldMk cId="614041833" sldId="762"/>
            <ac:spMk id="17" creationId="{7CD5ABCD-D5B4-A9E2-AA00-B12FB8F6ECEB}"/>
          </ac:spMkLst>
        </pc:spChg>
        <pc:spChg chg="add mod">
          <ac:chgData name="Choi Yong Seok" userId="29ea6c4f-dc10-4b17-9b49-e970b46c0171" providerId="ADAL" clId="{9626A0C3-CB3E-4544-8A8B-4173B05546A0}" dt="2022-07-06T05:56:20.994" v="9233" actId="14100"/>
          <ac:spMkLst>
            <pc:docMk/>
            <pc:sldMk cId="614041833" sldId="762"/>
            <ac:spMk id="19" creationId="{8B631D3F-C496-6254-53A0-53ECAC1236FA}"/>
          </ac:spMkLst>
        </pc:spChg>
        <pc:picChg chg="add mod">
          <ac:chgData name="Choi Yong Seok" userId="29ea6c4f-dc10-4b17-9b49-e970b46c0171" providerId="ADAL" clId="{9626A0C3-CB3E-4544-8A8B-4173B05546A0}" dt="2022-07-06T05:33:12.713" v="7026" actId="1076"/>
          <ac:picMkLst>
            <pc:docMk/>
            <pc:sldMk cId="614041833" sldId="762"/>
            <ac:picMk id="6" creationId="{6DFA2D9A-6F1A-E8AB-6D2A-D7DA07398074}"/>
          </ac:picMkLst>
        </pc:picChg>
        <pc:picChg chg="add mod">
          <ac:chgData name="Choi Yong Seok" userId="29ea6c4f-dc10-4b17-9b49-e970b46c0171" providerId="ADAL" clId="{9626A0C3-CB3E-4544-8A8B-4173B05546A0}" dt="2022-07-06T05:33:29.065" v="7032" actId="1076"/>
          <ac:picMkLst>
            <pc:docMk/>
            <pc:sldMk cId="614041833" sldId="762"/>
            <ac:picMk id="8" creationId="{34C838E6-ABC7-E5EB-1C68-CCFFCD2DDE41}"/>
          </ac:picMkLst>
        </pc:picChg>
      </pc:sldChg>
      <pc:sldChg chg="del">
        <pc:chgData name="Choi Yong Seok" userId="29ea6c4f-dc10-4b17-9b49-e970b46c0171" providerId="ADAL" clId="{9626A0C3-CB3E-4544-8A8B-4173B05546A0}" dt="2022-07-06T04:22:59.693" v="2458" actId="47"/>
        <pc:sldMkLst>
          <pc:docMk/>
          <pc:sldMk cId="1362933803" sldId="762"/>
        </pc:sldMkLst>
      </pc:sldChg>
      <pc:sldChg chg="addSp delSp modSp add mod">
        <pc:chgData name="Choi Yong Seok" userId="29ea6c4f-dc10-4b17-9b49-e970b46c0171" providerId="ADAL" clId="{9626A0C3-CB3E-4544-8A8B-4173B05546A0}" dt="2022-07-06T05:51:06.792" v="8326"/>
        <pc:sldMkLst>
          <pc:docMk/>
          <pc:sldMk cId="271177614" sldId="763"/>
        </pc:sldMkLst>
        <pc:spChg chg="del mod">
          <ac:chgData name="Choi Yong Seok" userId="29ea6c4f-dc10-4b17-9b49-e970b46c0171" providerId="ADAL" clId="{9626A0C3-CB3E-4544-8A8B-4173B05546A0}" dt="2022-07-06T05:48:26.654" v="7852" actId="478"/>
          <ac:spMkLst>
            <pc:docMk/>
            <pc:sldMk cId="271177614" sldId="763"/>
            <ac:spMk id="9" creationId="{52A21422-402C-CD55-D72C-C703EBD8F00E}"/>
          </ac:spMkLst>
        </pc:spChg>
        <pc:spChg chg="mod">
          <ac:chgData name="Choi Yong Seok" userId="29ea6c4f-dc10-4b17-9b49-e970b46c0171" providerId="ADAL" clId="{9626A0C3-CB3E-4544-8A8B-4173B05546A0}" dt="2022-07-06T05:48:24.266" v="7850" actId="20577"/>
          <ac:spMkLst>
            <pc:docMk/>
            <pc:sldMk cId="271177614" sldId="763"/>
            <ac:spMk id="14" creationId="{3CB9B0A4-8986-E671-914B-3B9C8A3F8224}"/>
          </ac:spMkLst>
        </pc:spChg>
        <pc:spChg chg="del">
          <ac:chgData name="Choi Yong Seok" userId="29ea6c4f-dc10-4b17-9b49-e970b46c0171" providerId="ADAL" clId="{9626A0C3-CB3E-4544-8A8B-4173B05546A0}" dt="2022-07-06T05:41:30.317" v="7543" actId="478"/>
          <ac:spMkLst>
            <pc:docMk/>
            <pc:sldMk cId="271177614" sldId="763"/>
            <ac:spMk id="16" creationId="{99C8659A-E379-096D-EC6D-C9D7572CE137}"/>
          </ac:spMkLst>
        </pc:spChg>
        <pc:spChg chg="del mod">
          <ac:chgData name="Choi Yong Seok" userId="29ea6c4f-dc10-4b17-9b49-e970b46c0171" providerId="ADAL" clId="{9626A0C3-CB3E-4544-8A8B-4173B05546A0}" dt="2022-07-06T05:41:31.823" v="7545" actId="478"/>
          <ac:spMkLst>
            <pc:docMk/>
            <pc:sldMk cId="271177614" sldId="763"/>
            <ac:spMk id="17" creationId="{7CD5ABCD-D5B4-A9E2-AA00-B12FB8F6ECEB}"/>
          </ac:spMkLst>
        </pc:spChg>
        <pc:spChg chg="add mod">
          <ac:chgData name="Choi Yong Seok" userId="29ea6c4f-dc10-4b17-9b49-e970b46c0171" providerId="ADAL" clId="{9626A0C3-CB3E-4544-8A8B-4173B05546A0}" dt="2022-07-06T05:51:06.792" v="8326"/>
          <ac:spMkLst>
            <pc:docMk/>
            <pc:sldMk cId="271177614" sldId="763"/>
            <ac:spMk id="20" creationId="{0468C8FD-B09F-F58B-6867-BD998F4A2C75}"/>
          </ac:spMkLst>
        </pc:spChg>
        <pc:picChg chg="del">
          <ac:chgData name="Choi Yong Seok" userId="29ea6c4f-dc10-4b17-9b49-e970b46c0171" providerId="ADAL" clId="{9626A0C3-CB3E-4544-8A8B-4173B05546A0}" dt="2022-07-06T05:41:28.153" v="7542" actId="478"/>
          <ac:picMkLst>
            <pc:docMk/>
            <pc:sldMk cId="271177614" sldId="763"/>
            <ac:picMk id="6" creationId="{6DFA2D9A-6F1A-E8AB-6D2A-D7DA07398074}"/>
          </ac:picMkLst>
        </pc:picChg>
        <pc:picChg chg="add del mod">
          <ac:chgData name="Choi Yong Seok" userId="29ea6c4f-dc10-4b17-9b49-e970b46c0171" providerId="ADAL" clId="{9626A0C3-CB3E-4544-8A8B-4173B05546A0}" dt="2022-07-06T05:46:20.024" v="7808" actId="21"/>
          <ac:picMkLst>
            <pc:docMk/>
            <pc:sldMk cId="271177614" sldId="763"/>
            <ac:picMk id="7" creationId="{FCDAAD60-D3CE-6495-8582-CCEE3DAB051E}"/>
          </ac:picMkLst>
        </pc:picChg>
        <pc:picChg chg="del">
          <ac:chgData name="Choi Yong Seok" userId="29ea6c4f-dc10-4b17-9b49-e970b46c0171" providerId="ADAL" clId="{9626A0C3-CB3E-4544-8A8B-4173B05546A0}" dt="2022-07-06T05:41:41.545" v="7548" actId="478"/>
          <ac:picMkLst>
            <pc:docMk/>
            <pc:sldMk cId="271177614" sldId="763"/>
            <ac:picMk id="8" creationId="{34C838E6-ABC7-E5EB-1C68-CCFFCD2DDE41}"/>
          </ac:picMkLst>
        </pc:picChg>
        <pc:picChg chg="add del mod">
          <ac:chgData name="Choi Yong Seok" userId="29ea6c4f-dc10-4b17-9b49-e970b46c0171" providerId="ADAL" clId="{9626A0C3-CB3E-4544-8A8B-4173B05546A0}" dt="2022-07-06T05:48:25.642" v="7851" actId="478"/>
          <ac:picMkLst>
            <pc:docMk/>
            <pc:sldMk cId="271177614" sldId="763"/>
            <ac:picMk id="12" creationId="{F78A620F-2197-DD0A-9270-0FBD01AE3840}"/>
          </ac:picMkLst>
        </pc:picChg>
        <pc:picChg chg="add mod">
          <ac:chgData name="Choi Yong Seok" userId="29ea6c4f-dc10-4b17-9b49-e970b46c0171" providerId="ADAL" clId="{9626A0C3-CB3E-4544-8A8B-4173B05546A0}" dt="2022-07-06T05:49:08.649" v="7857" actId="1076"/>
          <ac:picMkLst>
            <pc:docMk/>
            <pc:sldMk cId="271177614" sldId="763"/>
            <ac:picMk id="15" creationId="{869B352D-8308-A890-16D4-731EF546B431}"/>
          </ac:picMkLst>
        </pc:picChg>
      </pc:sldChg>
      <pc:sldChg chg="del">
        <pc:chgData name="Choi Yong Seok" userId="29ea6c4f-dc10-4b17-9b49-e970b46c0171" providerId="ADAL" clId="{9626A0C3-CB3E-4544-8A8B-4173B05546A0}" dt="2022-07-06T04:22:59.693" v="2458" actId="47"/>
        <pc:sldMkLst>
          <pc:docMk/>
          <pc:sldMk cId="3803442010" sldId="763"/>
        </pc:sldMkLst>
      </pc:sldChg>
      <pc:sldChg chg="del">
        <pc:chgData name="Choi Yong Seok" userId="29ea6c4f-dc10-4b17-9b49-e970b46c0171" providerId="ADAL" clId="{9626A0C3-CB3E-4544-8A8B-4173B05546A0}" dt="2022-07-06T04:22:59.693" v="2458" actId="47"/>
        <pc:sldMkLst>
          <pc:docMk/>
          <pc:sldMk cId="655878066" sldId="764"/>
        </pc:sldMkLst>
      </pc:sldChg>
      <pc:sldChg chg="addSp delSp modSp add mod ord">
        <pc:chgData name="Choi Yong Seok" userId="29ea6c4f-dc10-4b17-9b49-e970b46c0171" providerId="ADAL" clId="{9626A0C3-CB3E-4544-8A8B-4173B05546A0}" dt="2022-07-06T05:49:14.971" v="7859"/>
        <pc:sldMkLst>
          <pc:docMk/>
          <pc:sldMk cId="2978722212" sldId="764"/>
        </pc:sldMkLst>
        <pc:spChg chg="mod">
          <ac:chgData name="Choi Yong Seok" userId="29ea6c4f-dc10-4b17-9b49-e970b46c0171" providerId="ADAL" clId="{9626A0C3-CB3E-4544-8A8B-4173B05546A0}" dt="2022-07-06T05:42:58.698" v="7785" actId="20577"/>
          <ac:spMkLst>
            <pc:docMk/>
            <pc:sldMk cId="2978722212" sldId="764"/>
            <ac:spMk id="5" creationId="{ECE70884-6C5B-65F5-35B8-62E1409E0541}"/>
          </ac:spMkLst>
        </pc:spChg>
        <pc:spChg chg="del mod">
          <ac:chgData name="Choi Yong Seok" userId="29ea6c4f-dc10-4b17-9b49-e970b46c0171" providerId="ADAL" clId="{9626A0C3-CB3E-4544-8A8B-4173B05546A0}" dt="2022-07-06T05:46:10.998" v="7807" actId="478"/>
          <ac:spMkLst>
            <pc:docMk/>
            <pc:sldMk cId="2978722212" sldId="764"/>
            <ac:spMk id="9" creationId="{52A21422-402C-CD55-D72C-C703EBD8F00E}"/>
          </ac:spMkLst>
        </pc:spChg>
        <pc:spChg chg="add mod">
          <ac:chgData name="Choi Yong Seok" userId="29ea6c4f-dc10-4b17-9b49-e970b46c0171" providerId="ADAL" clId="{9626A0C3-CB3E-4544-8A8B-4173B05546A0}" dt="2022-07-06T05:44:59.249" v="7798" actId="14100"/>
          <ac:spMkLst>
            <pc:docMk/>
            <pc:sldMk cId="2978722212" sldId="764"/>
            <ac:spMk id="13" creationId="{3ACFE7DF-7E06-470E-A390-8B65CCCC36F4}"/>
          </ac:spMkLst>
        </pc:spChg>
        <pc:spChg chg="mod">
          <ac:chgData name="Choi Yong Seok" userId="29ea6c4f-dc10-4b17-9b49-e970b46c0171" providerId="ADAL" clId="{9626A0C3-CB3E-4544-8A8B-4173B05546A0}" dt="2022-07-06T05:45:15.156" v="7806" actId="20577"/>
          <ac:spMkLst>
            <pc:docMk/>
            <pc:sldMk cId="2978722212" sldId="764"/>
            <ac:spMk id="14" creationId="{3CB9B0A4-8986-E671-914B-3B9C8A3F8224}"/>
          </ac:spMkLst>
        </pc:spChg>
        <pc:spChg chg="add mod">
          <ac:chgData name="Choi Yong Seok" userId="29ea6c4f-dc10-4b17-9b49-e970b46c0171" providerId="ADAL" clId="{9626A0C3-CB3E-4544-8A8B-4173B05546A0}" dt="2022-07-06T05:44:49.511" v="7795" actId="14100"/>
          <ac:spMkLst>
            <pc:docMk/>
            <pc:sldMk cId="2978722212" sldId="764"/>
            <ac:spMk id="15" creationId="{199BDD7C-4D3F-72CC-747D-0CF5DB6A17B6}"/>
          </ac:spMkLst>
        </pc:spChg>
        <pc:picChg chg="del">
          <ac:chgData name="Choi Yong Seok" userId="29ea6c4f-dc10-4b17-9b49-e970b46c0171" providerId="ADAL" clId="{9626A0C3-CB3E-4544-8A8B-4173B05546A0}" dt="2022-07-06T05:44:19.385" v="7791" actId="478"/>
          <ac:picMkLst>
            <pc:docMk/>
            <pc:sldMk cId="2978722212" sldId="764"/>
            <ac:picMk id="7" creationId="{FCDAAD60-D3CE-6495-8582-CCEE3DAB051E}"/>
          </ac:picMkLst>
        </pc:picChg>
        <pc:picChg chg="add mod">
          <ac:chgData name="Choi Yong Seok" userId="29ea6c4f-dc10-4b17-9b49-e970b46c0171" providerId="ADAL" clId="{9626A0C3-CB3E-4544-8A8B-4173B05546A0}" dt="2022-07-06T05:44:37.218" v="7792"/>
          <ac:picMkLst>
            <pc:docMk/>
            <pc:sldMk cId="2978722212" sldId="764"/>
            <ac:picMk id="12" creationId="{0B9BF81F-24DC-CB3A-287C-1DF9D5893497}"/>
          </ac:picMkLst>
        </pc:picChg>
        <pc:picChg chg="add mod">
          <ac:chgData name="Choi Yong Seok" userId="29ea6c4f-dc10-4b17-9b49-e970b46c0171" providerId="ADAL" clId="{9626A0C3-CB3E-4544-8A8B-4173B05546A0}" dt="2022-07-06T05:46:23.864" v="7810" actId="1076"/>
          <ac:picMkLst>
            <pc:docMk/>
            <pc:sldMk cId="2978722212" sldId="764"/>
            <ac:picMk id="16" creationId="{3A00F8CB-73FA-E336-C428-96D965825090}"/>
          </ac:picMkLst>
        </pc:picChg>
      </pc:sldChg>
      <pc:sldChg chg="del">
        <pc:chgData name="Choi Yong Seok" userId="29ea6c4f-dc10-4b17-9b49-e970b46c0171" providerId="ADAL" clId="{9626A0C3-CB3E-4544-8A8B-4173B05546A0}" dt="2022-07-06T04:22:59.693" v="2458" actId="47"/>
        <pc:sldMkLst>
          <pc:docMk/>
          <pc:sldMk cId="2828276143" sldId="765"/>
        </pc:sldMkLst>
      </pc:sldChg>
      <pc:sldChg chg="addSp delSp modSp add mod">
        <pc:chgData name="Choi Yong Seok" userId="29ea6c4f-dc10-4b17-9b49-e970b46c0171" providerId="ADAL" clId="{9626A0C3-CB3E-4544-8A8B-4173B05546A0}" dt="2022-07-06T05:54:35.209" v="9163" actId="20577"/>
        <pc:sldMkLst>
          <pc:docMk/>
          <pc:sldMk cId="3310576214" sldId="765"/>
        </pc:sldMkLst>
        <pc:spChg chg="mod">
          <ac:chgData name="Choi Yong Seok" userId="29ea6c4f-dc10-4b17-9b49-e970b46c0171" providerId="ADAL" clId="{9626A0C3-CB3E-4544-8A8B-4173B05546A0}" dt="2022-07-06T05:54:35.209" v="9163" actId="20577"/>
          <ac:spMkLst>
            <pc:docMk/>
            <pc:sldMk cId="3310576214" sldId="765"/>
            <ac:spMk id="20" creationId="{0468C8FD-B09F-F58B-6867-BD998F4A2C75}"/>
          </ac:spMkLst>
        </pc:spChg>
        <pc:picChg chg="add mod">
          <ac:chgData name="Choi Yong Seok" userId="29ea6c4f-dc10-4b17-9b49-e970b46c0171" providerId="ADAL" clId="{9626A0C3-CB3E-4544-8A8B-4173B05546A0}" dt="2022-07-06T05:51:53.287" v="8332" actId="1076"/>
          <ac:picMkLst>
            <pc:docMk/>
            <pc:sldMk cId="3310576214" sldId="765"/>
            <ac:picMk id="6" creationId="{187B27F1-C741-665B-83C2-55CF0FB5252C}"/>
          </ac:picMkLst>
        </pc:picChg>
        <pc:picChg chg="del">
          <ac:chgData name="Choi Yong Seok" userId="29ea6c4f-dc10-4b17-9b49-e970b46c0171" providerId="ADAL" clId="{9626A0C3-CB3E-4544-8A8B-4173B05546A0}" dt="2022-07-06T05:51:50.273" v="8330" actId="478"/>
          <ac:picMkLst>
            <pc:docMk/>
            <pc:sldMk cId="3310576214" sldId="765"/>
            <ac:picMk id="15" creationId="{869B352D-8308-A890-16D4-731EF546B431}"/>
          </ac:picMkLst>
        </pc:picChg>
      </pc:sldChg>
      <pc:sldChg chg="add del">
        <pc:chgData name="Choi Yong Seok" userId="29ea6c4f-dc10-4b17-9b49-e970b46c0171" providerId="ADAL" clId="{9626A0C3-CB3E-4544-8A8B-4173B05546A0}" dt="2022-07-06T05:51:40.262" v="8328" actId="47"/>
        <pc:sldMkLst>
          <pc:docMk/>
          <pc:sldMk cId="3779780807" sldId="765"/>
        </pc:sldMkLst>
      </pc:sldChg>
      <pc:sldChg chg="addSp delSp modSp add mod">
        <pc:chgData name="Choi Yong Seok" userId="29ea6c4f-dc10-4b17-9b49-e970b46c0171" providerId="ADAL" clId="{9626A0C3-CB3E-4544-8A8B-4173B05546A0}" dt="2022-07-06T06:01:18.201" v="10093" actId="20577"/>
        <pc:sldMkLst>
          <pc:docMk/>
          <pc:sldMk cId="989498228" sldId="766"/>
        </pc:sldMkLst>
        <pc:spChg chg="mod">
          <ac:chgData name="Choi Yong Seok" userId="29ea6c4f-dc10-4b17-9b49-e970b46c0171" providerId="ADAL" clId="{9626A0C3-CB3E-4544-8A8B-4173B05546A0}" dt="2022-07-06T05:54:56.409" v="9190" actId="20577"/>
          <ac:spMkLst>
            <pc:docMk/>
            <pc:sldMk cId="989498228" sldId="766"/>
            <ac:spMk id="4" creationId="{00000000-0000-0000-0000-000000000000}"/>
          </ac:spMkLst>
        </pc:spChg>
        <pc:spChg chg="mod">
          <ac:chgData name="Choi Yong Seok" userId="29ea6c4f-dc10-4b17-9b49-e970b46c0171" providerId="ADAL" clId="{9626A0C3-CB3E-4544-8A8B-4173B05546A0}" dt="2022-07-06T05:55:05.291" v="9226" actId="20577"/>
          <ac:spMkLst>
            <pc:docMk/>
            <pc:sldMk cId="989498228" sldId="766"/>
            <ac:spMk id="5" creationId="{ECE70884-6C5B-65F5-35B8-62E1409E0541}"/>
          </ac:spMkLst>
        </pc:spChg>
        <pc:spChg chg="del">
          <ac:chgData name="Choi Yong Seok" userId="29ea6c4f-dc10-4b17-9b49-e970b46c0171" providerId="ADAL" clId="{9626A0C3-CB3E-4544-8A8B-4173B05546A0}" dt="2022-07-06T05:55:06.847" v="9227" actId="478"/>
          <ac:spMkLst>
            <pc:docMk/>
            <pc:sldMk cId="989498228" sldId="766"/>
            <ac:spMk id="14" creationId="{3CB9B0A4-8986-E671-914B-3B9C8A3F8224}"/>
          </ac:spMkLst>
        </pc:spChg>
        <pc:spChg chg="mod">
          <ac:chgData name="Choi Yong Seok" userId="29ea6c4f-dc10-4b17-9b49-e970b46c0171" providerId="ADAL" clId="{9626A0C3-CB3E-4544-8A8B-4173B05546A0}" dt="2022-07-06T06:01:18.201" v="10093" actId="20577"/>
          <ac:spMkLst>
            <pc:docMk/>
            <pc:sldMk cId="989498228" sldId="766"/>
            <ac:spMk id="20" creationId="{0468C8FD-B09F-F58B-6867-BD998F4A2C75}"/>
          </ac:spMkLst>
        </pc:spChg>
        <pc:picChg chg="del">
          <ac:chgData name="Choi Yong Seok" userId="29ea6c4f-dc10-4b17-9b49-e970b46c0171" providerId="ADAL" clId="{9626A0C3-CB3E-4544-8A8B-4173B05546A0}" dt="2022-07-06T05:57:30.140" v="9235" actId="478"/>
          <ac:picMkLst>
            <pc:docMk/>
            <pc:sldMk cId="989498228" sldId="766"/>
            <ac:picMk id="6" creationId="{187B27F1-C741-665B-83C2-55CF0FB5252C}"/>
          </ac:picMkLst>
        </pc:picChg>
        <pc:picChg chg="add mod">
          <ac:chgData name="Choi Yong Seok" userId="29ea6c4f-dc10-4b17-9b49-e970b46c0171" providerId="ADAL" clId="{9626A0C3-CB3E-4544-8A8B-4173B05546A0}" dt="2022-07-06T05:57:32.346" v="9237" actId="1076"/>
          <ac:picMkLst>
            <pc:docMk/>
            <pc:sldMk cId="989498228" sldId="766"/>
            <ac:picMk id="7" creationId="{CA21E7AE-9397-8FC4-6D23-699899FF382C}"/>
          </ac:picMkLst>
        </pc:picChg>
      </pc:sldChg>
      <pc:sldChg chg="del">
        <pc:chgData name="Choi Yong Seok" userId="29ea6c4f-dc10-4b17-9b49-e970b46c0171" providerId="ADAL" clId="{9626A0C3-CB3E-4544-8A8B-4173B05546A0}" dt="2022-07-06T04:22:59.693" v="2458" actId="47"/>
        <pc:sldMkLst>
          <pc:docMk/>
          <pc:sldMk cId="2290093141" sldId="766"/>
        </pc:sldMkLst>
      </pc:sldChg>
      <pc:sldChg chg="addSp delSp modSp add mod">
        <pc:chgData name="Choi Yong Seok" userId="29ea6c4f-dc10-4b17-9b49-e970b46c0171" providerId="ADAL" clId="{9626A0C3-CB3E-4544-8A8B-4173B05546A0}" dt="2022-07-06T06:08:41.768" v="10486" actId="1076"/>
        <pc:sldMkLst>
          <pc:docMk/>
          <pc:sldMk cId="3263704731" sldId="767"/>
        </pc:sldMkLst>
        <pc:spChg chg="add mod">
          <ac:chgData name="Choi Yong Seok" userId="29ea6c4f-dc10-4b17-9b49-e970b46c0171" providerId="ADAL" clId="{9626A0C3-CB3E-4544-8A8B-4173B05546A0}" dt="2022-07-06T06:04:08.024" v="10475" actId="1076"/>
          <ac:spMkLst>
            <pc:docMk/>
            <pc:sldMk cId="3263704731" sldId="767"/>
            <ac:spMk id="3" creationId="{3092EDFC-9C7B-C727-493E-A14354DDE7A0}"/>
          </ac:spMkLst>
        </pc:spChg>
        <pc:spChg chg="mod">
          <ac:chgData name="Choi Yong Seok" userId="29ea6c4f-dc10-4b17-9b49-e970b46c0171" providerId="ADAL" clId="{9626A0C3-CB3E-4544-8A8B-4173B05546A0}" dt="2022-07-06T06:01:30.083" v="10124" actId="20577"/>
          <ac:spMkLst>
            <pc:docMk/>
            <pc:sldMk cId="3263704731" sldId="767"/>
            <ac:spMk id="5" creationId="{ECE70884-6C5B-65F5-35B8-62E1409E0541}"/>
          </ac:spMkLst>
        </pc:spChg>
        <pc:spChg chg="add mod">
          <ac:chgData name="Choi Yong Seok" userId="29ea6c4f-dc10-4b17-9b49-e970b46c0171" providerId="ADAL" clId="{9626A0C3-CB3E-4544-8A8B-4173B05546A0}" dt="2022-07-06T06:04:15.397" v="10482" actId="1076"/>
          <ac:spMkLst>
            <pc:docMk/>
            <pc:sldMk cId="3263704731" sldId="767"/>
            <ac:spMk id="13" creationId="{4F3E8449-950A-BF8F-44A9-DFD8BB838B70}"/>
          </ac:spMkLst>
        </pc:spChg>
        <pc:spChg chg="mod">
          <ac:chgData name="Choi Yong Seok" userId="29ea6c4f-dc10-4b17-9b49-e970b46c0171" providerId="ADAL" clId="{9626A0C3-CB3E-4544-8A8B-4173B05546A0}" dt="2022-07-06T06:03:24.587" v="10458" actId="20577"/>
          <ac:spMkLst>
            <pc:docMk/>
            <pc:sldMk cId="3263704731" sldId="767"/>
            <ac:spMk id="20" creationId="{0468C8FD-B09F-F58B-6867-BD998F4A2C75}"/>
          </ac:spMkLst>
        </pc:spChg>
        <pc:picChg chg="del">
          <ac:chgData name="Choi Yong Seok" userId="29ea6c4f-dc10-4b17-9b49-e970b46c0171" providerId="ADAL" clId="{9626A0C3-CB3E-4544-8A8B-4173B05546A0}" dt="2022-07-06T06:03:27.226" v="10459" actId="478"/>
          <ac:picMkLst>
            <pc:docMk/>
            <pc:sldMk cId="3263704731" sldId="767"/>
            <ac:picMk id="7" creationId="{CA21E7AE-9397-8FC4-6D23-699899FF382C}"/>
          </ac:picMkLst>
        </pc:picChg>
        <pc:picChg chg="add mod">
          <ac:chgData name="Choi Yong Seok" userId="29ea6c4f-dc10-4b17-9b49-e970b46c0171" providerId="ADAL" clId="{9626A0C3-CB3E-4544-8A8B-4173B05546A0}" dt="2022-07-06T06:08:41.768" v="10486" actId="1076"/>
          <ac:picMkLst>
            <pc:docMk/>
            <pc:sldMk cId="3263704731" sldId="767"/>
            <ac:picMk id="8" creationId="{518A1CA9-CBBD-F01D-2954-2962380FDE3D}"/>
          </ac:picMkLst>
        </pc:picChg>
        <pc:picChg chg="add mod">
          <ac:chgData name="Choi Yong Seok" userId="29ea6c4f-dc10-4b17-9b49-e970b46c0171" providerId="ADAL" clId="{9626A0C3-CB3E-4544-8A8B-4173B05546A0}" dt="2022-07-06T06:03:50.690" v="10463" actId="1076"/>
          <ac:picMkLst>
            <pc:docMk/>
            <pc:sldMk cId="3263704731" sldId="767"/>
            <ac:picMk id="10" creationId="{5669D63F-4C63-8EA4-AABF-D74306EE3EBF}"/>
          </ac:picMkLst>
        </pc:picChg>
        <pc:picChg chg="add mod">
          <ac:chgData name="Choi Yong Seok" userId="29ea6c4f-dc10-4b17-9b49-e970b46c0171" providerId="ADAL" clId="{9626A0C3-CB3E-4544-8A8B-4173B05546A0}" dt="2022-07-06T06:04:00.668" v="10467" actId="14100"/>
          <ac:picMkLst>
            <pc:docMk/>
            <pc:sldMk cId="3263704731" sldId="767"/>
            <ac:picMk id="12" creationId="{0153B926-B942-8300-A4D2-DCAD93BEF401}"/>
          </ac:picMkLst>
        </pc:picChg>
      </pc:sldChg>
    </pc:docChg>
  </pc:docChgLst>
  <pc:docChgLst>
    <pc:chgData name="Choi Yong Seok" userId="29ea6c4f-dc10-4b17-9b49-e970b46c0171" providerId="ADAL" clId="{078D2F6D-E738-481B-B576-2E09E5B11C01}"/>
    <pc:docChg chg="undo custSel addSld delSld modSld sldOrd">
      <pc:chgData name="Choi Yong Seok" userId="29ea6c4f-dc10-4b17-9b49-e970b46c0171" providerId="ADAL" clId="{078D2F6D-E738-481B-B576-2E09E5B11C01}" dt="2022-10-17T09:26:29.576" v="3406" actId="1076"/>
      <pc:docMkLst>
        <pc:docMk/>
      </pc:docMkLst>
      <pc:sldChg chg="modSp mod">
        <pc:chgData name="Choi Yong Seok" userId="29ea6c4f-dc10-4b17-9b49-e970b46c0171" providerId="ADAL" clId="{078D2F6D-E738-481B-B576-2E09E5B11C01}" dt="2022-10-17T02:03:23.759" v="1687" actId="14826"/>
        <pc:sldMkLst>
          <pc:docMk/>
          <pc:sldMk cId="1335508778" sldId="364"/>
        </pc:sldMkLst>
        <pc:spChg chg="mod">
          <ac:chgData name="Choi Yong Seok" userId="29ea6c4f-dc10-4b17-9b49-e970b46c0171" providerId="ADAL" clId="{078D2F6D-E738-481B-B576-2E09E5B11C01}" dt="2022-10-17T02:03:14.777" v="1686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078D2F6D-E738-481B-B576-2E09E5B11C01}" dt="2022-10-17T02:02:49.273" v="1666" actId="20577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078D2F6D-E738-481B-B576-2E09E5B11C01}" dt="2022-10-17T02:02:56.729" v="1685" actId="1037"/>
          <ac:spMkLst>
            <pc:docMk/>
            <pc:sldMk cId="1335508778" sldId="364"/>
            <ac:spMk id="5" creationId="{E8BF452F-36B6-160E-7EDD-D9A860F416A6}"/>
          </ac:spMkLst>
        </pc:spChg>
        <pc:picChg chg="mod">
          <ac:chgData name="Choi Yong Seok" userId="29ea6c4f-dc10-4b17-9b49-e970b46c0171" providerId="ADAL" clId="{078D2F6D-E738-481B-B576-2E09E5B11C01}" dt="2022-10-17T02:03:23.759" v="1687" actId="14826"/>
          <ac:picMkLst>
            <pc:docMk/>
            <pc:sldMk cId="1335508778" sldId="364"/>
            <ac:picMk id="9" creationId="{C6231F8C-CCF0-1649-6B35-AB9C1073BA60}"/>
          </ac:picMkLst>
        </pc:picChg>
      </pc:sldChg>
      <pc:sldChg chg="modSp mod">
        <pc:chgData name="Choi Yong Seok" userId="29ea6c4f-dc10-4b17-9b49-e970b46c0171" providerId="ADAL" clId="{078D2F6D-E738-481B-B576-2E09E5B11C01}" dt="2022-10-17T09:23:03.375" v="3369" actId="20577"/>
        <pc:sldMkLst>
          <pc:docMk/>
          <pc:sldMk cId="2614291775" sldId="705"/>
        </pc:sldMkLst>
        <pc:spChg chg="mod">
          <ac:chgData name="Choi Yong Seok" userId="29ea6c4f-dc10-4b17-9b49-e970b46c0171" providerId="ADAL" clId="{078D2F6D-E738-481B-B576-2E09E5B11C01}" dt="2022-10-17T09:23:03.375" v="3369" actId="20577"/>
          <ac:spMkLst>
            <pc:docMk/>
            <pc:sldMk cId="2614291775" sldId="705"/>
            <ac:spMk id="3" creationId="{AF883A52-735F-F384-9DB7-00BDFCDEBEE5}"/>
          </ac:spMkLst>
        </pc:spChg>
      </pc:sldChg>
      <pc:sldChg chg="addSp delSp modSp mod">
        <pc:chgData name="Choi Yong Seok" userId="29ea6c4f-dc10-4b17-9b49-e970b46c0171" providerId="ADAL" clId="{078D2F6D-E738-481B-B576-2E09E5B11C01}" dt="2022-10-17T06:07:52.297" v="2718" actId="1076"/>
        <pc:sldMkLst>
          <pc:docMk/>
          <pc:sldMk cId="3764437594" sldId="806"/>
        </pc:sldMkLst>
        <pc:spChg chg="add mod">
          <ac:chgData name="Choi Yong Seok" userId="29ea6c4f-dc10-4b17-9b49-e970b46c0171" providerId="ADAL" clId="{078D2F6D-E738-481B-B576-2E09E5B11C01}" dt="2022-10-17T05:56:53.812" v="2061" actId="1038"/>
          <ac:spMkLst>
            <pc:docMk/>
            <pc:sldMk cId="3764437594" sldId="806"/>
            <ac:spMk id="3" creationId="{38E7ED3B-8DE6-8C01-341D-A0C439FDF564}"/>
          </ac:spMkLst>
        </pc:spChg>
        <pc:spChg chg="mod">
          <ac:chgData name="Choi Yong Seok" userId="29ea6c4f-dc10-4b17-9b49-e970b46c0171" providerId="ADAL" clId="{078D2F6D-E738-481B-B576-2E09E5B11C01}" dt="2022-10-17T05:54:38.732" v="1986" actId="20577"/>
          <ac:spMkLst>
            <pc:docMk/>
            <pc:sldMk cId="3764437594" sldId="806"/>
            <ac:spMk id="5" creationId="{D9BE0BE4-B25F-7959-3245-B484ECCDCF0B}"/>
          </ac:spMkLst>
        </pc:spChg>
        <pc:spChg chg="add mod">
          <ac:chgData name="Choi Yong Seok" userId="29ea6c4f-dc10-4b17-9b49-e970b46c0171" providerId="ADAL" clId="{078D2F6D-E738-481B-B576-2E09E5B11C01}" dt="2022-10-17T05:56:53.812" v="2061" actId="1038"/>
          <ac:spMkLst>
            <pc:docMk/>
            <pc:sldMk cId="3764437594" sldId="806"/>
            <ac:spMk id="6" creationId="{87415149-C3E3-CE64-EFCC-459F88975827}"/>
          </ac:spMkLst>
        </pc:spChg>
        <pc:spChg chg="add mod">
          <ac:chgData name="Choi Yong Seok" userId="29ea6c4f-dc10-4b17-9b49-e970b46c0171" providerId="ADAL" clId="{078D2F6D-E738-481B-B576-2E09E5B11C01}" dt="2022-10-17T05:56:44.404" v="2057" actId="1076"/>
          <ac:spMkLst>
            <pc:docMk/>
            <pc:sldMk cId="3764437594" sldId="806"/>
            <ac:spMk id="7" creationId="{7C7BA2E5-B488-C161-22A2-048990136F19}"/>
          </ac:spMkLst>
        </pc:spChg>
        <pc:spChg chg="add mod">
          <ac:chgData name="Choi Yong Seok" userId="29ea6c4f-dc10-4b17-9b49-e970b46c0171" providerId="ADAL" clId="{078D2F6D-E738-481B-B576-2E09E5B11C01}" dt="2022-10-17T05:56:44.404" v="2057" actId="1076"/>
          <ac:spMkLst>
            <pc:docMk/>
            <pc:sldMk cId="3764437594" sldId="806"/>
            <ac:spMk id="8" creationId="{439C211E-E403-6081-0498-351C5176E111}"/>
          </ac:spMkLst>
        </pc:spChg>
        <pc:spChg chg="add mod">
          <ac:chgData name="Choi Yong Seok" userId="29ea6c4f-dc10-4b17-9b49-e970b46c0171" providerId="ADAL" clId="{078D2F6D-E738-481B-B576-2E09E5B11C01}" dt="2022-10-17T05:57:01.889" v="2064" actId="1036"/>
          <ac:spMkLst>
            <pc:docMk/>
            <pc:sldMk cId="3764437594" sldId="806"/>
            <ac:spMk id="9" creationId="{082A621E-1454-7E72-762A-649B46CDEC53}"/>
          </ac:spMkLst>
        </pc:spChg>
        <pc:spChg chg="add mod">
          <ac:chgData name="Choi Yong Seok" userId="29ea6c4f-dc10-4b17-9b49-e970b46c0171" providerId="ADAL" clId="{078D2F6D-E738-481B-B576-2E09E5B11C01}" dt="2022-10-17T05:57:01.889" v="2064" actId="1036"/>
          <ac:spMkLst>
            <pc:docMk/>
            <pc:sldMk cId="3764437594" sldId="806"/>
            <ac:spMk id="10" creationId="{4C0AD08C-7AED-7480-4EE9-34D8BFD13B10}"/>
          </ac:spMkLst>
        </pc:spChg>
        <pc:spChg chg="add mod">
          <ac:chgData name="Choi Yong Seok" userId="29ea6c4f-dc10-4b17-9b49-e970b46c0171" providerId="ADAL" clId="{078D2F6D-E738-481B-B576-2E09E5B11C01}" dt="2022-10-17T05:58:37.446" v="2091" actId="14100"/>
          <ac:spMkLst>
            <pc:docMk/>
            <pc:sldMk cId="3764437594" sldId="806"/>
            <ac:spMk id="17" creationId="{8D21081E-2D6B-4670-686F-65DF5EC78328}"/>
          </ac:spMkLst>
        </pc:spChg>
        <pc:spChg chg="add mod">
          <ac:chgData name="Choi Yong Seok" userId="29ea6c4f-dc10-4b17-9b49-e970b46c0171" providerId="ADAL" clId="{078D2F6D-E738-481B-B576-2E09E5B11C01}" dt="2022-10-17T05:57:55.074" v="2080" actId="13822"/>
          <ac:spMkLst>
            <pc:docMk/>
            <pc:sldMk cId="3764437594" sldId="806"/>
            <ac:spMk id="18" creationId="{976A8866-6F19-6E46-964B-B58BF447C565}"/>
          </ac:spMkLst>
        </pc:spChg>
        <pc:spChg chg="add mod">
          <ac:chgData name="Choi Yong Seok" userId="29ea6c4f-dc10-4b17-9b49-e970b46c0171" providerId="ADAL" clId="{078D2F6D-E738-481B-B576-2E09E5B11C01}" dt="2022-10-17T05:58:54.196" v="2097" actId="1035"/>
          <ac:spMkLst>
            <pc:docMk/>
            <pc:sldMk cId="3764437594" sldId="806"/>
            <ac:spMk id="19" creationId="{8DF1E6A5-A949-B7A8-B0FD-AF27431B954E}"/>
          </ac:spMkLst>
        </pc:spChg>
        <pc:spChg chg="add mod">
          <ac:chgData name="Choi Yong Seok" userId="29ea6c4f-dc10-4b17-9b49-e970b46c0171" providerId="ADAL" clId="{078D2F6D-E738-481B-B576-2E09E5B11C01}" dt="2022-10-17T05:59:26.723" v="2106" actId="1037"/>
          <ac:spMkLst>
            <pc:docMk/>
            <pc:sldMk cId="3764437594" sldId="806"/>
            <ac:spMk id="20" creationId="{F787211D-E224-8E5F-8D45-6EDDF9DD68F2}"/>
          </ac:spMkLst>
        </pc:spChg>
        <pc:spChg chg="add mod">
          <ac:chgData name="Choi Yong Seok" userId="29ea6c4f-dc10-4b17-9b49-e970b46c0171" providerId="ADAL" clId="{078D2F6D-E738-481B-B576-2E09E5B11C01}" dt="2022-10-17T05:59:33.882" v="2112" actId="1035"/>
          <ac:spMkLst>
            <pc:docMk/>
            <pc:sldMk cId="3764437594" sldId="806"/>
            <ac:spMk id="21" creationId="{7D92EBF9-EC79-98FE-1227-D25585065469}"/>
          </ac:spMkLst>
        </pc:spChg>
        <pc:spChg chg="del">
          <ac:chgData name="Choi Yong Seok" userId="29ea6c4f-dc10-4b17-9b49-e970b46c0171" providerId="ADAL" clId="{078D2F6D-E738-481B-B576-2E09E5B11C01}" dt="2022-10-17T05:54:41.230" v="1988" actId="478"/>
          <ac:spMkLst>
            <pc:docMk/>
            <pc:sldMk cId="3764437594" sldId="806"/>
            <ac:spMk id="35" creationId="{3871FC26-7C00-2ACC-96F7-823B656DA524}"/>
          </ac:spMkLst>
        </pc:spChg>
        <pc:spChg chg="del">
          <ac:chgData name="Choi Yong Seok" userId="29ea6c4f-dc10-4b17-9b49-e970b46c0171" providerId="ADAL" clId="{078D2F6D-E738-481B-B576-2E09E5B11C01}" dt="2022-10-17T05:54:41.230" v="1988" actId="478"/>
          <ac:spMkLst>
            <pc:docMk/>
            <pc:sldMk cId="3764437594" sldId="806"/>
            <ac:spMk id="37" creationId="{D72883AD-10ED-A070-3D47-064AB3417EA7}"/>
          </ac:spMkLst>
        </pc:spChg>
        <pc:spChg chg="del">
          <ac:chgData name="Choi Yong Seok" userId="29ea6c4f-dc10-4b17-9b49-e970b46c0171" providerId="ADAL" clId="{078D2F6D-E738-481B-B576-2E09E5B11C01}" dt="2022-10-17T05:54:41.230" v="1988" actId="478"/>
          <ac:spMkLst>
            <pc:docMk/>
            <pc:sldMk cId="3764437594" sldId="806"/>
            <ac:spMk id="39" creationId="{39E5C2FA-765B-0889-6E75-AB67354E365C}"/>
          </ac:spMkLst>
        </pc:spChg>
        <pc:spChg chg="del">
          <ac:chgData name="Choi Yong Seok" userId="29ea6c4f-dc10-4b17-9b49-e970b46c0171" providerId="ADAL" clId="{078D2F6D-E738-481B-B576-2E09E5B11C01}" dt="2022-10-17T05:54:41.230" v="1988" actId="478"/>
          <ac:spMkLst>
            <pc:docMk/>
            <pc:sldMk cId="3764437594" sldId="806"/>
            <ac:spMk id="40" creationId="{70BDD037-268F-5F71-B640-A9A60C99525E}"/>
          </ac:spMkLst>
        </pc:spChg>
        <pc:spChg chg="del">
          <ac:chgData name="Choi Yong Seok" userId="29ea6c4f-dc10-4b17-9b49-e970b46c0171" providerId="ADAL" clId="{078D2F6D-E738-481B-B576-2E09E5B11C01}" dt="2022-10-17T05:54:41.230" v="1988" actId="478"/>
          <ac:spMkLst>
            <pc:docMk/>
            <pc:sldMk cId="3764437594" sldId="806"/>
            <ac:spMk id="41" creationId="{6E1AD7CF-D517-E206-15DC-20B21FA86E30}"/>
          </ac:spMkLst>
        </pc:spChg>
        <pc:spChg chg="del">
          <ac:chgData name="Choi Yong Seok" userId="29ea6c4f-dc10-4b17-9b49-e970b46c0171" providerId="ADAL" clId="{078D2F6D-E738-481B-B576-2E09E5B11C01}" dt="2022-10-17T05:54:41.230" v="1988" actId="478"/>
          <ac:spMkLst>
            <pc:docMk/>
            <pc:sldMk cId="3764437594" sldId="806"/>
            <ac:spMk id="42" creationId="{41B9E92D-C744-DF95-8DEF-E7A6308902CC}"/>
          </ac:spMkLst>
        </pc:spChg>
        <pc:spChg chg="del">
          <ac:chgData name="Choi Yong Seok" userId="29ea6c4f-dc10-4b17-9b49-e970b46c0171" providerId="ADAL" clId="{078D2F6D-E738-481B-B576-2E09E5B11C01}" dt="2022-10-17T05:54:41.230" v="1988" actId="478"/>
          <ac:spMkLst>
            <pc:docMk/>
            <pc:sldMk cId="3764437594" sldId="806"/>
            <ac:spMk id="43" creationId="{FCCB4A0D-7DF6-C54E-5B8D-E0EEBFC07863}"/>
          </ac:spMkLst>
        </pc:spChg>
        <pc:spChg chg="add mod">
          <ac:chgData name="Choi Yong Seok" userId="29ea6c4f-dc10-4b17-9b49-e970b46c0171" providerId="ADAL" clId="{078D2F6D-E738-481B-B576-2E09E5B11C01}" dt="2022-10-17T06:00:00.977" v="2157" actId="1076"/>
          <ac:spMkLst>
            <pc:docMk/>
            <pc:sldMk cId="3764437594" sldId="806"/>
            <ac:spMk id="57" creationId="{C7100126-778E-0571-DF06-546F6CBAE450}"/>
          </ac:spMkLst>
        </pc:spChg>
        <pc:spChg chg="add mod">
          <ac:chgData name="Choi Yong Seok" userId="29ea6c4f-dc10-4b17-9b49-e970b46c0171" providerId="ADAL" clId="{078D2F6D-E738-481B-B576-2E09E5B11C01}" dt="2022-10-17T06:00:16.387" v="2180" actId="1076"/>
          <ac:spMkLst>
            <pc:docMk/>
            <pc:sldMk cId="3764437594" sldId="806"/>
            <ac:spMk id="58" creationId="{B5C7CBFD-E162-D2C9-7B0F-A0250E55A1D7}"/>
          </ac:spMkLst>
        </pc:spChg>
        <pc:spChg chg="add mod">
          <ac:chgData name="Choi Yong Seok" userId="29ea6c4f-dc10-4b17-9b49-e970b46c0171" providerId="ADAL" clId="{078D2F6D-E738-481B-B576-2E09E5B11C01}" dt="2022-10-17T06:00:21.131" v="2182" actId="1076"/>
          <ac:spMkLst>
            <pc:docMk/>
            <pc:sldMk cId="3764437594" sldId="806"/>
            <ac:spMk id="59" creationId="{5565BB8D-2B1A-DB4C-4163-DD71CCA6D2D2}"/>
          </ac:spMkLst>
        </pc:spChg>
        <pc:spChg chg="add mod">
          <ac:chgData name="Choi Yong Seok" userId="29ea6c4f-dc10-4b17-9b49-e970b46c0171" providerId="ADAL" clId="{078D2F6D-E738-481B-B576-2E09E5B11C01}" dt="2022-10-17T06:00:37.875" v="2215" actId="1076"/>
          <ac:spMkLst>
            <pc:docMk/>
            <pc:sldMk cId="3764437594" sldId="806"/>
            <ac:spMk id="60" creationId="{E5764810-5FFF-EA9D-58AE-4AA0E63D14E0}"/>
          </ac:spMkLst>
        </pc:spChg>
        <pc:spChg chg="add mod">
          <ac:chgData name="Choi Yong Seok" userId="29ea6c4f-dc10-4b17-9b49-e970b46c0171" providerId="ADAL" clId="{078D2F6D-E738-481B-B576-2E09E5B11C01}" dt="2022-10-17T06:01:22.334" v="2264" actId="1037"/>
          <ac:spMkLst>
            <pc:docMk/>
            <pc:sldMk cId="3764437594" sldId="806"/>
            <ac:spMk id="61" creationId="{8DE3983B-352B-6CFC-EE39-B6B95578EB71}"/>
          </ac:spMkLst>
        </pc:spChg>
        <pc:spChg chg="add mod">
          <ac:chgData name="Choi Yong Seok" userId="29ea6c4f-dc10-4b17-9b49-e970b46c0171" providerId="ADAL" clId="{078D2F6D-E738-481B-B576-2E09E5B11C01}" dt="2022-10-17T06:01:49.691" v="2322" actId="1076"/>
          <ac:spMkLst>
            <pc:docMk/>
            <pc:sldMk cId="3764437594" sldId="806"/>
            <ac:spMk id="64" creationId="{80F58F36-8F91-D7B6-7004-A59E97BAE6AA}"/>
          </ac:spMkLst>
        </pc:spChg>
        <pc:spChg chg="add mod">
          <ac:chgData name="Choi Yong Seok" userId="29ea6c4f-dc10-4b17-9b49-e970b46c0171" providerId="ADAL" clId="{078D2F6D-E738-481B-B576-2E09E5B11C01}" dt="2022-10-17T06:02:15.001" v="2327" actId="1582"/>
          <ac:spMkLst>
            <pc:docMk/>
            <pc:sldMk cId="3764437594" sldId="806"/>
            <ac:spMk id="65" creationId="{DB7C5D70-9E32-7AC1-A498-C5ACD077BB49}"/>
          </ac:spMkLst>
        </pc:spChg>
        <pc:spChg chg="add mod">
          <ac:chgData name="Choi Yong Seok" userId="29ea6c4f-dc10-4b17-9b49-e970b46c0171" providerId="ADAL" clId="{078D2F6D-E738-481B-B576-2E09E5B11C01}" dt="2022-10-17T06:02:27.851" v="2335" actId="1076"/>
          <ac:spMkLst>
            <pc:docMk/>
            <pc:sldMk cId="3764437594" sldId="806"/>
            <ac:spMk id="66" creationId="{C51E6785-0CE8-2D86-7440-91C504EB520E}"/>
          </ac:spMkLst>
        </pc:spChg>
        <pc:spChg chg="add mod">
          <ac:chgData name="Choi Yong Seok" userId="29ea6c4f-dc10-4b17-9b49-e970b46c0171" providerId="ADAL" clId="{078D2F6D-E738-481B-B576-2E09E5B11C01}" dt="2022-10-17T06:03:15.737" v="2346" actId="1076"/>
          <ac:spMkLst>
            <pc:docMk/>
            <pc:sldMk cId="3764437594" sldId="806"/>
            <ac:spMk id="67" creationId="{390FB8A3-DB2A-1B8D-8D9D-0551073EEBC3}"/>
          </ac:spMkLst>
        </pc:spChg>
        <pc:spChg chg="add mod">
          <ac:chgData name="Choi Yong Seok" userId="29ea6c4f-dc10-4b17-9b49-e970b46c0171" providerId="ADAL" clId="{078D2F6D-E738-481B-B576-2E09E5B11C01}" dt="2022-10-17T06:03:44.784" v="2360" actId="1076"/>
          <ac:spMkLst>
            <pc:docMk/>
            <pc:sldMk cId="3764437594" sldId="806"/>
            <ac:spMk id="74" creationId="{408AA79A-7E1E-CE84-2FBA-9BF844457AB5}"/>
          </ac:spMkLst>
        </pc:spChg>
        <pc:spChg chg="add mod">
          <ac:chgData name="Choi Yong Seok" userId="29ea6c4f-dc10-4b17-9b49-e970b46c0171" providerId="ADAL" clId="{078D2F6D-E738-481B-B576-2E09E5B11C01}" dt="2022-10-17T06:04:04.231" v="2373" actId="1076"/>
          <ac:spMkLst>
            <pc:docMk/>
            <pc:sldMk cId="3764437594" sldId="806"/>
            <ac:spMk id="75" creationId="{4A08AEF1-0A53-4E9A-3F08-91E2F4D9D30B}"/>
          </ac:spMkLst>
        </pc:spChg>
        <pc:spChg chg="add mod">
          <ac:chgData name="Choi Yong Seok" userId="29ea6c4f-dc10-4b17-9b49-e970b46c0171" providerId="ADAL" clId="{078D2F6D-E738-481B-B576-2E09E5B11C01}" dt="2022-10-17T06:04:54.560" v="2447" actId="1076"/>
          <ac:spMkLst>
            <pc:docMk/>
            <pc:sldMk cId="3764437594" sldId="806"/>
            <ac:spMk id="76" creationId="{B6BF88EE-8191-47F9-DDD9-ED14C27AE463}"/>
          </ac:spMkLst>
        </pc:spChg>
        <pc:spChg chg="add mod">
          <ac:chgData name="Choi Yong Seok" userId="29ea6c4f-dc10-4b17-9b49-e970b46c0171" providerId="ADAL" clId="{078D2F6D-E738-481B-B576-2E09E5B11C01}" dt="2022-10-17T06:05:07.132" v="2462" actId="20577"/>
          <ac:spMkLst>
            <pc:docMk/>
            <pc:sldMk cId="3764437594" sldId="806"/>
            <ac:spMk id="77" creationId="{0ED90B4C-2F1D-F2CD-2B00-4858B9D988F4}"/>
          </ac:spMkLst>
        </pc:spChg>
        <pc:spChg chg="add mod">
          <ac:chgData name="Choi Yong Seok" userId="29ea6c4f-dc10-4b17-9b49-e970b46c0171" providerId="ADAL" clId="{078D2F6D-E738-481B-B576-2E09E5B11C01}" dt="2022-10-17T06:05:35.702" v="2539" actId="1076"/>
          <ac:spMkLst>
            <pc:docMk/>
            <pc:sldMk cId="3764437594" sldId="806"/>
            <ac:spMk id="78" creationId="{848ED529-6387-F8F4-B241-0902147AB08A}"/>
          </ac:spMkLst>
        </pc:spChg>
        <pc:spChg chg="add mod">
          <ac:chgData name="Choi Yong Seok" userId="29ea6c4f-dc10-4b17-9b49-e970b46c0171" providerId="ADAL" clId="{078D2F6D-E738-481B-B576-2E09E5B11C01}" dt="2022-10-17T06:06:14.036" v="2597" actId="1076"/>
          <ac:spMkLst>
            <pc:docMk/>
            <pc:sldMk cId="3764437594" sldId="806"/>
            <ac:spMk id="79" creationId="{46E32EA5-8F41-4F2C-8F81-D7C42B973EE9}"/>
          </ac:spMkLst>
        </pc:spChg>
        <pc:spChg chg="add mod">
          <ac:chgData name="Choi Yong Seok" userId="29ea6c4f-dc10-4b17-9b49-e970b46c0171" providerId="ADAL" clId="{078D2F6D-E738-481B-B576-2E09E5B11C01}" dt="2022-10-17T06:06:43.388" v="2619" actId="20577"/>
          <ac:spMkLst>
            <pc:docMk/>
            <pc:sldMk cId="3764437594" sldId="806"/>
            <ac:spMk id="80" creationId="{E1932058-EF2F-AD05-A3FC-346D15052BD1}"/>
          </ac:spMkLst>
        </pc:spChg>
        <pc:spChg chg="add mod">
          <ac:chgData name="Choi Yong Seok" userId="29ea6c4f-dc10-4b17-9b49-e970b46c0171" providerId="ADAL" clId="{078D2F6D-E738-481B-B576-2E09E5B11C01}" dt="2022-10-17T06:07:18.789" v="2660" actId="1076"/>
          <ac:spMkLst>
            <pc:docMk/>
            <pc:sldMk cId="3764437594" sldId="806"/>
            <ac:spMk id="81" creationId="{B0FC01AA-239C-E749-08F8-C829E1E80727}"/>
          </ac:spMkLst>
        </pc:spChg>
        <pc:spChg chg="add mod">
          <ac:chgData name="Choi Yong Seok" userId="29ea6c4f-dc10-4b17-9b49-e970b46c0171" providerId="ADAL" clId="{078D2F6D-E738-481B-B576-2E09E5B11C01}" dt="2022-10-17T06:07:52.297" v="2718" actId="1076"/>
          <ac:spMkLst>
            <pc:docMk/>
            <pc:sldMk cId="3764437594" sldId="806"/>
            <ac:spMk id="82" creationId="{D468C229-0E89-776B-0A63-80EFD55204CA}"/>
          </ac:spMkLst>
        </pc:spChg>
        <pc:picChg chg="del">
          <ac:chgData name="Choi Yong Seok" userId="29ea6c4f-dc10-4b17-9b49-e970b46c0171" providerId="ADAL" clId="{078D2F6D-E738-481B-B576-2E09E5B11C01}" dt="2022-10-17T05:54:40.043" v="1987" actId="478"/>
          <ac:picMkLst>
            <pc:docMk/>
            <pc:sldMk cId="3764437594" sldId="806"/>
            <ac:picMk id="34" creationId="{768E041D-7D88-9B31-BEB9-D3F6D2037362}"/>
          </ac:picMkLst>
        </pc:picChg>
        <pc:cxnChg chg="add mod">
          <ac:chgData name="Choi Yong Seok" userId="29ea6c4f-dc10-4b17-9b49-e970b46c0171" providerId="ADAL" clId="{078D2F6D-E738-481B-B576-2E09E5B11C01}" dt="2022-10-17T05:56:53.812" v="2061" actId="1038"/>
          <ac:cxnSpMkLst>
            <pc:docMk/>
            <pc:sldMk cId="3764437594" sldId="806"/>
            <ac:cxnSpMk id="13" creationId="{2C5E5DE5-FEB0-9B33-F734-AAB1A0C2BF25}"/>
          </ac:cxnSpMkLst>
        </pc:cxnChg>
        <pc:cxnChg chg="add mod">
          <ac:chgData name="Choi Yong Seok" userId="29ea6c4f-dc10-4b17-9b49-e970b46c0171" providerId="ADAL" clId="{078D2F6D-E738-481B-B576-2E09E5B11C01}" dt="2022-10-17T05:57:04.721" v="2065" actId="14100"/>
          <ac:cxnSpMkLst>
            <pc:docMk/>
            <pc:sldMk cId="3764437594" sldId="806"/>
            <ac:cxnSpMk id="15" creationId="{74C2C6B2-D879-C56C-40C8-ACB5E6D0D4EB}"/>
          </ac:cxnSpMkLst>
        </pc:cxnChg>
        <pc:cxnChg chg="add mod">
          <ac:chgData name="Choi Yong Seok" userId="29ea6c4f-dc10-4b17-9b49-e970b46c0171" providerId="ADAL" clId="{078D2F6D-E738-481B-B576-2E09E5B11C01}" dt="2022-10-17T05:58:44.713" v="2092" actId="13822"/>
          <ac:cxnSpMkLst>
            <pc:docMk/>
            <pc:sldMk cId="3764437594" sldId="806"/>
            <ac:cxnSpMk id="23" creationId="{C9764345-B9C8-C1C7-0049-3A51981BCD25}"/>
          </ac:cxnSpMkLst>
        </pc:cxnChg>
        <pc:cxnChg chg="add mod">
          <ac:chgData name="Choi Yong Seok" userId="29ea6c4f-dc10-4b17-9b49-e970b46c0171" providerId="ADAL" clId="{078D2F6D-E738-481B-B576-2E09E5B11C01}" dt="2022-10-17T05:58:44.713" v="2092" actId="13822"/>
          <ac:cxnSpMkLst>
            <pc:docMk/>
            <pc:sldMk cId="3764437594" sldId="806"/>
            <ac:cxnSpMk id="26" creationId="{8654C1AD-29FE-C084-22F6-54C5F8E9E535}"/>
          </ac:cxnSpMkLst>
        </pc:cxnChg>
        <pc:cxnChg chg="add mod">
          <ac:chgData name="Choi Yong Seok" userId="29ea6c4f-dc10-4b17-9b49-e970b46c0171" providerId="ADAL" clId="{078D2F6D-E738-481B-B576-2E09E5B11C01}" dt="2022-10-17T05:58:44.713" v="2092" actId="13822"/>
          <ac:cxnSpMkLst>
            <pc:docMk/>
            <pc:sldMk cId="3764437594" sldId="806"/>
            <ac:cxnSpMk id="28" creationId="{E1F7DFE9-4765-54CE-FFFE-CD603CA2824F}"/>
          </ac:cxnSpMkLst>
        </pc:cxnChg>
        <pc:cxnChg chg="add mod">
          <ac:chgData name="Choi Yong Seok" userId="29ea6c4f-dc10-4b17-9b49-e970b46c0171" providerId="ADAL" clId="{078D2F6D-E738-481B-B576-2E09E5B11C01}" dt="2022-10-17T05:58:54.196" v="2097" actId="1035"/>
          <ac:cxnSpMkLst>
            <pc:docMk/>
            <pc:sldMk cId="3764437594" sldId="806"/>
            <ac:cxnSpMk id="33" creationId="{630257D1-CB04-7FDE-934B-B854C1342571}"/>
          </ac:cxnSpMkLst>
        </pc:cxnChg>
        <pc:cxnChg chg="add mod">
          <ac:chgData name="Choi Yong Seok" userId="29ea6c4f-dc10-4b17-9b49-e970b46c0171" providerId="ADAL" clId="{078D2F6D-E738-481B-B576-2E09E5B11C01}" dt="2022-10-17T05:59:18.736" v="2103" actId="14100"/>
          <ac:cxnSpMkLst>
            <pc:docMk/>
            <pc:sldMk cId="3764437594" sldId="806"/>
            <ac:cxnSpMk id="45" creationId="{4F20D7D9-D89E-BB51-B4D2-7229CD7B1256}"/>
          </ac:cxnSpMkLst>
        </pc:cxnChg>
        <pc:cxnChg chg="add mod">
          <ac:chgData name="Choi Yong Seok" userId="29ea6c4f-dc10-4b17-9b49-e970b46c0171" providerId="ADAL" clId="{078D2F6D-E738-481B-B576-2E09E5B11C01}" dt="2022-10-17T05:59:26.723" v="2106" actId="1037"/>
          <ac:cxnSpMkLst>
            <pc:docMk/>
            <pc:sldMk cId="3764437594" sldId="806"/>
            <ac:cxnSpMk id="51" creationId="{C9B90CBB-C6CC-7B7A-5F61-E2ED07640728}"/>
          </ac:cxnSpMkLst>
        </pc:cxnChg>
        <pc:cxnChg chg="add mod">
          <ac:chgData name="Choi Yong Seok" userId="29ea6c4f-dc10-4b17-9b49-e970b46c0171" providerId="ADAL" clId="{078D2F6D-E738-481B-B576-2E09E5B11C01}" dt="2022-10-17T05:59:33.882" v="2112" actId="1035"/>
          <ac:cxnSpMkLst>
            <pc:docMk/>
            <pc:sldMk cId="3764437594" sldId="806"/>
            <ac:cxnSpMk id="53" creationId="{B83B0CD7-ECEB-3C67-373B-CDD291F5BF3D}"/>
          </ac:cxnSpMkLst>
        </pc:cxnChg>
        <pc:cxnChg chg="add mod">
          <ac:chgData name="Choi Yong Seok" userId="29ea6c4f-dc10-4b17-9b49-e970b46c0171" providerId="ADAL" clId="{078D2F6D-E738-481B-B576-2E09E5B11C01}" dt="2022-10-17T05:59:44.108" v="2115" actId="13822"/>
          <ac:cxnSpMkLst>
            <pc:docMk/>
            <pc:sldMk cId="3764437594" sldId="806"/>
            <ac:cxnSpMk id="55" creationId="{049C01C2-7F54-5F72-19E3-7EF3B4D1DC3B}"/>
          </ac:cxnSpMkLst>
        </pc:cxnChg>
        <pc:cxnChg chg="add mod">
          <ac:chgData name="Choi Yong Seok" userId="29ea6c4f-dc10-4b17-9b49-e970b46c0171" providerId="ADAL" clId="{078D2F6D-E738-481B-B576-2E09E5B11C01}" dt="2022-10-17T06:01:22.334" v="2264" actId="1037"/>
          <ac:cxnSpMkLst>
            <pc:docMk/>
            <pc:sldMk cId="3764437594" sldId="806"/>
            <ac:cxnSpMk id="63" creationId="{DC9B496A-C546-D270-5FED-8A61F7CDD83C}"/>
          </ac:cxnSpMkLst>
        </pc:cxnChg>
        <pc:cxnChg chg="add mod">
          <ac:chgData name="Choi Yong Seok" userId="29ea6c4f-dc10-4b17-9b49-e970b46c0171" providerId="ADAL" clId="{078D2F6D-E738-481B-B576-2E09E5B11C01}" dt="2022-10-17T06:03:15.737" v="2346" actId="1076"/>
          <ac:cxnSpMkLst>
            <pc:docMk/>
            <pc:sldMk cId="3764437594" sldId="806"/>
            <ac:cxnSpMk id="69" creationId="{82655713-F615-F533-21B7-0DF1F3248D2A}"/>
          </ac:cxnSpMkLst>
        </pc:cxnChg>
        <pc:cxnChg chg="add mod">
          <ac:chgData name="Choi Yong Seok" userId="29ea6c4f-dc10-4b17-9b49-e970b46c0171" providerId="ADAL" clId="{078D2F6D-E738-481B-B576-2E09E5B11C01}" dt="2022-10-17T06:03:37.954" v="2353" actId="14100"/>
          <ac:cxnSpMkLst>
            <pc:docMk/>
            <pc:sldMk cId="3764437594" sldId="806"/>
            <ac:cxnSpMk id="71" creationId="{9D912257-0EC3-433C-B179-D6D5DF3C3154}"/>
          </ac:cxnSpMkLst>
        </pc:cxnChg>
      </pc:sldChg>
      <pc:sldChg chg="modSp mod">
        <pc:chgData name="Choi Yong Seok" userId="29ea6c4f-dc10-4b17-9b49-e970b46c0171" providerId="ADAL" clId="{078D2F6D-E738-481B-B576-2E09E5B11C01}" dt="2022-10-17T02:23:32.679" v="1825" actId="115"/>
        <pc:sldMkLst>
          <pc:docMk/>
          <pc:sldMk cId="1961647701" sldId="844"/>
        </pc:sldMkLst>
        <pc:spChg chg="mod">
          <ac:chgData name="Choi Yong Seok" userId="29ea6c4f-dc10-4b17-9b49-e970b46c0171" providerId="ADAL" clId="{078D2F6D-E738-481B-B576-2E09E5B11C01}" dt="2022-10-17T02:23:32.679" v="1825" actId="115"/>
          <ac:spMkLst>
            <pc:docMk/>
            <pc:sldMk cId="1961647701" sldId="844"/>
            <ac:spMk id="3" creationId="{AF883A52-735F-F384-9DB7-00BDFCDEBEE5}"/>
          </ac:spMkLst>
        </pc:spChg>
      </pc:sldChg>
      <pc:sldChg chg="del">
        <pc:chgData name="Choi Yong Seok" userId="29ea6c4f-dc10-4b17-9b49-e970b46c0171" providerId="ADAL" clId="{078D2F6D-E738-481B-B576-2E09E5B11C01}" dt="2022-10-17T07:14:03.260" v="2986" actId="47"/>
        <pc:sldMkLst>
          <pc:docMk/>
          <pc:sldMk cId="3318831362" sldId="858"/>
        </pc:sldMkLst>
      </pc:sldChg>
      <pc:sldChg chg="del">
        <pc:chgData name="Choi Yong Seok" userId="29ea6c4f-dc10-4b17-9b49-e970b46c0171" providerId="ADAL" clId="{078D2F6D-E738-481B-B576-2E09E5B11C01}" dt="2022-10-17T07:14:03.260" v="2986" actId="47"/>
        <pc:sldMkLst>
          <pc:docMk/>
          <pc:sldMk cId="711867562" sldId="859"/>
        </pc:sldMkLst>
      </pc:sldChg>
      <pc:sldChg chg="del">
        <pc:chgData name="Choi Yong Seok" userId="29ea6c4f-dc10-4b17-9b49-e970b46c0171" providerId="ADAL" clId="{078D2F6D-E738-481B-B576-2E09E5B11C01}" dt="2022-10-17T07:14:03.260" v="2986" actId="47"/>
        <pc:sldMkLst>
          <pc:docMk/>
          <pc:sldMk cId="2841069804" sldId="860"/>
        </pc:sldMkLst>
      </pc:sldChg>
      <pc:sldChg chg="del">
        <pc:chgData name="Choi Yong Seok" userId="29ea6c4f-dc10-4b17-9b49-e970b46c0171" providerId="ADAL" clId="{078D2F6D-E738-481B-B576-2E09E5B11C01}" dt="2022-10-17T07:14:03.260" v="2986" actId="47"/>
        <pc:sldMkLst>
          <pc:docMk/>
          <pc:sldMk cId="2589460627" sldId="861"/>
        </pc:sldMkLst>
      </pc:sldChg>
      <pc:sldChg chg="del">
        <pc:chgData name="Choi Yong Seok" userId="29ea6c4f-dc10-4b17-9b49-e970b46c0171" providerId="ADAL" clId="{078D2F6D-E738-481B-B576-2E09E5B11C01}" dt="2022-10-17T07:14:03.260" v="2986" actId="47"/>
        <pc:sldMkLst>
          <pc:docMk/>
          <pc:sldMk cId="2400304515" sldId="862"/>
        </pc:sldMkLst>
      </pc:sldChg>
      <pc:sldChg chg="addSp modSp del mod">
        <pc:chgData name="Choi Yong Seok" userId="29ea6c4f-dc10-4b17-9b49-e970b46c0171" providerId="ADAL" clId="{078D2F6D-E738-481B-B576-2E09E5B11C01}" dt="2022-10-17T07:14:03.260" v="2986" actId="47"/>
        <pc:sldMkLst>
          <pc:docMk/>
          <pc:sldMk cId="508869425" sldId="863"/>
        </pc:sldMkLst>
        <pc:spChg chg="add mod">
          <ac:chgData name="Choi Yong Seok" userId="29ea6c4f-dc10-4b17-9b49-e970b46c0171" providerId="ADAL" clId="{078D2F6D-E738-481B-B576-2E09E5B11C01}" dt="2022-10-11T00:42:52.139" v="10" actId="120"/>
          <ac:spMkLst>
            <pc:docMk/>
            <pc:sldMk cId="508869425" sldId="863"/>
            <ac:spMk id="8" creationId="{5DE9330A-77A9-D65D-EBC7-D09538711BDD}"/>
          </ac:spMkLst>
        </pc:spChg>
        <pc:spChg chg="mod">
          <ac:chgData name="Choi Yong Seok" userId="29ea6c4f-dc10-4b17-9b49-e970b46c0171" providerId="ADAL" clId="{078D2F6D-E738-481B-B576-2E09E5B11C01}" dt="2022-10-11T00:42:16.536" v="2" actId="21"/>
          <ac:spMkLst>
            <pc:docMk/>
            <pc:sldMk cId="508869425" sldId="863"/>
            <ac:spMk id="28" creationId="{A25E713D-7822-E7E5-F222-F2C5D2AC7F0B}"/>
          </ac:spMkLst>
        </pc:spChg>
        <pc:spChg chg="mod">
          <ac:chgData name="Choi Yong Seok" userId="29ea6c4f-dc10-4b17-9b49-e970b46c0171" providerId="ADAL" clId="{078D2F6D-E738-481B-B576-2E09E5B11C01}" dt="2022-10-11T00:42:43.686" v="9" actId="554"/>
          <ac:spMkLst>
            <pc:docMk/>
            <pc:sldMk cId="508869425" sldId="863"/>
            <ac:spMk id="29" creationId="{7632FCC2-C7FA-7A58-A290-4AAE19CB09E2}"/>
          </ac:spMkLst>
        </pc:spChg>
        <pc:spChg chg="mod">
          <ac:chgData name="Choi Yong Seok" userId="29ea6c4f-dc10-4b17-9b49-e970b46c0171" providerId="ADAL" clId="{078D2F6D-E738-481B-B576-2E09E5B11C01}" dt="2022-10-11T00:42:43.686" v="9" actId="554"/>
          <ac:spMkLst>
            <pc:docMk/>
            <pc:sldMk cId="508869425" sldId="863"/>
            <ac:spMk id="30" creationId="{0366BA79-5F0E-8CCB-6AE5-019A9AA3C507}"/>
          </ac:spMkLst>
        </pc:spChg>
      </pc:sldChg>
      <pc:sldChg chg="addSp modSp del mod modNotesTx">
        <pc:chgData name="Choi Yong Seok" userId="29ea6c4f-dc10-4b17-9b49-e970b46c0171" providerId="ADAL" clId="{078D2F6D-E738-481B-B576-2E09E5B11C01}" dt="2022-10-17T07:14:03.260" v="2986" actId="47"/>
        <pc:sldMkLst>
          <pc:docMk/>
          <pc:sldMk cId="3940174964" sldId="864"/>
        </pc:sldMkLst>
        <pc:spChg chg="add mod">
          <ac:chgData name="Choi Yong Seok" userId="29ea6c4f-dc10-4b17-9b49-e970b46c0171" providerId="ADAL" clId="{078D2F6D-E738-481B-B576-2E09E5B11C01}" dt="2022-10-11T01:00:33.751" v="744" actId="1076"/>
          <ac:spMkLst>
            <pc:docMk/>
            <pc:sldMk cId="3940174964" sldId="864"/>
            <ac:spMk id="3" creationId="{60F3074C-C473-FE87-1006-3567EB83B19C}"/>
          </ac:spMkLst>
        </pc:spChg>
      </pc:sldChg>
      <pc:sldChg chg="addSp modSp del mod modNotesTx">
        <pc:chgData name="Choi Yong Seok" userId="29ea6c4f-dc10-4b17-9b49-e970b46c0171" providerId="ADAL" clId="{078D2F6D-E738-481B-B576-2E09E5B11C01}" dt="2022-10-17T07:14:03.260" v="2986" actId="47"/>
        <pc:sldMkLst>
          <pc:docMk/>
          <pc:sldMk cId="3733348836" sldId="865"/>
        </pc:sldMkLst>
        <pc:spChg chg="add mod">
          <ac:chgData name="Choi Yong Seok" userId="29ea6c4f-dc10-4b17-9b49-e970b46c0171" providerId="ADAL" clId="{078D2F6D-E738-481B-B576-2E09E5B11C01}" dt="2022-10-11T01:01:57.115" v="882" actId="1076"/>
          <ac:spMkLst>
            <pc:docMk/>
            <pc:sldMk cId="3733348836" sldId="865"/>
            <ac:spMk id="3" creationId="{EBF2DA83-FF41-8B7E-B80B-AAD75E0FE2DF}"/>
          </ac:spMkLst>
        </pc:spChg>
        <pc:picChg chg="mod">
          <ac:chgData name="Choi Yong Seok" userId="29ea6c4f-dc10-4b17-9b49-e970b46c0171" providerId="ADAL" clId="{078D2F6D-E738-481B-B576-2E09E5B11C01}" dt="2022-10-11T01:00:49.181" v="763" actId="1035"/>
          <ac:picMkLst>
            <pc:docMk/>
            <pc:sldMk cId="3733348836" sldId="865"/>
            <ac:picMk id="6" creationId="{B8281114-CEAB-04B8-CEBE-84EC0A46A3AD}"/>
          </ac:picMkLst>
        </pc:picChg>
      </pc:sldChg>
      <pc:sldChg chg="addSp modSp del mod modNotesTx">
        <pc:chgData name="Choi Yong Seok" userId="29ea6c4f-dc10-4b17-9b49-e970b46c0171" providerId="ADAL" clId="{078D2F6D-E738-481B-B576-2E09E5B11C01}" dt="2022-10-17T07:14:03.260" v="2986" actId="47"/>
        <pc:sldMkLst>
          <pc:docMk/>
          <pc:sldMk cId="3388176016" sldId="866"/>
        </pc:sldMkLst>
        <pc:spChg chg="add mod">
          <ac:chgData name="Choi Yong Seok" userId="29ea6c4f-dc10-4b17-9b49-e970b46c0171" providerId="ADAL" clId="{078D2F6D-E738-481B-B576-2E09E5B11C01}" dt="2022-10-11T01:03:02.215" v="906" actId="20577"/>
          <ac:spMkLst>
            <pc:docMk/>
            <pc:sldMk cId="3388176016" sldId="866"/>
            <ac:spMk id="3" creationId="{0CE1625F-D547-C8D4-8FA8-DF890FC7C3CD}"/>
          </ac:spMkLst>
        </pc:spChg>
      </pc:sldChg>
      <pc:sldChg chg="addSp modSp del mod">
        <pc:chgData name="Choi Yong Seok" userId="29ea6c4f-dc10-4b17-9b49-e970b46c0171" providerId="ADAL" clId="{078D2F6D-E738-481B-B576-2E09E5B11C01}" dt="2022-10-17T07:14:03.260" v="2986" actId="47"/>
        <pc:sldMkLst>
          <pc:docMk/>
          <pc:sldMk cId="346728116" sldId="867"/>
        </pc:sldMkLst>
        <pc:spChg chg="add mod">
          <ac:chgData name="Choi Yong Seok" userId="29ea6c4f-dc10-4b17-9b49-e970b46c0171" providerId="ADAL" clId="{078D2F6D-E738-481B-B576-2E09E5B11C01}" dt="2022-10-11T01:04:20.106" v="924" actId="20577"/>
          <ac:spMkLst>
            <pc:docMk/>
            <pc:sldMk cId="346728116" sldId="867"/>
            <ac:spMk id="3" creationId="{F766B185-2835-DAA5-E277-48DA9169E9C7}"/>
          </ac:spMkLst>
        </pc:spChg>
      </pc:sldChg>
      <pc:sldChg chg="addSp modSp del mod">
        <pc:chgData name="Choi Yong Seok" userId="29ea6c4f-dc10-4b17-9b49-e970b46c0171" providerId="ADAL" clId="{078D2F6D-E738-481B-B576-2E09E5B11C01}" dt="2022-10-17T07:14:03.260" v="2986" actId="47"/>
        <pc:sldMkLst>
          <pc:docMk/>
          <pc:sldMk cId="241984393" sldId="868"/>
        </pc:sldMkLst>
        <pc:spChg chg="add mod">
          <ac:chgData name="Choi Yong Seok" userId="29ea6c4f-dc10-4b17-9b49-e970b46c0171" providerId="ADAL" clId="{078D2F6D-E738-481B-B576-2E09E5B11C01}" dt="2022-10-11T01:05:05.473" v="953" actId="6549"/>
          <ac:spMkLst>
            <pc:docMk/>
            <pc:sldMk cId="241984393" sldId="868"/>
            <ac:spMk id="3" creationId="{21433BFD-7680-27E1-8428-97406756016C}"/>
          </ac:spMkLst>
        </pc:spChg>
      </pc:sldChg>
      <pc:sldChg chg="addSp modSp del mod modNotesTx">
        <pc:chgData name="Choi Yong Seok" userId="29ea6c4f-dc10-4b17-9b49-e970b46c0171" providerId="ADAL" clId="{078D2F6D-E738-481B-B576-2E09E5B11C01}" dt="2022-10-17T07:14:03.260" v="2986" actId="47"/>
        <pc:sldMkLst>
          <pc:docMk/>
          <pc:sldMk cId="1977778667" sldId="869"/>
        </pc:sldMkLst>
        <pc:spChg chg="add mod">
          <ac:chgData name="Choi Yong Seok" userId="29ea6c4f-dc10-4b17-9b49-e970b46c0171" providerId="ADAL" clId="{078D2F6D-E738-481B-B576-2E09E5B11C01}" dt="2022-10-11T01:06:06.013" v="957" actId="1076"/>
          <ac:spMkLst>
            <pc:docMk/>
            <pc:sldMk cId="1977778667" sldId="869"/>
            <ac:spMk id="7" creationId="{A81928B7-B098-6C3A-4A94-FA1C15F4450E}"/>
          </ac:spMkLst>
        </pc:spChg>
      </pc:sldChg>
      <pc:sldChg chg="addSp modSp del mod">
        <pc:chgData name="Choi Yong Seok" userId="29ea6c4f-dc10-4b17-9b49-e970b46c0171" providerId="ADAL" clId="{078D2F6D-E738-481B-B576-2E09E5B11C01}" dt="2022-10-17T07:14:03.260" v="2986" actId="47"/>
        <pc:sldMkLst>
          <pc:docMk/>
          <pc:sldMk cId="430173217" sldId="870"/>
        </pc:sldMkLst>
        <pc:spChg chg="add mod">
          <ac:chgData name="Choi Yong Seok" userId="29ea6c4f-dc10-4b17-9b49-e970b46c0171" providerId="ADAL" clId="{078D2F6D-E738-481B-B576-2E09E5B11C01}" dt="2022-10-11T01:06:11.347" v="959" actId="1076"/>
          <ac:spMkLst>
            <pc:docMk/>
            <pc:sldMk cId="430173217" sldId="870"/>
            <ac:spMk id="3" creationId="{BCFC642C-918A-FE91-A07A-8D3267520796}"/>
          </ac:spMkLst>
        </pc:spChg>
      </pc:sldChg>
      <pc:sldChg chg="addSp delSp modSp add del mod">
        <pc:chgData name="Choi Yong Seok" userId="29ea6c4f-dc10-4b17-9b49-e970b46c0171" providerId="ADAL" clId="{078D2F6D-E738-481B-B576-2E09E5B11C01}" dt="2022-10-17T07:14:03.260" v="2986" actId="47"/>
        <pc:sldMkLst>
          <pc:docMk/>
          <pc:sldMk cId="1780622084" sldId="871"/>
        </pc:sldMkLst>
        <pc:spChg chg="del">
          <ac:chgData name="Choi Yong Seok" userId="29ea6c4f-dc10-4b17-9b49-e970b46c0171" providerId="ADAL" clId="{078D2F6D-E738-481B-B576-2E09E5B11C01}" dt="2022-10-11T01:09:14.776" v="1038" actId="478"/>
          <ac:spMkLst>
            <pc:docMk/>
            <pc:sldMk cId="1780622084" sldId="871"/>
            <ac:spMk id="3" creationId="{BCFC642C-918A-FE91-A07A-8D3267520796}"/>
          </ac:spMkLst>
        </pc:spChg>
        <pc:spChg chg="mod">
          <ac:chgData name="Choi Yong Seok" userId="29ea6c4f-dc10-4b17-9b49-e970b46c0171" providerId="ADAL" clId="{078D2F6D-E738-481B-B576-2E09E5B11C01}" dt="2022-10-11T01:09:09.831" v="1028" actId="20577"/>
          <ac:spMkLst>
            <pc:docMk/>
            <pc:sldMk cId="1780622084" sldId="871"/>
            <ac:spMk id="4" creationId="{00000000-0000-0000-0000-000000000000}"/>
          </ac:spMkLst>
        </pc:spChg>
        <pc:spChg chg="mod">
          <ac:chgData name="Choi Yong Seok" userId="29ea6c4f-dc10-4b17-9b49-e970b46c0171" providerId="ADAL" clId="{078D2F6D-E738-481B-B576-2E09E5B11C01}" dt="2022-10-11T01:09:12.593" v="1036" actId="20577"/>
          <ac:spMkLst>
            <pc:docMk/>
            <pc:sldMk cId="1780622084" sldId="871"/>
            <ac:spMk id="5" creationId="{D9BE0BE4-B25F-7959-3245-B484ECCDCF0B}"/>
          </ac:spMkLst>
        </pc:spChg>
        <pc:spChg chg="add del mod">
          <ac:chgData name="Choi Yong Seok" userId="29ea6c4f-dc10-4b17-9b49-e970b46c0171" providerId="ADAL" clId="{078D2F6D-E738-481B-B576-2E09E5B11C01}" dt="2022-10-11T01:14:33.336" v="1240" actId="478"/>
          <ac:spMkLst>
            <pc:docMk/>
            <pc:sldMk cId="1780622084" sldId="871"/>
            <ac:spMk id="9" creationId="{ED588B3E-50B6-1FAB-8F70-C38A35C55A10}"/>
          </ac:spMkLst>
        </pc:spChg>
        <pc:picChg chg="del">
          <ac:chgData name="Choi Yong Seok" userId="29ea6c4f-dc10-4b17-9b49-e970b46c0171" providerId="ADAL" clId="{078D2F6D-E738-481B-B576-2E09E5B11C01}" dt="2022-10-11T01:09:13.743" v="1037" actId="478"/>
          <ac:picMkLst>
            <pc:docMk/>
            <pc:sldMk cId="1780622084" sldId="871"/>
            <ac:picMk id="7" creationId="{87A50F73-0216-C649-FA45-54A42759EDA0}"/>
          </ac:picMkLst>
        </pc:picChg>
        <pc:picChg chg="add mod">
          <ac:chgData name="Choi Yong Seok" userId="29ea6c4f-dc10-4b17-9b49-e970b46c0171" providerId="ADAL" clId="{078D2F6D-E738-481B-B576-2E09E5B11C01}" dt="2022-10-11T01:14:53.702" v="1242" actId="1076"/>
          <ac:picMkLst>
            <pc:docMk/>
            <pc:sldMk cId="1780622084" sldId="871"/>
            <ac:picMk id="8" creationId="{1EEDCB70-6D01-91B6-0678-1CA6FC938D30}"/>
          </ac:picMkLst>
        </pc:picChg>
      </pc:sldChg>
      <pc:sldChg chg="addSp delSp modSp add del mod">
        <pc:chgData name="Choi Yong Seok" userId="29ea6c4f-dc10-4b17-9b49-e970b46c0171" providerId="ADAL" clId="{078D2F6D-E738-481B-B576-2E09E5B11C01}" dt="2022-10-17T07:14:03.260" v="2986" actId="47"/>
        <pc:sldMkLst>
          <pc:docMk/>
          <pc:sldMk cId="42272139" sldId="872"/>
        </pc:sldMkLst>
        <pc:spChg chg="mod">
          <ac:chgData name="Choi Yong Seok" userId="29ea6c4f-dc10-4b17-9b49-e970b46c0171" providerId="ADAL" clId="{078D2F6D-E738-481B-B576-2E09E5B11C01}" dt="2022-10-11T01:13:31.159" v="1214" actId="20577"/>
          <ac:spMkLst>
            <pc:docMk/>
            <pc:sldMk cId="42272139" sldId="872"/>
            <ac:spMk id="5" creationId="{D9BE0BE4-B25F-7959-3245-B484ECCDCF0B}"/>
          </ac:spMkLst>
        </pc:spChg>
        <pc:spChg chg="del mod">
          <ac:chgData name="Choi Yong Seok" userId="29ea6c4f-dc10-4b17-9b49-e970b46c0171" providerId="ADAL" clId="{078D2F6D-E738-481B-B576-2E09E5B11C01}" dt="2022-10-11T01:14:35.129" v="1241" actId="478"/>
          <ac:spMkLst>
            <pc:docMk/>
            <pc:sldMk cId="42272139" sldId="872"/>
            <ac:spMk id="9" creationId="{ED588B3E-50B6-1FAB-8F70-C38A35C55A10}"/>
          </ac:spMkLst>
        </pc:spChg>
        <pc:picChg chg="add del mod">
          <ac:chgData name="Choi Yong Seok" userId="29ea6c4f-dc10-4b17-9b49-e970b46c0171" providerId="ADAL" clId="{078D2F6D-E738-481B-B576-2E09E5B11C01}" dt="2022-10-11T01:13:54.256" v="1237" actId="478"/>
          <ac:picMkLst>
            <pc:docMk/>
            <pc:sldMk cId="42272139" sldId="872"/>
            <ac:picMk id="6" creationId="{6AEAEC2B-678F-B18A-FF4E-1D31F3AA1C58}"/>
          </ac:picMkLst>
        </pc:picChg>
        <pc:picChg chg="del">
          <ac:chgData name="Choi Yong Seok" userId="29ea6c4f-dc10-4b17-9b49-e970b46c0171" providerId="ADAL" clId="{078D2F6D-E738-481B-B576-2E09E5B11C01}" dt="2022-10-11T01:13:32.607" v="1215" actId="478"/>
          <ac:picMkLst>
            <pc:docMk/>
            <pc:sldMk cId="42272139" sldId="872"/>
            <ac:picMk id="8" creationId="{1EEDCB70-6D01-91B6-0678-1CA6FC938D30}"/>
          </ac:picMkLst>
        </pc:picChg>
        <pc:picChg chg="add mod">
          <ac:chgData name="Choi Yong Seok" userId="29ea6c4f-dc10-4b17-9b49-e970b46c0171" providerId="ADAL" clId="{078D2F6D-E738-481B-B576-2E09E5B11C01}" dt="2022-10-11T01:14:00.345" v="1239" actId="1076"/>
          <ac:picMkLst>
            <pc:docMk/>
            <pc:sldMk cId="42272139" sldId="872"/>
            <ac:picMk id="10" creationId="{0B3CC95E-64F3-5507-C6F3-9C7C3B037592}"/>
          </ac:picMkLst>
        </pc:picChg>
      </pc:sldChg>
      <pc:sldChg chg="addSp delSp modSp add mod">
        <pc:chgData name="Choi Yong Seok" userId="29ea6c4f-dc10-4b17-9b49-e970b46c0171" providerId="ADAL" clId="{078D2F6D-E738-481B-B576-2E09E5B11C01}" dt="2022-10-17T02:19:24.907" v="1769" actId="1076"/>
        <pc:sldMkLst>
          <pc:docMk/>
          <pc:sldMk cId="1144456023" sldId="873"/>
        </pc:sldMkLst>
        <pc:spChg chg="mod">
          <ac:chgData name="Choi Yong Seok" userId="29ea6c4f-dc10-4b17-9b49-e970b46c0171" providerId="ADAL" clId="{078D2F6D-E738-481B-B576-2E09E5B11C01}" dt="2022-10-17T02:11:40.617" v="1722" actId="20577"/>
          <ac:spMkLst>
            <pc:docMk/>
            <pc:sldMk cId="1144456023" sldId="873"/>
            <ac:spMk id="4" creationId="{00000000-0000-0000-0000-000000000000}"/>
          </ac:spMkLst>
        </pc:spChg>
        <pc:spChg chg="mod">
          <ac:chgData name="Choi Yong Seok" userId="29ea6c4f-dc10-4b17-9b49-e970b46c0171" providerId="ADAL" clId="{078D2F6D-E738-481B-B576-2E09E5B11C01}" dt="2022-10-17T02:11:48.817" v="1733" actId="20577"/>
          <ac:spMkLst>
            <pc:docMk/>
            <pc:sldMk cId="1144456023" sldId="873"/>
            <ac:spMk id="5" creationId="{D9BE0BE4-B25F-7959-3245-B484ECCDCF0B}"/>
          </ac:spMkLst>
        </pc:spChg>
        <pc:spChg chg="add mod">
          <ac:chgData name="Choi Yong Seok" userId="29ea6c4f-dc10-4b17-9b49-e970b46c0171" providerId="ADAL" clId="{078D2F6D-E738-481B-B576-2E09E5B11C01}" dt="2022-10-17T02:19:24.907" v="1769" actId="1076"/>
          <ac:spMkLst>
            <pc:docMk/>
            <pc:sldMk cId="1144456023" sldId="873"/>
            <ac:spMk id="7" creationId="{058225AD-7D9B-D425-36DA-E75CC0E8ACBD}"/>
          </ac:spMkLst>
        </pc:spChg>
        <pc:spChg chg="del">
          <ac:chgData name="Choi Yong Seok" userId="29ea6c4f-dc10-4b17-9b49-e970b46c0171" providerId="ADAL" clId="{078D2F6D-E738-481B-B576-2E09E5B11C01}" dt="2022-10-17T02:11:52.228" v="1735" actId="478"/>
          <ac:spMkLst>
            <pc:docMk/>
            <pc:sldMk cId="1144456023" sldId="873"/>
            <ac:spMk id="35" creationId="{3871FC26-7C00-2ACC-96F7-823B656DA524}"/>
          </ac:spMkLst>
        </pc:spChg>
        <pc:spChg chg="del">
          <ac:chgData name="Choi Yong Seok" userId="29ea6c4f-dc10-4b17-9b49-e970b46c0171" providerId="ADAL" clId="{078D2F6D-E738-481B-B576-2E09E5B11C01}" dt="2022-10-17T02:11:52.228" v="1735" actId="478"/>
          <ac:spMkLst>
            <pc:docMk/>
            <pc:sldMk cId="1144456023" sldId="873"/>
            <ac:spMk id="37" creationId="{D72883AD-10ED-A070-3D47-064AB3417EA7}"/>
          </ac:spMkLst>
        </pc:spChg>
        <pc:spChg chg="del">
          <ac:chgData name="Choi Yong Seok" userId="29ea6c4f-dc10-4b17-9b49-e970b46c0171" providerId="ADAL" clId="{078D2F6D-E738-481B-B576-2E09E5B11C01}" dt="2022-10-17T02:11:52.228" v="1735" actId="478"/>
          <ac:spMkLst>
            <pc:docMk/>
            <pc:sldMk cId="1144456023" sldId="873"/>
            <ac:spMk id="39" creationId="{39E5C2FA-765B-0889-6E75-AB67354E365C}"/>
          </ac:spMkLst>
        </pc:spChg>
        <pc:spChg chg="del">
          <ac:chgData name="Choi Yong Seok" userId="29ea6c4f-dc10-4b17-9b49-e970b46c0171" providerId="ADAL" clId="{078D2F6D-E738-481B-B576-2E09E5B11C01}" dt="2022-10-17T02:11:52.228" v="1735" actId="478"/>
          <ac:spMkLst>
            <pc:docMk/>
            <pc:sldMk cId="1144456023" sldId="873"/>
            <ac:spMk id="40" creationId="{70BDD037-268F-5F71-B640-A9A60C99525E}"/>
          </ac:spMkLst>
        </pc:spChg>
        <pc:spChg chg="del">
          <ac:chgData name="Choi Yong Seok" userId="29ea6c4f-dc10-4b17-9b49-e970b46c0171" providerId="ADAL" clId="{078D2F6D-E738-481B-B576-2E09E5B11C01}" dt="2022-10-17T02:11:52.228" v="1735" actId="478"/>
          <ac:spMkLst>
            <pc:docMk/>
            <pc:sldMk cId="1144456023" sldId="873"/>
            <ac:spMk id="41" creationId="{6E1AD7CF-D517-E206-15DC-20B21FA86E30}"/>
          </ac:spMkLst>
        </pc:spChg>
        <pc:spChg chg="del">
          <ac:chgData name="Choi Yong Seok" userId="29ea6c4f-dc10-4b17-9b49-e970b46c0171" providerId="ADAL" clId="{078D2F6D-E738-481B-B576-2E09E5B11C01}" dt="2022-10-17T02:11:52.228" v="1735" actId="478"/>
          <ac:spMkLst>
            <pc:docMk/>
            <pc:sldMk cId="1144456023" sldId="873"/>
            <ac:spMk id="42" creationId="{41B9E92D-C744-DF95-8DEF-E7A6308902CC}"/>
          </ac:spMkLst>
        </pc:spChg>
        <pc:spChg chg="del">
          <ac:chgData name="Choi Yong Seok" userId="29ea6c4f-dc10-4b17-9b49-e970b46c0171" providerId="ADAL" clId="{078D2F6D-E738-481B-B576-2E09E5B11C01}" dt="2022-10-17T02:11:52.228" v="1735" actId="478"/>
          <ac:spMkLst>
            <pc:docMk/>
            <pc:sldMk cId="1144456023" sldId="873"/>
            <ac:spMk id="43" creationId="{FCCB4A0D-7DF6-C54E-5B8D-E0EEBFC07863}"/>
          </ac:spMkLst>
        </pc:spChg>
        <pc:picChg chg="add mod">
          <ac:chgData name="Choi Yong Seok" userId="29ea6c4f-dc10-4b17-9b49-e970b46c0171" providerId="ADAL" clId="{078D2F6D-E738-481B-B576-2E09E5B11C01}" dt="2022-10-17T02:12:06.897" v="1739" actId="1076"/>
          <ac:picMkLst>
            <pc:docMk/>
            <pc:sldMk cId="1144456023" sldId="873"/>
            <ac:picMk id="6" creationId="{43899D44-B41B-6FA3-C9E5-0392089D4EE7}"/>
          </ac:picMkLst>
        </pc:picChg>
        <pc:picChg chg="del">
          <ac:chgData name="Choi Yong Seok" userId="29ea6c4f-dc10-4b17-9b49-e970b46c0171" providerId="ADAL" clId="{078D2F6D-E738-481B-B576-2E09E5B11C01}" dt="2022-10-17T02:11:50.729" v="1734" actId="478"/>
          <ac:picMkLst>
            <pc:docMk/>
            <pc:sldMk cId="1144456023" sldId="873"/>
            <ac:picMk id="34" creationId="{768E041D-7D88-9B31-BEB9-D3F6D2037362}"/>
          </ac:picMkLst>
        </pc:picChg>
      </pc:sldChg>
      <pc:sldChg chg="add del">
        <pc:chgData name="Choi Yong Seok" userId="29ea6c4f-dc10-4b17-9b49-e970b46c0171" providerId="ADAL" clId="{078D2F6D-E738-481B-B576-2E09E5B11C01}" dt="2022-10-17T08:12:04.732" v="3290" actId="47"/>
        <pc:sldMkLst>
          <pc:docMk/>
          <pc:sldMk cId="493704618" sldId="874"/>
        </pc:sldMkLst>
      </pc:sldChg>
      <pc:sldChg chg="addSp modSp add mod modNotesTx">
        <pc:chgData name="Choi Yong Seok" userId="29ea6c4f-dc10-4b17-9b49-e970b46c0171" providerId="ADAL" clId="{078D2F6D-E738-481B-B576-2E09E5B11C01}" dt="2022-10-17T09:25:20.222" v="3375" actId="6549"/>
        <pc:sldMkLst>
          <pc:docMk/>
          <pc:sldMk cId="1865637661" sldId="875"/>
        </pc:sldMkLst>
        <pc:spChg chg="mod">
          <ac:chgData name="Choi Yong Seok" userId="29ea6c4f-dc10-4b17-9b49-e970b46c0171" providerId="ADAL" clId="{078D2F6D-E738-481B-B576-2E09E5B11C01}" dt="2022-10-17T09:24:35.980" v="3371" actId="113"/>
          <ac:spMkLst>
            <pc:docMk/>
            <pc:sldMk cId="1865637661" sldId="875"/>
            <ac:spMk id="3" creationId="{AF883A52-735F-F384-9DB7-00BDFCDEBEE5}"/>
          </ac:spMkLst>
        </pc:spChg>
        <pc:spChg chg="add mod">
          <ac:chgData name="Choi Yong Seok" userId="29ea6c4f-dc10-4b17-9b49-e970b46c0171" providerId="ADAL" clId="{078D2F6D-E738-481B-B576-2E09E5B11C01}" dt="2022-10-17T05:46:33.245" v="1860" actId="20577"/>
          <ac:spMkLst>
            <pc:docMk/>
            <pc:sldMk cId="1865637661" sldId="875"/>
            <ac:spMk id="5" creationId="{8F440AFD-9F19-1C30-4D0B-530E6EC9AC53}"/>
          </ac:spMkLst>
        </pc:spChg>
      </pc:sldChg>
      <pc:sldChg chg="addSp modSp add mod">
        <pc:chgData name="Choi Yong Seok" userId="29ea6c4f-dc10-4b17-9b49-e970b46c0171" providerId="ADAL" clId="{078D2F6D-E738-481B-B576-2E09E5B11C01}" dt="2022-10-17T05:54:04.725" v="1975" actId="1076"/>
        <pc:sldMkLst>
          <pc:docMk/>
          <pc:sldMk cId="2952975848" sldId="876"/>
        </pc:sldMkLst>
        <pc:spChg chg="mod">
          <ac:chgData name="Choi Yong Seok" userId="29ea6c4f-dc10-4b17-9b49-e970b46c0171" providerId="ADAL" clId="{078D2F6D-E738-481B-B576-2E09E5B11C01}" dt="2022-10-17T05:53:57.029" v="1972"/>
          <ac:spMkLst>
            <pc:docMk/>
            <pc:sldMk cId="2952975848" sldId="876"/>
            <ac:spMk id="3" creationId="{AF883A52-735F-F384-9DB7-00BDFCDEBEE5}"/>
          </ac:spMkLst>
        </pc:spChg>
        <pc:picChg chg="add mod">
          <ac:chgData name="Choi Yong Seok" userId="29ea6c4f-dc10-4b17-9b49-e970b46c0171" providerId="ADAL" clId="{078D2F6D-E738-481B-B576-2E09E5B11C01}" dt="2022-10-17T05:54:04.725" v="1975" actId="1076"/>
          <ac:picMkLst>
            <pc:docMk/>
            <pc:sldMk cId="2952975848" sldId="876"/>
            <ac:picMk id="6" creationId="{4FF8F7AC-14B6-4D1B-B3C0-A02794F961CE}"/>
          </ac:picMkLst>
        </pc:picChg>
      </pc:sldChg>
      <pc:sldChg chg="addSp delSp modSp add mod">
        <pc:chgData name="Choi Yong Seok" userId="29ea6c4f-dc10-4b17-9b49-e970b46c0171" providerId="ADAL" clId="{078D2F6D-E738-481B-B576-2E09E5B11C01}" dt="2022-10-17T09:26:24.823" v="3405" actId="1076"/>
        <pc:sldMkLst>
          <pc:docMk/>
          <pc:sldMk cId="759774758" sldId="877"/>
        </pc:sldMkLst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3" creationId="{38E7ED3B-8DE6-8C01-341D-A0C439FDF564}"/>
          </ac:spMkLst>
        </pc:spChg>
        <pc:spChg chg="mod">
          <ac:chgData name="Choi Yong Seok" userId="29ea6c4f-dc10-4b17-9b49-e970b46c0171" providerId="ADAL" clId="{078D2F6D-E738-481B-B576-2E09E5B11C01}" dt="2022-10-17T06:08:08.236" v="2736" actId="20577"/>
          <ac:spMkLst>
            <pc:docMk/>
            <pc:sldMk cId="759774758" sldId="877"/>
            <ac:spMk id="5" creationId="{D9BE0BE4-B25F-7959-3245-B484ECCDCF0B}"/>
          </ac:spMkLst>
        </pc:spChg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6" creationId="{87415149-C3E3-CE64-EFCC-459F88975827}"/>
          </ac:spMkLst>
        </pc:spChg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7" creationId="{7C7BA2E5-B488-C161-22A2-048990136F19}"/>
          </ac:spMkLst>
        </pc:spChg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8" creationId="{439C211E-E403-6081-0498-351C5176E111}"/>
          </ac:spMkLst>
        </pc:spChg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9" creationId="{082A621E-1454-7E72-762A-649B46CDEC53}"/>
          </ac:spMkLst>
        </pc:spChg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10" creationId="{4C0AD08C-7AED-7480-4EE9-34D8BFD13B10}"/>
          </ac:spMkLst>
        </pc:spChg>
        <pc:spChg chg="add del mod">
          <ac:chgData name="Choi Yong Seok" userId="29ea6c4f-dc10-4b17-9b49-e970b46c0171" providerId="ADAL" clId="{078D2F6D-E738-481B-B576-2E09E5B11C01}" dt="2022-10-17T06:10:13.022" v="2791" actId="478"/>
          <ac:spMkLst>
            <pc:docMk/>
            <pc:sldMk cId="759774758" sldId="877"/>
            <ac:spMk id="14" creationId="{B4261F60-3CB8-5393-6997-CDB708E3417D}"/>
          </ac:spMkLst>
        </pc:spChg>
        <pc:spChg chg="add mod">
          <ac:chgData name="Choi Yong Seok" userId="29ea6c4f-dc10-4b17-9b49-e970b46c0171" providerId="ADAL" clId="{078D2F6D-E738-481B-B576-2E09E5B11C01}" dt="2022-10-17T06:11:47.372" v="2940" actId="1035"/>
          <ac:spMkLst>
            <pc:docMk/>
            <pc:sldMk cId="759774758" sldId="877"/>
            <ac:spMk id="16" creationId="{85289730-F46C-46A4-C534-DDB9B012236B}"/>
          </ac:spMkLst>
        </pc:spChg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17" creationId="{8D21081E-2D6B-4670-686F-65DF5EC78328}"/>
          </ac:spMkLst>
        </pc:spChg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18" creationId="{976A8866-6F19-6E46-964B-B58BF447C565}"/>
          </ac:spMkLst>
        </pc:spChg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19" creationId="{8DF1E6A5-A949-B7A8-B0FD-AF27431B954E}"/>
          </ac:spMkLst>
        </pc:spChg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20" creationId="{F787211D-E224-8E5F-8D45-6EDDF9DD68F2}"/>
          </ac:spMkLst>
        </pc:spChg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21" creationId="{7D92EBF9-EC79-98FE-1227-D25585065469}"/>
          </ac:spMkLst>
        </pc:spChg>
        <pc:spChg chg="add mod">
          <ac:chgData name="Choi Yong Seok" userId="29ea6c4f-dc10-4b17-9b49-e970b46c0171" providerId="ADAL" clId="{078D2F6D-E738-481B-B576-2E09E5B11C01}" dt="2022-10-17T09:26:24.823" v="3405" actId="1076"/>
          <ac:spMkLst>
            <pc:docMk/>
            <pc:sldMk cId="759774758" sldId="877"/>
            <ac:spMk id="22" creationId="{AFD299EF-C367-D46E-E1A2-0B2CAA908957}"/>
          </ac:spMkLst>
        </pc:spChg>
        <pc:spChg chg="add mod">
          <ac:chgData name="Choi Yong Seok" userId="29ea6c4f-dc10-4b17-9b49-e970b46c0171" providerId="ADAL" clId="{078D2F6D-E738-481B-B576-2E09E5B11C01}" dt="2022-10-17T09:26:21.446" v="3404" actId="20577"/>
          <ac:spMkLst>
            <pc:docMk/>
            <pc:sldMk cId="759774758" sldId="877"/>
            <ac:spMk id="24" creationId="{F431A5EE-D380-410F-8000-392F49773E2D}"/>
          </ac:spMkLst>
        </pc:spChg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57" creationId="{C7100126-778E-0571-DF06-546F6CBAE450}"/>
          </ac:spMkLst>
        </pc:spChg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58" creationId="{B5C7CBFD-E162-D2C9-7B0F-A0250E55A1D7}"/>
          </ac:spMkLst>
        </pc:spChg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59" creationId="{5565BB8D-2B1A-DB4C-4163-DD71CCA6D2D2}"/>
          </ac:spMkLst>
        </pc:spChg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60" creationId="{E5764810-5FFF-EA9D-58AE-4AA0E63D14E0}"/>
          </ac:spMkLst>
        </pc:spChg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61" creationId="{8DE3983B-352B-6CFC-EE39-B6B95578EB71}"/>
          </ac:spMkLst>
        </pc:spChg>
        <pc:spChg chg="del">
          <ac:chgData name="Choi Yong Seok" userId="29ea6c4f-dc10-4b17-9b49-e970b46c0171" providerId="ADAL" clId="{078D2F6D-E738-481B-B576-2E09E5B11C01}" dt="2022-10-17T06:08:59.709" v="2766" actId="478"/>
          <ac:spMkLst>
            <pc:docMk/>
            <pc:sldMk cId="759774758" sldId="877"/>
            <ac:spMk id="64" creationId="{80F58F36-8F91-D7B6-7004-A59E97BAE6AA}"/>
          </ac:spMkLst>
        </pc:spChg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65" creationId="{DB7C5D70-9E32-7AC1-A498-C5ACD077BB49}"/>
          </ac:spMkLst>
        </pc:spChg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66" creationId="{C51E6785-0CE8-2D86-7440-91C504EB520E}"/>
          </ac:spMkLst>
        </pc:spChg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67" creationId="{390FB8A3-DB2A-1B8D-8D9D-0551073EEBC3}"/>
          </ac:spMkLst>
        </pc:spChg>
        <pc:spChg chg="del">
          <ac:chgData name="Choi Yong Seok" userId="29ea6c4f-dc10-4b17-9b49-e970b46c0171" providerId="ADAL" clId="{078D2F6D-E738-481B-B576-2E09E5B11C01}" dt="2022-10-17T06:08:12.949" v="2737" actId="478"/>
          <ac:spMkLst>
            <pc:docMk/>
            <pc:sldMk cId="759774758" sldId="877"/>
            <ac:spMk id="74" creationId="{408AA79A-7E1E-CE84-2FBA-9BF844457AB5}"/>
          </ac:spMkLst>
        </pc:spChg>
        <pc:spChg chg="mod">
          <ac:chgData name="Choi Yong Seok" userId="29ea6c4f-dc10-4b17-9b49-e970b46c0171" providerId="ADAL" clId="{078D2F6D-E738-481B-B576-2E09E5B11C01}" dt="2022-10-17T06:10:07.092" v="2788" actId="1035"/>
          <ac:spMkLst>
            <pc:docMk/>
            <pc:sldMk cId="759774758" sldId="877"/>
            <ac:spMk id="75" creationId="{4A08AEF1-0A53-4E9A-3F08-91E2F4D9D30B}"/>
          </ac:spMkLst>
        </pc:spChg>
        <pc:spChg chg="mod">
          <ac:chgData name="Choi Yong Seok" userId="29ea6c4f-dc10-4b17-9b49-e970b46c0171" providerId="ADAL" clId="{078D2F6D-E738-481B-B576-2E09E5B11C01}" dt="2022-10-17T06:12:24.046" v="2970" actId="1076"/>
          <ac:spMkLst>
            <pc:docMk/>
            <pc:sldMk cId="759774758" sldId="877"/>
            <ac:spMk id="76" creationId="{B6BF88EE-8191-47F9-DDD9-ED14C27AE463}"/>
          </ac:spMkLst>
        </pc:spChg>
        <pc:spChg chg="del">
          <ac:chgData name="Choi Yong Seok" userId="29ea6c4f-dc10-4b17-9b49-e970b46c0171" providerId="ADAL" clId="{078D2F6D-E738-481B-B576-2E09E5B11C01}" dt="2022-10-17T06:18:20.355" v="2971" actId="478"/>
          <ac:spMkLst>
            <pc:docMk/>
            <pc:sldMk cId="759774758" sldId="877"/>
            <ac:spMk id="77" creationId="{0ED90B4C-2F1D-F2CD-2B00-4858B9D988F4}"/>
          </ac:spMkLst>
        </pc:spChg>
        <pc:spChg chg="del">
          <ac:chgData name="Choi Yong Seok" userId="29ea6c4f-dc10-4b17-9b49-e970b46c0171" providerId="ADAL" clId="{078D2F6D-E738-481B-B576-2E09E5B11C01}" dt="2022-10-17T06:18:20.355" v="2971" actId="478"/>
          <ac:spMkLst>
            <pc:docMk/>
            <pc:sldMk cId="759774758" sldId="877"/>
            <ac:spMk id="78" creationId="{848ED529-6387-F8F4-B241-0902147AB08A}"/>
          </ac:spMkLst>
        </pc:spChg>
        <pc:spChg chg="del">
          <ac:chgData name="Choi Yong Seok" userId="29ea6c4f-dc10-4b17-9b49-e970b46c0171" providerId="ADAL" clId="{078D2F6D-E738-481B-B576-2E09E5B11C01}" dt="2022-10-17T06:18:20.355" v="2971" actId="478"/>
          <ac:spMkLst>
            <pc:docMk/>
            <pc:sldMk cId="759774758" sldId="877"/>
            <ac:spMk id="79" creationId="{46E32EA5-8F41-4F2C-8F81-D7C42B973EE9}"/>
          </ac:spMkLst>
        </pc:spChg>
        <pc:spChg chg="del">
          <ac:chgData name="Choi Yong Seok" userId="29ea6c4f-dc10-4b17-9b49-e970b46c0171" providerId="ADAL" clId="{078D2F6D-E738-481B-B576-2E09E5B11C01}" dt="2022-10-17T06:18:20.355" v="2971" actId="478"/>
          <ac:spMkLst>
            <pc:docMk/>
            <pc:sldMk cId="759774758" sldId="877"/>
            <ac:spMk id="80" creationId="{E1932058-EF2F-AD05-A3FC-346D15052BD1}"/>
          </ac:spMkLst>
        </pc:spChg>
        <pc:spChg chg="del">
          <ac:chgData name="Choi Yong Seok" userId="29ea6c4f-dc10-4b17-9b49-e970b46c0171" providerId="ADAL" clId="{078D2F6D-E738-481B-B576-2E09E5B11C01}" dt="2022-10-17T06:18:20.355" v="2971" actId="478"/>
          <ac:spMkLst>
            <pc:docMk/>
            <pc:sldMk cId="759774758" sldId="877"/>
            <ac:spMk id="81" creationId="{B0FC01AA-239C-E749-08F8-C829E1E80727}"/>
          </ac:spMkLst>
        </pc:spChg>
        <pc:spChg chg="del">
          <ac:chgData name="Choi Yong Seok" userId="29ea6c4f-dc10-4b17-9b49-e970b46c0171" providerId="ADAL" clId="{078D2F6D-E738-481B-B576-2E09E5B11C01}" dt="2022-10-17T06:18:20.355" v="2971" actId="478"/>
          <ac:spMkLst>
            <pc:docMk/>
            <pc:sldMk cId="759774758" sldId="877"/>
            <ac:spMk id="82" creationId="{D468C229-0E89-776B-0A63-80EFD55204CA}"/>
          </ac:spMkLst>
        </pc:spChg>
        <pc:picChg chg="add mod modCrop">
          <ac:chgData name="Choi Yong Seok" userId="29ea6c4f-dc10-4b17-9b49-e970b46c0171" providerId="ADAL" clId="{078D2F6D-E738-481B-B576-2E09E5B11C01}" dt="2022-10-17T06:08:33.304" v="2746" actId="1076"/>
          <ac:picMkLst>
            <pc:docMk/>
            <pc:sldMk cId="759774758" sldId="877"/>
            <ac:picMk id="12" creationId="{F038176D-D1A7-A514-B4C8-585A974021AF}"/>
          </ac:picMkLst>
        </pc:picChg>
        <pc:cxnChg chg="del mod">
          <ac:chgData name="Choi Yong Seok" userId="29ea6c4f-dc10-4b17-9b49-e970b46c0171" providerId="ADAL" clId="{078D2F6D-E738-481B-B576-2E09E5B11C01}" dt="2022-10-17T06:08:12.949" v="2737" actId="478"/>
          <ac:cxnSpMkLst>
            <pc:docMk/>
            <pc:sldMk cId="759774758" sldId="877"/>
            <ac:cxnSpMk id="13" creationId="{2C5E5DE5-FEB0-9B33-F734-AAB1A0C2BF25}"/>
          </ac:cxnSpMkLst>
        </pc:cxnChg>
        <pc:cxnChg chg="del mod">
          <ac:chgData name="Choi Yong Seok" userId="29ea6c4f-dc10-4b17-9b49-e970b46c0171" providerId="ADAL" clId="{078D2F6D-E738-481B-B576-2E09E5B11C01}" dt="2022-10-17T06:08:12.949" v="2737" actId="478"/>
          <ac:cxnSpMkLst>
            <pc:docMk/>
            <pc:sldMk cId="759774758" sldId="877"/>
            <ac:cxnSpMk id="15" creationId="{74C2C6B2-D879-C56C-40C8-ACB5E6D0D4EB}"/>
          </ac:cxnSpMkLst>
        </pc:cxnChg>
        <pc:cxnChg chg="del mod">
          <ac:chgData name="Choi Yong Seok" userId="29ea6c4f-dc10-4b17-9b49-e970b46c0171" providerId="ADAL" clId="{078D2F6D-E738-481B-B576-2E09E5B11C01}" dt="2022-10-17T06:08:12.949" v="2737" actId="478"/>
          <ac:cxnSpMkLst>
            <pc:docMk/>
            <pc:sldMk cId="759774758" sldId="877"/>
            <ac:cxnSpMk id="23" creationId="{C9764345-B9C8-C1C7-0049-3A51981BCD25}"/>
          </ac:cxnSpMkLst>
        </pc:cxnChg>
        <pc:cxnChg chg="del mod">
          <ac:chgData name="Choi Yong Seok" userId="29ea6c4f-dc10-4b17-9b49-e970b46c0171" providerId="ADAL" clId="{078D2F6D-E738-481B-B576-2E09E5B11C01}" dt="2022-10-17T06:08:12.949" v="2737" actId="478"/>
          <ac:cxnSpMkLst>
            <pc:docMk/>
            <pc:sldMk cId="759774758" sldId="877"/>
            <ac:cxnSpMk id="26" creationId="{8654C1AD-29FE-C084-22F6-54C5F8E9E535}"/>
          </ac:cxnSpMkLst>
        </pc:cxnChg>
        <pc:cxnChg chg="del mod">
          <ac:chgData name="Choi Yong Seok" userId="29ea6c4f-dc10-4b17-9b49-e970b46c0171" providerId="ADAL" clId="{078D2F6D-E738-481B-B576-2E09E5B11C01}" dt="2022-10-17T06:08:12.949" v="2737" actId="478"/>
          <ac:cxnSpMkLst>
            <pc:docMk/>
            <pc:sldMk cId="759774758" sldId="877"/>
            <ac:cxnSpMk id="28" creationId="{E1F7DFE9-4765-54CE-FFFE-CD603CA2824F}"/>
          </ac:cxnSpMkLst>
        </pc:cxnChg>
        <pc:cxnChg chg="del mod">
          <ac:chgData name="Choi Yong Seok" userId="29ea6c4f-dc10-4b17-9b49-e970b46c0171" providerId="ADAL" clId="{078D2F6D-E738-481B-B576-2E09E5B11C01}" dt="2022-10-17T06:08:12.949" v="2737" actId="478"/>
          <ac:cxnSpMkLst>
            <pc:docMk/>
            <pc:sldMk cId="759774758" sldId="877"/>
            <ac:cxnSpMk id="33" creationId="{630257D1-CB04-7FDE-934B-B854C1342571}"/>
          </ac:cxnSpMkLst>
        </pc:cxnChg>
        <pc:cxnChg chg="del mod">
          <ac:chgData name="Choi Yong Seok" userId="29ea6c4f-dc10-4b17-9b49-e970b46c0171" providerId="ADAL" clId="{078D2F6D-E738-481B-B576-2E09E5B11C01}" dt="2022-10-17T06:08:12.949" v="2737" actId="478"/>
          <ac:cxnSpMkLst>
            <pc:docMk/>
            <pc:sldMk cId="759774758" sldId="877"/>
            <ac:cxnSpMk id="45" creationId="{4F20D7D9-D89E-BB51-B4D2-7229CD7B1256}"/>
          </ac:cxnSpMkLst>
        </pc:cxnChg>
        <pc:cxnChg chg="del mod">
          <ac:chgData name="Choi Yong Seok" userId="29ea6c4f-dc10-4b17-9b49-e970b46c0171" providerId="ADAL" clId="{078D2F6D-E738-481B-B576-2E09E5B11C01}" dt="2022-10-17T06:08:12.949" v="2737" actId="478"/>
          <ac:cxnSpMkLst>
            <pc:docMk/>
            <pc:sldMk cId="759774758" sldId="877"/>
            <ac:cxnSpMk id="51" creationId="{C9B90CBB-C6CC-7B7A-5F61-E2ED07640728}"/>
          </ac:cxnSpMkLst>
        </pc:cxnChg>
        <pc:cxnChg chg="del mod">
          <ac:chgData name="Choi Yong Seok" userId="29ea6c4f-dc10-4b17-9b49-e970b46c0171" providerId="ADAL" clId="{078D2F6D-E738-481B-B576-2E09E5B11C01}" dt="2022-10-17T06:08:12.949" v="2737" actId="478"/>
          <ac:cxnSpMkLst>
            <pc:docMk/>
            <pc:sldMk cId="759774758" sldId="877"/>
            <ac:cxnSpMk id="53" creationId="{B83B0CD7-ECEB-3C67-373B-CDD291F5BF3D}"/>
          </ac:cxnSpMkLst>
        </pc:cxnChg>
        <pc:cxnChg chg="del mod">
          <ac:chgData name="Choi Yong Seok" userId="29ea6c4f-dc10-4b17-9b49-e970b46c0171" providerId="ADAL" clId="{078D2F6D-E738-481B-B576-2E09E5B11C01}" dt="2022-10-17T06:08:12.949" v="2737" actId="478"/>
          <ac:cxnSpMkLst>
            <pc:docMk/>
            <pc:sldMk cId="759774758" sldId="877"/>
            <ac:cxnSpMk id="55" creationId="{049C01C2-7F54-5F72-19E3-7EF3B4D1DC3B}"/>
          </ac:cxnSpMkLst>
        </pc:cxnChg>
        <pc:cxnChg chg="del mod">
          <ac:chgData name="Choi Yong Seok" userId="29ea6c4f-dc10-4b17-9b49-e970b46c0171" providerId="ADAL" clId="{078D2F6D-E738-481B-B576-2E09E5B11C01}" dt="2022-10-17T06:08:12.949" v="2737" actId="478"/>
          <ac:cxnSpMkLst>
            <pc:docMk/>
            <pc:sldMk cId="759774758" sldId="877"/>
            <ac:cxnSpMk id="63" creationId="{DC9B496A-C546-D270-5FED-8A61F7CDD83C}"/>
          </ac:cxnSpMkLst>
        </pc:cxnChg>
        <pc:cxnChg chg="del mod">
          <ac:chgData name="Choi Yong Seok" userId="29ea6c4f-dc10-4b17-9b49-e970b46c0171" providerId="ADAL" clId="{078D2F6D-E738-481B-B576-2E09E5B11C01}" dt="2022-10-17T06:08:12.949" v="2737" actId="478"/>
          <ac:cxnSpMkLst>
            <pc:docMk/>
            <pc:sldMk cId="759774758" sldId="877"/>
            <ac:cxnSpMk id="69" creationId="{82655713-F615-F533-21B7-0DF1F3248D2A}"/>
          </ac:cxnSpMkLst>
        </pc:cxnChg>
        <pc:cxnChg chg="del mod">
          <ac:chgData name="Choi Yong Seok" userId="29ea6c4f-dc10-4b17-9b49-e970b46c0171" providerId="ADAL" clId="{078D2F6D-E738-481B-B576-2E09E5B11C01}" dt="2022-10-17T06:08:12.949" v="2737" actId="478"/>
          <ac:cxnSpMkLst>
            <pc:docMk/>
            <pc:sldMk cId="759774758" sldId="877"/>
            <ac:cxnSpMk id="71" creationId="{9D912257-0EC3-433C-B179-D6D5DF3C3154}"/>
          </ac:cxnSpMkLst>
        </pc:cxnChg>
      </pc:sldChg>
      <pc:sldChg chg="addSp delSp modSp add mod">
        <pc:chgData name="Choi Yong Seok" userId="29ea6c4f-dc10-4b17-9b49-e970b46c0171" providerId="ADAL" clId="{078D2F6D-E738-481B-B576-2E09E5B11C01}" dt="2022-10-17T09:26:29.576" v="3406" actId="1076"/>
        <pc:sldMkLst>
          <pc:docMk/>
          <pc:sldMk cId="3576890079" sldId="878"/>
        </pc:sldMkLst>
        <pc:spChg chg="mod">
          <ac:chgData name="Choi Yong Seok" userId="29ea6c4f-dc10-4b17-9b49-e970b46c0171" providerId="ADAL" clId="{078D2F6D-E738-481B-B576-2E09E5B11C01}" dt="2022-10-17T06:19:54.682" v="2980" actId="20577"/>
          <ac:spMkLst>
            <pc:docMk/>
            <pc:sldMk cId="3576890079" sldId="878"/>
            <ac:spMk id="5" creationId="{D9BE0BE4-B25F-7959-3245-B484ECCDCF0B}"/>
          </ac:spMkLst>
        </pc:spChg>
        <pc:spChg chg="add del mod">
          <ac:chgData name="Choi Yong Seok" userId="29ea6c4f-dc10-4b17-9b49-e970b46c0171" providerId="ADAL" clId="{078D2F6D-E738-481B-B576-2E09E5B11C01}" dt="2022-10-17T09:25:55.880" v="3376" actId="21"/>
          <ac:spMkLst>
            <pc:docMk/>
            <pc:sldMk cId="3576890079" sldId="878"/>
            <ac:spMk id="9" creationId="{8FB8F542-F513-0655-87F5-F1DB55E1BCD4}"/>
          </ac:spMkLst>
        </pc:spChg>
        <pc:spChg chg="del">
          <ac:chgData name="Choi Yong Seok" userId="29ea6c4f-dc10-4b17-9b49-e970b46c0171" providerId="ADAL" clId="{078D2F6D-E738-481B-B576-2E09E5B11C01}" dt="2022-10-17T06:20:00.762" v="2982" actId="478"/>
          <ac:spMkLst>
            <pc:docMk/>
            <pc:sldMk cId="3576890079" sldId="878"/>
            <ac:spMk id="16" creationId="{85289730-F46C-46A4-C534-DDB9B012236B}"/>
          </ac:spMkLst>
        </pc:spChg>
        <pc:spChg chg="del">
          <ac:chgData name="Choi Yong Seok" userId="29ea6c4f-dc10-4b17-9b49-e970b46c0171" providerId="ADAL" clId="{078D2F6D-E738-481B-B576-2E09E5B11C01}" dt="2022-10-17T06:20:00.762" v="2982" actId="478"/>
          <ac:spMkLst>
            <pc:docMk/>
            <pc:sldMk cId="3576890079" sldId="878"/>
            <ac:spMk id="75" creationId="{4A08AEF1-0A53-4E9A-3F08-91E2F4D9D30B}"/>
          </ac:spMkLst>
        </pc:spChg>
        <pc:spChg chg="del">
          <ac:chgData name="Choi Yong Seok" userId="29ea6c4f-dc10-4b17-9b49-e970b46c0171" providerId="ADAL" clId="{078D2F6D-E738-481B-B576-2E09E5B11C01}" dt="2022-10-17T06:20:00.762" v="2982" actId="478"/>
          <ac:spMkLst>
            <pc:docMk/>
            <pc:sldMk cId="3576890079" sldId="878"/>
            <ac:spMk id="76" creationId="{B6BF88EE-8191-47F9-DDD9-ED14C27AE463}"/>
          </ac:spMkLst>
        </pc:spChg>
        <pc:picChg chg="add mod">
          <ac:chgData name="Choi Yong Seok" userId="29ea6c4f-dc10-4b17-9b49-e970b46c0171" providerId="ADAL" clId="{078D2F6D-E738-481B-B576-2E09E5B11C01}" dt="2022-10-17T09:26:29.576" v="3406" actId="1076"/>
          <ac:picMkLst>
            <pc:docMk/>
            <pc:sldMk cId="3576890079" sldId="878"/>
            <ac:picMk id="6" creationId="{00F7E5CA-8331-5DCF-C40A-1BBA0BE4B6EE}"/>
          </ac:picMkLst>
        </pc:picChg>
        <pc:picChg chg="del">
          <ac:chgData name="Choi Yong Seok" userId="29ea6c4f-dc10-4b17-9b49-e970b46c0171" providerId="ADAL" clId="{078D2F6D-E738-481B-B576-2E09E5B11C01}" dt="2022-10-17T06:19:59.388" v="2981" actId="478"/>
          <ac:picMkLst>
            <pc:docMk/>
            <pc:sldMk cId="3576890079" sldId="878"/>
            <ac:picMk id="12" creationId="{F038176D-D1A7-A514-B4C8-585A974021AF}"/>
          </ac:picMkLst>
        </pc:picChg>
        <pc:cxnChg chg="add del mod">
          <ac:chgData name="Choi Yong Seok" userId="29ea6c4f-dc10-4b17-9b49-e970b46c0171" providerId="ADAL" clId="{078D2F6D-E738-481B-B576-2E09E5B11C01}" dt="2022-10-17T09:25:56.749" v="3377" actId="478"/>
          <ac:cxnSpMkLst>
            <pc:docMk/>
            <pc:sldMk cId="3576890079" sldId="878"/>
            <ac:cxnSpMk id="8" creationId="{83CFD705-6750-1177-7DA3-A6F386505678}"/>
          </ac:cxnSpMkLst>
        </pc:cxnChg>
      </pc:sldChg>
      <pc:sldChg chg="addSp delSp modSp add mod">
        <pc:chgData name="Choi Yong Seok" userId="29ea6c4f-dc10-4b17-9b49-e970b46c0171" providerId="ADAL" clId="{078D2F6D-E738-481B-B576-2E09E5B11C01}" dt="2022-10-17T07:14:58.279" v="3023" actId="1076"/>
        <pc:sldMkLst>
          <pc:docMk/>
          <pc:sldMk cId="2257889322" sldId="879"/>
        </pc:sldMkLst>
        <pc:spChg chg="mod">
          <ac:chgData name="Choi Yong Seok" userId="29ea6c4f-dc10-4b17-9b49-e970b46c0171" providerId="ADAL" clId="{078D2F6D-E738-481B-B576-2E09E5B11C01}" dt="2022-10-17T07:14:37.798" v="2998" actId="20577"/>
          <ac:spMkLst>
            <pc:docMk/>
            <pc:sldMk cId="2257889322" sldId="879"/>
            <ac:spMk id="4" creationId="{00000000-0000-0000-0000-000000000000}"/>
          </ac:spMkLst>
        </pc:spChg>
        <pc:spChg chg="mod">
          <ac:chgData name="Choi Yong Seok" userId="29ea6c4f-dc10-4b17-9b49-e970b46c0171" providerId="ADAL" clId="{078D2F6D-E738-481B-B576-2E09E5B11C01}" dt="2022-10-17T07:14:44.044" v="3020" actId="20577"/>
          <ac:spMkLst>
            <pc:docMk/>
            <pc:sldMk cId="2257889322" sldId="879"/>
            <ac:spMk id="5" creationId="{D9BE0BE4-B25F-7959-3245-B484ECCDCF0B}"/>
          </ac:spMkLst>
        </pc:spChg>
        <pc:picChg chg="del">
          <ac:chgData name="Choi Yong Seok" userId="29ea6c4f-dc10-4b17-9b49-e970b46c0171" providerId="ADAL" clId="{078D2F6D-E738-481B-B576-2E09E5B11C01}" dt="2022-10-17T07:14:45.534" v="3021" actId="478"/>
          <ac:picMkLst>
            <pc:docMk/>
            <pc:sldMk cId="2257889322" sldId="879"/>
            <ac:picMk id="6" creationId="{00F7E5CA-8331-5DCF-C40A-1BBA0BE4B6EE}"/>
          </ac:picMkLst>
        </pc:picChg>
        <pc:picChg chg="add mod">
          <ac:chgData name="Choi Yong Seok" userId="29ea6c4f-dc10-4b17-9b49-e970b46c0171" providerId="ADAL" clId="{078D2F6D-E738-481B-B576-2E09E5B11C01}" dt="2022-10-17T07:14:58.279" v="3023" actId="1076"/>
          <ac:picMkLst>
            <pc:docMk/>
            <pc:sldMk cId="2257889322" sldId="879"/>
            <ac:picMk id="7" creationId="{27ADDC93-4B27-113F-7FD1-1D9C3EF15FDD}"/>
          </ac:picMkLst>
        </pc:picChg>
      </pc:sldChg>
      <pc:sldChg chg="addSp delSp modSp add mod">
        <pc:chgData name="Choi Yong Seok" userId="29ea6c4f-dc10-4b17-9b49-e970b46c0171" providerId="ADAL" clId="{078D2F6D-E738-481B-B576-2E09E5B11C01}" dt="2022-10-17T07:15:30.373" v="3050" actId="1076"/>
        <pc:sldMkLst>
          <pc:docMk/>
          <pc:sldMk cId="711563888" sldId="880"/>
        </pc:sldMkLst>
        <pc:spChg chg="mod">
          <ac:chgData name="Choi Yong Seok" userId="29ea6c4f-dc10-4b17-9b49-e970b46c0171" providerId="ADAL" clId="{078D2F6D-E738-481B-B576-2E09E5B11C01}" dt="2022-10-17T07:15:15.477" v="3047" actId="20577"/>
          <ac:spMkLst>
            <pc:docMk/>
            <pc:sldMk cId="711563888" sldId="880"/>
            <ac:spMk id="5" creationId="{D9BE0BE4-B25F-7959-3245-B484ECCDCF0B}"/>
          </ac:spMkLst>
        </pc:spChg>
        <pc:picChg chg="add mod">
          <ac:chgData name="Choi Yong Seok" userId="29ea6c4f-dc10-4b17-9b49-e970b46c0171" providerId="ADAL" clId="{078D2F6D-E738-481B-B576-2E09E5B11C01}" dt="2022-10-17T07:15:30.373" v="3050" actId="1076"/>
          <ac:picMkLst>
            <pc:docMk/>
            <pc:sldMk cId="711563888" sldId="880"/>
            <ac:picMk id="6" creationId="{95B80A18-90F5-8C69-2221-6CC17A72E07C}"/>
          </ac:picMkLst>
        </pc:picChg>
        <pc:picChg chg="del">
          <ac:chgData name="Choi Yong Seok" userId="29ea6c4f-dc10-4b17-9b49-e970b46c0171" providerId="ADAL" clId="{078D2F6D-E738-481B-B576-2E09E5B11C01}" dt="2022-10-17T07:15:17.268" v="3048" actId="478"/>
          <ac:picMkLst>
            <pc:docMk/>
            <pc:sldMk cId="711563888" sldId="880"/>
            <ac:picMk id="7" creationId="{27ADDC93-4B27-113F-7FD1-1D9C3EF15FDD}"/>
          </ac:picMkLst>
        </pc:picChg>
      </pc:sldChg>
      <pc:sldChg chg="addSp delSp modSp add mod">
        <pc:chgData name="Choi Yong Seok" userId="29ea6c4f-dc10-4b17-9b49-e970b46c0171" providerId="ADAL" clId="{078D2F6D-E738-481B-B576-2E09E5B11C01}" dt="2022-10-17T07:16:06.079" v="3114" actId="1076"/>
        <pc:sldMkLst>
          <pc:docMk/>
          <pc:sldMk cId="1389800158" sldId="881"/>
        </pc:sldMkLst>
        <pc:spChg chg="mod">
          <ac:chgData name="Choi Yong Seok" userId="29ea6c4f-dc10-4b17-9b49-e970b46c0171" providerId="ADAL" clId="{078D2F6D-E738-481B-B576-2E09E5B11C01}" dt="2022-10-17T07:15:39.449" v="3059" actId="20577"/>
          <ac:spMkLst>
            <pc:docMk/>
            <pc:sldMk cId="1389800158" sldId="881"/>
            <ac:spMk id="4" creationId="{00000000-0000-0000-0000-000000000000}"/>
          </ac:spMkLst>
        </pc:spChg>
        <pc:spChg chg="mod">
          <ac:chgData name="Choi Yong Seok" userId="29ea6c4f-dc10-4b17-9b49-e970b46c0171" providerId="ADAL" clId="{078D2F6D-E738-481B-B576-2E09E5B11C01}" dt="2022-10-17T07:15:51.677" v="3111" actId="20577"/>
          <ac:spMkLst>
            <pc:docMk/>
            <pc:sldMk cId="1389800158" sldId="881"/>
            <ac:spMk id="5" creationId="{D9BE0BE4-B25F-7959-3245-B484ECCDCF0B}"/>
          </ac:spMkLst>
        </pc:spChg>
        <pc:picChg chg="del">
          <ac:chgData name="Choi Yong Seok" userId="29ea6c4f-dc10-4b17-9b49-e970b46c0171" providerId="ADAL" clId="{078D2F6D-E738-481B-B576-2E09E5B11C01}" dt="2022-10-17T07:15:52.740" v="3112" actId="478"/>
          <ac:picMkLst>
            <pc:docMk/>
            <pc:sldMk cId="1389800158" sldId="881"/>
            <ac:picMk id="6" creationId="{95B80A18-90F5-8C69-2221-6CC17A72E07C}"/>
          </ac:picMkLst>
        </pc:picChg>
        <pc:picChg chg="add mod">
          <ac:chgData name="Choi Yong Seok" userId="29ea6c4f-dc10-4b17-9b49-e970b46c0171" providerId="ADAL" clId="{078D2F6D-E738-481B-B576-2E09E5B11C01}" dt="2022-10-17T07:16:06.079" v="3114" actId="1076"/>
          <ac:picMkLst>
            <pc:docMk/>
            <pc:sldMk cId="1389800158" sldId="881"/>
            <ac:picMk id="7" creationId="{A1B9DCCE-BEA8-6365-6712-940C9B1E29D5}"/>
          </ac:picMkLst>
        </pc:picChg>
      </pc:sldChg>
      <pc:sldChg chg="addSp delSp modSp add mod">
        <pc:chgData name="Choi Yong Seok" userId="29ea6c4f-dc10-4b17-9b49-e970b46c0171" providerId="ADAL" clId="{078D2F6D-E738-481B-B576-2E09E5B11C01}" dt="2022-10-17T07:16:39.841" v="3160" actId="1076"/>
        <pc:sldMkLst>
          <pc:docMk/>
          <pc:sldMk cId="3668234189" sldId="882"/>
        </pc:sldMkLst>
        <pc:spChg chg="mod">
          <ac:chgData name="Choi Yong Seok" userId="29ea6c4f-dc10-4b17-9b49-e970b46c0171" providerId="ADAL" clId="{078D2F6D-E738-481B-B576-2E09E5B11C01}" dt="2022-10-17T07:16:21.669" v="3153" actId="20577"/>
          <ac:spMkLst>
            <pc:docMk/>
            <pc:sldMk cId="3668234189" sldId="882"/>
            <ac:spMk id="5" creationId="{D9BE0BE4-B25F-7959-3245-B484ECCDCF0B}"/>
          </ac:spMkLst>
        </pc:spChg>
        <pc:picChg chg="add mod">
          <ac:chgData name="Choi Yong Seok" userId="29ea6c4f-dc10-4b17-9b49-e970b46c0171" providerId="ADAL" clId="{078D2F6D-E738-481B-B576-2E09E5B11C01}" dt="2022-10-17T07:16:39.841" v="3160" actId="1076"/>
          <ac:picMkLst>
            <pc:docMk/>
            <pc:sldMk cId="3668234189" sldId="882"/>
            <ac:picMk id="6" creationId="{D1337290-8102-F280-C2F7-68C6CD598081}"/>
          </ac:picMkLst>
        </pc:picChg>
        <pc:picChg chg="del">
          <ac:chgData name="Choi Yong Seok" userId="29ea6c4f-dc10-4b17-9b49-e970b46c0171" providerId="ADAL" clId="{078D2F6D-E738-481B-B576-2E09E5B11C01}" dt="2022-10-17T07:16:32.409" v="3154" actId="478"/>
          <ac:picMkLst>
            <pc:docMk/>
            <pc:sldMk cId="3668234189" sldId="882"/>
            <ac:picMk id="7" creationId="{A1B9DCCE-BEA8-6365-6712-940C9B1E29D5}"/>
          </ac:picMkLst>
        </pc:picChg>
      </pc:sldChg>
      <pc:sldChg chg="addSp delSp modSp add mod">
        <pc:chgData name="Choi Yong Seok" userId="29ea6c4f-dc10-4b17-9b49-e970b46c0171" providerId="ADAL" clId="{078D2F6D-E738-481B-B576-2E09E5B11C01}" dt="2022-10-17T07:17:38.743" v="3262" actId="1076"/>
        <pc:sldMkLst>
          <pc:docMk/>
          <pc:sldMk cId="995083666" sldId="883"/>
        </pc:sldMkLst>
        <pc:spChg chg="mod">
          <ac:chgData name="Choi Yong Seok" userId="29ea6c4f-dc10-4b17-9b49-e970b46c0171" providerId="ADAL" clId="{078D2F6D-E738-481B-B576-2E09E5B11C01}" dt="2022-10-17T07:17:30.405" v="3260" actId="20577"/>
          <ac:spMkLst>
            <pc:docMk/>
            <pc:sldMk cId="995083666" sldId="883"/>
            <ac:spMk id="5" creationId="{D9BE0BE4-B25F-7959-3245-B484ECCDCF0B}"/>
          </ac:spMkLst>
        </pc:spChg>
        <pc:picChg chg="del">
          <ac:chgData name="Choi Yong Seok" userId="29ea6c4f-dc10-4b17-9b49-e970b46c0171" providerId="ADAL" clId="{078D2F6D-E738-481B-B576-2E09E5B11C01}" dt="2022-10-17T07:16:59.854" v="3191" actId="478"/>
          <ac:picMkLst>
            <pc:docMk/>
            <pc:sldMk cId="995083666" sldId="883"/>
            <ac:picMk id="6" creationId="{D1337290-8102-F280-C2F7-68C6CD598081}"/>
          </ac:picMkLst>
        </pc:picChg>
        <pc:picChg chg="add mod">
          <ac:chgData name="Choi Yong Seok" userId="29ea6c4f-dc10-4b17-9b49-e970b46c0171" providerId="ADAL" clId="{078D2F6D-E738-481B-B576-2E09E5B11C01}" dt="2022-10-17T07:17:38.743" v="3262" actId="1076"/>
          <ac:picMkLst>
            <pc:docMk/>
            <pc:sldMk cId="995083666" sldId="883"/>
            <ac:picMk id="7" creationId="{3F4E362B-E27E-75C8-AF49-64EBA0A7EDEF}"/>
          </ac:picMkLst>
        </pc:picChg>
      </pc:sldChg>
      <pc:sldChg chg="addSp delSp modSp add del mod">
        <pc:chgData name="Choi Yong Seok" userId="29ea6c4f-dc10-4b17-9b49-e970b46c0171" providerId="ADAL" clId="{078D2F6D-E738-481B-B576-2E09E5B11C01}" dt="2022-10-17T09:08:06.004" v="3367" actId="47"/>
        <pc:sldMkLst>
          <pc:docMk/>
          <pc:sldMk cId="99142410" sldId="884"/>
        </pc:sldMkLst>
        <pc:picChg chg="add mod">
          <ac:chgData name="Choi Yong Seok" userId="29ea6c4f-dc10-4b17-9b49-e970b46c0171" providerId="ADAL" clId="{078D2F6D-E738-481B-B576-2E09E5B11C01}" dt="2022-10-17T09:05:01.378" v="3366" actId="1076"/>
          <ac:picMkLst>
            <pc:docMk/>
            <pc:sldMk cId="99142410" sldId="884"/>
            <ac:picMk id="6" creationId="{B43589E3-4663-D958-F4DF-1985E4F45C86}"/>
          </ac:picMkLst>
        </pc:picChg>
        <pc:picChg chg="del">
          <ac:chgData name="Choi Yong Seok" userId="29ea6c4f-dc10-4b17-9b49-e970b46c0171" providerId="ADAL" clId="{078D2F6D-E738-481B-B576-2E09E5B11C01}" dt="2022-10-17T07:18:04.836" v="3264" actId="478"/>
          <ac:picMkLst>
            <pc:docMk/>
            <pc:sldMk cId="99142410" sldId="884"/>
            <ac:picMk id="7" creationId="{3F4E362B-E27E-75C8-AF49-64EBA0A7EDEF}"/>
          </ac:picMkLst>
        </pc:picChg>
        <pc:picChg chg="add del mod">
          <ac:chgData name="Choi Yong Seok" userId="29ea6c4f-dc10-4b17-9b49-e970b46c0171" providerId="ADAL" clId="{078D2F6D-E738-481B-B576-2E09E5B11C01}" dt="2022-10-17T09:04:59.751" v="3365" actId="478"/>
          <ac:picMkLst>
            <pc:docMk/>
            <pc:sldMk cId="99142410" sldId="884"/>
            <ac:picMk id="9" creationId="{14D9591B-26A8-F324-D673-47ED2551ED08}"/>
          </ac:picMkLst>
        </pc:picChg>
      </pc:sldChg>
      <pc:sldChg chg="addSp delSp modSp add mod">
        <pc:chgData name="Choi Yong Seok" userId="29ea6c4f-dc10-4b17-9b49-e970b46c0171" providerId="ADAL" clId="{078D2F6D-E738-481B-B576-2E09E5B11C01}" dt="2022-10-17T07:18:48.023" v="3289" actId="20577"/>
        <pc:sldMkLst>
          <pc:docMk/>
          <pc:sldMk cId="3696747843" sldId="885"/>
        </pc:sldMkLst>
        <pc:spChg chg="mod">
          <ac:chgData name="Choi Yong Seok" userId="29ea6c4f-dc10-4b17-9b49-e970b46c0171" providerId="ADAL" clId="{078D2F6D-E738-481B-B576-2E09E5B11C01}" dt="2022-10-17T07:18:48.023" v="3289" actId="20577"/>
          <ac:spMkLst>
            <pc:docMk/>
            <pc:sldMk cId="3696747843" sldId="885"/>
            <ac:spMk id="5" creationId="{D9BE0BE4-B25F-7959-3245-B484ECCDCF0B}"/>
          </ac:spMkLst>
        </pc:spChg>
        <pc:picChg chg="del">
          <ac:chgData name="Choi Yong Seok" userId="29ea6c4f-dc10-4b17-9b49-e970b46c0171" providerId="ADAL" clId="{078D2F6D-E738-481B-B576-2E09E5B11C01}" dt="2022-10-17T07:18:36.199" v="3272" actId="478"/>
          <ac:picMkLst>
            <pc:docMk/>
            <pc:sldMk cId="3696747843" sldId="885"/>
            <ac:picMk id="6" creationId="{B43589E3-4663-D958-F4DF-1985E4F45C86}"/>
          </ac:picMkLst>
        </pc:picChg>
        <pc:picChg chg="add mod">
          <ac:chgData name="Choi Yong Seok" userId="29ea6c4f-dc10-4b17-9b49-e970b46c0171" providerId="ADAL" clId="{078D2F6D-E738-481B-B576-2E09E5B11C01}" dt="2022-10-17T07:18:43.155" v="3275" actId="1076"/>
          <ac:picMkLst>
            <pc:docMk/>
            <pc:sldMk cId="3696747843" sldId="885"/>
            <ac:picMk id="7" creationId="{57551597-0B34-1858-3AA5-DE7B72824A8F}"/>
          </ac:picMkLst>
        </pc:picChg>
        <pc:picChg chg="del">
          <ac:chgData name="Choi Yong Seok" userId="29ea6c4f-dc10-4b17-9b49-e970b46c0171" providerId="ADAL" clId="{078D2F6D-E738-481B-B576-2E09E5B11C01}" dt="2022-10-17T07:18:36.499" v="3273" actId="478"/>
          <ac:picMkLst>
            <pc:docMk/>
            <pc:sldMk cId="3696747843" sldId="885"/>
            <ac:picMk id="9" creationId="{14D9591B-26A8-F324-D673-47ED2551ED08}"/>
          </ac:picMkLst>
        </pc:picChg>
      </pc:sldChg>
      <pc:sldChg chg="addSp delSp modSp add mod ord">
        <pc:chgData name="Choi Yong Seok" userId="29ea6c4f-dc10-4b17-9b49-e970b46c0171" providerId="ADAL" clId="{078D2F6D-E738-481B-B576-2E09E5B11C01}" dt="2022-10-17T08:56:28.459" v="3364"/>
        <pc:sldMkLst>
          <pc:docMk/>
          <pc:sldMk cId="682685671" sldId="886"/>
        </pc:sldMkLst>
        <pc:spChg chg="mod">
          <ac:chgData name="Choi Yong Seok" userId="29ea6c4f-dc10-4b17-9b49-e970b46c0171" providerId="ADAL" clId="{078D2F6D-E738-481B-B576-2E09E5B11C01}" dt="2022-10-17T08:45:17.958" v="3359" actId="20577"/>
          <ac:spMkLst>
            <pc:docMk/>
            <pc:sldMk cId="682685671" sldId="886"/>
            <ac:spMk id="5" creationId="{D9BE0BE4-B25F-7959-3245-B484ECCDCF0B}"/>
          </ac:spMkLst>
        </pc:spChg>
        <pc:picChg chg="add mod">
          <ac:chgData name="Choi Yong Seok" userId="29ea6c4f-dc10-4b17-9b49-e970b46c0171" providerId="ADAL" clId="{078D2F6D-E738-481B-B576-2E09E5B11C01}" dt="2022-10-17T08:45:25.052" v="3362" actId="1076"/>
          <ac:picMkLst>
            <pc:docMk/>
            <pc:sldMk cId="682685671" sldId="886"/>
            <ac:picMk id="6" creationId="{ACD1B38C-0ED7-1719-C2C8-37629564186C}"/>
          </ac:picMkLst>
        </pc:picChg>
        <pc:picChg chg="del">
          <ac:chgData name="Choi Yong Seok" userId="29ea6c4f-dc10-4b17-9b49-e970b46c0171" providerId="ADAL" clId="{078D2F6D-E738-481B-B576-2E09E5B11C01}" dt="2022-10-17T08:45:18.881" v="3360" actId="478"/>
          <ac:picMkLst>
            <pc:docMk/>
            <pc:sldMk cId="682685671" sldId="886"/>
            <ac:picMk id="7" creationId="{27ADDC93-4B27-113F-7FD1-1D9C3EF15FDD}"/>
          </ac:picMkLst>
        </pc:picChg>
      </pc:sldChg>
    </pc:docChg>
  </pc:docChgLst>
  <pc:docChgLst>
    <pc:chgData name="Choi Yong Seok" userId="29ea6c4f-dc10-4b17-9b49-e970b46c0171" providerId="ADAL" clId="{13202114-5D49-40C3-89B6-BF4A23643A5D}"/>
    <pc:docChg chg="undo custSel addSld delSld modSld">
      <pc:chgData name="Choi Yong Seok" userId="29ea6c4f-dc10-4b17-9b49-e970b46c0171" providerId="ADAL" clId="{13202114-5D49-40C3-89B6-BF4A23643A5D}" dt="2022-09-19T09:14:40.910" v="4711" actId="1076"/>
      <pc:docMkLst>
        <pc:docMk/>
      </pc:docMkLst>
      <pc:sldChg chg="modSp mod">
        <pc:chgData name="Choi Yong Seok" userId="29ea6c4f-dc10-4b17-9b49-e970b46c0171" providerId="ADAL" clId="{13202114-5D49-40C3-89B6-BF4A23643A5D}" dt="2022-09-19T02:24:39.335" v="102" actId="1076"/>
        <pc:sldMkLst>
          <pc:docMk/>
          <pc:sldMk cId="1335508778" sldId="364"/>
        </pc:sldMkLst>
        <pc:spChg chg="mod">
          <ac:chgData name="Choi Yong Seok" userId="29ea6c4f-dc10-4b17-9b49-e970b46c0171" providerId="ADAL" clId="{13202114-5D49-40C3-89B6-BF4A23643A5D}" dt="2022-09-19T02:24:26.792" v="100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13202114-5D49-40C3-89B6-BF4A23643A5D}" dt="2022-09-19T02:23:58.129" v="84" actId="20577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13202114-5D49-40C3-89B6-BF4A23643A5D}" dt="2022-09-19T02:24:22.526" v="98" actId="12788"/>
          <ac:spMkLst>
            <pc:docMk/>
            <pc:sldMk cId="1335508778" sldId="364"/>
            <ac:spMk id="5" creationId="{E8BF452F-36B6-160E-7EDD-D9A860F416A6}"/>
          </ac:spMkLst>
        </pc:spChg>
        <pc:picChg chg="mod">
          <ac:chgData name="Choi Yong Seok" userId="29ea6c4f-dc10-4b17-9b49-e970b46c0171" providerId="ADAL" clId="{13202114-5D49-40C3-89B6-BF4A23643A5D}" dt="2022-09-19T02:24:39.335" v="102" actId="1076"/>
          <ac:picMkLst>
            <pc:docMk/>
            <pc:sldMk cId="1335508778" sldId="364"/>
            <ac:picMk id="9" creationId="{C6231F8C-CCF0-1649-6B35-AB9C1073BA60}"/>
          </ac:picMkLst>
        </pc:picChg>
      </pc:sldChg>
      <pc:sldChg chg="modSp mod">
        <pc:chgData name="Choi Yong Seok" userId="29ea6c4f-dc10-4b17-9b49-e970b46c0171" providerId="ADAL" clId="{13202114-5D49-40C3-89B6-BF4A23643A5D}" dt="2022-09-19T05:23:56.523" v="2033" actId="20577"/>
        <pc:sldMkLst>
          <pc:docMk/>
          <pc:sldMk cId="2614291775" sldId="705"/>
        </pc:sldMkLst>
        <pc:spChg chg="mod">
          <ac:chgData name="Choi Yong Seok" userId="29ea6c4f-dc10-4b17-9b49-e970b46c0171" providerId="ADAL" clId="{13202114-5D49-40C3-89B6-BF4A23643A5D}" dt="2022-09-19T05:23:56.523" v="2033" actId="20577"/>
          <ac:spMkLst>
            <pc:docMk/>
            <pc:sldMk cId="2614291775" sldId="705"/>
            <ac:spMk id="3" creationId="{AF883A52-735F-F384-9DB7-00BDFCDEBEE5}"/>
          </ac:spMkLst>
        </pc:spChg>
      </pc:sldChg>
      <pc:sldChg chg="addSp delSp modSp mod modNotesTx">
        <pc:chgData name="Choi Yong Seok" userId="29ea6c4f-dc10-4b17-9b49-e970b46c0171" providerId="ADAL" clId="{13202114-5D49-40C3-89B6-BF4A23643A5D}" dt="2022-09-19T06:32:08.073" v="4285" actId="20577"/>
        <pc:sldMkLst>
          <pc:docMk/>
          <pc:sldMk cId="3764437594" sldId="806"/>
        </pc:sldMkLst>
        <pc:spChg chg="add mod">
          <ac:chgData name="Choi Yong Seok" userId="29ea6c4f-dc10-4b17-9b49-e970b46c0171" providerId="ADAL" clId="{13202114-5D49-40C3-89B6-BF4A23643A5D}" dt="2022-09-19T06:08:44.534" v="3684" actId="1076"/>
          <ac:spMkLst>
            <pc:docMk/>
            <pc:sldMk cId="3764437594" sldId="806"/>
            <ac:spMk id="3" creationId="{A79E32E4-3E50-F042-0E6F-CF04A3211E8B}"/>
          </ac:spMkLst>
        </pc:spChg>
        <pc:spChg chg="mod">
          <ac:chgData name="Choi Yong Seok" userId="29ea6c4f-dc10-4b17-9b49-e970b46c0171" providerId="ADAL" clId="{13202114-5D49-40C3-89B6-BF4A23643A5D}" dt="2022-09-19T05:58:26.220" v="3588" actId="14100"/>
          <ac:spMkLst>
            <pc:docMk/>
            <pc:sldMk cId="3764437594" sldId="806"/>
            <ac:spMk id="4" creationId="{00000000-0000-0000-0000-000000000000}"/>
          </ac:spMkLst>
        </pc:spChg>
        <pc:spChg chg="mod">
          <ac:chgData name="Choi Yong Seok" userId="29ea6c4f-dc10-4b17-9b49-e970b46c0171" providerId="ADAL" clId="{13202114-5D49-40C3-89B6-BF4A23643A5D}" dt="2022-09-19T06:07:36.977" v="3600" actId="20577"/>
          <ac:spMkLst>
            <pc:docMk/>
            <pc:sldMk cId="3764437594" sldId="806"/>
            <ac:spMk id="5" creationId="{D9BE0BE4-B25F-7959-3245-B484ECCDCF0B}"/>
          </ac:spMkLst>
        </pc:spChg>
        <pc:spChg chg="add mod">
          <ac:chgData name="Choi Yong Seok" userId="29ea6c4f-dc10-4b17-9b49-e970b46c0171" providerId="ADAL" clId="{13202114-5D49-40C3-89B6-BF4A23643A5D}" dt="2022-09-19T06:09:07.704" v="3725" actId="1076"/>
          <ac:spMkLst>
            <pc:docMk/>
            <pc:sldMk cId="3764437594" sldId="806"/>
            <ac:spMk id="6" creationId="{353ADDA7-3616-0958-5DA9-B398260D9281}"/>
          </ac:spMkLst>
        </pc:spChg>
        <pc:spChg chg="add mod">
          <ac:chgData name="Choi Yong Seok" userId="29ea6c4f-dc10-4b17-9b49-e970b46c0171" providerId="ADAL" clId="{13202114-5D49-40C3-89B6-BF4A23643A5D}" dt="2022-09-19T06:09:43.349" v="3784" actId="1076"/>
          <ac:spMkLst>
            <pc:docMk/>
            <pc:sldMk cId="3764437594" sldId="806"/>
            <ac:spMk id="7" creationId="{6D65792A-B669-292F-C0D6-F21DB5492B70}"/>
          </ac:spMkLst>
        </pc:spChg>
        <pc:spChg chg="add mod">
          <ac:chgData name="Choi Yong Seok" userId="29ea6c4f-dc10-4b17-9b49-e970b46c0171" providerId="ADAL" clId="{13202114-5D49-40C3-89B6-BF4A23643A5D}" dt="2022-09-19T06:10:51.735" v="3833" actId="1076"/>
          <ac:spMkLst>
            <pc:docMk/>
            <pc:sldMk cId="3764437594" sldId="806"/>
            <ac:spMk id="8" creationId="{1E5D1DE5-F2A5-570B-6685-5B8A7F1A4BD6}"/>
          </ac:spMkLst>
        </pc:spChg>
        <pc:spChg chg="add mod">
          <ac:chgData name="Choi Yong Seok" userId="29ea6c4f-dc10-4b17-9b49-e970b46c0171" providerId="ADAL" clId="{13202114-5D49-40C3-89B6-BF4A23643A5D}" dt="2022-09-19T06:11:23.135" v="3866" actId="114"/>
          <ac:spMkLst>
            <pc:docMk/>
            <pc:sldMk cId="3764437594" sldId="806"/>
            <ac:spMk id="9" creationId="{7BCE276B-22EA-5572-50C8-19BCC1824E98}"/>
          </ac:spMkLst>
        </pc:spChg>
        <pc:spChg chg="add mod">
          <ac:chgData name="Choi Yong Seok" userId="29ea6c4f-dc10-4b17-9b49-e970b46c0171" providerId="ADAL" clId="{13202114-5D49-40C3-89B6-BF4A23643A5D}" dt="2022-09-19T06:13:36.049" v="3917" actId="1076"/>
          <ac:spMkLst>
            <pc:docMk/>
            <pc:sldMk cId="3764437594" sldId="806"/>
            <ac:spMk id="14" creationId="{C877DF9E-8B2F-4B4D-58CA-B78C12CFC1CA}"/>
          </ac:spMkLst>
        </pc:spChg>
        <pc:spChg chg="del">
          <ac:chgData name="Choi Yong Seok" userId="29ea6c4f-dc10-4b17-9b49-e970b46c0171" providerId="ADAL" clId="{13202114-5D49-40C3-89B6-BF4A23643A5D}" dt="2022-09-19T06:07:39.539" v="3602" actId="478"/>
          <ac:spMkLst>
            <pc:docMk/>
            <pc:sldMk cId="3764437594" sldId="806"/>
            <ac:spMk id="16" creationId="{A68CBCD0-18D9-A72C-62AA-9C81AF9A6157}"/>
          </ac:spMkLst>
        </pc:spChg>
        <pc:spChg chg="add mod">
          <ac:chgData name="Choi Yong Seok" userId="29ea6c4f-dc10-4b17-9b49-e970b46c0171" providerId="ADAL" clId="{13202114-5D49-40C3-89B6-BF4A23643A5D}" dt="2022-09-19T06:14:00.599" v="3970" actId="1076"/>
          <ac:spMkLst>
            <pc:docMk/>
            <pc:sldMk cId="3764437594" sldId="806"/>
            <ac:spMk id="17" creationId="{1838F5FF-8FEE-442F-2F86-596D11CF7934}"/>
          </ac:spMkLst>
        </pc:spChg>
        <pc:spChg chg="add mod">
          <ac:chgData name="Choi Yong Seok" userId="29ea6c4f-dc10-4b17-9b49-e970b46c0171" providerId="ADAL" clId="{13202114-5D49-40C3-89B6-BF4A23643A5D}" dt="2022-09-19T06:16:09.341" v="4027" actId="1076"/>
          <ac:spMkLst>
            <pc:docMk/>
            <pc:sldMk cId="3764437594" sldId="806"/>
            <ac:spMk id="18" creationId="{22379927-23B2-04D4-8AA6-297BB3B12424}"/>
          </ac:spMkLst>
        </pc:spChg>
        <pc:spChg chg="add mod">
          <ac:chgData name="Choi Yong Seok" userId="29ea6c4f-dc10-4b17-9b49-e970b46c0171" providerId="ADAL" clId="{13202114-5D49-40C3-89B6-BF4A23643A5D}" dt="2022-09-19T06:31:35.097" v="4096" actId="1076"/>
          <ac:spMkLst>
            <pc:docMk/>
            <pc:sldMk cId="3764437594" sldId="806"/>
            <ac:spMk id="19" creationId="{07791C8A-D66E-49DC-69EB-00B5D8FE7D17}"/>
          </ac:spMkLst>
        </pc:spChg>
        <pc:picChg chg="del">
          <ac:chgData name="Choi Yong Seok" userId="29ea6c4f-dc10-4b17-9b49-e970b46c0171" providerId="ADAL" clId="{13202114-5D49-40C3-89B6-BF4A23643A5D}" dt="2022-09-19T06:07:38.368" v="3601" actId="478"/>
          <ac:picMkLst>
            <pc:docMk/>
            <pc:sldMk cId="3764437594" sldId="806"/>
            <ac:picMk id="10" creationId="{75B5C9C5-5DFE-E825-ABEB-D78456512A4F}"/>
          </ac:picMkLst>
        </pc:picChg>
        <pc:picChg chg="add mod">
          <ac:chgData name="Choi Yong Seok" userId="29ea6c4f-dc10-4b17-9b49-e970b46c0171" providerId="ADAL" clId="{13202114-5D49-40C3-89B6-BF4A23643A5D}" dt="2022-09-19T06:11:49.960" v="3868" actId="1076"/>
          <ac:picMkLst>
            <pc:docMk/>
            <pc:sldMk cId="3764437594" sldId="806"/>
            <ac:picMk id="13" creationId="{39952DB6-C1B9-65A1-FA0A-E49FF6ACE1B3}"/>
          </ac:picMkLst>
        </pc:picChg>
        <pc:picChg chg="del">
          <ac:chgData name="Choi Yong Seok" userId="29ea6c4f-dc10-4b17-9b49-e970b46c0171" providerId="ADAL" clId="{13202114-5D49-40C3-89B6-BF4A23643A5D}" dt="2022-09-19T06:07:39.800" v="3603" actId="478"/>
          <ac:picMkLst>
            <pc:docMk/>
            <pc:sldMk cId="3764437594" sldId="806"/>
            <ac:picMk id="15" creationId="{E7CF9F8C-5D2A-016C-8CE4-40BDB646A03E}"/>
          </ac:picMkLst>
        </pc:picChg>
      </pc:sldChg>
      <pc:sldChg chg="del">
        <pc:chgData name="Choi Yong Seok" userId="29ea6c4f-dc10-4b17-9b49-e970b46c0171" providerId="ADAL" clId="{13202114-5D49-40C3-89B6-BF4A23643A5D}" dt="2022-09-19T07:08:35.643" v="4393" actId="47"/>
        <pc:sldMkLst>
          <pc:docMk/>
          <pc:sldMk cId="824455945" sldId="807"/>
        </pc:sldMkLst>
      </pc:sldChg>
      <pc:sldChg chg="del">
        <pc:chgData name="Choi Yong Seok" userId="29ea6c4f-dc10-4b17-9b49-e970b46c0171" providerId="ADAL" clId="{13202114-5D49-40C3-89B6-BF4A23643A5D}" dt="2022-09-19T07:08:35.643" v="4393" actId="47"/>
        <pc:sldMkLst>
          <pc:docMk/>
          <pc:sldMk cId="3452623526" sldId="808"/>
        </pc:sldMkLst>
      </pc:sldChg>
      <pc:sldChg chg="del">
        <pc:chgData name="Choi Yong Seok" userId="29ea6c4f-dc10-4b17-9b49-e970b46c0171" providerId="ADAL" clId="{13202114-5D49-40C3-89B6-BF4A23643A5D}" dt="2022-09-19T07:08:35.643" v="4393" actId="47"/>
        <pc:sldMkLst>
          <pc:docMk/>
          <pc:sldMk cId="2893429223" sldId="809"/>
        </pc:sldMkLst>
      </pc:sldChg>
      <pc:sldChg chg="del">
        <pc:chgData name="Choi Yong Seok" userId="29ea6c4f-dc10-4b17-9b49-e970b46c0171" providerId="ADAL" clId="{13202114-5D49-40C3-89B6-BF4A23643A5D}" dt="2022-09-19T07:08:35.643" v="4393" actId="47"/>
        <pc:sldMkLst>
          <pc:docMk/>
          <pc:sldMk cId="3262540210" sldId="810"/>
        </pc:sldMkLst>
      </pc:sldChg>
      <pc:sldChg chg="del">
        <pc:chgData name="Choi Yong Seok" userId="29ea6c4f-dc10-4b17-9b49-e970b46c0171" providerId="ADAL" clId="{13202114-5D49-40C3-89B6-BF4A23643A5D}" dt="2022-09-19T07:08:35.643" v="4393" actId="47"/>
        <pc:sldMkLst>
          <pc:docMk/>
          <pc:sldMk cId="2280822437" sldId="811"/>
        </pc:sldMkLst>
      </pc:sldChg>
      <pc:sldChg chg="del">
        <pc:chgData name="Choi Yong Seok" userId="29ea6c4f-dc10-4b17-9b49-e970b46c0171" providerId="ADAL" clId="{13202114-5D49-40C3-89B6-BF4A23643A5D}" dt="2022-09-19T07:08:35.643" v="4393" actId="47"/>
        <pc:sldMkLst>
          <pc:docMk/>
          <pc:sldMk cId="267888367" sldId="812"/>
        </pc:sldMkLst>
      </pc:sldChg>
      <pc:sldChg chg="del">
        <pc:chgData name="Choi Yong Seok" userId="29ea6c4f-dc10-4b17-9b49-e970b46c0171" providerId="ADAL" clId="{13202114-5D49-40C3-89B6-BF4A23643A5D}" dt="2022-09-19T07:08:35.643" v="4393" actId="47"/>
        <pc:sldMkLst>
          <pc:docMk/>
          <pc:sldMk cId="1815176653" sldId="814"/>
        </pc:sldMkLst>
      </pc:sldChg>
      <pc:sldChg chg="del">
        <pc:chgData name="Choi Yong Seok" userId="29ea6c4f-dc10-4b17-9b49-e970b46c0171" providerId="ADAL" clId="{13202114-5D49-40C3-89B6-BF4A23643A5D}" dt="2022-09-19T07:08:35.643" v="4393" actId="47"/>
        <pc:sldMkLst>
          <pc:docMk/>
          <pc:sldMk cId="482521698" sldId="815"/>
        </pc:sldMkLst>
      </pc:sldChg>
      <pc:sldChg chg="del">
        <pc:chgData name="Choi Yong Seok" userId="29ea6c4f-dc10-4b17-9b49-e970b46c0171" providerId="ADAL" clId="{13202114-5D49-40C3-89B6-BF4A23643A5D}" dt="2022-09-19T07:08:35.643" v="4393" actId="47"/>
        <pc:sldMkLst>
          <pc:docMk/>
          <pc:sldMk cId="1665077143" sldId="816"/>
        </pc:sldMkLst>
      </pc:sldChg>
      <pc:sldChg chg="modSp add mod">
        <pc:chgData name="Choi Yong Seok" userId="29ea6c4f-dc10-4b17-9b49-e970b46c0171" providerId="ADAL" clId="{13202114-5D49-40C3-89B6-BF4A23643A5D}" dt="2022-09-19T05:47:26.214" v="3493"/>
        <pc:sldMkLst>
          <pc:docMk/>
          <pc:sldMk cId="4290147733" sldId="817"/>
        </pc:sldMkLst>
        <pc:spChg chg="mod">
          <ac:chgData name="Choi Yong Seok" userId="29ea6c4f-dc10-4b17-9b49-e970b46c0171" providerId="ADAL" clId="{13202114-5D49-40C3-89B6-BF4A23643A5D}" dt="2022-09-19T05:47:26.214" v="3493"/>
          <ac:spMkLst>
            <pc:docMk/>
            <pc:sldMk cId="4290147733" sldId="817"/>
            <ac:spMk id="3" creationId="{AF883A52-735F-F384-9DB7-00BDFCDEBEE5}"/>
          </ac:spMkLst>
        </pc:spChg>
      </pc:sldChg>
      <pc:sldChg chg="addSp delSp modSp add mod modNotesTx">
        <pc:chgData name="Choi Yong Seok" userId="29ea6c4f-dc10-4b17-9b49-e970b46c0171" providerId="ADAL" clId="{13202114-5D49-40C3-89B6-BF4A23643A5D}" dt="2022-09-19T06:42:15.936" v="4360" actId="1076"/>
        <pc:sldMkLst>
          <pc:docMk/>
          <pc:sldMk cId="671787075" sldId="818"/>
        </pc:sldMkLst>
        <pc:spChg chg="del">
          <ac:chgData name="Choi Yong Seok" userId="29ea6c4f-dc10-4b17-9b49-e970b46c0171" providerId="ADAL" clId="{13202114-5D49-40C3-89B6-BF4A23643A5D}" dt="2022-09-19T06:41:48.681" v="4341" actId="478"/>
          <ac:spMkLst>
            <pc:docMk/>
            <pc:sldMk cId="671787075" sldId="818"/>
            <ac:spMk id="3" creationId="{A79E32E4-3E50-F042-0E6F-CF04A3211E8B}"/>
          </ac:spMkLst>
        </pc:spChg>
        <pc:spChg chg="mod">
          <ac:chgData name="Choi Yong Seok" userId="29ea6c4f-dc10-4b17-9b49-e970b46c0171" providerId="ADAL" clId="{13202114-5D49-40C3-89B6-BF4A23643A5D}" dt="2022-09-19T06:41:56.205" v="4358" actId="20577"/>
          <ac:spMkLst>
            <pc:docMk/>
            <pc:sldMk cId="671787075" sldId="818"/>
            <ac:spMk id="5" creationId="{D9BE0BE4-B25F-7959-3245-B484ECCDCF0B}"/>
          </ac:spMkLst>
        </pc:spChg>
        <pc:spChg chg="del">
          <ac:chgData name="Choi Yong Seok" userId="29ea6c4f-dc10-4b17-9b49-e970b46c0171" providerId="ADAL" clId="{13202114-5D49-40C3-89B6-BF4A23643A5D}" dt="2022-09-19T06:41:48.681" v="4341" actId="478"/>
          <ac:spMkLst>
            <pc:docMk/>
            <pc:sldMk cId="671787075" sldId="818"/>
            <ac:spMk id="6" creationId="{353ADDA7-3616-0958-5DA9-B398260D9281}"/>
          </ac:spMkLst>
        </pc:spChg>
        <pc:spChg chg="del">
          <ac:chgData name="Choi Yong Seok" userId="29ea6c4f-dc10-4b17-9b49-e970b46c0171" providerId="ADAL" clId="{13202114-5D49-40C3-89B6-BF4A23643A5D}" dt="2022-09-19T06:41:48.681" v="4341" actId="478"/>
          <ac:spMkLst>
            <pc:docMk/>
            <pc:sldMk cId="671787075" sldId="818"/>
            <ac:spMk id="7" creationId="{6D65792A-B669-292F-C0D6-F21DB5492B70}"/>
          </ac:spMkLst>
        </pc:spChg>
        <pc:spChg chg="del">
          <ac:chgData name="Choi Yong Seok" userId="29ea6c4f-dc10-4b17-9b49-e970b46c0171" providerId="ADAL" clId="{13202114-5D49-40C3-89B6-BF4A23643A5D}" dt="2022-09-19T06:41:48.681" v="4341" actId="478"/>
          <ac:spMkLst>
            <pc:docMk/>
            <pc:sldMk cId="671787075" sldId="818"/>
            <ac:spMk id="8" creationId="{1E5D1DE5-F2A5-570B-6685-5B8A7F1A4BD6}"/>
          </ac:spMkLst>
        </pc:spChg>
        <pc:spChg chg="del">
          <ac:chgData name="Choi Yong Seok" userId="29ea6c4f-dc10-4b17-9b49-e970b46c0171" providerId="ADAL" clId="{13202114-5D49-40C3-89B6-BF4A23643A5D}" dt="2022-09-19T06:41:48.681" v="4341" actId="478"/>
          <ac:spMkLst>
            <pc:docMk/>
            <pc:sldMk cId="671787075" sldId="818"/>
            <ac:spMk id="9" creationId="{7BCE276B-22EA-5572-50C8-19BCC1824E98}"/>
          </ac:spMkLst>
        </pc:spChg>
        <pc:spChg chg="del">
          <ac:chgData name="Choi Yong Seok" userId="29ea6c4f-dc10-4b17-9b49-e970b46c0171" providerId="ADAL" clId="{13202114-5D49-40C3-89B6-BF4A23643A5D}" dt="2022-09-19T06:41:48.681" v="4341" actId="478"/>
          <ac:spMkLst>
            <pc:docMk/>
            <pc:sldMk cId="671787075" sldId="818"/>
            <ac:spMk id="14" creationId="{C877DF9E-8B2F-4B4D-58CA-B78C12CFC1CA}"/>
          </ac:spMkLst>
        </pc:spChg>
        <pc:spChg chg="del">
          <ac:chgData name="Choi Yong Seok" userId="29ea6c4f-dc10-4b17-9b49-e970b46c0171" providerId="ADAL" clId="{13202114-5D49-40C3-89B6-BF4A23643A5D}" dt="2022-09-19T06:41:48.681" v="4341" actId="478"/>
          <ac:spMkLst>
            <pc:docMk/>
            <pc:sldMk cId="671787075" sldId="818"/>
            <ac:spMk id="17" creationId="{1838F5FF-8FEE-442F-2F86-596D11CF7934}"/>
          </ac:spMkLst>
        </pc:spChg>
        <pc:spChg chg="del">
          <ac:chgData name="Choi Yong Seok" userId="29ea6c4f-dc10-4b17-9b49-e970b46c0171" providerId="ADAL" clId="{13202114-5D49-40C3-89B6-BF4A23643A5D}" dt="2022-09-19T06:41:48.681" v="4341" actId="478"/>
          <ac:spMkLst>
            <pc:docMk/>
            <pc:sldMk cId="671787075" sldId="818"/>
            <ac:spMk id="18" creationId="{22379927-23B2-04D4-8AA6-297BB3B12424}"/>
          </ac:spMkLst>
        </pc:spChg>
        <pc:spChg chg="del">
          <ac:chgData name="Choi Yong Seok" userId="29ea6c4f-dc10-4b17-9b49-e970b46c0171" providerId="ADAL" clId="{13202114-5D49-40C3-89B6-BF4A23643A5D}" dt="2022-09-19T06:41:48.681" v="4341" actId="478"/>
          <ac:spMkLst>
            <pc:docMk/>
            <pc:sldMk cId="671787075" sldId="818"/>
            <ac:spMk id="19" creationId="{07791C8A-D66E-49DC-69EB-00B5D8FE7D17}"/>
          </ac:spMkLst>
        </pc:spChg>
        <pc:picChg chg="add mod">
          <ac:chgData name="Choi Yong Seok" userId="29ea6c4f-dc10-4b17-9b49-e970b46c0171" providerId="ADAL" clId="{13202114-5D49-40C3-89B6-BF4A23643A5D}" dt="2022-09-19T06:42:15.936" v="4360" actId="1076"/>
          <ac:picMkLst>
            <pc:docMk/>
            <pc:sldMk cId="671787075" sldId="818"/>
            <ac:picMk id="12" creationId="{E8EB7C02-3B8D-292B-0968-C4A8D62E4AA1}"/>
          </ac:picMkLst>
        </pc:picChg>
      </pc:sldChg>
      <pc:sldChg chg="addSp delSp modSp add mod">
        <pc:chgData name="Choi Yong Seok" userId="29ea6c4f-dc10-4b17-9b49-e970b46c0171" providerId="ADAL" clId="{13202114-5D49-40C3-89B6-BF4A23643A5D}" dt="2022-09-19T07:02:27.599" v="4392" actId="1076"/>
        <pc:sldMkLst>
          <pc:docMk/>
          <pc:sldMk cId="2220945833" sldId="819"/>
        </pc:sldMkLst>
        <pc:spChg chg="mod">
          <ac:chgData name="Choi Yong Seok" userId="29ea6c4f-dc10-4b17-9b49-e970b46c0171" providerId="ADAL" clId="{13202114-5D49-40C3-89B6-BF4A23643A5D}" dt="2022-09-19T06:57:41.072" v="4372" actId="20577"/>
          <ac:spMkLst>
            <pc:docMk/>
            <pc:sldMk cId="2220945833" sldId="819"/>
            <ac:spMk id="4" creationId="{00000000-0000-0000-0000-000000000000}"/>
          </ac:spMkLst>
        </pc:spChg>
        <pc:spChg chg="mod">
          <ac:chgData name="Choi Yong Seok" userId="29ea6c4f-dc10-4b17-9b49-e970b46c0171" providerId="ADAL" clId="{13202114-5D49-40C3-89B6-BF4A23643A5D}" dt="2022-09-19T07:01:41.095" v="4380" actId="20577"/>
          <ac:spMkLst>
            <pc:docMk/>
            <pc:sldMk cId="2220945833" sldId="819"/>
            <ac:spMk id="5" creationId="{D9BE0BE4-B25F-7959-3245-B484ECCDCF0B}"/>
          </ac:spMkLst>
        </pc:spChg>
        <pc:picChg chg="add mod">
          <ac:chgData name="Choi Yong Seok" userId="29ea6c4f-dc10-4b17-9b49-e970b46c0171" providerId="ADAL" clId="{13202114-5D49-40C3-89B6-BF4A23643A5D}" dt="2022-09-19T07:02:27.599" v="4392" actId="1076"/>
          <ac:picMkLst>
            <pc:docMk/>
            <pc:sldMk cId="2220945833" sldId="819"/>
            <ac:picMk id="6" creationId="{66170C31-7653-2102-CA17-A82DE66BC6DE}"/>
          </ac:picMkLst>
        </pc:picChg>
        <pc:picChg chg="add mod">
          <ac:chgData name="Choi Yong Seok" userId="29ea6c4f-dc10-4b17-9b49-e970b46c0171" providerId="ADAL" clId="{13202114-5D49-40C3-89B6-BF4A23643A5D}" dt="2022-09-19T07:02:23.293" v="4390" actId="1076"/>
          <ac:picMkLst>
            <pc:docMk/>
            <pc:sldMk cId="2220945833" sldId="819"/>
            <ac:picMk id="8" creationId="{F919324B-F25F-4E35-7880-9DA8AAC51C4D}"/>
          </ac:picMkLst>
        </pc:picChg>
        <pc:picChg chg="del">
          <ac:chgData name="Choi Yong Seok" userId="29ea6c4f-dc10-4b17-9b49-e970b46c0171" providerId="ADAL" clId="{13202114-5D49-40C3-89B6-BF4A23643A5D}" dt="2022-09-19T07:01:41.982" v="4381" actId="478"/>
          <ac:picMkLst>
            <pc:docMk/>
            <pc:sldMk cId="2220945833" sldId="819"/>
            <ac:picMk id="12" creationId="{E8EB7C02-3B8D-292B-0968-C4A8D62E4AA1}"/>
          </ac:picMkLst>
        </pc:picChg>
        <pc:picChg chg="del">
          <ac:chgData name="Choi Yong Seok" userId="29ea6c4f-dc10-4b17-9b49-e970b46c0171" providerId="ADAL" clId="{13202114-5D49-40C3-89B6-BF4A23643A5D}" dt="2022-09-19T07:01:42.510" v="4382" actId="478"/>
          <ac:picMkLst>
            <pc:docMk/>
            <pc:sldMk cId="2220945833" sldId="819"/>
            <ac:picMk id="13" creationId="{39952DB6-C1B9-65A1-FA0A-E49FF6ACE1B3}"/>
          </ac:picMkLst>
        </pc:picChg>
      </pc:sldChg>
      <pc:sldChg chg="addSp delSp modSp add mod">
        <pc:chgData name="Choi Yong Seok" userId="29ea6c4f-dc10-4b17-9b49-e970b46c0171" providerId="ADAL" clId="{13202114-5D49-40C3-89B6-BF4A23643A5D}" dt="2022-09-19T07:08:50.009" v="4405" actId="1076"/>
        <pc:sldMkLst>
          <pc:docMk/>
          <pc:sldMk cId="3096750409" sldId="820"/>
        </pc:sldMkLst>
        <pc:spChg chg="mod">
          <ac:chgData name="Choi Yong Seok" userId="29ea6c4f-dc10-4b17-9b49-e970b46c0171" providerId="ADAL" clId="{13202114-5D49-40C3-89B6-BF4A23643A5D}" dt="2022-09-19T07:08:39.359" v="4401" actId="20577"/>
          <ac:spMkLst>
            <pc:docMk/>
            <pc:sldMk cId="3096750409" sldId="820"/>
            <ac:spMk id="5" creationId="{D9BE0BE4-B25F-7959-3245-B484ECCDCF0B}"/>
          </ac:spMkLst>
        </pc:spChg>
        <pc:picChg chg="del">
          <ac:chgData name="Choi Yong Seok" userId="29ea6c4f-dc10-4b17-9b49-e970b46c0171" providerId="ADAL" clId="{13202114-5D49-40C3-89B6-BF4A23643A5D}" dt="2022-09-19T07:08:41.134" v="4403" actId="478"/>
          <ac:picMkLst>
            <pc:docMk/>
            <pc:sldMk cId="3096750409" sldId="820"/>
            <ac:picMk id="6" creationId="{66170C31-7653-2102-CA17-A82DE66BC6DE}"/>
          </ac:picMkLst>
        </pc:picChg>
        <pc:picChg chg="add mod">
          <ac:chgData name="Choi Yong Seok" userId="29ea6c4f-dc10-4b17-9b49-e970b46c0171" providerId="ADAL" clId="{13202114-5D49-40C3-89B6-BF4A23643A5D}" dt="2022-09-19T07:08:50.009" v="4405" actId="1076"/>
          <ac:picMkLst>
            <pc:docMk/>
            <pc:sldMk cId="3096750409" sldId="820"/>
            <ac:picMk id="7" creationId="{54105D0C-8057-69ED-E0D6-8976E3F6D5C8}"/>
          </ac:picMkLst>
        </pc:picChg>
        <pc:picChg chg="del">
          <ac:chgData name="Choi Yong Seok" userId="29ea6c4f-dc10-4b17-9b49-e970b46c0171" providerId="ADAL" clId="{13202114-5D49-40C3-89B6-BF4A23643A5D}" dt="2022-09-19T07:08:40.869" v="4402" actId="478"/>
          <ac:picMkLst>
            <pc:docMk/>
            <pc:sldMk cId="3096750409" sldId="820"/>
            <ac:picMk id="8" creationId="{F919324B-F25F-4E35-7880-9DA8AAC51C4D}"/>
          </ac:picMkLst>
        </pc:picChg>
      </pc:sldChg>
      <pc:sldChg chg="addSp delSp modSp add mod">
        <pc:chgData name="Choi Yong Seok" userId="29ea6c4f-dc10-4b17-9b49-e970b46c0171" providerId="ADAL" clId="{13202114-5D49-40C3-89B6-BF4A23643A5D}" dt="2022-09-19T07:09:47.045" v="4409" actId="1076"/>
        <pc:sldMkLst>
          <pc:docMk/>
          <pc:sldMk cId="3622439251" sldId="821"/>
        </pc:sldMkLst>
        <pc:picChg chg="add mod">
          <ac:chgData name="Choi Yong Seok" userId="29ea6c4f-dc10-4b17-9b49-e970b46c0171" providerId="ADAL" clId="{13202114-5D49-40C3-89B6-BF4A23643A5D}" dt="2022-09-19T07:09:47.045" v="4409" actId="1076"/>
          <ac:picMkLst>
            <pc:docMk/>
            <pc:sldMk cId="3622439251" sldId="821"/>
            <ac:picMk id="6" creationId="{34A8D3D7-19C1-7E94-1DDC-89C682DEFAE2}"/>
          </ac:picMkLst>
        </pc:picChg>
        <pc:picChg chg="del">
          <ac:chgData name="Choi Yong Seok" userId="29ea6c4f-dc10-4b17-9b49-e970b46c0171" providerId="ADAL" clId="{13202114-5D49-40C3-89B6-BF4A23643A5D}" dt="2022-09-19T07:09:45.503" v="4407" actId="478"/>
          <ac:picMkLst>
            <pc:docMk/>
            <pc:sldMk cId="3622439251" sldId="821"/>
            <ac:picMk id="7" creationId="{54105D0C-8057-69ED-E0D6-8976E3F6D5C8}"/>
          </ac:picMkLst>
        </pc:picChg>
      </pc:sldChg>
      <pc:sldChg chg="addSp delSp modSp add mod">
        <pc:chgData name="Choi Yong Seok" userId="29ea6c4f-dc10-4b17-9b49-e970b46c0171" providerId="ADAL" clId="{13202114-5D49-40C3-89B6-BF4A23643A5D}" dt="2022-09-19T07:10:39.584" v="4457" actId="1076"/>
        <pc:sldMkLst>
          <pc:docMk/>
          <pc:sldMk cId="3106587477" sldId="822"/>
        </pc:sldMkLst>
        <pc:spChg chg="mod">
          <ac:chgData name="Choi Yong Seok" userId="29ea6c4f-dc10-4b17-9b49-e970b46c0171" providerId="ADAL" clId="{13202114-5D49-40C3-89B6-BF4A23643A5D}" dt="2022-09-19T07:10:27.743" v="4454" actId="20577"/>
          <ac:spMkLst>
            <pc:docMk/>
            <pc:sldMk cId="3106587477" sldId="822"/>
            <ac:spMk id="5" creationId="{D9BE0BE4-B25F-7959-3245-B484ECCDCF0B}"/>
          </ac:spMkLst>
        </pc:spChg>
        <pc:picChg chg="del">
          <ac:chgData name="Choi Yong Seok" userId="29ea6c4f-dc10-4b17-9b49-e970b46c0171" providerId="ADAL" clId="{13202114-5D49-40C3-89B6-BF4A23643A5D}" dt="2022-09-19T07:10:29.687" v="4455" actId="478"/>
          <ac:picMkLst>
            <pc:docMk/>
            <pc:sldMk cId="3106587477" sldId="822"/>
            <ac:picMk id="6" creationId="{34A8D3D7-19C1-7E94-1DDC-89C682DEFAE2}"/>
          </ac:picMkLst>
        </pc:picChg>
        <pc:picChg chg="add mod">
          <ac:chgData name="Choi Yong Seok" userId="29ea6c4f-dc10-4b17-9b49-e970b46c0171" providerId="ADAL" clId="{13202114-5D49-40C3-89B6-BF4A23643A5D}" dt="2022-09-19T07:10:39.584" v="4457" actId="1076"/>
          <ac:picMkLst>
            <pc:docMk/>
            <pc:sldMk cId="3106587477" sldId="822"/>
            <ac:picMk id="7" creationId="{BFC23E3E-154D-19BF-6D23-55E614E2F697}"/>
          </ac:picMkLst>
        </pc:picChg>
      </pc:sldChg>
      <pc:sldChg chg="addSp delSp modSp add del mod">
        <pc:chgData name="Choi Yong Seok" userId="29ea6c4f-dc10-4b17-9b49-e970b46c0171" providerId="ADAL" clId="{13202114-5D49-40C3-89B6-BF4A23643A5D}" dt="2022-09-19T09:05:24.747" v="4702" actId="1076"/>
        <pc:sldMkLst>
          <pc:docMk/>
          <pc:sldMk cId="4239531565" sldId="823"/>
        </pc:sldMkLst>
        <pc:spChg chg="mod">
          <ac:chgData name="Choi Yong Seok" userId="29ea6c4f-dc10-4b17-9b49-e970b46c0171" providerId="ADAL" clId="{13202114-5D49-40C3-89B6-BF4A23643A5D}" dt="2022-09-19T07:11:06.799" v="4485" actId="20577"/>
          <ac:spMkLst>
            <pc:docMk/>
            <pc:sldMk cId="4239531565" sldId="823"/>
            <ac:spMk id="4" creationId="{00000000-0000-0000-0000-000000000000}"/>
          </ac:spMkLst>
        </pc:spChg>
        <pc:spChg chg="mod">
          <ac:chgData name="Choi Yong Seok" userId="29ea6c4f-dc10-4b17-9b49-e970b46c0171" providerId="ADAL" clId="{13202114-5D49-40C3-89B6-BF4A23643A5D}" dt="2022-09-19T07:11:14.655" v="4524" actId="20577"/>
          <ac:spMkLst>
            <pc:docMk/>
            <pc:sldMk cId="4239531565" sldId="823"/>
            <ac:spMk id="5" creationId="{D9BE0BE4-B25F-7959-3245-B484ECCDCF0B}"/>
          </ac:spMkLst>
        </pc:spChg>
        <pc:picChg chg="add mod">
          <ac:chgData name="Choi Yong Seok" userId="29ea6c4f-dc10-4b17-9b49-e970b46c0171" providerId="ADAL" clId="{13202114-5D49-40C3-89B6-BF4A23643A5D}" dt="2022-09-19T09:05:24.747" v="4702" actId="1076"/>
          <ac:picMkLst>
            <pc:docMk/>
            <pc:sldMk cId="4239531565" sldId="823"/>
            <ac:picMk id="6" creationId="{959898F3-3AED-1D0E-2FE9-1B7727726D4F}"/>
          </ac:picMkLst>
        </pc:picChg>
        <pc:picChg chg="del">
          <ac:chgData name="Choi Yong Seok" userId="29ea6c4f-dc10-4b17-9b49-e970b46c0171" providerId="ADAL" clId="{13202114-5D49-40C3-89B6-BF4A23643A5D}" dt="2022-09-19T07:11:07.806" v="4486" actId="478"/>
          <ac:picMkLst>
            <pc:docMk/>
            <pc:sldMk cId="4239531565" sldId="823"/>
            <ac:picMk id="7" creationId="{BFC23E3E-154D-19BF-6D23-55E614E2F697}"/>
          </ac:picMkLst>
        </pc:picChg>
        <pc:picChg chg="add del mod">
          <ac:chgData name="Choi Yong Seok" userId="29ea6c4f-dc10-4b17-9b49-e970b46c0171" providerId="ADAL" clId="{13202114-5D49-40C3-89B6-BF4A23643A5D}" dt="2022-09-19T09:05:23.306" v="4701" actId="478"/>
          <ac:picMkLst>
            <pc:docMk/>
            <pc:sldMk cId="4239531565" sldId="823"/>
            <ac:picMk id="9" creationId="{3E76F510-232C-7D0F-6690-61A6A265C346}"/>
          </ac:picMkLst>
        </pc:picChg>
      </pc:sldChg>
      <pc:sldChg chg="addSp delSp modSp add mod">
        <pc:chgData name="Choi Yong Seok" userId="29ea6c4f-dc10-4b17-9b49-e970b46c0171" providerId="ADAL" clId="{13202114-5D49-40C3-89B6-BF4A23643A5D}" dt="2022-09-19T09:14:29.004" v="4706" actId="478"/>
        <pc:sldMkLst>
          <pc:docMk/>
          <pc:sldMk cId="101706098" sldId="824"/>
        </pc:sldMkLst>
        <pc:spChg chg="mod">
          <ac:chgData name="Choi Yong Seok" userId="29ea6c4f-dc10-4b17-9b49-e970b46c0171" providerId="ADAL" clId="{13202114-5D49-40C3-89B6-BF4A23643A5D}" dt="2022-09-19T07:12:06.974" v="4555" actId="20577"/>
          <ac:spMkLst>
            <pc:docMk/>
            <pc:sldMk cId="101706098" sldId="824"/>
            <ac:spMk id="5" creationId="{D9BE0BE4-B25F-7959-3245-B484ECCDCF0B}"/>
          </ac:spMkLst>
        </pc:spChg>
        <pc:picChg chg="del">
          <ac:chgData name="Choi Yong Seok" userId="29ea6c4f-dc10-4b17-9b49-e970b46c0171" providerId="ADAL" clId="{13202114-5D49-40C3-89B6-BF4A23643A5D}" dt="2022-09-19T07:12:14.726" v="4556" actId="478"/>
          <ac:picMkLst>
            <pc:docMk/>
            <pc:sldMk cId="101706098" sldId="824"/>
            <ac:picMk id="6" creationId="{959898F3-3AED-1D0E-2FE9-1B7727726D4F}"/>
          </ac:picMkLst>
        </pc:picChg>
        <pc:picChg chg="add mod">
          <ac:chgData name="Choi Yong Seok" userId="29ea6c4f-dc10-4b17-9b49-e970b46c0171" providerId="ADAL" clId="{13202114-5D49-40C3-89B6-BF4A23643A5D}" dt="2022-09-19T07:12:43.576" v="4566" actId="14100"/>
          <ac:picMkLst>
            <pc:docMk/>
            <pc:sldMk cId="101706098" sldId="824"/>
            <ac:picMk id="7" creationId="{E1B48CC3-7EE0-4299-B3EF-AC6A6226A5F1}"/>
          </ac:picMkLst>
        </pc:picChg>
        <pc:picChg chg="del">
          <ac:chgData name="Choi Yong Seok" userId="29ea6c4f-dc10-4b17-9b49-e970b46c0171" providerId="ADAL" clId="{13202114-5D49-40C3-89B6-BF4A23643A5D}" dt="2022-09-19T07:12:14.983" v="4557" actId="478"/>
          <ac:picMkLst>
            <pc:docMk/>
            <pc:sldMk cId="101706098" sldId="824"/>
            <ac:picMk id="9" creationId="{3E76F510-232C-7D0F-6690-61A6A265C346}"/>
          </ac:picMkLst>
        </pc:picChg>
        <pc:picChg chg="add mod">
          <ac:chgData name="Choi Yong Seok" userId="29ea6c4f-dc10-4b17-9b49-e970b46c0171" providerId="ADAL" clId="{13202114-5D49-40C3-89B6-BF4A23643A5D}" dt="2022-09-19T07:12:41.416" v="4565" actId="14100"/>
          <ac:picMkLst>
            <pc:docMk/>
            <pc:sldMk cId="101706098" sldId="824"/>
            <ac:picMk id="10" creationId="{53B46BDC-9031-E845-BC69-AB3BAE453AF2}"/>
          </ac:picMkLst>
        </pc:picChg>
        <pc:picChg chg="add del mod">
          <ac:chgData name="Choi Yong Seok" userId="29ea6c4f-dc10-4b17-9b49-e970b46c0171" providerId="ADAL" clId="{13202114-5D49-40C3-89B6-BF4A23643A5D}" dt="2022-09-19T09:14:29.004" v="4706" actId="478"/>
          <ac:picMkLst>
            <pc:docMk/>
            <pc:sldMk cId="101706098" sldId="824"/>
            <ac:picMk id="12" creationId="{92D7A484-EE87-A6C3-54AB-53126D22A38C}"/>
          </ac:picMkLst>
        </pc:picChg>
      </pc:sldChg>
      <pc:sldChg chg="addSp delSp modSp add del mod">
        <pc:chgData name="Choi Yong Seok" userId="29ea6c4f-dc10-4b17-9b49-e970b46c0171" providerId="ADAL" clId="{13202114-5D49-40C3-89B6-BF4A23643A5D}" dt="2022-09-19T09:08:24.687" v="4703" actId="47"/>
        <pc:sldMkLst>
          <pc:docMk/>
          <pc:sldMk cId="3764194212" sldId="825"/>
        </pc:sldMkLst>
        <pc:spChg chg="mod">
          <ac:chgData name="Choi Yong Seok" userId="29ea6c4f-dc10-4b17-9b49-e970b46c0171" providerId="ADAL" clId="{13202114-5D49-40C3-89B6-BF4A23643A5D}" dt="2022-09-19T07:13:08.694" v="4595" actId="20577"/>
          <ac:spMkLst>
            <pc:docMk/>
            <pc:sldMk cId="3764194212" sldId="825"/>
            <ac:spMk id="5" creationId="{D9BE0BE4-B25F-7959-3245-B484ECCDCF0B}"/>
          </ac:spMkLst>
        </pc:spChg>
        <pc:picChg chg="add mod">
          <ac:chgData name="Choi Yong Seok" userId="29ea6c4f-dc10-4b17-9b49-e970b46c0171" providerId="ADAL" clId="{13202114-5D49-40C3-89B6-BF4A23643A5D}" dt="2022-09-19T07:13:22.133" v="4599" actId="1076"/>
          <ac:picMkLst>
            <pc:docMk/>
            <pc:sldMk cId="3764194212" sldId="825"/>
            <ac:picMk id="6" creationId="{908A7E51-351E-856B-EC4A-D77D067922C4}"/>
          </ac:picMkLst>
        </pc:picChg>
        <pc:picChg chg="del">
          <ac:chgData name="Choi Yong Seok" userId="29ea6c4f-dc10-4b17-9b49-e970b46c0171" providerId="ADAL" clId="{13202114-5D49-40C3-89B6-BF4A23643A5D}" dt="2022-09-19T07:13:11.119" v="4596" actId="478"/>
          <ac:picMkLst>
            <pc:docMk/>
            <pc:sldMk cId="3764194212" sldId="825"/>
            <ac:picMk id="7" creationId="{E1B48CC3-7EE0-4299-B3EF-AC6A6226A5F1}"/>
          </ac:picMkLst>
        </pc:picChg>
        <pc:picChg chg="add mod">
          <ac:chgData name="Choi Yong Seok" userId="29ea6c4f-dc10-4b17-9b49-e970b46c0171" providerId="ADAL" clId="{13202114-5D49-40C3-89B6-BF4A23643A5D}" dt="2022-09-19T07:13:35.274" v="4601" actId="1076"/>
          <ac:picMkLst>
            <pc:docMk/>
            <pc:sldMk cId="3764194212" sldId="825"/>
            <ac:picMk id="9" creationId="{4311F656-4A35-2C23-787F-52C6AF802FF9}"/>
          </ac:picMkLst>
        </pc:picChg>
        <pc:picChg chg="del">
          <ac:chgData name="Choi Yong Seok" userId="29ea6c4f-dc10-4b17-9b49-e970b46c0171" providerId="ADAL" clId="{13202114-5D49-40C3-89B6-BF4A23643A5D}" dt="2022-09-19T07:13:11.440" v="4597" actId="478"/>
          <ac:picMkLst>
            <pc:docMk/>
            <pc:sldMk cId="3764194212" sldId="825"/>
            <ac:picMk id="10" creationId="{53B46BDC-9031-E845-BC69-AB3BAE453AF2}"/>
          </ac:picMkLst>
        </pc:picChg>
      </pc:sldChg>
      <pc:sldChg chg="addSp delSp modSp add mod">
        <pc:chgData name="Choi Yong Seok" userId="29ea6c4f-dc10-4b17-9b49-e970b46c0171" providerId="ADAL" clId="{13202114-5D49-40C3-89B6-BF4A23643A5D}" dt="2022-09-19T09:14:40.910" v="4711" actId="1076"/>
        <pc:sldMkLst>
          <pc:docMk/>
          <pc:sldMk cId="2377361577" sldId="826"/>
        </pc:sldMkLst>
        <pc:spChg chg="mod">
          <ac:chgData name="Choi Yong Seok" userId="29ea6c4f-dc10-4b17-9b49-e970b46c0171" providerId="ADAL" clId="{13202114-5D49-40C3-89B6-BF4A23643A5D}" dt="2022-09-19T07:13:59.848" v="4663" actId="14100"/>
          <ac:spMkLst>
            <pc:docMk/>
            <pc:sldMk cId="2377361577" sldId="826"/>
            <ac:spMk id="5" creationId="{D9BE0BE4-B25F-7959-3245-B484ECCDCF0B}"/>
          </ac:spMkLst>
        </pc:spChg>
        <pc:picChg chg="del">
          <ac:chgData name="Choi Yong Seok" userId="29ea6c4f-dc10-4b17-9b49-e970b46c0171" providerId="ADAL" clId="{13202114-5D49-40C3-89B6-BF4A23643A5D}" dt="2022-09-19T07:14:00.552" v="4665" actId="478"/>
          <ac:picMkLst>
            <pc:docMk/>
            <pc:sldMk cId="2377361577" sldId="826"/>
            <ac:picMk id="6" creationId="{908A7E51-351E-856B-EC4A-D77D067922C4}"/>
          </ac:picMkLst>
        </pc:picChg>
        <pc:picChg chg="add mod">
          <ac:chgData name="Choi Yong Seok" userId="29ea6c4f-dc10-4b17-9b49-e970b46c0171" providerId="ADAL" clId="{13202114-5D49-40C3-89B6-BF4A23643A5D}" dt="2022-09-19T07:15:47.662" v="4695" actId="1076"/>
          <ac:picMkLst>
            <pc:docMk/>
            <pc:sldMk cId="2377361577" sldId="826"/>
            <ac:picMk id="7" creationId="{3B08B226-7699-7E20-E96E-1301AFF5701D}"/>
          </ac:picMkLst>
        </pc:picChg>
        <pc:picChg chg="del">
          <ac:chgData name="Choi Yong Seok" userId="29ea6c4f-dc10-4b17-9b49-e970b46c0171" providerId="ADAL" clId="{13202114-5D49-40C3-89B6-BF4A23643A5D}" dt="2022-09-19T07:14:00.230" v="4664" actId="478"/>
          <ac:picMkLst>
            <pc:docMk/>
            <pc:sldMk cId="2377361577" sldId="826"/>
            <ac:picMk id="9" creationId="{4311F656-4A35-2C23-787F-52C6AF802FF9}"/>
          </ac:picMkLst>
        </pc:picChg>
        <pc:picChg chg="add mod">
          <ac:chgData name="Choi Yong Seok" userId="29ea6c4f-dc10-4b17-9b49-e970b46c0171" providerId="ADAL" clId="{13202114-5D49-40C3-89B6-BF4A23643A5D}" dt="2022-09-19T07:15:50.798" v="4698" actId="1076"/>
          <ac:picMkLst>
            <pc:docMk/>
            <pc:sldMk cId="2377361577" sldId="826"/>
            <ac:picMk id="10" creationId="{453DCD2C-1953-9FCD-15A1-B6DD99D28BAD}"/>
          </ac:picMkLst>
        </pc:picChg>
        <pc:picChg chg="add mod modCrop">
          <ac:chgData name="Choi Yong Seok" userId="29ea6c4f-dc10-4b17-9b49-e970b46c0171" providerId="ADAL" clId="{13202114-5D49-40C3-89B6-BF4A23643A5D}" dt="2022-09-19T09:14:40.910" v="4711" actId="1076"/>
          <ac:picMkLst>
            <pc:docMk/>
            <pc:sldMk cId="2377361577" sldId="826"/>
            <ac:picMk id="12" creationId="{452B33E5-FCE8-A9A5-175C-9091149AF77B}"/>
          </ac:picMkLst>
        </pc:picChg>
      </pc:sldChg>
      <pc:sldChg chg="addSp delSp modSp add del mod">
        <pc:chgData name="Choi Yong Seok" userId="29ea6c4f-dc10-4b17-9b49-e970b46c0171" providerId="ADAL" clId="{13202114-5D49-40C3-89B6-BF4A23643A5D}" dt="2022-09-19T09:14:09.844" v="4704" actId="47"/>
        <pc:sldMkLst>
          <pc:docMk/>
          <pc:sldMk cId="626440500" sldId="827"/>
        </pc:sldMkLst>
        <pc:spChg chg="mod">
          <ac:chgData name="Choi Yong Seok" userId="29ea6c4f-dc10-4b17-9b49-e970b46c0171" providerId="ADAL" clId="{13202114-5D49-40C3-89B6-BF4A23643A5D}" dt="2022-09-19T07:14:41.454" v="4691" actId="20577"/>
          <ac:spMkLst>
            <pc:docMk/>
            <pc:sldMk cId="626440500" sldId="827"/>
            <ac:spMk id="5" creationId="{D9BE0BE4-B25F-7959-3245-B484ECCDCF0B}"/>
          </ac:spMkLst>
        </pc:spChg>
        <pc:picChg chg="add mod">
          <ac:chgData name="Choi Yong Seok" userId="29ea6c4f-dc10-4b17-9b49-e970b46c0171" providerId="ADAL" clId="{13202114-5D49-40C3-89B6-BF4A23643A5D}" dt="2022-09-19T07:14:55.069" v="4694" actId="1076"/>
          <ac:picMkLst>
            <pc:docMk/>
            <pc:sldMk cId="626440500" sldId="827"/>
            <ac:picMk id="6" creationId="{03FAEDEF-6E86-8ED3-8F77-F47D7B0623EB}"/>
          </ac:picMkLst>
        </pc:picChg>
        <pc:picChg chg="del">
          <ac:chgData name="Choi Yong Seok" userId="29ea6c4f-dc10-4b17-9b49-e970b46c0171" providerId="ADAL" clId="{13202114-5D49-40C3-89B6-BF4A23643A5D}" dt="2022-09-19T07:14:53.750" v="4692" actId="478"/>
          <ac:picMkLst>
            <pc:docMk/>
            <pc:sldMk cId="626440500" sldId="827"/>
            <ac:picMk id="7" creationId="{3B08B226-7699-7E20-E96E-1301AFF5701D}"/>
          </ac:picMkLst>
        </pc:picChg>
      </pc:sldChg>
    </pc:docChg>
  </pc:docChgLst>
  <pc:docChgLst>
    <pc:chgData name="Choi Yong Seok" userId="29ea6c4f-dc10-4b17-9b49-e970b46c0171" providerId="ADAL" clId="{B57C5AD3-3E74-44C3-847A-72B8EF92DA50}"/>
    <pc:docChg chg="undo custSel addSld delSld modSld">
      <pc:chgData name="Choi Yong Seok" userId="29ea6c4f-dc10-4b17-9b49-e970b46c0171" providerId="ADAL" clId="{B57C5AD3-3E74-44C3-847A-72B8EF92DA50}" dt="2022-11-07T09:27:04.187" v="4033" actId="47"/>
      <pc:docMkLst>
        <pc:docMk/>
      </pc:docMkLst>
      <pc:sldChg chg="addSp delSp modSp mod modNotesTx">
        <pc:chgData name="Choi Yong Seok" userId="29ea6c4f-dc10-4b17-9b49-e970b46c0171" providerId="ADAL" clId="{B57C5AD3-3E74-44C3-847A-72B8EF92DA50}" dt="2022-11-07T05:24:07.364" v="112" actId="20577"/>
        <pc:sldMkLst>
          <pc:docMk/>
          <pc:sldMk cId="1335508778" sldId="364"/>
        </pc:sldMkLst>
        <pc:spChg chg="mod">
          <ac:chgData name="Choi Yong Seok" userId="29ea6c4f-dc10-4b17-9b49-e970b46c0171" providerId="ADAL" clId="{B57C5AD3-3E74-44C3-847A-72B8EF92DA50}" dt="2022-11-07T05:23:17.988" v="103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B57C5AD3-3E74-44C3-847A-72B8EF92DA50}" dt="2022-11-07T05:23:10.636" v="95" actId="20577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B57C5AD3-3E74-44C3-847A-72B8EF92DA50}" dt="2022-11-07T05:23:13.963" v="100" actId="20577"/>
          <ac:spMkLst>
            <pc:docMk/>
            <pc:sldMk cId="1335508778" sldId="364"/>
            <ac:spMk id="5" creationId="{E8BF452F-36B6-160E-7EDD-D9A860F416A6}"/>
          </ac:spMkLst>
        </pc:spChg>
        <pc:picChg chg="add mod">
          <ac:chgData name="Choi Yong Seok" userId="29ea6c4f-dc10-4b17-9b49-e970b46c0171" providerId="ADAL" clId="{B57C5AD3-3E74-44C3-847A-72B8EF92DA50}" dt="2022-11-07T05:23:43.592" v="108" actId="1076"/>
          <ac:picMkLst>
            <pc:docMk/>
            <pc:sldMk cId="1335508778" sldId="364"/>
            <ac:picMk id="8" creationId="{1344B04A-C212-FBC9-6C49-4059BB052C95}"/>
          </ac:picMkLst>
        </pc:picChg>
        <pc:picChg chg="del">
          <ac:chgData name="Choi Yong Seok" userId="29ea6c4f-dc10-4b17-9b49-e970b46c0171" providerId="ADAL" clId="{B57C5AD3-3E74-44C3-847A-72B8EF92DA50}" dt="2022-11-07T05:23:19.540" v="104" actId="478"/>
          <ac:picMkLst>
            <pc:docMk/>
            <pc:sldMk cId="1335508778" sldId="364"/>
            <ac:picMk id="9" creationId="{CFCE4578-C37D-9556-B04C-C8CCACA21358}"/>
          </ac:picMkLst>
        </pc:picChg>
      </pc:sldChg>
      <pc:sldChg chg="modSp mod modNotesTx">
        <pc:chgData name="Choi Yong Seok" userId="29ea6c4f-dc10-4b17-9b49-e970b46c0171" providerId="ADAL" clId="{B57C5AD3-3E74-44C3-847A-72B8EF92DA50}" dt="2022-11-07T08:16:37.389" v="3206" actId="20577"/>
        <pc:sldMkLst>
          <pc:docMk/>
          <pc:sldMk cId="2614291775" sldId="705"/>
        </pc:sldMkLst>
        <pc:spChg chg="mod">
          <ac:chgData name="Choi Yong Seok" userId="29ea6c4f-dc10-4b17-9b49-e970b46c0171" providerId="ADAL" clId="{B57C5AD3-3E74-44C3-847A-72B8EF92DA50}" dt="2022-11-07T05:39:14.687" v="345" actId="113"/>
          <ac:spMkLst>
            <pc:docMk/>
            <pc:sldMk cId="2614291775" sldId="705"/>
            <ac:spMk id="3" creationId="{AF883A52-735F-F384-9DB7-00BDFCDEBEE5}"/>
          </ac:spMkLst>
        </pc:spChg>
      </pc:sldChg>
      <pc:sldChg chg="addSp delSp modSp mod modNotesTx">
        <pc:chgData name="Choi Yong Seok" userId="29ea6c4f-dc10-4b17-9b49-e970b46c0171" providerId="ADAL" clId="{B57C5AD3-3E74-44C3-847A-72B8EF92DA50}" dt="2022-11-07T09:07:35.816" v="3679" actId="6549"/>
        <pc:sldMkLst>
          <pc:docMk/>
          <pc:sldMk cId="1144456023" sldId="873"/>
        </pc:sldMkLst>
        <pc:spChg chg="mod">
          <ac:chgData name="Choi Yong Seok" userId="29ea6c4f-dc10-4b17-9b49-e970b46c0171" providerId="ADAL" clId="{B57C5AD3-3E74-44C3-847A-72B8EF92DA50}" dt="2022-11-07T05:45:07.901" v="653" actId="20577"/>
          <ac:spMkLst>
            <pc:docMk/>
            <pc:sldMk cId="1144456023" sldId="873"/>
            <ac:spMk id="4" creationId="{00000000-0000-0000-0000-000000000000}"/>
          </ac:spMkLst>
        </pc:spChg>
        <pc:spChg chg="mod">
          <ac:chgData name="Choi Yong Seok" userId="29ea6c4f-dc10-4b17-9b49-e970b46c0171" providerId="ADAL" clId="{B57C5AD3-3E74-44C3-847A-72B8EF92DA50}" dt="2022-11-07T05:45:16.911" v="684" actId="20577"/>
          <ac:spMkLst>
            <pc:docMk/>
            <pc:sldMk cId="1144456023" sldId="873"/>
            <ac:spMk id="5" creationId="{121808BF-FE34-9FDB-49B8-0295956D2308}"/>
          </ac:spMkLst>
        </pc:spChg>
        <pc:spChg chg="add mod">
          <ac:chgData name="Choi Yong Seok" userId="29ea6c4f-dc10-4b17-9b49-e970b46c0171" providerId="ADAL" clId="{B57C5AD3-3E74-44C3-847A-72B8EF92DA50}" dt="2022-11-07T05:53:18.108" v="830" actId="555"/>
          <ac:spMkLst>
            <pc:docMk/>
            <pc:sldMk cId="1144456023" sldId="873"/>
            <ac:spMk id="8" creationId="{8769478E-CB8A-0D3B-97C7-2DC11899E04A}"/>
          </ac:spMkLst>
        </pc:spChg>
        <pc:spChg chg="add mod">
          <ac:chgData name="Choi Yong Seok" userId="29ea6c4f-dc10-4b17-9b49-e970b46c0171" providerId="ADAL" clId="{B57C5AD3-3E74-44C3-847A-72B8EF92DA50}" dt="2022-11-07T05:53:18.108" v="830" actId="555"/>
          <ac:spMkLst>
            <pc:docMk/>
            <pc:sldMk cId="1144456023" sldId="873"/>
            <ac:spMk id="9" creationId="{2A9E3D5A-8BBA-0E64-6FD6-453A54D48216}"/>
          </ac:spMkLst>
        </pc:spChg>
        <pc:spChg chg="mod">
          <ac:chgData name="Choi Yong Seok" userId="29ea6c4f-dc10-4b17-9b49-e970b46c0171" providerId="ADAL" clId="{B57C5AD3-3E74-44C3-847A-72B8EF92DA50}" dt="2022-11-07T06:12:52.552" v="1187" actId="1076"/>
          <ac:spMkLst>
            <pc:docMk/>
            <pc:sldMk cId="1144456023" sldId="873"/>
            <ac:spMk id="10" creationId="{85D6F018-1D84-4455-DAF8-634C642843E5}"/>
          </ac:spMkLst>
        </pc:spChg>
        <pc:spChg chg="mod">
          <ac:chgData name="Choi Yong Seok" userId="29ea6c4f-dc10-4b17-9b49-e970b46c0171" providerId="ADAL" clId="{B57C5AD3-3E74-44C3-847A-72B8EF92DA50}" dt="2022-11-07T05:51:20.020" v="741" actId="20577"/>
          <ac:spMkLst>
            <pc:docMk/>
            <pc:sldMk cId="1144456023" sldId="873"/>
            <ac:spMk id="12" creationId="{B543101C-E4E1-260E-BB26-52ECDE29E517}"/>
          </ac:spMkLst>
        </pc:spChg>
        <pc:spChg chg="del">
          <ac:chgData name="Choi Yong Seok" userId="29ea6c4f-dc10-4b17-9b49-e970b46c0171" providerId="ADAL" clId="{B57C5AD3-3E74-44C3-847A-72B8EF92DA50}" dt="2022-11-07T05:51:52.468" v="742" actId="478"/>
          <ac:spMkLst>
            <pc:docMk/>
            <pc:sldMk cId="1144456023" sldId="873"/>
            <ac:spMk id="13" creationId="{8C3204BF-FE76-EA1A-8424-01DC5EA02EF8}"/>
          </ac:spMkLst>
        </pc:spChg>
        <pc:spChg chg="del">
          <ac:chgData name="Choi Yong Seok" userId="29ea6c4f-dc10-4b17-9b49-e970b46c0171" providerId="ADAL" clId="{B57C5AD3-3E74-44C3-847A-72B8EF92DA50}" dt="2022-11-07T05:51:52.468" v="742" actId="478"/>
          <ac:spMkLst>
            <pc:docMk/>
            <pc:sldMk cId="1144456023" sldId="873"/>
            <ac:spMk id="14" creationId="{FBBCCF69-FE75-5CA1-3350-94D886213CD9}"/>
          </ac:spMkLst>
        </pc:spChg>
        <pc:spChg chg="del">
          <ac:chgData name="Choi Yong Seok" userId="29ea6c4f-dc10-4b17-9b49-e970b46c0171" providerId="ADAL" clId="{B57C5AD3-3E74-44C3-847A-72B8EF92DA50}" dt="2022-11-07T05:51:53.535" v="743" actId="478"/>
          <ac:spMkLst>
            <pc:docMk/>
            <pc:sldMk cId="1144456023" sldId="873"/>
            <ac:spMk id="15" creationId="{3696B8DD-5BAE-6B5C-33E4-E8068852A2E8}"/>
          </ac:spMkLst>
        </pc:spChg>
        <pc:spChg chg="mod">
          <ac:chgData name="Choi Yong Seok" userId="29ea6c4f-dc10-4b17-9b49-e970b46c0171" providerId="ADAL" clId="{B57C5AD3-3E74-44C3-847A-72B8EF92DA50}" dt="2022-11-07T05:54:48.678" v="952" actId="20577"/>
          <ac:spMkLst>
            <pc:docMk/>
            <pc:sldMk cId="1144456023" sldId="873"/>
            <ac:spMk id="16" creationId="{0D4C8806-0FCE-5C1B-1520-42ADD3080DF7}"/>
          </ac:spMkLst>
        </pc:spChg>
        <pc:spChg chg="mod">
          <ac:chgData name="Choi Yong Seok" userId="29ea6c4f-dc10-4b17-9b49-e970b46c0171" providerId="ADAL" clId="{B57C5AD3-3E74-44C3-847A-72B8EF92DA50}" dt="2022-11-07T05:55:42.903" v="972" actId="20577"/>
          <ac:spMkLst>
            <pc:docMk/>
            <pc:sldMk cId="1144456023" sldId="873"/>
            <ac:spMk id="17" creationId="{541CFA22-24B5-1060-D120-FA68582C8195}"/>
          </ac:spMkLst>
        </pc:spChg>
        <pc:spChg chg="del">
          <ac:chgData name="Choi Yong Seok" userId="29ea6c4f-dc10-4b17-9b49-e970b46c0171" providerId="ADAL" clId="{B57C5AD3-3E74-44C3-847A-72B8EF92DA50}" dt="2022-11-07T05:53:57.278" v="858" actId="478"/>
          <ac:spMkLst>
            <pc:docMk/>
            <pc:sldMk cId="1144456023" sldId="873"/>
            <ac:spMk id="18" creationId="{9FC97F0B-DA7B-6742-B046-D774F2329D96}"/>
          </ac:spMkLst>
        </pc:spChg>
        <pc:spChg chg="del">
          <ac:chgData name="Choi Yong Seok" userId="29ea6c4f-dc10-4b17-9b49-e970b46c0171" providerId="ADAL" clId="{B57C5AD3-3E74-44C3-847A-72B8EF92DA50}" dt="2022-11-07T05:53:57.966" v="859" actId="478"/>
          <ac:spMkLst>
            <pc:docMk/>
            <pc:sldMk cId="1144456023" sldId="873"/>
            <ac:spMk id="19" creationId="{DE2B2668-350D-BAAE-0AA1-9A4CA15CD5AB}"/>
          </ac:spMkLst>
        </pc:spChg>
        <pc:spChg chg="del">
          <ac:chgData name="Choi Yong Seok" userId="29ea6c4f-dc10-4b17-9b49-e970b46c0171" providerId="ADAL" clId="{B57C5AD3-3E74-44C3-847A-72B8EF92DA50}" dt="2022-11-07T05:55:30.309" v="962" actId="478"/>
          <ac:spMkLst>
            <pc:docMk/>
            <pc:sldMk cId="1144456023" sldId="873"/>
            <ac:spMk id="20" creationId="{910F2008-12B0-17DD-EB8C-F6C906703D73}"/>
          </ac:spMkLst>
        </pc:spChg>
        <pc:spChg chg="add mod">
          <ac:chgData name="Choi Yong Seok" userId="29ea6c4f-dc10-4b17-9b49-e970b46c0171" providerId="ADAL" clId="{B57C5AD3-3E74-44C3-847A-72B8EF92DA50}" dt="2022-11-07T05:55:12.354" v="958" actId="2085"/>
          <ac:spMkLst>
            <pc:docMk/>
            <pc:sldMk cId="1144456023" sldId="873"/>
            <ac:spMk id="21" creationId="{90785450-B5D0-515B-9195-2115D813B2D6}"/>
          </ac:spMkLst>
        </pc:spChg>
        <pc:spChg chg="add mod">
          <ac:chgData name="Choi Yong Seok" userId="29ea6c4f-dc10-4b17-9b49-e970b46c0171" providerId="ADAL" clId="{B57C5AD3-3E74-44C3-847A-72B8EF92DA50}" dt="2022-11-07T05:55:15.604" v="961" actId="14100"/>
          <ac:spMkLst>
            <pc:docMk/>
            <pc:sldMk cId="1144456023" sldId="873"/>
            <ac:spMk id="22" creationId="{D1975A94-8898-B79E-20C7-D0E7CAAF9677}"/>
          </ac:spMkLst>
        </pc:spChg>
        <pc:spChg chg="add mod">
          <ac:chgData name="Choi Yong Seok" userId="29ea6c4f-dc10-4b17-9b49-e970b46c0171" providerId="ADAL" clId="{B57C5AD3-3E74-44C3-847A-72B8EF92DA50}" dt="2022-11-07T05:56:34.832" v="1022" actId="1076"/>
          <ac:spMkLst>
            <pc:docMk/>
            <pc:sldMk cId="1144456023" sldId="873"/>
            <ac:spMk id="23" creationId="{2E1A2C23-474C-FF2D-59AA-A0BDAE624F63}"/>
          </ac:spMkLst>
        </pc:spChg>
        <pc:spChg chg="del">
          <ac:chgData name="Choi Yong Seok" userId="29ea6c4f-dc10-4b17-9b49-e970b46c0171" providerId="ADAL" clId="{B57C5AD3-3E74-44C3-847A-72B8EF92DA50}" dt="2022-11-07T05:55:30.309" v="962" actId="478"/>
          <ac:spMkLst>
            <pc:docMk/>
            <pc:sldMk cId="1144456023" sldId="873"/>
            <ac:spMk id="24" creationId="{6A750173-9209-A6D5-DCB9-447C77C33FFF}"/>
          </ac:spMkLst>
        </pc:spChg>
        <pc:spChg chg="del">
          <ac:chgData name="Choi Yong Seok" userId="29ea6c4f-dc10-4b17-9b49-e970b46c0171" providerId="ADAL" clId="{B57C5AD3-3E74-44C3-847A-72B8EF92DA50}" dt="2022-11-07T05:55:30.309" v="962" actId="478"/>
          <ac:spMkLst>
            <pc:docMk/>
            <pc:sldMk cId="1144456023" sldId="873"/>
            <ac:spMk id="25" creationId="{AAA0CAD8-4469-0B53-FA25-0A36242AEE72}"/>
          </ac:spMkLst>
        </pc:spChg>
        <pc:spChg chg="del">
          <ac:chgData name="Choi Yong Seok" userId="29ea6c4f-dc10-4b17-9b49-e970b46c0171" providerId="ADAL" clId="{B57C5AD3-3E74-44C3-847A-72B8EF92DA50}" dt="2022-11-07T05:53:58.950" v="860" actId="478"/>
          <ac:spMkLst>
            <pc:docMk/>
            <pc:sldMk cId="1144456023" sldId="873"/>
            <ac:spMk id="26" creationId="{8468A655-60B0-BA57-7465-E0448B16E43D}"/>
          </ac:spMkLst>
        </pc:spChg>
        <pc:spChg chg="add mod">
          <ac:chgData name="Choi Yong Seok" userId="29ea6c4f-dc10-4b17-9b49-e970b46c0171" providerId="ADAL" clId="{B57C5AD3-3E74-44C3-847A-72B8EF92DA50}" dt="2022-11-07T06:10:45.778" v="1157" actId="552"/>
          <ac:spMkLst>
            <pc:docMk/>
            <pc:sldMk cId="1144456023" sldId="873"/>
            <ac:spMk id="27" creationId="{B84BBE92-6E55-0288-5BB1-66782A70EA1A}"/>
          </ac:spMkLst>
        </pc:spChg>
        <pc:spChg chg="add mod">
          <ac:chgData name="Choi Yong Seok" userId="29ea6c4f-dc10-4b17-9b49-e970b46c0171" providerId="ADAL" clId="{B57C5AD3-3E74-44C3-847A-72B8EF92DA50}" dt="2022-11-07T06:10:45.778" v="1157" actId="552"/>
          <ac:spMkLst>
            <pc:docMk/>
            <pc:sldMk cId="1144456023" sldId="873"/>
            <ac:spMk id="28" creationId="{F6CECE7A-4935-B28F-7B3A-DD8E62C7677F}"/>
          </ac:spMkLst>
        </pc:spChg>
        <pc:spChg chg="add mod">
          <ac:chgData name="Choi Yong Seok" userId="29ea6c4f-dc10-4b17-9b49-e970b46c0171" providerId="ADAL" clId="{B57C5AD3-3E74-44C3-847A-72B8EF92DA50}" dt="2022-11-07T06:10:45.778" v="1157" actId="552"/>
          <ac:spMkLst>
            <pc:docMk/>
            <pc:sldMk cId="1144456023" sldId="873"/>
            <ac:spMk id="29" creationId="{8D34E9F8-05B1-5181-F87E-C2871FF49CAC}"/>
          </ac:spMkLst>
        </pc:spChg>
        <pc:spChg chg="add mod">
          <ac:chgData name="Choi Yong Seok" userId="29ea6c4f-dc10-4b17-9b49-e970b46c0171" providerId="ADAL" clId="{B57C5AD3-3E74-44C3-847A-72B8EF92DA50}" dt="2022-11-07T06:13:04.259" v="1190" actId="1076"/>
          <ac:spMkLst>
            <pc:docMk/>
            <pc:sldMk cId="1144456023" sldId="873"/>
            <ac:spMk id="30" creationId="{40A76E8C-7245-47D9-93D9-CAA9B0DEC5C5}"/>
          </ac:spMkLst>
        </pc:spChg>
        <pc:spChg chg="add mod">
          <ac:chgData name="Choi Yong Seok" userId="29ea6c4f-dc10-4b17-9b49-e970b46c0171" providerId="ADAL" clId="{B57C5AD3-3E74-44C3-847A-72B8EF92DA50}" dt="2022-11-07T06:13:24.314" v="1228" actId="20577"/>
          <ac:spMkLst>
            <pc:docMk/>
            <pc:sldMk cId="1144456023" sldId="873"/>
            <ac:spMk id="31" creationId="{E595DD68-16BA-0D56-8DFE-D40ACD0B210B}"/>
          </ac:spMkLst>
        </pc:spChg>
        <pc:picChg chg="add mod modCrop">
          <ac:chgData name="Choi Yong Seok" userId="29ea6c4f-dc10-4b17-9b49-e970b46c0171" providerId="ADAL" clId="{B57C5AD3-3E74-44C3-847A-72B8EF92DA50}" dt="2022-11-07T05:55:04.912" v="954" actId="1076"/>
          <ac:picMkLst>
            <pc:docMk/>
            <pc:sldMk cId="1144456023" sldId="873"/>
            <ac:picMk id="6" creationId="{A98E08C0-6C84-A32A-C68A-F0BDC482E0F9}"/>
          </ac:picMkLst>
        </pc:picChg>
        <pc:picChg chg="del">
          <ac:chgData name="Choi Yong Seok" userId="29ea6c4f-dc10-4b17-9b49-e970b46c0171" providerId="ADAL" clId="{B57C5AD3-3E74-44C3-847A-72B8EF92DA50}" dt="2022-11-07T05:45:27.644" v="685" actId="478"/>
          <ac:picMkLst>
            <pc:docMk/>
            <pc:sldMk cId="1144456023" sldId="873"/>
            <ac:picMk id="7" creationId="{376A98F8-404F-49ED-746D-C19819D8B167}"/>
          </ac:picMkLst>
        </pc:picChg>
      </pc:sldChg>
      <pc:sldChg chg="addSp delSp modSp mod">
        <pc:chgData name="Choi Yong Seok" userId="29ea6c4f-dc10-4b17-9b49-e970b46c0171" providerId="ADAL" clId="{B57C5AD3-3E74-44C3-847A-72B8EF92DA50}" dt="2022-11-07T05:44:41.020" v="632" actId="1076"/>
        <pc:sldMkLst>
          <pc:docMk/>
          <pc:sldMk cId="4096803599" sldId="887"/>
        </pc:sldMkLst>
        <pc:spChg chg="mod">
          <ac:chgData name="Choi Yong Seok" userId="29ea6c4f-dc10-4b17-9b49-e970b46c0171" providerId="ADAL" clId="{B57C5AD3-3E74-44C3-847A-72B8EF92DA50}" dt="2022-11-07T05:41:01.163" v="355" actId="20577"/>
          <ac:spMkLst>
            <pc:docMk/>
            <pc:sldMk cId="4096803599" sldId="887"/>
            <ac:spMk id="3" creationId="{AF883A52-735F-F384-9DB7-00BDFCDEBEE5}"/>
          </ac:spMkLst>
        </pc:spChg>
        <pc:spChg chg="del">
          <ac:chgData name="Choi Yong Seok" userId="29ea6c4f-dc10-4b17-9b49-e970b46c0171" providerId="ADAL" clId="{B57C5AD3-3E74-44C3-847A-72B8EF92DA50}" dt="2022-11-07T05:40:55.643" v="347" actId="478"/>
          <ac:spMkLst>
            <pc:docMk/>
            <pc:sldMk cId="4096803599" sldId="887"/>
            <ac:spMk id="10" creationId="{535F810C-8DCF-EFA9-FD76-2A811A51CB94}"/>
          </ac:spMkLst>
        </pc:spChg>
        <pc:spChg chg="mod">
          <ac:chgData name="Choi Yong Seok" userId="29ea6c4f-dc10-4b17-9b49-e970b46c0171" providerId="ADAL" clId="{B57C5AD3-3E74-44C3-847A-72B8EF92DA50}" dt="2022-11-07T05:43:46.841" v="623" actId="114"/>
          <ac:spMkLst>
            <pc:docMk/>
            <pc:sldMk cId="4096803599" sldId="887"/>
            <ac:spMk id="12" creationId="{24E77261-1956-0180-882E-A3B1650EB7BB}"/>
          </ac:spMkLst>
        </pc:spChg>
        <pc:spChg chg="del">
          <ac:chgData name="Choi Yong Seok" userId="29ea6c4f-dc10-4b17-9b49-e970b46c0171" providerId="ADAL" clId="{B57C5AD3-3E74-44C3-847A-72B8EF92DA50}" dt="2022-11-07T05:44:31.751" v="628" actId="478"/>
          <ac:spMkLst>
            <pc:docMk/>
            <pc:sldMk cId="4096803599" sldId="887"/>
            <ac:spMk id="13" creationId="{97F8F84C-D063-2611-0910-F52A0AD15A22}"/>
          </ac:spMkLst>
        </pc:spChg>
        <pc:spChg chg="del">
          <ac:chgData name="Choi Yong Seok" userId="29ea6c4f-dc10-4b17-9b49-e970b46c0171" providerId="ADAL" clId="{B57C5AD3-3E74-44C3-847A-72B8EF92DA50}" dt="2022-11-07T05:43:57.006" v="624" actId="478"/>
          <ac:spMkLst>
            <pc:docMk/>
            <pc:sldMk cId="4096803599" sldId="887"/>
            <ac:spMk id="14" creationId="{AD9931E7-41CE-5FA5-FA66-1408B3771D51}"/>
          </ac:spMkLst>
        </pc:spChg>
        <pc:spChg chg="del">
          <ac:chgData name="Choi Yong Seok" userId="29ea6c4f-dc10-4b17-9b49-e970b46c0171" providerId="ADAL" clId="{B57C5AD3-3E74-44C3-847A-72B8EF92DA50}" dt="2022-11-07T05:40:55.643" v="347" actId="478"/>
          <ac:spMkLst>
            <pc:docMk/>
            <pc:sldMk cId="4096803599" sldId="887"/>
            <ac:spMk id="15" creationId="{C2DA3E76-33D1-5964-9C9F-F7C1D6BDF460}"/>
          </ac:spMkLst>
        </pc:spChg>
        <pc:spChg chg="del">
          <ac:chgData name="Choi Yong Seok" userId="29ea6c4f-dc10-4b17-9b49-e970b46c0171" providerId="ADAL" clId="{B57C5AD3-3E74-44C3-847A-72B8EF92DA50}" dt="2022-11-07T05:40:55.643" v="347" actId="478"/>
          <ac:spMkLst>
            <pc:docMk/>
            <pc:sldMk cId="4096803599" sldId="887"/>
            <ac:spMk id="16" creationId="{763A6622-0387-4AD1-B238-183E30CCF8C5}"/>
          </ac:spMkLst>
        </pc:spChg>
        <pc:spChg chg="del">
          <ac:chgData name="Choi Yong Seok" userId="29ea6c4f-dc10-4b17-9b49-e970b46c0171" providerId="ADAL" clId="{B57C5AD3-3E74-44C3-847A-72B8EF92DA50}" dt="2022-11-07T05:40:55.643" v="347" actId="478"/>
          <ac:spMkLst>
            <pc:docMk/>
            <pc:sldMk cId="4096803599" sldId="887"/>
            <ac:spMk id="17" creationId="{2EC030E0-048B-1374-8D91-E43BFABA8D46}"/>
          </ac:spMkLst>
        </pc:spChg>
        <pc:picChg chg="add mod">
          <ac:chgData name="Choi Yong Seok" userId="29ea6c4f-dc10-4b17-9b49-e970b46c0171" providerId="ADAL" clId="{B57C5AD3-3E74-44C3-847A-72B8EF92DA50}" dt="2022-11-07T05:44:41.020" v="632" actId="1076"/>
          <ac:picMkLst>
            <pc:docMk/>
            <pc:sldMk cId="4096803599" sldId="887"/>
            <ac:picMk id="6" creationId="{4CB14406-74A4-F58A-CADF-F7B779D20A21}"/>
          </ac:picMkLst>
        </pc:picChg>
        <pc:picChg chg="del">
          <ac:chgData name="Choi Yong Seok" userId="29ea6c4f-dc10-4b17-9b49-e970b46c0171" providerId="ADAL" clId="{B57C5AD3-3E74-44C3-847A-72B8EF92DA50}" dt="2022-11-07T05:40:53.548" v="346" actId="478"/>
          <ac:picMkLst>
            <pc:docMk/>
            <pc:sldMk cId="4096803599" sldId="887"/>
            <ac:picMk id="8" creationId="{051F5CA9-7488-7918-0EBD-4DA9B24D9C85}"/>
          </ac:picMkLst>
        </pc:picChg>
      </pc:sldChg>
      <pc:sldChg chg="del">
        <pc:chgData name="Choi Yong Seok" userId="29ea6c4f-dc10-4b17-9b49-e970b46c0171" providerId="ADAL" clId="{B57C5AD3-3E74-44C3-847A-72B8EF92DA50}" dt="2022-11-07T09:27:04.187" v="4033" actId="47"/>
        <pc:sldMkLst>
          <pc:docMk/>
          <pc:sldMk cId="240514675" sldId="919"/>
        </pc:sldMkLst>
      </pc:sldChg>
      <pc:sldChg chg="del">
        <pc:chgData name="Choi Yong Seok" userId="29ea6c4f-dc10-4b17-9b49-e970b46c0171" providerId="ADAL" clId="{B57C5AD3-3E74-44C3-847A-72B8EF92DA50}" dt="2022-11-07T06:31:20.319" v="1770" actId="47"/>
        <pc:sldMkLst>
          <pc:docMk/>
          <pc:sldMk cId="3226754057" sldId="920"/>
        </pc:sldMkLst>
      </pc:sldChg>
      <pc:sldChg chg="del">
        <pc:chgData name="Choi Yong Seok" userId="29ea6c4f-dc10-4b17-9b49-e970b46c0171" providerId="ADAL" clId="{B57C5AD3-3E74-44C3-847A-72B8EF92DA50}" dt="2022-11-07T06:31:20.319" v="1770" actId="47"/>
        <pc:sldMkLst>
          <pc:docMk/>
          <pc:sldMk cId="2542138563" sldId="921"/>
        </pc:sldMkLst>
      </pc:sldChg>
      <pc:sldChg chg="del">
        <pc:chgData name="Choi Yong Seok" userId="29ea6c4f-dc10-4b17-9b49-e970b46c0171" providerId="ADAL" clId="{B57C5AD3-3E74-44C3-847A-72B8EF92DA50}" dt="2022-11-07T06:31:20.319" v="1770" actId="47"/>
        <pc:sldMkLst>
          <pc:docMk/>
          <pc:sldMk cId="1604347646" sldId="922"/>
        </pc:sldMkLst>
      </pc:sldChg>
      <pc:sldChg chg="del">
        <pc:chgData name="Choi Yong Seok" userId="29ea6c4f-dc10-4b17-9b49-e970b46c0171" providerId="ADAL" clId="{B57C5AD3-3E74-44C3-847A-72B8EF92DA50}" dt="2022-11-07T06:31:20.319" v="1770" actId="47"/>
        <pc:sldMkLst>
          <pc:docMk/>
          <pc:sldMk cId="2105556344" sldId="923"/>
        </pc:sldMkLst>
      </pc:sldChg>
      <pc:sldChg chg="del">
        <pc:chgData name="Choi Yong Seok" userId="29ea6c4f-dc10-4b17-9b49-e970b46c0171" providerId="ADAL" clId="{B57C5AD3-3E74-44C3-847A-72B8EF92DA50}" dt="2022-11-07T06:31:20.319" v="1770" actId="47"/>
        <pc:sldMkLst>
          <pc:docMk/>
          <pc:sldMk cId="1014541732" sldId="924"/>
        </pc:sldMkLst>
      </pc:sldChg>
      <pc:sldChg chg="del">
        <pc:chgData name="Choi Yong Seok" userId="29ea6c4f-dc10-4b17-9b49-e970b46c0171" providerId="ADAL" clId="{B57C5AD3-3E74-44C3-847A-72B8EF92DA50}" dt="2022-11-07T06:31:20.319" v="1770" actId="47"/>
        <pc:sldMkLst>
          <pc:docMk/>
          <pc:sldMk cId="2348072148" sldId="925"/>
        </pc:sldMkLst>
      </pc:sldChg>
      <pc:sldChg chg="del">
        <pc:chgData name="Choi Yong Seok" userId="29ea6c4f-dc10-4b17-9b49-e970b46c0171" providerId="ADAL" clId="{B57C5AD3-3E74-44C3-847A-72B8EF92DA50}" dt="2022-11-07T06:31:20.319" v="1770" actId="47"/>
        <pc:sldMkLst>
          <pc:docMk/>
          <pc:sldMk cId="3299146168" sldId="926"/>
        </pc:sldMkLst>
      </pc:sldChg>
      <pc:sldChg chg="del">
        <pc:chgData name="Choi Yong Seok" userId="29ea6c4f-dc10-4b17-9b49-e970b46c0171" providerId="ADAL" clId="{B57C5AD3-3E74-44C3-847A-72B8EF92DA50}" dt="2022-11-07T06:31:20.319" v="1770" actId="47"/>
        <pc:sldMkLst>
          <pc:docMk/>
          <pc:sldMk cId="90027082" sldId="927"/>
        </pc:sldMkLst>
      </pc:sldChg>
      <pc:sldChg chg="del">
        <pc:chgData name="Choi Yong Seok" userId="29ea6c4f-dc10-4b17-9b49-e970b46c0171" providerId="ADAL" clId="{B57C5AD3-3E74-44C3-847A-72B8EF92DA50}" dt="2022-11-07T06:31:20.319" v="1770" actId="47"/>
        <pc:sldMkLst>
          <pc:docMk/>
          <pc:sldMk cId="1280616335" sldId="928"/>
        </pc:sldMkLst>
      </pc:sldChg>
      <pc:sldChg chg="del">
        <pc:chgData name="Choi Yong Seok" userId="29ea6c4f-dc10-4b17-9b49-e970b46c0171" providerId="ADAL" clId="{B57C5AD3-3E74-44C3-847A-72B8EF92DA50}" dt="2022-11-07T06:31:20.319" v="1770" actId="47"/>
        <pc:sldMkLst>
          <pc:docMk/>
          <pc:sldMk cId="502770016" sldId="929"/>
        </pc:sldMkLst>
      </pc:sldChg>
      <pc:sldChg chg="addSp delSp modSp add mod modNotesTx">
        <pc:chgData name="Choi Yong Seok" userId="29ea6c4f-dc10-4b17-9b49-e970b46c0171" providerId="ADAL" clId="{B57C5AD3-3E74-44C3-847A-72B8EF92DA50}" dt="2022-11-07T09:07:17.034" v="3677" actId="20577"/>
        <pc:sldMkLst>
          <pc:docMk/>
          <pc:sldMk cId="705474933" sldId="930"/>
        </pc:sldMkLst>
        <pc:spChg chg="add mod">
          <ac:chgData name="Choi Yong Seok" userId="29ea6c4f-dc10-4b17-9b49-e970b46c0171" providerId="ADAL" clId="{B57C5AD3-3E74-44C3-847A-72B8EF92DA50}" dt="2022-11-07T06:21:46.605" v="1330" actId="20577"/>
          <ac:spMkLst>
            <pc:docMk/>
            <pc:sldMk cId="705474933" sldId="930"/>
            <ac:spMk id="3" creationId="{3F77058D-77EC-239B-CE8C-CC888FDF1393}"/>
          </ac:spMkLst>
        </pc:spChg>
        <pc:spChg chg="mod">
          <ac:chgData name="Choi Yong Seok" userId="29ea6c4f-dc10-4b17-9b49-e970b46c0171" providerId="ADAL" clId="{B57C5AD3-3E74-44C3-847A-72B8EF92DA50}" dt="2022-11-07T06:16:28.333" v="1266" actId="20577"/>
          <ac:spMkLst>
            <pc:docMk/>
            <pc:sldMk cId="705474933" sldId="930"/>
            <ac:spMk id="5" creationId="{121808BF-FE34-9FDB-49B8-0295956D2308}"/>
          </ac:spMkLst>
        </pc:spChg>
        <pc:spChg chg="add mod">
          <ac:chgData name="Choi Yong Seok" userId="29ea6c4f-dc10-4b17-9b49-e970b46c0171" providerId="ADAL" clId="{B57C5AD3-3E74-44C3-847A-72B8EF92DA50}" dt="2022-11-07T06:23:54.916" v="1417" actId="255"/>
          <ac:spMkLst>
            <pc:docMk/>
            <pc:sldMk cId="705474933" sldId="930"/>
            <ac:spMk id="7" creationId="{1248F8F9-B787-8672-283F-60290F8963BF}"/>
          </ac:spMkLst>
        </pc:spChg>
        <pc:spChg chg="del">
          <ac:chgData name="Choi Yong Seok" userId="29ea6c4f-dc10-4b17-9b49-e970b46c0171" providerId="ADAL" clId="{B57C5AD3-3E74-44C3-847A-72B8EF92DA50}" dt="2022-11-07T06:19:59.301" v="1268" actId="478"/>
          <ac:spMkLst>
            <pc:docMk/>
            <pc:sldMk cId="705474933" sldId="930"/>
            <ac:spMk id="8" creationId="{8769478E-CB8A-0D3B-97C7-2DC11899E04A}"/>
          </ac:spMkLst>
        </pc:spChg>
        <pc:spChg chg="del">
          <ac:chgData name="Choi Yong Seok" userId="29ea6c4f-dc10-4b17-9b49-e970b46c0171" providerId="ADAL" clId="{B57C5AD3-3E74-44C3-847A-72B8EF92DA50}" dt="2022-11-07T06:19:59.301" v="1268" actId="478"/>
          <ac:spMkLst>
            <pc:docMk/>
            <pc:sldMk cId="705474933" sldId="930"/>
            <ac:spMk id="9" creationId="{2A9E3D5A-8BBA-0E64-6FD6-453A54D48216}"/>
          </ac:spMkLst>
        </pc:spChg>
        <pc:spChg chg="del">
          <ac:chgData name="Choi Yong Seok" userId="29ea6c4f-dc10-4b17-9b49-e970b46c0171" providerId="ADAL" clId="{B57C5AD3-3E74-44C3-847A-72B8EF92DA50}" dt="2022-11-07T06:19:51.359" v="1267" actId="478"/>
          <ac:spMkLst>
            <pc:docMk/>
            <pc:sldMk cId="705474933" sldId="930"/>
            <ac:spMk id="10" creationId="{85D6F018-1D84-4455-DAF8-634C642843E5}"/>
          </ac:spMkLst>
        </pc:spChg>
        <pc:spChg chg="del">
          <ac:chgData name="Choi Yong Seok" userId="29ea6c4f-dc10-4b17-9b49-e970b46c0171" providerId="ADAL" clId="{B57C5AD3-3E74-44C3-847A-72B8EF92DA50}" dt="2022-11-07T06:19:59.301" v="1268" actId="478"/>
          <ac:spMkLst>
            <pc:docMk/>
            <pc:sldMk cId="705474933" sldId="930"/>
            <ac:spMk id="12" creationId="{B543101C-E4E1-260E-BB26-52ECDE29E517}"/>
          </ac:spMkLst>
        </pc:spChg>
        <pc:spChg chg="add mod">
          <ac:chgData name="Choi Yong Seok" userId="29ea6c4f-dc10-4b17-9b49-e970b46c0171" providerId="ADAL" clId="{B57C5AD3-3E74-44C3-847A-72B8EF92DA50}" dt="2022-11-07T06:26:30.262" v="1503" actId="1035"/>
          <ac:spMkLst>
            <pc:docMk/>
            <pc:sldMk cId="705474933" sldId="930"/>
            <ac:spMk id="13" creationId="{7E5D070D-CE26-5D89-928E-0644D2803ABC}"/>
          </ac:spMkLst>
        </pc:spChg>
        <pc:spChg chg="add mod">
          <ac:chgData name="Choi Yong Seok" userId="29ea6c4f-dc10-4b17-9b49-e970b46c0171" providerId="ADAL" clId="{B57C5AD3-3E74-44C3-847A-72B8EF92DA50}" dt="2022-11-07T06:26:33.540" v="1515" actId="1035"/>
          <ac:spMkLst>
            <pc:docMk/>
            <pc:sldMk cId="705474933" sldId="930"/>
            <ac:spMk id="14" creationId="{669E2C3C-33AB-CB11-2E7A-B57F382717D0}"/>
          </ac:spMkLst>
        </pc:spChg>
        <pc:spChg chg="add mod">
          <ac:chgData name="Choi Yong Seok" userId="29ea6c4f-dc10-4b17-9b49-e970b46c0171" providerId="ADAL" clId="{B57C5AD3-3E74-44C3-847A-72B8EF92DA50}" dt="2022-11-07T06:26:36.997" v="1532" actId="1036"/>
          <ac:spMkLst>
            <pc:docMk/>
            <pc:sldMk cId="705474933" sldId="930"/>
            <ac:spMk id="15" creationId="{4E903A8F-C94F-C7A8-17B5-1AA968F19EEF}"/>
          </ac:spMkLst>
        </pc:spChg>
        <pc:spChg chg="mod">
          <ac:chgData name="Choi Yong Seok" userId="29ea6c4f-dc10-4b17-9b49-e970b46c0171" providerId="ADAL" clId="{B57C5AD3-3E74-44C3-847A-72B8EF92DA50}" dt="2022-11-07T06:20:29.662" v="1326" actId="1036"/>
          <ac:spMkLst>
            <pc:docMk/>
            <pc:sldMk cId="705474933" sldId="930"/>
            <ac:spMk id="16" creationId="{0D4C8806-0FCE-5C1B-1520-42ADD3080DF7}"/>
          </ac:spMkLst>
        </pc:spChg>
        <pc:spChg chg="mod">
          <ac:chgData name="Choi Yong Seok" userId="29ea6c4f-dc10-4b17-9b49-e970b46c0171" providerId="ADAL" clId="{B57C5AD3-3E74-44C3-847A-72B8EF92DA50}" dt="2022-11-07T06:20:29.662" v="1326" actId="1036"/>
          <ac:spMkLst>
            <pc:docMk/>
            <pc:sldMk cId="705474933" sldId="930"/>
            <ac:spMk id="17" creationId="{541CFA22-24B5-1060-D120-FA68582C8195}"/>
          </ac:spMkLst>
        </pc:spChg>
        <pc:spChg chg="add mod">
          <ac:chgData name="Choi Yong Seok" userId="29ea6c4f-dc10-4b17-9b49-e970b46c0171" providerId="ADAL" clId="{B57C5AD3-3E74-44C3-847A-72B8EF92DA50}" dt="2022-11-07T06:26:52.109" v="1562" actId="20577"/>
          <ac:spMkLst>
            <pc:docMk/>
            <pc:sldMk cId="705474933" sldId="930"/>
            <ac:spMk id="18" creationId="{690581A7-ABBD-C141-5604-891F6925FE64}"/>
          </ac:spMkLst>
        </pc:spChg>
        <pc:spChg chg="add mod">
          <ac:chgData name="Choi Yong Seok" userId="29ea6c4f-dc10-4b17-9b49-e970b46c0171" providerId="ADAL" clId="{B57C5AD3-3E74-44C3-847A-72B8EF92DA50}" dt="2022-11-07T06:30:24.757" v="1768" actId="1035"/>
          <ac:spMkLst>
            <pc:docMk/>
            <pc:sldMk cId="705474933" sldId="930"/>
            <ac:spMk id="19" creationId="{1E87EE85-0100-EDC0-E85F-D22C70DE0052}"/>
          </ac:spMkLst>
        </pc:spChg>
        <pc:spChg chg="add mod">
          <ac:chgData name="Choi Yong Seok" userId="29ea6c4f-dc10-4b17-9b49-e970b46c0171" providerId="ADAL" clId="{B57C5AD3-3E74-44C3-847A-72B8EF92DA50}" dt="2022-11-07T06:30:28.941" v="1769" actId="1076"/>
          <ac:spMkLst>
            <pc:docMk/>
            <pc:sldMk cId="705474933" sldId="930"/>
            <ac:spMk id="20" creationId="{963FEA39-8891-FF71-DF70-975A480C8FF5}"/>
          </ac:spMkLst>
        </pc:spChg>
        <pc:spChg chg="del">
          <ac:chgData name="Choi Yong Seok" userId="29ea6c4f-dc10-4b17-9b49-e970b46c0171" providerId="ADAL" clId="{B57C5AD3-3E74-44C3-847A-72B8EF92DA50}" dt="2022-11-07T06:21:50.517" v="1331" actId="478"/>
          <ac:spMkLst>
            <pc:docMk/>
            <pc:sldMk cId="705474933" sldId="930"/>
            <ac:spMk id="23" creationId="{2E1A2C23-474C-FF2D-59AA-A0BDAE624F63}"/>
          </ac:spMkLst>
        </pc:spChg>
        <pc:spChg chg="del">
          <ac:chgData name="Choi Yong Seok" userId="29ea6c4f-dc10-4b17-9b49-e970b46c0171" providerId="ADAL" clId="{B57C5AD3-3E74-44C3-847A-72B8EF92DA50}" dt="2022-11-07T06:21:50.517" v="1331" actId="478"/>
          <ac:spMkLst>
            <pc:docMk/>
            <pc:sldMk cId="705474933" sldId="930"/>
            <ac:spMk id="27" creationId="{B84BBE92-6E55-0288-5BB1-66782A70EA1A}"/>
          </ac:spMkLst>
        </pc:spChg>
        <pc:spChg chg="del">
          <ac:chgData name="Choi Yong Seok" userId="29ea6c4f-dc10-4b17-9b49-e970b46c0171" providerId="ADAL" clId="{B57C5AD3-3E74-44C3-847A-72B8EF92DA50}" dt="2022-11-07T06:21:50.517" v="1331" actId="478"/>
          <ac:spMkLst>
            <pc:docMk/>
            <pc:sldMk cId="705474933" sldId="930"/>
            <ac:spMk id="28" creationId="{F6CECE7A-4935-B28F-7B3A-DD8E62C7677F}"/>
          </ac:spMkLst>
        </pc:spChg>
        <pc:spChg chg="del">
          <ac:chgData name="Choi Yong Seok" userId="29ea6c4f-dc10-4b17-9b49-e970b46c0171" providerId="ADAL" clId="{B57C5AD3-3E74-44C3-847A-72B8EF92DA50}" dt="2022-11-07T06:21:51.647" v="1332" actId="478"/>
          <ac:spMkLst>
            <pc:docMk/>
            <pc:sldMk cId="705474933" sldId="930"/>
            <ac:spMk id="29" creationId="{8D34E9F8-05B1-5181-F87E-C2871FF49CAC}"/>
          </ac:spMkLst>
        </pc:spChg>
        <pc:spChg chg="del">
          <ac:chgData name="Choi Yong Seok" userId="29ea6c4f-dc10-4b17-9b49-e970b46c0171" providerId="ADAL" clId="{B57C5AD3-3E74-44C3-847A-72B8EF92DA50}" dt="2022-11-07T06:21:50.517" v="1331" actId="478"/>
          <ac:spMkLst>
            <pc:docMk/>
            <pc:sldMk cId="705474933" sldId="930"/>
            <ac:spMk id="30" creationId="{40A76E8C-7245-47D9-93D9-CAA9B0DEC5C5}"/>
          </ac:spMkLst>
        </pc:spChg>
        <pc:spChg chg="del">
          <ac:chgData name="Choi Yong Seok" userId="29ea6c4f-dc10-4b17-9b49-e970b46c0171" providerId="ADAL" clId="{B57C5AD3-3E74-44C3-847A-72B8EF92DA50}" dt="2022-11-07T06:21:50.517" v="1331" actId="478"/>
          <ac:spMkLst>
            <pc:docMk/>
            <pc:sldMk cId="705474933" sldId="930"/>
            <ac:spMk id="31" creationId="{E595DD68-16BA-0D56-8DFE-D40ACD0B210B}"/>
          </ac:spMkLst>
        </pc:spChg>
        <pc:picChg chg="mod modCrop">
          <ac:chgData name="Choi Yong Seok" userId="29ea6c4f-dc10-4b17-9b49-e970b46c0171" providerId="ADAL" clId="{B57C5AD3-3E74-44C3-847A-72B8EF92DA50}" dt="2022-11-07T06:16:11.103" v="1233" actId="1076"/>
          <ac:picMkLst>
            <pc:docMk/>
            <pc:sldMk cId="705474933" sldId="930"/>
            <ac:picMk id="6" creationId="{A98E08C0-6C84-A32A-C68A-F0BDC482E0F9}"/>
          </ac:picMkLst>
        </pc:picChg>
      </pc:sldChg>
      <pc:sldChg chg="addSp delSp modSp add mod">
        <pc:chgData name="Choi Yong Seok" userId="29ea6c4f-dc10-4b17-9b49-e970b46c0171" providerId="ADAL" clId="{B57C5AD3-3E74-44C3-847A-72B8EF92DA50}" dt="2022-11-07T06:32:53.834" v="1859" actId="1076"/>
        <pc:sldMkLst>
          <pc:docMk/>
          <pc:sldMk cId="904124060" sldId="931"/>
        </pc:sldMkLst>
        <pc:spChg chg="del">
          <ac:chgData name="Choi Yong Seok" userId="29ea6c4f-dc10-4b17-9b49-e970b46c0171" providerId="ADAL" clId="{B57C5AD3-3E74-44C3-847A-72B8EF92DA50}" dt="2022-11-07T06:31:41.749" v="1792" actId="478"/>
          <ac:spMkLst>
            <pc:docMk/>
            <pc:sldMk cId="904124060" sldId="931"/>
            <ac:spMk id="3" creationId="{3F77058D-77EC-239B-CE8C-CC888FDF1393}"/>
          </ac:spMkLst>
        </pc:spChg>
        <pc:spChg chg="mod">
          <ac:chgData name="Choi Yong Seok" userId="29ea6c4f-dc10-4b17-9b49-e970b46c0171" providerId="ADAL" clId="{B57C5AD3-3E74-44C3-847A-72B8EF92DA50}" dt="2022-11-07T06:31:28.284" v="1791" actId="20577"/>
          <ac:spMkLst>
            <pc:docMk/>
            <pc:sldMk cId="904124060" sldId="931"/>
            <ac:spMk id="5" creationId="{121808BF-FE34-9FDB-49B8-0295956D2308}"/>
          </ac:spMkLst>
        </pc:spChg>
        <pc:spChg chg="del">
          <ac:chgData name="Choi Yong Seok" userId="29ea6c4f-dc10-4b17-9b49-e970b46c0171" providerId="ADAL" clId="{B57C5AD3-3E74-44C3-847A-72B8EF92DA50}" dt="2022-11-07T06:31:41.749" v="1792" actId="478"/>
          <ac:spMkLst>
            <pc:docMk/>
            <pc:sldMk cId="904124060" sldId="931"/>
            <ac:spMk id="7" creationId="{1248F8F9-B787-8672-283F-60290F8963BF}"/>
          </ac:spMkLst>
        </pc:spChg>
        <pc:spChg chg="add mod">
          <ac:chgData name="Choi Yong Seok" userId="29ea6c4f-dc10-4b17-9b49-e970b46c0171" providerId="ADAL" clId="{B57C5AD3-3E74-44C3-847A-72B8EF92DA50}" dt="2022-11-07T06:32:51.537" v="1858" actId="1076"/>
          <ac:spMkLst>
            <pc:docMk/>
            <pc:sldMk cId="904124060" sldId="931"/>
            <ac:spMk id="8" creationId="{049F2D34-D0DC-97D7-51EC-D56AF65FB8A3}"/>
          </ac:spMkLst>
        </pc:spChg>
        <pc:spChg chg="del">
          <ac:chgData name="Choi Yong Seok" userId="29ea6c4f-dc10-4b17-9b49-e970b46c0171" providerId="ADAL" clId="{B57C5AD3-3E74-44C3-847A-72B8EF92DA50}" dt="2022-11-07T06:31:41.749" v="1792" actId="478"/>
          <ac:spMkLst>
            <pc:docMk/>
            <pc:sldMk cId="904124060" sldId="931"/>
            <ac:spMk id="13" creationId="{7E5D070D-CE26-5D89-928E-0644D2803ABC}"/>
          </ac:spMkLst>
        </pc:spChg>
        <pc:spChg chg="del">
          <ac:chgData name="Choi Yong Seok" userId="29ea6c4f-dc10-4b17-9b49-e970b46c0171" providerId="ADAL" clId="{B57C5AD3-3E74-44C3-847A-72B8EF92DA50}" dt="2022-11-07T06:31:41.749" v="1792" actId="478"/>
          <ac:spMkLst>
            <pc:docMk/>
            <pc:sldMk cId="904124060" sldId="931"/>
            <ac:spMk id="14" creationId="{669E2C3C-33AB-CB11-2E7A-B57F382717D0}"/>
          </ac:spMkLst>
        </pc:spChg>
        <pc:spChg chg="del">
          <ac:chgData name="Choi Yong Seok" userId="29ea6c4f-dc10-4b17-9b49-e970b46c0171" providerId="ADAL" clId="{B57C5AD3-3E74-44C3-847A-72B8EF92DA50}" dt="2022-11-07T06:31:41.749" v="1792" actId="478"/>
          <ac:spMkLst>
            <pc:docMk/>
            <pc:sldMk cId="904124060" sldId="931"/>
            <ac:spMk id="15" creationId="{4E903A8F-C94F-C7A8-17B5-1AA968F19EEF}"/>
          </ac:spMkLst>
        </pc:spChg>
        <pc:spChg chg="del">
          <ac:chgData name="Choi Yong Seok" userId="29ea6c4f-dc10-4b17-9b49-e970b46c0171" providerId="ADAL" clId="{B57C5AD3-3E74-44C3-847A-72B8EF92DA50}" dt="2022-11-07T06:31:54.520" v="1797" actId="478"/>
          <ac:spMkLst>
            <pc:docMk/>
            <pc:sldMk cId="904124060" sldId="931"/>
            <ac:spMk id="16" creationId="{0D4C8806-0FCE-5C1B-1520-42ADD3080DF7}"/>
          </ac:spMkLst>
        </pc:spChg>
        <pc:spChg chg="del">
          <ac:chgData name="Choi Yong Seok" userId="29ea6c4f-dc10-4b17-9b49-e970b46c0171" providerId="ADAL" clId="{B57C5AD3-3E74-44C3-847A-72B8EF92DA50}" dt="2022-11-07T06:31:41.749" v="1792" actId="478"/>
          <ac:spMkLst>
            <pc:docMk/>
            <pc:sldMk cId="904124060" sldId="931"/>
            <ac:spMk id="17" creationId="{541CFA22-24B5-1060-D120-FA68582C8195}"/>
          </ac:spMkLst>
        </pc:spChg>
        <pc:spChg chg="del">
          <ac:chgData name="Choi Yong Seok" userId="29ea6c4f-dc10-4b17-9b49-e970b46c0171" providerId="ADAL" clId="{B57C5AD3-3E74-44C3-847A-72B8EF92DA50}" dt="2022-11-07T06:31:41.749" v="1792" actId="478"/>
          <ac:spMkLst>
            <pc:docMk/>
            <pc:sldMk cId="904124060" sldId="931"/>
            <ac:spMk id="18" creationId="{690581A7-ABBD-C141-5604-891F6925FE64}"/>
          </ac:spMkLst>
        </pc:spChg>
        <pc:spChg chg="del">
          <ac:chgData name="Choi Yong Seok" userId="29ea6c4f-dc10-4b17-9b49-e970b46c0171" providerId="ADAL" clId="{B57C5AD3-3E74-44C3-847A-72B8EF92DA50}" dt="2022-11-07T06:31:41.749" v="1792" actId="478"/>
          <ac:spMkLst>
            <pc:docMk/>
            <pc:sldMk cId="904124060" sldId="931"/>
            <ac:spMk id="19" creationId="{1E87EE85-0100-EDC0-E85F-D22C70DE0052}"/>
          </ac:spMkLst>
        </pc:spChg>
        <pc:spChg chg="del">
          <ac:chgData name="Choi Yong Seok" userId="29ea6c4f-dc10-4b17-9b49-e970b46c0171" providerId="ADAL" clId="{B57C5AD3-3E74-44C3-847A-72B8EF92DA50}" dt="2022-11-07T06:31:43.138" v="1793" actId="478"/>
          <ac:spMkLst>
            <pc:docMk/>
            <pc:sldMk cId="904124060" sldId="931"/>
            <ac:spMk id="20" creationId="{963FEA39-8891-FF71-DF70-975A480C8FF5}"/>
          </ac:spMkLst>
        </pc:spChg>
        <pc:picChg chg="mod modCrop">
          <ac:chgData name="Choi Yong Seok" userId="29ea6c4f-dc10-4b17-9b49-e970b46c0171" providerId="ADAL" clId="{B57C5AD3-3E74-44C3-847A-72B8EF92DA50}" dt="2022-11-07T06:32:53.834" v="1859" actId="1076"/>
          <ac:picMkLst>
            <pc:docMk/>
            <pc:sldMk cId="904124060" sldId="931"/>
            <ac:picMk id="6" creationId="{A98E08C0-6C84-A32A-C68A-F0BDC482E0F9}"/>
          </ac:picMkLst>
        </pc:picChg>
      </pc:sldChg>
      <pc:sldChg chg="addSp delSp modSp add mod">
        <pc:chgData name="Choi Yong Seok" userId="29ea6c4f-dc10-4b17-9b49-e970b46c0171" providerId="ADAL" clId="{B57C5AD3-3E74-44C3-847A-72B8EF92DA50}" dt="2022-11-07T09:10:38.303" v="3713" actId="113"/>
        <pc:sldMkLst>
          <pc:docMk/>
          <pc:sldMk cId="3944772176" sldId="932"/>
        </pc:sldMkLst>
        <pc:spChg chg="mod">
          <ac:chgData name="Choi Yong Seok" userId="29ea6c4f-dc10-4b17-9b49-e970b46c0171" providerId="ADAL" clId="{B57C5AD3-3E74-44C3-847A-72B8EF92DA50}" dt="2022-11-07T06:33:27.405" v="1871" actId="20577"/>
          <ac:spMkLst>
            <pc:docMk/>
            <pc:sldMk cId="3944772176" sldId="932"/>
            <ac:spMk id="4" creationId="{00000000-0000-0000-0000-000000000000}"/>
          </ac:spMkLst>
        </pc:spChg>
        <pc:spChg chg="mod">
          <ac:chgData name="Choi Yong Seok" userId="29ea6c4f-dc10-4b17-9b49-e970b46c0171" providerId="ADAL" clId="{B57C5AD3-3E74-44C3-847A-72B8EF92DA50}" dt="2022-11-07T06:43:24.849" v="2900" actId="403"/>
          <ac:spMkLst>
            <pc:docMk/>
            <pc:sldMk cId="3944772176" sldId="932"/>
            <ac:spMk id="5" creationId="{121808BF-FE34-9FDB-49B8-0295956D2308}"/>
          </ac:spMkLst>
        </pc:spChg>
        <pc:spChg chg="del">
          <ac:chgData name="Choi Yong Seok" userId="29ea6c4f-dc10-4b17-9b49-e970b46c0171" providerId="ADAL" clId="{B57C5AD3-3E74-44C3-847A-72B8EF92DA50}" dt="2022-11-07T06:33:31.231" v="1873" actId="478"/>
          <ac:spMkLst>
            <pc:docMk/>
            <pc:sldMk cId="3944772176" sldId="932"/>
            <ac:spMk id="8" creationId="{049F2D34-D0DC-97D7-51EC-D56AF65FB8A3}"/>
          </ac:spMkLst>
        </pc:spChg>
        <pc:graphicFrameChg chg="add del mod modGraphic">
          <ac:chgData name="Choi Yong Seok" userId="29ea6c4f-dc10-4b17-9b49-e970b46c0171" providerId="ADAL" clId="{B57C5AD3-3E74-44C3-847A-72B8EF92DA50}" dt="2022-11-07T09:10:38.303" v="3713" actId="113"/>
          <ac:graphicFrameMkLst>
            <pc:docMk/>
            <pc:sldMk cId="3944772176" sldId="932"/>
            <ac:graphicFrameMk id="3" creationId="{D401EB90-58D0-C043-21B7-2DED93BBA008}"/>
          </ac:graphicFrameMkLst>
        </pc:graphicFrameChg>
        <pc:picChg chg="del">
          <ac:chgData name="Choi Yong Seok" userId="29ea6c4f-dc10-4b17-9b49-e970b46c0171" providerId="ADAL" clId="{B57C5AD3-3E74-44C3-847A-72B8EF92DA50}" dt="2022-11-07T06:33:29.746" v="1872" actId="478"/>
          <ac:picMkLst>
            <pc:docMk/>
            <pc:sldMk cId="3944772176" sldId="932"/>
            <ac:picMk id="6" creationId="{A98E08C0-6C84-A32A-C68A-F0BDC482E0F9}"/>
          </ac:picMkLst>
        </pc:picChg>
      </pc:sldChg>
      <pc:sldChg chg="addSp delSp modSp add mod modNotesTx">
        <pc:chgData name="Choi Yong Seok" userId="29ea6c4f-dc10-4b17-9b49-e970b46c0171" providerId="ADAL" clId="{B57C5AD3-3E74-44C3-847A-72B8EF92DA50}" dt="2022-11-07T09:21:06.833" v="4032" actId="20577"/>
        <pc:sldMkLst>
          <pc:docMk/>
          <pc:sldMk cId="1386094176" sldId="933"/>
        </pc:sldMkLst>
        <pc:spChg chg="mod">
          <ac:chgData name="Choi Yong Seok" userId="29ea6c4f-dc10-4b17-9b49-e970b46c0171" providerId="ADAL" clId="{B57C5AD3-3E74-44C3-847A-72B8EF92DA50}" dt="2022-11-07T06:44:03.941" v="2939" actId="20577"/>
          <ac:spMkLst>
            <pc:docMk/>
            <pc:sldMk cId="1386094176" sldId="933"/>
            <ac:spMk id="5" creationId="{121808BF-FE34-9FDB-49B8-0295956D2308}"/>
          </ac:spMkLst>
        </pc:spChg>
        <pc:spChg chg="add mod">
          <ac:chgData name="Choi Yong Seok" userId="29ea6c4f-dc10-4b17-9b49-e970b46c0171" providerId="ADAL" clId="{B57C5AD3-3E74-44C3-847A-72B8EF92DA50}" dt="2022-11-07T08:59:46.008" v="3491" actId="1076"/>
          <ac:spMkLst>
            <pc:docMk/>
            <pc:sldMk cId="1386094176" sldId="933"/>
            <ac:spMk id="10" creationId="{57F1715E-55A5-D73D-4879-3D15185B9576}"/>
          </ac:spMkLst>
        </pc:spChg>
        <pc:spChg chg="add mod">
          <ac:chgData name="Choi Yong Seok" userId="29ea6c4f-dc10-4b17-9b49-e970b46c0171" providerId="ADAL" clId="{B57C5AD3-3E74-44C3-847A-72B8EF92DA50}" dt="2022-11-07T09:00:09.144" v="3502"/>
          <ac:spMkLst>
            <pc:docMk/>
            <pc:sldMk cId="1386094176" sldId="933"/>
            <ac:spMk id="12" creationId="{339CF31C-7584-37D4-8B91-C00AF8D3925C}"/>
          </ac:spMkLst>
        </pc:spChg>
        <pc:graphicFrameChg chg="del">
          <ac:chgData name="Choi Yong Seok" userId="29ea6c4f-dc10-4b17-9b49-e970b46c0171" providerId="ADAL" clId="{B57C5AD3-3E74-44C3-847A-72B8EF92DA50}" dt="2022-11-07T06:43:56.930" v="2914" actId="478"/>
          <ac:graphicFrameMkLst>
            <pc:docMk/>
            <pc:sldMk cId="1386094176" sldId="933"/>
            <ac:graphicFrameMk id="3" creationId="{D401EB90-58D0-C043-21B7-2DED93BBA008}"/>
          </ac:graphicFrameMkLst>
        </pc:graphicFrameChg>
        <pc:picChg chg="add mod">
          <ac:chgData name="Choi Yong Seok" userId="29ea6c4f-dc10-4b17-9b49-e970b46c0171" providerId="ADAL" clId="{B57C5AD3-3E74-44C3-847A-72B8EF92DA50}" dt="2022-11-07T06:44:55.916" v="2959" actId="14100"/>
          <ac:picMkLst>
            <pc:docMk/>
            <pc:sldMk cId="1386094176" sldId="933"/>
            <ac:picMk id="7" creationId="{5E3395CC-97E7-410A-8AE0-8ACFBD60B012}"/>
          </ac:picMkLst>
        </pc:picChg>
        <pc:picChg chg="add mod">
          <ac:chgData name="Choi Yong Seok" userId="29ea6c4f-dc10-4b17-9b49-e970b46c0171" providerId="ADAL" clId="{B57C5AD3-3E74-44C3-847A-72B8EF92DA50}" dt="2022-11-07T06:45:00.451" v="2961" actId="1076"/>
          <ac:picMkLst>
            <pc:docMk/>
            <pc:sldMk cId="1386094176" sldId="933"/>
            <ac:picMk id="9" creationId="{0BB0AC4D-67A4-10B1-9F3E-EDF2640F3427}"/>
          </ac:picMkLst>
        </pc:picChg>
      </pc:sldChg>
      <pc:sldChg chg="addSp delSp modSp add mod">
        <pc:chgData name="Choi Yong Seok" userId="29ea6c4f-dc10-4b17-9b49-e970b46c0171" providerId="ADAL" clId="{B57C5AD3-3E74-44C3-847A-72B8EF92DA50}" dt="2022-11-07T06:45:28.225" v="2984" actId="1076"/>
        <pc:sldMkLst>
          <pc:docMk/>
          <pc:sldMk cId="3456574529" sldId="934"/>
        </pc:sldMkLst>
        <pc:spChg chg="mod">
          <ac:chgData name="Choi Yong Seok" userId="29ea6c4f-dc10-4b17-9b49-e970b46c0171" providerId="ADAL" clId="{B57C5AD3-3E74-44C3-847A-72B8EF92DA50}" dt="2022-11-07T06:45:17.302" v="2980" actId="20577"/>
          <ac:spMkLst>
            <pc:docMk/>
            <pc:sldMk cId="3456574529" sldId="934"/>
            <ac:spMk id="5" creationId="{121808BF-FE34-9FDB-49B8-0295956D2308}"/>
          </ac:spMkLst>
        </pc:spChg>
        <pc:picChg chg="add mod">
          <ac:chgData name="Choi Yong Seok" userId="29ea6c4f-dc10-4b17-9b49-e970b46c0171" providerId="ADAL" clId="{B57C5AD3-3E74-44C3-847A-72B8EF92DA50}" dt="2022-11-07T06:45:28.225" v="2984" actId="1076"/>
          <ac:picMkLst>
            <pc:docMk/>
            <pc:sldMk cId="3456574529" sldId="934"/>
            <ac:picMk id="6" creationId="{A1866E23-1B86-556E-0B1E-6D4F821CE9D6}"/>
          </ac:picMkLst>
        </pc:picChg>
        <pc:picChg chg="del">
          <ac:chgData name="Choi Yong Seok" userId="29ea6c4f-dc10-4b17-9b49-e970b46c0171" providerId="ADAL" clId="{B57C5AD3-3E74-44C3-847A-72B8EF92DA50}" dt="2022-11-07T06:45:18.772" v="2981" actId="478"/>
          <ac:picMkLst>
            <pc:docMk/>
            <pc:sldMk cId="3456574529" sldId="934"/>
            <ac:picMk id="7" creationId="{5E3395CC-97E7-410A-8AE0-8ACFBD60B012}"/>
          </ac:picMkLst>
        </pc:picChg>
        <pc:picChg chg="del">
          <ac:chgData name="Choi Yong Seok" userId="29ea6c4f-dc10-4b17-9b49-e970b46c0171" providerId="ADAL" clId="{B57C5AD3-3E74-44C3-847A-72B8EF92DA50}" dt="2022-11-07T06:45:19.277" v="2982" actId="478"/>
          <ac:picMkLst>
            <pc:docMk/>
            <pc:sldMk cId="3456574529" sldId="934"/>
            <ac:picMk id="9" creationId="{0BB0AC4D-67A4-10B1-9F3E-EDF2640F3427}"/>
          </ac:picMkLst>
        </pc:picChg>
      </pc:sldChg>
      <pc:sldChg chg="addSp delSp add mod">
        <pc:chgData name="Choi Yong Seok" userId="29ea6c4f-dc10-4b17-9b49-e970b46c0171" providerId="ADAL" clId="{B57C5AD3-3E74-44C3-847A-72B8EF92DA50}" dt="2022-11-07T06:45:36.199" v="2987" actId="22"/>
        <pc:sldMkLst>
          <pc:docMk/>
          <pc:sldMk cId="2642311513" sldId="935"/>
        </pc:sldMkLst>
        <pc:picChg chg="del">
          <ac:chgData name="Choi Yong Seok" userId="29ea6c4f-dc10-4b17-9b49-e970b46c0171" providerId="ADAL" clId="{B57C5AD3-3E74-44C3-847A-72B8EF92DA50}" dt="2022-11-07T06:45:35.865" v="2986" actId="478"/>
          <ac:picMkLst>
            <pc:docMk/>
            <pc:sldMk cId="2642311513" sldId="935"/>
            <ac:picMk id="6" creationId="{A1866E23-1B86-556E-0B1E-6D4F821CE9D6}"/>
          </ac:picMkLst>
        </pc:picChg>
        <pc:picChg chg="add">
          <ac:chgData name="Choi Yong Seok" userId="29ea6c4f-dc10-4b17-9b49-e970b46c0171" providerId="ADAL" clId="{B57C5AD3-3E74-44C3-847A-72B8EF92DA50}" dt="2022-11-07T06:45:36.199" v="2987" actId="22"/>
          <ac:picMkLst>
            <pc:docMk/>
            <pc:sldMk cId="2642311513" sldId="935"/>
            <ac:picMk id="7" creationId="{1B311A52-E1EF-87C4-DF33-40540458398D}"/>
          </ac:picMkLst>
        </pc:picChg>
      </pc:sldChg>
      <pc:sldChg chg="addSp delSp modSp add mod">
        <pc:chgData name="Choi Yong Seok" userId="29ea6c4f-dc10-4b17-9b49-e970b46c0171" providerId="ADAL" clId="{B57C5AD3-3E74-44C3-847A-72B8EF92DA50}" dt="2022-11-07T08:07:04.885" v="3203" actId="1076"/>
        <pc:sldMkLst>
          <pc:docMk/>
          <pc:sldMk cId="4161602501" sldId="936"/>
        </pc:sldMkLst>
        <pc:spChg chg="mod">
          <ac:chgData name="Choi Yong Seok" userId="29ea6c4f-dc10-4b17-9b49-e970b46c0171" providerId="ADAL" clId="{B57C5AD3-3E74-44C3-847A-72B8EF92DA50}" dt="2022-11-07T06:45:50.958" v="3000" actId="20577"/>
          <ac:spMkLst>
            <pc:docMk/>
            <pc:sldMk cId="4161602501" sldId="936"/>
            <ac:spMk id="4" creationId="{00000000-0000-0000-0000-000000000000}"/>
          </ac:spMkLst>
        </pc:spChg>
        <pc:spChg chg="mod">
          <ac:chgData name="Choi Yong Seok" userId="29ea6c4f-dc10-4b17-9b49-e970b46c0171" providerId="ADAL" clId="{B57C5AD3-3E74-44C3-847A-72B8EF92DA50}" dt="2022-11-07T06:46:01.710" v="3044" actId="20577"/>
          <ac:spMkLst>
            <pc:docMk/>
            <pc:sldMk cId="4161602501" sldId="936"/>
            <ac:spMk id="5" creationId="{121808BF-FE34-9FDB-49B8-0295956D2308}"/>
          </ac:spMkLst>
        </pc:spChg>
        <pc:spChg chg="add mod">
          <ac:chgData name="Choi Yong Seok" userId="29ea6c4f-dc10-4b17-9b49-e970b46c0171" providerId="ADAL" clId="{B57C5AD3-3E74-44C3-847A-72B8EF92DA50}" dt="2022-11-07T08:07:04.885" v="3203" actId="1076"/>
          <ac:spMkLst>
            <pc:docMk/>
            <pc:sldMk cId="4161602501" sldId="936"/>
            <ac:spMk id="10" creationId="{A005910C-A765-6030-6080-CCD9FD252174}"/>
          </ac:spMkLst>
        </pc:spChg>
        <pc:picChg chg="add del">
          <ac:chgData name="Choi Yong Seok" userId="29ea6c4f-dc10-4b17-9b49-e970b46c0171" providerId="ADAL" clId="{B57C5AD3-3E74-44C3-847A-72B8EF92DA50}" dt="2022-11-07T06:46:13.677" v="3047" actId="478"/>
          <ac:picMkLst>
            <pc:docMk/>
            <pc:sldMk cId="4161602501" sldId="936"/>
            <ac:picMk id="6" creationId="{369EC1F2-08F6-37EA-C0DB-38ED22C0B620}"/>
          </ac:picMkLst>
        </pc:picChg>
        <pc:picChg chg="del">
          <ac:chgData name="Choi Yong Seok" userId="29ea6c4f-dc10-4b17-9b49-e970b46c0171" providerId="ADAL" clId="{B57C5AD3-3E74-44C3-847A-72B8EF92DA50}" dt="2022-11-07T06:46:02.927" v="3045" actId="478"/>
          <ac:picMkLst>
            <pc:docMk/>
            <pc:sldMk cId="4161602501" sldId="936"/>
            <ac:picMk id="7" creationId="{1B311A52-E1EF-87C4-DF33-40540458398D}"/>
          </ac:picMkLst>
        </pc:picChg>
        <pc:picChg chg="add mod">
          <ac:chgData name="Choi Yong Seok" userId="29ea6c4f-dc10-4b17-9b49-e970b46c0171" providerId="ADAL" clId="{B57C5AD3-3E74-44C3-847A-72B8EF92DA50}" dt="2022-11-07T06:46:22.851" v="3049" actId="1076"/>
          <ac:picMkLst>
            <pc:docMk/>
            <pc:sldMk cId="4161602501" sldId="936"/>
            <ac:picMk id="9" creationId="{303CFA4E-8BD0-37AB-00A4-7CFAE7AE44CD}"/>
          </ac:picMkLst>
        </pc:picChg>
      </pc:sldChg>
      <pc:sldChg chg="addSp delSp modSp add mod">
        <pc:chgData name="Choi Yong Seok" userId="29ea6c4f-dc10-4b17-9b49-e970b46c0171" providerId="ADAL" clId="{B57C5AD3-3E74-44C3-847A-72B8EF92DA50}" dt="2022-11-07T08:07:11.108" v="3205" actId="20577"/>
        <pc:sldMkLst>
          <pc:docMk/>
          <pc:sldMk cId="2964821823" sldId="937"/>
        </pc:sldMkLst>
        <pc:spChg chg="add mod">
          <ac:chgData name="Choi Yong Seok" userId="29ea6c4f-dc10-4b17-9b49-e970b46c0171" providerId="ADAL" clId="{B57C5AD3-3E74-44C3-847A-72B8EF92DA50}" dt="2022-11-07T08:07:11.108" v="3205" actId="20577"/>
          <ac:spMkLst>
            <pc:docMk/>
            <pc:sldMk cId="2964821823" sldId="937"/>
            <ac:spMk id="7" creationId="{C125BD31-772A-4EE8-65EA-105FA471B955}"/>
          </ac:spMkLst>
        </pc:spChg>
        <pc:picChg chg="add mod">
          <ac:chgData name="Choi Yong Seok" userId="29ea6c4f-dc10-4b17-9b49-e970b46c0171" providerId="ADAL" clId="{B57C5AD3-3E74-44C3-847A-72B8EF92DA50}" dt="2022-11-07T06:46:54.835" v="3053" actId="1076"/>
          <ac:picMkLst>
            <pc:docMk/>
            <pc:sldMk cId="2964821823" sldId="937"/>
            <ac:picMk id="6" creationId="{84510726-C18F-016A-0E98-2987DAB0BB71}"/>
          </ac:picMkLst>
        </pc:picChg>
        <pc:picChg chg="del">
          <ac:chgData name="Choi Yong Seok" userId="29ea6c4f-dc10-4b17-9b49-e970b46c0171" providerId="ADAL" clId="{B57C5AD3-3E74-44C3-847A-72B8EF92DA50}" dt="2022-11-07T06:46:52.413" v="3051" actId="478"/>
          <ac:picMkLst>
            <pc:docMk/>
            <pc:sldMk cId="2964821823" sldId="937"/>
            <ac:picMk id="9" creationId="{303CFA4E-8BD0-37AB-00A4-7CFAE7AE44CD}"/>
          </ac:picMkLst>
        </pc:picChg>
      </pc:sldChg>
      <pc:sldChg chg="addSp delSp modSp add mod">
        <pc:chgData name="Choi Yong Seok" userId="29ea6c4f-dc10-4b17-9b49-e970b46c0171" providerId="ADAL" clId="{B57C5AD3-3E74-44C3-847A-72B8EF92DA50}" dt="2022-11-07T06:47:22.433" v="3075" actId="1076"/>
        <pc:sldMkLst>
          <pc:docMk/>
          <pc:sldMk cId="1004056808" sldId="938"/>
        </pc:sldMkLst>
        <pc:spChg chg="mod">
          <ac:chgData name="Choi Yong Seok" userId="29ea6c4f-dc10-4b17-9b49-e970b46c0171" providerId="ADAL" clId="{B57C5AD3-3E74-44C3-847A-72B8EF92DA50}" dt="2022-11-07T06:47:07.248" v="3072" actId="20577"/>
          <ac:spMkLst>
            <pc:docMk/>
            <pc:sldMk cId="1004056808" sldId="938"/>
            <ac:spMk id="5" creationId="{121808BF-FE34-9FDB-49B8-0295956D2308}"/>
          </ac:spMkLst>
        </pc:spChg>
        <pc:picChg chg="del">
          <ac:chgData name="Choi Yong Seok" userId="29ea6c4f-dc10-4b17-9b49-e970b46c0171" providerId="ADAL" clId="{B57C5AD3-3E74-44C3-847A-72B8EF92DA50}" dt="2022-11-07T06:47:08.389" v="3073" actId="478"/>
          <ac:picMkLst>
            <pc:docMk/>
            <pc:sldMk cId="1004056808" sldId="938"/>
            <ac:picMk id="6" creationId="{84510726-C18F-016A-0E98-2987DAB0BB71}"/>
          </ac:picMkLst>
        </pc:picChg>
        <pc:picChg chg="add mod">
          <ac:chgData name="Choi Yong Seok" userId="29ea6c4f-dc10-4b17-9b49-e970b46c0171" providerId="ADAL" clId="{B57C5AD3-3E74-44C3-847A-72B8EF92DA50}" dt="2022-11-07T06:47:22.433" v="3075" actId="1076"/>
          <ac:picMkLst>
            <pc:docMk/>
            <pc:sldMk cId="1004056808" sldId="938"/>
            <ac:picMk id="7" creationId="{4D957D5F-F843-04D7-2403-DCDDFE3EA37F}"/>
          </ac:picMkLst>
        </pc:picChg>
      </pc:sldChg>
      <pc:sldChg chg="modSp add mod">
        <pc:chgData name="Choi Yong Seok" userId="29ea6c4f-dc10-4b17-9b49-e970b46c0171" providerId="ADAL" clId="{B57C5AD3-3E74-44C3-847A-72B8EF92DA50}" dt="2022-11-07T06:47:47.752" v="3084" actId="14826"/>
        <pc:sldMkLst>
          <pc:docMk/>
          <pc:sldMk cId="662780371" sldId="939"/>
        </pc:sldMkLst>
        <pc:spChg chg="mod">
          <ac:chgData name="Choi Yong Seok" userId="29ea6c4f-dc10-4b17-9b49-e970b46c0171" providerId="ADAL" clId="{B57C5AD3-3E74-44C3-847A-72B8EF92DA50}" dt="2022-11-07T06:47:35.615" v="3083" actId="20577"/>
          <ac:spMkLst>
            <pc:docMk/>
            <pc:sldMk cId="662780371" sldId="939"/>
            <ac:spMk id="5" creationId="{121808BF-FE34-9FDB-49B8-0295956D2308}"/>
          </ac:spMkLst>
        </pc:spChg>
        <pc:picChg chg="mod">
          <ac:chgData name="Choi Yong Seok" userId="29ea6c4f-dc10-4b17-9b49-e970b46c0171" providerId="ADAL" clId="{B57C5AD3-3E74-44C3-847A-72B8EF92DA50}" dt="2022-11-07T06:47:47.752" v="3084" actId="14826"/>
          <ac:picMkLst>
            <pc:docMk/>
            <pc:sldMk cId="662780371" sldId="939"/>
            <ac:picMk id="7" creationId="{4D957D5F-F843-04D7-2403-DCDDFE3EA37F}"/>
          </ac:picMkLst>
        </pc:picChg>
      </pc:sldChg>
      <pc:sldChg chg="addSp delSp modSp add mod">
        <pc:chgData name="Choi Yong Seok" userId="29ea6c4f-dc10-4b17-9b49-e970b46c0171" providerId="ADAL" clId="{B57C5AD3-3E74-44C3-847A-72B8EF92DA50}" dt="2022-11-07T06:48:23.153" v="3138" actId="1076"/>
        <pc:sldMkLst>
          <pc:docMk/>
          <pc:sldMk cId="1594165692" sldId="940"/>
        </pc:sldMkLst>
        <pc:spChg chg="mod">
          <ac:chgData name="Choi Yong Seok" userId="29ea6c4f-dc10-4b17-9b49-e970b46c0171" providerId="ADAL" clId="{B57C5AD3-3E74-44C3-847A-72B8EF92DA50}" dt="2022-11-07T06:48:08.459" v="3133" actId="20577"/>
          <ac:spMkLst>
            <pc:docMk/>
            <pc:sldMk cId="1594165692" sldId="940"/>
            <ac:spMk id="5" creationId="{121808BF-FE34-9FDB-49B8-0295956D2308}"/>
          </ac:spMkLst>
        </pc:spChg>
        <pc:picChg chg="add mod">
          <ac:chgData name="Choi Yong Seok" userId="29ea6c4f-dc10-4b17-9b49-e970b46c0171" providerId="ADAL" clId="{B57C5AD3-3E74-44C3-847A-72B8EF92DA50}" dt="2022-11-07T06:48:23.153" v="3138" actId="1076"/>
          <ac:picMkLst>
            <pc:docMk/>
            <pc:sldMk cId="1594165692" sldId="940"/>
            <ac:picMk id="6" creationId="{4FEC6FCE-8899-C967-871F-6BADB1AA03B0}"/>
          </ac:picMkLst>
        </pc:picChg>
        <pc:picChg chg="del">
          <ac:chgData name="Choi Yong Seok" userId="29ea6c4f-dc10-4b17-9b49-e970b46c0171" providerId="ADAL" clId="{B57C5AD3-3E74-44C3-847A-72B8EF92DA50}" dt="2022-11-07T06:48:09.749" v="3134" actId="478"/>
          <ac:picMkLst>
            <pc:docMk/>
            <pc:sldMk cId="1594165692" sldId="940"/>
            <ac:picMk id="7" creationId="{4D957D5F-F843-04D7-2403-DCDDFE3EA37F}"/>
          </ac:picMkLst>
        </pc:picChg>
      </pc:sldChg>
      <pc:sldChg chg="addSp delSp modSp add mod">
        <pc:chgData name="Choi Yong Seok" userId="29ea6c4f-dc10-4b17-9b49-e970b46c0171" providerId="ADAL" clId="{B57C5AD3-3E74-44C3-847A-72B8EF92DA50}" dt="2022-11-07T06:49:02.505" v="3144" actId="1076"/>
        <pc:sldMkLst>
          <pc:docMk/>
          <pc:sldMk cId="3814765607" sldId="941"/>
        </pc:sldMkLst>
        <pc:spChg chg="mod">
          <ac:chgData name="Choi Yong Seok" userId="29ea6c4f-dc10-4b17-9b49-e970b46c0171" providerId="ADAL" clId="{B57C5AD3-3E74-44C3-847A-72B8EF92DA50}" dt="2022-11-07T06:48:38.902" v="3141" actId="20577"/>
          <ac:spMkLst>
            <pc:docMk/>
            <pc:sldMk cId="3814765607" sldId="941"/>
            <ac:spMk id="5" creationId="{121808BF-FE34-9FDB-49B8-0295956D2308}"/>
          </ac:spMkLst>
        </pc:spChg>
        <pc:picChg chg="del">
          <ac:chgData name="Choi Yong Seok" userId="29ea6c4f-dc10-4b17-9b49-e970b46c0171" providerId="ADAL" clId="{B57C5AD3-3E74-44C3-847A-72B8EF92DA50}" dt="2022-11-07T06:49:00.174" v="3142" actId="478"/>
          <ac:picMkLst>
            <pc:docMk/>
            <pc:sldMk cId="3814765607" sldId="941"/>
            <ac:picMk id="6" creationId="{4FEC6FCE-8899-C967-871F-6BADB1AA03B0}"/>
          </ac:picMkLst>
        </pc:picChg>
        <pc:picChg chg="add mod">
          <ac:chgData name="Choi Yong Seok" userId="29ea6c4f-dc10-4b17-9b49-e970b46c0171" providerId="ADAL" clId="{B57C5AD3-3E74-44C3-847A-72B8EF92DA50}" dt="2022-11-07T06:49:02.505" v="3144" actId="1076"/>
          <ac:picMkLst>
            <pc:docMk/>
            <pc:sldMk cId="3814765607" sldId="941"/>
            <ac:picMk id="7" creationId="{5FF7C517-A815-5D6A-78CB-5E54517D10B2}"/>
          </ac:picMkLst>
        </pc:picChg>
      </pc:sldChg>
      <pc:sldChg chg="addSp delSp modSp add mod">
        <pc:chgData name="Choi Yong Seok" userId="29ea6c4f-dc10-4b17-9b49-e970b46c0171" providerId="ADAL" clId="{B57C5AD3-3E74-44C3-847A-72B8EF92DA50}" dt="2022-11-07T06:49:33.891" v="3183" actId="1076"/>
        <pc:sldMkLst>
          <pc:docMk/>
          <pc:sldMk cId="2165569541" sldId="942"/>
        </pc:sldMkLst>
        <pc:spChg chg="mod">
          <ac:chgData name="Choi Yong Seok" userId="29ea6c4f-dc10-4b17-9b49-e970b46c0171" providerId="ADAL" clId="{B57C5AD3-3E74-44C3-847A-72B8EF92DA50}" dt="2022-11-07T06:49:16.223" v="3179" actId="20577"/>
          <ac:spMkLst>
            <pc:docMk/>
            <pc:sldMk cId="2165569541" sldId="942"/>
            <ac:spMk id="5" creationId="{121808BF-FE34-9FDB-49B8-0295956D2308}"/>
          </ac:spMkLst>
        </pc:spChg>
        <pc:picChg chg="add mod">
          <ac:chgData name="Choi Yong Seok" userId="29ea6c4f-dc10-4b17-9b49-e970b46c0171" providerId="ADAL" clId="{B57C5AD3-3E74-44C3-847A-72B8EF92DA50}" dt="2022-11-07T06:49:33.891" v="3183" actId="1076"/>
          <ac:picMkLst>
            <pc:docMk/>
            <pc:sldMk cId="2165569541" sldId="942"/>
            <ac:picMk id="6" creationId="{2804E79A-E7DA-B13A-1991-05AE2F44CD2A}"/>
          </ac:picMkLst>
        </pc:picChg>
        <pc:picChg chg="del">
          <ac:chgData name="Choi Yong Seok" userId="29ea6c4f-dc10-4b17-9b49-e970b46c0171" providerId="ADAL" clId="{B57C5AD3-3E74-44C3-847A-72B8EF92DA50}" dt="2022-11-07T06:49:17.397" v="3180" actId="478"/>
          <ac:picMkLst>
            <pc:docMk/>
            <pc:sldMk cId="2165569541" sldId="942"/>
            <ac:picMk id="7" creationId="{5FF7C517-A815-5D6A-78CB-5E54517D10B2}"/>
          </ac:picMkLst>
        </pc:picChg>
      </pc:sldChg>
      <pc:sldChg chg="modSp add mod">
        <pc:chgData name="Choi Yong Seok" userId="29ea6c4f-dc10-4b17-9b49-e970b46c0171" providerId="ADAL" clId="{B57C5AD3-3E74-44C3-847A-72B8EF92DA50}" dt="2022-11-07T06:50:06.620" v="3185" actId="14826"/>
        <pc:sldMkLst>
          <pc:docMk/>
          <pc:sldMk cId="1497377535" sldId="943"/>
        </pc:sldMkLst>
        <pc:picChg chg="mod">
          <ac:chgData name="Choi Yong Seok" userId="29ea6c4f-dc10-4b17-9b49-e970b46c0171" providerId="ADAL" clId="{B57C5AD3-3E74-44C3-847A-72B8EF92DA50}" dt="2022-11-07T06:50:06.620" v="3185" actId="14826"/>
          <ac:picMkLst>
            <pc:docMk/>
            <pc:sldMk cId="1497377535" sldId="943"/>
            <ac:picMk id="6" creationId="{2804E79A-E7DA-B13A-1991-05AE2F44CD2A}"/>
          </ac:picMkLst>
        </pc:picChg>
      </pc:sldChg>
      <pc:sldChg chg="addSp delSp modSp add del mod">
        <pc:chgData name="Choi Yong Seok" userId="29ea6c4f-dc10-4b17-9b49-e970b46c0171" providerId="ADAL" clId="{B57C5AD3-3E74-44C3-847A-72B8EF92DA50}" dt="2022-11-07T08:31:02.737" v="3254" actId="47"/>
        <pc:sldMkLst>
          <pc:docMk/>
          <pc:sldMk cId="965211327" sldId="944"/>
        </pc:sldMkLst>
        <pc:spChg chg="mod">
          <ac:chgData name="Choi Yong Seok" userId="29ea6c4f-dc10-4b17-9b49-e970b46c0171" providerId="ADAL" clId="{B57C5AD3-3E74-44C3-847A-72B8EF92DA50}" dt="2022-11-07T08:28:30.380" v="3228" actId="20577"/>
          <ac:spMkLst>
            <pc:docMk/>
            <pc:sldMk cId="965211327" sldId="944"/>
            <ac:spMk id="5" creationId="{121808BF-FE34-9FDB-49B8-0295956D2308}"/>
          </ac:spMkLst>
        </pc:spChg>
        <pc:picChg chg="del">
          <ac:chgData name="Choi Yong Seok" userId="29ea6c4f-dc10-4b17-9b49-e970b46c0171" providerId="ADAL" clId="{B57C5AD3-3E74-44C3-847A-72B8EF92DA50}" dt="2022-11-07T08:28:32.230" v="3229" actId="478"/>
          <ac:picMkLst>
            <pc:docMk/>
            <pc:sldMk cId="965211327" sldId="944"/>
            <ac:picMk id="6" creationId="{2804E79A-E7DA-B13A-1991-05AE2F44CD2A}"/>
          </ac:picMkLst>
        </pc:picChg>
        <pc:picChg chg="add mod">
          <ac:chgData name="Choi Yong Seok" userId="29ea6c4f-dc10-4b17-9b49-e970b46c0171" providerId="ADAL" clId="{B57C5AD3-3E74-44C3-847A-72B8EF92DA50}" dt="2022-11-07T08:28:41.196" v="3231" actId="1076"/>
          <ac:picMkLst>
            <pc:docMk/>
            <pc:sldMk cId="965211327" sldId="944"/>
            <ac:picMk id="7" creationId="{F2963A27-8376-C32E-3AAF-65BC371711D6}"/>
          </ac:picMkLst>
        </pc:picChg>
      </pc:sldChg>
      <pc:sldChg chg="addSp delSp modSp add mod">
        <pc:chgData name="Choi Yong Seok" userId="29ea6c4f-dc10-4b17-9b49-e970b46c0171" providerId="ADAL" clId="{B57C5AD3-3E74-44C3-847A-72B8EF92DA50}" dt="2022-11-07T08:31:17.449" v="3280" actId="1076"/>
        <pc:sldMkLst>
          <pc:docMk/>
          <pc:sldMk cId="3520095292" sldId="945"/>
        </pc:sldMkLst>
        <pc:spChg chg="mod">
          <ac:chgData name="Choi Yong Seok" userId="29ea6c4f-dc10-4b17-9b49-e970b46c0171" providerId="ADAL" clId="{B57C5AD3-3E74-44C3-847A-72B8EF92DA50}" dt="2022-11-07T08:31:08.566" v="3278" actId="20577"/>
          <ac:spMkLst>
            <pc:docMk/>
            <pc:sldMk cId="3520095292" sldId="945"/>
            <ac:spMk id="5" creationId="{121808BF-FE34-9FDB-49B8-0295956D2308}"/>
          </ac:spMkLst>
        </pc:spChg>
        <pc:picChg chg="add mod">
          <ac:chgData name="Choi Yong Seok" userId="29ea6c4f-dc10-4b17-9b49-e970b46c0171" providerId="ADAL" clId="{B57C5AD3-3E74-44C3-847A-72B8EF92DA50}" dt="2022-11-07T08:31:17.449" v="3280" actId="1076"/>
          <ac:picMkLst>
            <pc:docMk/>
            <pc:sldMk cId="3520095292" sldId="945"/>
            <ac:picMk id="6" creationId="{834AF487-F7A9-30F9-2884-398F2234D3FC}"/>
          </ac:picMkLst>
        </pc:picChg>
        <pc:picChg chg="del">
          <ac:chgData name="Choi Yong Seok" userId="29ea6c4f-dc10-4b17-9b49-e970b46c0171" providerId="ADAL" clId="{B57C5AD3-3E74-44C3-847A-72B8EF92DA50}" dt="2022-11-07T08:30:07.334" v="3253" actId="478"/>
          <ac:picMkLst>
            <pc:docMk/>
            <pc:sldMk cId="3520095292" sldId="945"/>
            <ac:picMk id="7" creationId="{F2963A27-8376-C32E-3AAF-65BC371711D6}"/>
          </ac:picMkLst>
        </pc:picChg>
      </pc:sldChg>
      <pc:sldChg chg="addSp delSp modSp add mod">
        <pc:chgData name="Choi Yong Seok" userId="29ea6c4f-dc10-4b17-9b49-e970b46c0171" providerId="ADAL" clId="{B57C5AD3-3E74-44C3-847A-72B8EF92DA50}" dt="2022-11-07T08:32:38.249" v="3310" actId="1076"/>
        <pc:sldMkLst>
          <pc:docMk/>
          <pc:sldMk cId="1791685891" sldId="946"/>
        </pc:sldMkLst>
        <pc:spChg chg="mod">
          <ac:chgData name="Choi Yong Seok" userId="29ea6c4f-dc10-4b17-9b49-e970b46c0171" providerId="ADAL" clId="{B57C5AD3-3E74-44C3-847A-72B8EF92DA50}" dt="2022-11-07T08:32:26.239" v="3307" actId="20577"/>
          <ac:spMkLst>
            <pc:docMk/>
            <pc:sldMk cId="1791685891" sldId="946"/>
            <ac:spMk id="5" creationId="{121808BF-FE34-9FDB-49B8-0295956D2308}"/>
          </ac:spMkLst>
        </pc:spChg>
        <pc:picChg chg="del">
          <ac:chgData name="Choi Yong Seok" userId="29ea6c4f-dc10-4b17-9b49-e970b46c0171" providerId="ADAL" clId="{B57C5AD3-3E74-44C3-847A-72B8EF92DA50}" dt="2022-11-07T08:32:36.902" v="3308" actId="478"/>
          <ac:picMkLst>
            <pc:docMk/>
            <pc:sldMk cId="1791685891" sldId="946"/>
            <ac:picMk id="6" creationId="{834AF487-F7A9-30F9-2884-398F2234D3FC}"/>
          </ac:picMkLst>
        </pc:picChg>
        <pc:picChg chg="add mod">
          <ac:chgData name="Choi Yong Seok" userId="29ea6c4f-dc10-4b17-9b49-e970b46c0171" providerId="ADAL" clId="{B57C5AD3-3E74-44C3-847A-72B8EF92DA50}" dt="2022-11-07T08:32:38.249" v="3310" actId="1076"/>
          <ac:picMkLst>
            <pc:docMk/>
            <pc:sldMk cId="1791685891" sldId="946"/>
            <ac:picMk id="7" creationId="{C7597168-993D-B4FE-5D2B-1A61C08AAC61}"/>
          </ac:picMkLst>
        </pc:picChg>
      </pc:sldChg>
    </pc:docChg>
  </pc:docChgLst>
  <pc:docChgLst>
    <pc:chgData name="Choi Yong Seok" userId="29ea6c4f-dc10-4b17-9b49-e970b46c0171" providerId="ADAL" clId="{1D82BC25-123A-4632-94EC-8EABD17BEFC5}"/>
    <pc:docChg chg="undo custSel addSld delSld modSld">
      <pc:chgData name="Choi Yong Seok" userId="29ea6c4f-dc10-4b17-9b49-e970b46c0171" providerId="ADAL" clId="{1D82BC25-123A-4632-94EC-8EABD17BEFC5}" dt="2022-07-27T04:21:24.384" v="2578" actId="1076"/>
      <pc:docMkLst>
        <pc:docMk/>
      </pc:docMkLst>
      <pc:sldChg chg="modSp mod">
        <pc:chgData name="Choi Yong Seok" userId="29ea6c4f-dc10-4b17-9b49-e970b46c0171" providerId="ADAL" clId="{1D82BC25-123A-4632-94EC-8EABD17BEFC5}" dt="2022-07-27T01:55:17.149" v="125" actId="14826"/>
        <pc:sldMkLst>
          <pc:docMk/>
          <pc:sldMk cId="1335508778" sldId="364"/>
        </pc:sldMkLst>
        <pc:spChg chg="mod">
          <ac:chgData name="Choi Yong Seok" userId="29ea6c4f-dc10-4b17-9b49-e970b46c0171" providerId="ADAL" clId="{1D82BC25-123A-4632-94EC-8EABD17BEFC5}" dt="2022-07-27T01:55:02.006" v="124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1D82BC25-123A-4632-94EC-8EABD17BEFC5}" dt="2022-07-27T01:54:47.476" v="84" actId="20577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1D82BC25-123A-4632-94EC-8EABD17BEFC5}" dt="2022-07-27T01:54:58.939" v="122" actId="1038"/>
          <ac:spMkLst>
            <pc:docMk/>
            <pc:sldMk cId="1335508778" sldId="364"/>
            <ac:spMk id="5" creationId="{E8BF452F-36B6-160E-7EDD-D9A860F416A6}"/>
          </ac:spMkLst>
        </pc:spChg>
        <pc:picChg chg="mod">
          <ac:chgData name="Choi Yong Seok" userId="29ea6c4f-dc10-4b17-9b49-e970b46c0171" providerId="ADAL" clId="{1D82BC25-123A-4632-94EC-8EABD17BEFC5}" dt="2022-07-27T01:55:17.149" v="125" actId="14826"/>
          <ac:picMkLst>
            <pc:docMk/>
            <pc:sldMk cId="1335508778" sldId="364"/>
            <ac:picMk id="9" creationId="{70F474E0-7BC2-0AF2-C76E-A1A7EA23EB57}"/>
          </ac:picMkLst>
        </pc:picChg>
      </pc:sldChg>
      <pc:sldChg chg="delSp modSp mod">
        <pc:chgData name="Choi Yong Seok" userId="29ea6c4f-dc10-4b17-9b49-e970b46c0171" providerId="ADAL" clId="{1D82BC25-123A-4632-94EC-8EABD17BEFC5}" dt="2022-07-27T02:03:23.444" v="1423" actId="20577"/>
        <pc:sldMkLst>
          <pc:docMk/>
          <pc:sldMk cId="2614291775" sldId="705"/>
        </pc:sldMkLst>
        <pc:spChg chg="mod">
          <ac:chgData name="Choi Yong Seok" userId="29ea6c4f-dc10-4b17-9b49-e970b46c0171" providerId="ADAL" clId="{1D82BC25-123A-4632-94EC-8EABD17BEFC5}" dt="2022-07-27T02:03:23.444" v="1423" actId="20577"/>
          <ac:spMkLst>
            <pc:docMk/>
            <pc:sldMk cId="2614291775" sldId="705"/>
            <ac:spMk id="3" creationId="{AF883A52-735F-F384-9DB7-00BDFCDEBEE5}"/>
          </ac:spMkLst>
        </pc:spChg>
        <pc:picChg chg="del">
          <ac:chgData name="Choi Yong Seok" userId="29ea6c4f-dc10-4b17-9b49-e970b46c0171" providerId="ADAL" clId="{1D82BC25-123A-4632-94EC-8EABD17BEFC5}" dt="2022-07-27T01:55:57.620" v="126" actId="478"/>
          <ac:picMkLst>
            <pc:docMk/>
            <pc:sldMk cId="2614291775" sldId="705"/>
            <ac:picMk id="6" creationId="{C286DB73-0E6F-6928-FB14-8D8AC43153F1}"/>
          </ac:picMkLst>
        </pc:picChg>
      </pc:sldChg>
      <pc:sldChg chg="addSp delSp modSp mod">
        <pc:chgData name="Choi Yong Seok" userId="29ea6c4f-dc10-4b17-9b49-e970b46c0171" providerId="ADAL" clId="{1D82BC25-123A-4632-94EC-8EABD17BEFC5}" dt="2022-07-27T04:06:49.263" v="2010" actId="1076"/>
        <pc:sldMkLst>
          <pc:docMk/>
          <pc:sldMk cId="2670418856" sldId="753"/>
        </pc:sldMkLst>
        <pc:spChg chg="mod">
          <ac:chgData name="Choi Yong Seok" userId="29ea6c4f-dc10-4b17-9b49-e970b46c0171" providerId="ADAL" clId="{1D82BC25-123A-4632-94EC-8EABD17BEFC5}" dt="2022-07-27T02:05:18.329" v="1574" actId="20577"/>
          <ac:spMkLst>
            <pc:docMk/>
            <pc:sldMk cId="2670418856" sldId="753"/>
            <ac:spMk id="3" creationId="{AF883A52-735F-F384-9DB7-00BDFCDEBEE5}"/>
          </ac:spMkLst>
        </pc:spChg>
        <pc:spChg chg="mod">
          <ac:chgData name="Choi Yong Seok" userId="29ea6c4f-dc10-4b17-9b49-e970b46c0171" providerId="ADAL" clId="{1D82BC25-123A-4632-94EC-8EABD17BEFC5}" dt="2022-07-27T02:03:48.005" v="1459" actId="20577"/>
          <ac:spMkLst>
            <pc:docMk/>
            <pc:sldMk cId="2670418856" sldId="753"/>
            <ac:spMk id="4" creationId="{00000000-0000-0000-0000-000000000000}"/>
          </ac:spMkLst>
        </pc:spChg>
        <pc:spChg chg="add mod">
          <ac:chgData name="Choi Yong Seok" userId="29ea6c4f-dc10-4b17-9b49-e970b46c0171" providerId="ADAL" clId="{1D82BC25-123A-4632-94EC-8EABD17BEFC5}" dt="2022-07-27T04:04:02.556" v="1874" actId="113"/>
          <ac:spMkLst>
            <pc:docMk/>
            <pc:sldMk cId="2670418856" sldId="753"/>
            <ac:spMk id="9" creationId="{0B8861E9-693B-FC5E-422C-4A62F699AF39}"/>
          </ac:spMkLst>
        </pc:spChg>
        <pc:spChg chg="add mod">
          <ac:chgData name="Choi Yong Seok" userId="29ea6c4f-dc10-4b17-9b49-e970b46c0171" providerId="ADAL" clId="{1D82BC25-123A-4632-94EC-8EABD17BEFC5}" dt="2022-07-27T04:04:00.478" v="1873" actId="113"/>
          <ac:spMkLst>
            <pc:docMk/>
            <pc:sldMk cId="2670418856" sldId="753"/>
            <ac:spMk id="12" creationId="{1673E1CC-568C-FD57-147B-9A8171A77D7B}"/>
          </ac:spMkLst>
        </pc:spChg>
        <pc:spChg chg="add mod">
          <ac:chgData name="Choi Yong Seok" userId="29ea6c4f-dc10-4b17-9b49-e970b46c0171" providerId="ADAL" clId="{1D82BC25-123A-4632-94EC-8EABD17BEFC5}" dt="2022-07-27T04:03:32.374" v="1843" actId="1076"/>
          <ac:spMkLst>
            <pc:docMk/>
            <pc:sldMk cId="2670418856" sldId="753"/>
            <ac:spMk id="14" creationId="{1F248661-AFA0-3AE7-74CB-83AB7A6CB61C}"/>
          </ac:spMkLst>
        </pc:spChg>
        <pc:spChg chg="add mod">
          <ac:chgData name="Choi Yong Seok" userId="29ea6c4f-dc10-4b17-9b49-e970b46c0171" providerId="ADAL" clId="{1D82BC25-123A-4632-94EC-8EABD17BEFC5}" dt="2022-07-27T04:03:56.613" v="1872" actId="113"/>
          <ac:spMkLst>
            <pc:docMk/>
            <pc:sldMk cId="2670418856" sldId="753"/>
            <ac:spMk id="15" creationId="{9397D4F9-CA03-817E-7468-E414C869495A}"/>
          </ac:spMkLst>
        </pc:spChg>
        <pc:spChg chg="add mod">
          <ac:chgData name="Choi Yong Seok" userId="29ea6c4f-dc10-4b17-9b49-e970b46c0171" providerId="ADAL" clId="{1D82BC25-123A-4632-94EC-8EABD17BEFC5}" dt="2022-07-27T04:03:55.021" v="1871" actId="113"/>
          <ac:spMkLst>
            <pc:docMk/>
            <pc:sldMk cId="2670418856" sldId="753"/>
            <ac:spMk id="16" creationId="{8ADA8428-13C4-8EEA-43D0-26E1873D4FBD}"/>
          </ac:spMkLst>
        </pc:spChg>
        <pc:spChg chg="add mod">
          <ac:chgData name="Choi Yong Seok" userId="29ea6c4f-dc10-4b17-9b49-e970b46c0171" providerId="ADAL" clId="{1D82BC25-123A-4632-94EC-8EABD17BEFC5}" dt="2022-07-27T04:06:15.825" v="1973" actId="1076"/>
          <ac:spMkLst>
            <pc:docMk/>
            <pc:sldMk cId="2670418856" sldId="753"/>
            <ac:spMk id="17" creationId="{5D9E9914-6367-3192-0440-B7829C41F14C}"/>
          </ac:spMkLst>
        </pc:spChg>
        <pc:spChg chg="add mod">
          <ac:chgData name="Choi Yong Seok" userId="29ea6c4f-dc10-4b17-9b49-e970b46c0171" providerId="ADAL" clId="{1D82BC25-123A-4632-94EC-8EABD17BEFC5}" dt="2022-07-27T04:03:32.374" v="1843" actId="1076"/>
          <ac:spMkLst>
            <pc:docMk/>
            <pc:sldMk cId="2670418856" sldId="753"/>
            <ac:spMk id="18" creationId="{7EAEF4AF-97A2-DB70-4020-9ADA8A413F2C}"/>
          </ac:spMkLst>
        </pc:spChg>
        <pc:spChg chg="add mod">
          <ac:chgData name="Choi Yong Seok" userId="29ea6c4f-dc10-4b17-9b49-e970b46c0171" providerId="ADAL" clId="{1D82BC25-123A-4632-94EC-8EABD17BEFC5}" dt="2022-07-27T04:06:49.263" v="2010" actId="1076"/>
          <ac:spMkLst>
            <pc:docMk/>
            <pc:sldMk cId="2670418856" sldId="753"/>
            <ac:spMk id="19" creationId="{F0EC4CE6-CC38-3F4F-A02A-251D1545740B}"/>
          </ac:spMkLst>
        </pc:spChg>
        <pc:picChg chg="del">
          <ac:chgData name="Choi Yong Seok" userId="29ea6c4f-dc10-4b17-9b49-e970b46c0171" providerId="ADAL" clId="{1D82BC25-123A-4632-94EC-8EABD17BEFC5}" dt="2022-07-27T02:03:55.317" v="1461" actId="478"/>
          <ac:picMkLst>
            <pc:docMk/>
            <pc:sldMk cId="2670418856" sldId="753"/>
            <ac:picMk id="6" creationId="{054820E6-3BB7-AF01-23A9-98E0E9CC6245}"/>
          </ac:picMkLst>
        </pc:picChg>
        <pc:picChg chg="add mod">
          <ac:chgData name="Choi Yong Seok" userId="29ea6c4f-dc10-4b17-9b49-e970b46c0171" providerId="ADAL" clId="{1D82BC25-123A-4632-94EC-8EABD17BEFC5}" dt="2022-07-27T02:05:35.295" v="1576" actId="1076"/>
          <ac:picMkLst>
            <pc:docMk/>
            <pc:sldMk cId="2670418856" sldId="753"/>
            <ac:picMk id="7" creationId="{9B25B280-5549-38D5-4F01-C8DF4F7B27C2}"/>
          </ac:picMkLst>
        </pc:picChg>
        <pc:picChg chg="del">
          <ac:chgData name="Choi Yong Seok" userId="29ea6c4f-dc10-4b17-9b49-e970b46c0171" providerId="ADAL" clId="{1D82BC25-123A-4632-94EC-8EABD17BEFC5}" dt="2022-07-27T02:03:55.596" v="1462" actId="478"/>
          <ac:picMkLst>
            <pc:docMk/>
            <pc:sldMk cId="2670418856" sldId="753"/>
            <ac:picMk id="8" creationId="{26BEB6AB-7B42-35CF-DE70-2E0C5C1BA13A}"/>
          </ac:picMkLst>
        </pc:picChg>
        <pc:picChg chg="del">
          <ac:chgData name="Choi Yong Seok" userId="29ea6c4f-dc10-4b17-9b49-e970b46c0171" providerId="ADAL" clId="{1D82BC25-123A-4632-94EC-8EABD17BEFC5}" dt="2022-07-27T02:03:54.854" v="1460" actId="478"/>
          <ac:picMkLst>
            <pc:docMk/>
            <pc:sldMk cId="2670418856" sldId="753"/>
            <ac:picMk id="10" creationId="{4AD294F2-799C-014B-9BA3-9DB5764C4FCA}"/>
          </ac:picMkLst>
        </pc:picChg>
        <pc:picChg chg="del">
          <ac:chgData name="Choi Yong Seok" userId="29ea6c4f-dc10-4b17-9b49-e970b46c0171" providerId="ADAL" clId="{1D82BC25-123A-4632-94EC-8EABD17BEFC5}" dt="2022-07-27T02:03:54.854" v="1460" actId="478"/>
          <ac:picMkLst>
            <pc:docMk/>
            <pc:sldMk cId="2670418856" sldId="753"/>
            <ac:picMk id="13" creationId="{06F29C09-3D4E-AB33-6D75-83D30F60F994}"/>
          </ac:picMkLst>
        </pc:picChg>
      </pc:sldChg>
      <pc:sldChg chg="delSp modSp add mod">
        <pc:chgData name="Choi Yong Seok" userId="29ea6c4f-dc10-4b17-9b49-e970b46c0171" providerId="ADAL" clId="{1D82BC25-123A-4632-94EC-8EABD17BEFC5}" dt="2022-07-27T04:16:01.527" v="2329"/>
        <pc:sldMkLst>
          <pc:docMk/>
          <pc:sldMk cId="3736063295" sldId="754"/>
        </pc:sldMkLst>
        <pc:spChg chg="mod">
          <ac:chgData name="Choi Yong Seok" userId="29ea6c4f-dc10-4b17-9b49-e970b46c0171" providerId="ADAL" clId="{1D82BC25-123A-4632-94EC-8EABD17BEFC5}" dt="2022-07-27T04:16:01.527" v="2329"/>
          <ac:spMkLst>
            <pc:docMk/>
            <pc:sldMk cId="3736063295" sldId="754"/>
            <ac:spMk id="3" creationId="{AF883A52-735F-F384-9DB7-00BDFCDEBEE5}"/>
          </ac:spMkLst>
        </pc:spChg>
        <pc:spChg chg="mod">
          <ac:chgData name="Choi Yong Seok" userId="29ea6c4f-dc10-4b17-9b49-e970b46c0171" providerId="ADAL" clId="{1D82BC25-123A-4632-94EC-8EABD17BEFC5}" dt="2022-07-27T04:08:48.443" v="2023" actId="20577"/>
          <ac:spMkLst>
            <pc:docMk/>
            <pc:sldMk cId="3736063295" sldId="754"/>
            <ac:spMk id="4" creationId="{00000000-0000-0000-0000-000000000000}"/>
          </ac:spMkLst>
        </pc:spChg>
        <pc:spChg chg="del">
          <ac:chgData name="Choi Yong Seok" userId="29ea6c4f-dc10-4b17-9b49-e970b46c0171" providerId="ADAL" clId="{1D82BC25-123A-4632-94EC-8EABD17BEFC5}" dt="2022-07-27T04:10:00.745" v="2025" actId="478"/>
          <ac:spMkLst>
            <pc:docMk/>
            <pc:sldMk cId="3736063295" sldId="754"/>
            <ac:spMk id="9" creationId="{0B8861E9-693B-FC5E-422C-4A62F699AF39}"/>
          </ac:spMkLst>
        </pc:spChg>
        <pc:spChg chg="del">
          <ac:chgData name="Choi Yong Seok" userId="29ea6c4f-dc10-4b17-9b49-e970b46c0171" providerId="ADAL" clId="{1D82BC25-123A-4632-94EC-8EABD17BEFC5}" dt="2022-07-27T04:10:00.745" v="2025" actId="478"/>
          <ac:spMkLst>
            <pc:docMk/>
            <pc:sldMk cId="3736063295" sldId="754"/>
            <ac:spMk id="12" creationId="{1673E1CC-568C-FD57-147B-9A8171A77D7B}"/>
          </ac:spMkLst>
        </pc:spChg>
        <pc:spChg chg="del">
          <ac:chgData name="Choi Yong Seok" userId="29ea6c4f-dc10-4b17-9b49-e970b46c0171" providerId="ADAL" clId="{1D82BC25-123A-4632-94EC-8EABD17BEFC5}" dt="2022-07-27T04:10:00.745" v="2025" actId="478"/>
          <ac:spMkLst>
            <pc:docMk/>
            <pc:sldMk cId="3736063295" sldId="754"/>
            <ac:spMk id="14" creationId="{1F248661-AFA0-3AE7-74CB-83AB7A6CB61C}"/>
          </ac:spMkLst>
        </pc:spChg>
        <pc:spChg chg="del">
          <ac:chgData name="Choi Yong Seok" userId="29ea6c4f-dc10-4b17-9b49-e970b46c0171" providerId="ADAL" clId="{1D82BC25-123A-4632-94EC-8EABD17BEFC5}" dt="2022-07-27T04:10:00.745" v="2025" actId="478"/>
          <ac:spMkLst>
            <pc:docMk/>
            <pc:sldMk cId="3736063295" sldId="754"/>
            <ac:spMk id="15" creationId="{9397D4F9-CA03-817E-7468-E414C869495A}"/>
          </ac:spMkLst>
        </pc:spChg>
        <pc:spChg chg="del">
          <ac:chgData name="Choi Yong Seok" userId="29ea6c4f-dc10-4b17-9b49-e970b46c0171" providerId="ADAL" clId="{1D82BC25-123A-4632-94EC-8EABD17BEFC5}" dt="2022-07-27T04:10:00.745" v="2025" actId="478"/>
          <ac:spMkLst>
            <pc:docMk/>
            <pc:sldMk cId="3736063295" sldId="754"/>
            <ac:spMk id="16" creationId="{8ADA8428-13C4-8EEA-43D0-26E1873D4FBD}"/>
          </ac:spMkLst>
        </pc:spChg>
        <pc:spChg chg="del">
          <ac:chgData name="Choi Yong Seok" userId="29ea6c4f-dc10-4b17-9b49-e970b46c0171" providerId="ADAL" clId="{1D82BC25-123A-4632-94EC-8EABD17BEFC5}" dt="2022-07-27T04:10:00.745" v="2025" actId="478"/>
          <ac:spMkLst>
            <pc:docMk/>
            <pc:sldMk cId="3736063295" sldId="754"/>
            <ac:spMk id="17" creationId="{5D9E9914-6367-3192-0440-B7829C41F14C}"/>
          </ac:spMkLst>
        </pc:spChg>
        <pc:spChg chg="del">
          <ac:chgData name="Choi Yong Seok" userId="29ea6c4f-dc10-4b17-9b49-e970b46c0171" providerId="ADAL" clId="{1D82BC25-123A-4632-94EC-8EABD17BEFC5}" dt="2022-07-27T04:10:00.745" v="2025" actId="478"/>
          <ac:spMkLst>
            <pc:docMk/>
            <pc:sldMk cId="3736063295" sldId="754"/>
            <ac:spMk id="18" creationId="{7EAEF4AF-97A2-DB70-4020-9ADA8A413F2C}"/>
          </ac:spMkLst>
        </pc:spChg>
        <pc:spChg chg="del">
          <ac:chgData name="Choi Yong Seok" userId="29ea6c4f-dc10-4b17-9b49-e970b46c0171" providerId="ADAL" clId="{1D82BC25-123A-4632-94EC-8EABD17BEFC5}" dt="2022-07-27T04:10:02.132" v="2026" actId="478"/>
          <ac:spMkLst>
            <pc:docMk/>
            <pc:sldMk cId="3736063295" sldId="754"/>
            <ac:spMk id="19" creationId="{F0EC4CE6-CC38-3F4F-A02A-251D1545740B}"/>
          </ac:spMkLst>
        </pc:spChg>
        <pc:picChg chg="del">
          <ac:chgData name="Choi Yong Seok" userId="29ea6c4f-dc10-4b17-9b49-e970b46c0171" providerId="ADAL" clId="{1D82BC25-123A-4632-94EC-8EABD17BEFC5}" dt="2022-07-27T04:09:58.504" v="2024" actId="478"/>
          <ac:picMkLst>
            <pc:docMk/>
            <pc:sldMk cId="3736063295" sldId="754"/>
            <ac:picMk id="7" creationId="{9B25B280-5549-38D5-4F01-C8DF4F7B27C2}"/>
          </ac:picMkLst>
        </pc:picChg>
      </pc:sldChg>
      <pc:sldChg chg="del">
        <pc:chgData name="Choi Yong Seok" userId="29ea6c4f-dc10-4b17-9b49-e970b46c0171" providerId="ADAL" clId="{1D82BC25-123A-4632-94EC-8EABD17BEFC5}" dt="2022-07-27T04:08:28.154" v="2011" actId="47"/>
        <pc:sldMkLst>
          <pc:docMk/>
          <pc:sldMk cId="3803154558" sldId="754"/>
        </pc:sldMkLst>
      </pc:sldChg>
      <pc:sldChg chg="del">
        <pc:chgData name="Choi Yong Seok" userId="29ea6c4f-dc10-4b17-9b49-e970b46c0171" providerId="ADAL" clId="{1D82BC25-123A-4632-94EC-8EABD17BEFC5}" dt="2022-07-27T04:08:28.154" v="2011" actId="47"/>
        <pc:sldMkLst>
          <pc:docMk/>
          <pc:sldMk cId="1718010048" sldId="755"/>
        </pc:sldMkLst>
      </pc:sldChg>
      <pc:sldChg chg="addSp delSp modSp add mod">
        <pc:chgData name="Choi Yong Seok" userId="29ea6c4f-dc10-4b17-9b49-e970b46c0171" providerId="ADAL" clId="{1D82BC25-123A-4632-94EC-8EABD17BEFC5}" dt="2022-07-27T04:16:51.784" v="2333" actId="1076"/>
        <pc:sldMkLst>
          <pc:docMk/>
          <pc:sldMk cId="2775934175" sldId="755"/>
        </pc:sldMkLst>
        <pc:spChg chg="del mod">
          <ac:chgData name="Choi Yong Seok" userId="29ea6c4f-dc10-4b17-9b49-e970b46c0171" providerId="ADAL" clId="{1D82BC25-123A-4632-94EC-8EABD17BEFC5}" dt="2022-07-27T04:16:27.164" v="2330" actId="478"/>
          <ac:spMkLst>
            <pc:docMk/>
            <pc:sldMk cId="2775934175" sldId="755"/>
            <ac:spMk id="3" creationId="{AF883A52-735F-F384-9DB7-00BDFCDEBEE5}"/>
          </ac:spMkLst>
        </pc:spChg>
        <pc:spChg chg="mod">
          <ac:chgData name="Choi Yong Seok" userId="29ea6c4f-dc10-4b17-9b49-e970b46c0171" providerId="ADAL" clId="{1D82BC25-123A-4632-94EC-8EABD17BEFC5}" dt="2022-07-27T04:14:57.119" v="2276" actId="20577"/>
          <ac:spMkLst>
            <pc:docMk/>
            <pc:sldMk cId="2775934175" sldId="755"/>
            <ac:spMk id="4" creationId="{00000000-0000-0000-0000-000000000000}"/>
          </ac:spMkLst>
        </pc:spChg>
        <pc:picChg chg="add mod">
          <ac:chgData name="Choi Yong Seok" userId="29ea6c4f-dc10-4b17-9b49-e970b46c0171" providerId="ADAL" clId="{1D82BC25-123A-4632-94EC-8EABD17BEFC5}" dt="2022-07-27T04:16:51.784" v="2333" actId="1076"/>
          <ac:picMkLst>
            <pc:docMk/>
            <pc:sldMk cId="2775934175" sldId="755"/>
            <ac:picMk id="6" creationId="{A813DC4D-625D-2944-2299-761DEC2ECCAF}"/>
          </ac:picMkLst>
        </pc:picChg>
      </pc:sldChg>
      <pc:sldChg chg="del">
        <pc:chgData name="Choi Yong Seok" userId="29ea6c4f-dc10-4b17-9b49-e970b46c0171" providerId="ADAL" clId="{1D82BC25-123A-4632-94EC-8EABD17BEFC5}" dt="2022-07-27T04:08:28.154" v="2011" actId="47"/>
        <pc:sldMkLst>
          <pc:docMk/>
          <pc:sldMk cId="1122589255" sldId="756"/>
        </pc:sldMkLst>
      </pc:sldChg>
      <pc:sldChg chg="addSp delSp modSp add mod">
        <pc:chgData name="Choi Yong Seok" userId="29ea6c4f-dc10-4b17-9b49-e970b46c0171" providerId="ADAL" clId="{1D82BC25-123A-4632-94EC-8EABD17BEFC5}" dt="2022-07-27T04:17:50.975" v="2404" actId="1076"/>
        <pc:sldMkLst>
          <pc:docMk/>
          <pc:sldMk cId="1184887336" sldId="756"/>
        </pc:sldMkLst>
        <pc:spChg chg="add mod">
          <ac:chgData name="Choi Yong Seok" userId="29ea6c4f-dc10-4b17-9b49-e970b46c0171" providerId="ADAL" clId="{1D82BC25-123A-4632-94EC-8EABD17BEFC5}" dt="2022-07-27T04:17:40.313" v="2401" actId="20577"/>
          <ac:spMkLst>
            <pc:docMk/>
            <pc:sldMk cId="1184887336" sldId="756"/>
            <ac:spMk id="3" creationId="{DB65F7A4-4861-FE84-D60E-3702B8E6E415}"/>
          </ac:spMkLst>
        </pc:spChg>
        <pc:spChg chg="mod">
          <ac:chgData name="Choi Yong Seok" userId="29ea6c4f-dc10-4b17-9b49-e970b46c0171" providerId="ADAL" clId="{1D82BC25-123A-4632-94EC-8EABD17BEFC5}" dt="2022-07-27T04:17:20.936" v="2344" actId="20577"/>
          <ac:spMkLst>
            <pc:docMk/>
            <pc:sldMk cId="1184887336" sldId="756"/>
            <ac:spMk id="4" creationId="{00000000-0000-0000-0000-000000000000}"/>
          </ac:spMkLst>
        </pc:spChg>
        <pc:picChg chg="del">
          <ac:chgData name="Choi Yong Seok" userId="29ea6c4f-dc10-4b17-9b49-e970b46c0171" providerId="ADAL" clId="{1D82BC25-123A-4632-94EC-8EABD17BEFC5}" dt="2022-07-27T04:17:41.551" v="2402" actId="478"/>
          <ac:picMkLst>
            <pc:docMk/>
            <pc:sldMk cId="1184887336" sldId="756"/>
            <ac:picMk id="6" creationId="{A813DC4D-625D-2944-2299-761DEC2ECCAF}"/>
          </ac:picMkLst>
        </pc:picChg>
        <pc:picChg chg="add mod">
          <ac:chgData name="Choi Yong Seok" userId="29ea6c4f-dc10-4b17-9b49-e970b46c0171" providerId="ADAL" clId="{1D82BC25-123A-4632-94EC-8EABD17BEFC5}" dt="2022-07-27T04:17:50.975" v="2404" actId="1076"/>
          <ac:picMkLst>
            <pc:docMk/>
            <pc:sldMk cId="1184887336" sldId="756"/>
            <ac:picMk id="7" creationId="{71676147-307F-F6C5-DBE3-D603EF09165D}"/>
          </ac:picMkLst>
        </pc:picChg>
      </pc:sldChg>
      <pc:sldChg chg="del">
        <pc:chgData name="Choi Yong Seok" userId="29ea6c4f-dc10-4b17-9b49-e970b46c0171" providerId="ADAL" clId="{1D82BC25-123A-4632-94EC-8EABD17BEFC5}" dt="2022-07-27T04:08:28.154" v="2011" actId="47"/>
        <pc:sldMkLst>
          <pc:docMk/>
          <pc:sldMk cId="315666095" sldId="757"/>
        </pc:sldMkLst>
      </pc:sldChg>
      <pc:sldChg chg="addSp delSp modSp add mod">
        <pc:chgData name="Choi Yong Seok" userId="29ea6c4f-dc10-4b17-9b49-e970b46c0171" providerId="ADAL" clId="{1D82BC25-123A-4632-94EC-8EABD17BEFC5}" dt="2022-07-27T04:19:58.788" v="2505" actId="1076"/>
        <pc:sldMkLst>
          <pc:docMk/>
          <pc:sldMk cId="885878636" sldId="757"/>
        </pc:sldMkLst>
        <pc:spChg chg="mod">
          <ac:chgData name="Choi Yong Seok" userId="29ea6c4f-dc10-4b17-9b49-e970b46c0171" providerId="ADAL" clId="{1D82BC25-123A-4632-94EC-8EABD17BEFC5}" dt="2022-07-27T04:18:45.839" v="2443" actId="20577"/>
          <ac:spMkLst>
            <pc:docMk/>
            <pc:sldMk cId="885878636" sldId="757"/>
            <ac:spMk id="3" creationId="{DB65F7A4-4861-FE84-D60E-3702B8E6E415}"/>
          </ac:spMkLst>
        </pc:spChg>
        <pc:spChg chg="add mod">
          <ac:chgData name="Choi Yong Seok" userId="29ea6c4f-dc10-4b17-9b49-e970b46c0171" providerId="ADAL" clId="{1D82BC25-123A-4632-94EC-8EABD17BEFC5}" dt="2022-07-27T04:19:58.788" v="2505" actId="1076"/>
          <ac:spMkLst>
            <pc:docMk/>
            <pc:sldMk cId="885878636" sldId="757"/>
            <ac:spMk id="8" creationId="{A11236B5-14C9-BF26-AFA3-B789B822C6FD}"/>
          </ac:spMkLst>
        </pc:spChg>
        <pc:picChg chg="add mod">
          <ac:chgData name="Choi Yong Seok" userId="29ea6c4f-dc10-4b17-9b49-e970b46c0171" providerId="ADAL" clId="{1D82BC25-123A-4632-94EC-8EABD17BEFC5}" dt="2022-07-27T04:19:02.059" v="2447" actId="1076"/>
          <ac:picMkLst>
            <pc:docMk/>
            <pc:sldMk cId="885878636" sldId="757"/>
            <ac:picMk id="6" creationId="{9ED48DC2-FC0B-0263-0BD7-D56F65665D06}"/>
          </ac:picMkLst>
        </pc:picChg>
        <pc:picChg chg="del">
          <ac:chgData name="Choi Yong Seok" userId="29ea6c4f-dc10-4b17-9b49-e970b46c0171" providerId="ADAL" clId="{1D82BC25-123A-4632-94EC-8EABD17BEFC5}" dt="2022-07-27T04:18:48.199" v="2444" actId="478"/>
          <ac:picMkLst>
            <pc:docMk/>
            <pc:sldMk cId="885878636" sldId="757"/>
            <ac:picMk id="7" creationId="{71676147-307F-F6C5-DBE3-D603EF09165D}"/>
          </ac:picMkLst>
        </pc:picChg>
      </pc:sldChg>
      <pc:sldChg chg="addSp delSp modSp add mod">
        <pc:chgData name="Choi Yong Seok" userId="29ea6c4f-dc10-4b17-9b49-e970b46c0171" providerId="ADAL" clId="{1D82BC25-123A-4632-94EC-8EABD17BEFC5}" dt="2022-07-27T04:21:24.384" v="2578" actId="1076"/>
        <pc:sldMkLst>
          <pc:docMk/>
          <pc:sldMk cId="179998175" sldId="758"/>
        </pc:sldMkLst>
        <pc:spChg chg="mod">
          <ac:chgData name="Choi Yong Seok" userId="29ea6c4f-dc10-4b17-9b49-e970b46c0171" providerId="ADAL" clId="{1D82BC25-123A-4632-94EC-8EABD17BEFC5}" dt="2022-07-27T04:20:32.485" v="2530" actId="20577"/>
          <ac:spMkLst>
            <pc:docMk/>
            <pc:sldMk cId="179998175" sldId="758"/>
            <ac:spMk id="3" creationId="{DB65F7A4-4861-FE84-D60E-3702B8E6E415}"/>
          </ac:spMkLst>
        </pc:spChg>
        <pc:spChg chg="del">
          <ac:chgData name="Choi Yong Seok" userId="29ea6c4f-dc10-4b17-9b49-e970b46c0171" providerId="ADAL" clId="{1D82BC25-123A-4632-94EC-8EABD17BEFC5}" dt="2022-07-27T04:20:36.365" v="2532" actId="478"/>
          <ac:spMkLst>
            <pc:docMk/>
            <pc:sldMk cId="179998175" sldId="758"/>
            <ac:spMk id="8" creationId="{A11236B5-14C9-BF26-AFA3-B789B822C6FD}"/>
          </ac:spMkLst>
        </pc:spChg>
        <pc:picChg chg="del">
          <ac:chgData name="Choi Yong Seok" userId="29ea6c4f-dc10-4b17-9b49-e970b46c0171" providerId="ADAL" clId="{1D82BC25-123A-4632-94EC-8EABD17BEFC5}" dt="2022-07-27T04:20:34.871" v="2531" actId="478"/>
          <ac:picMkLst>
            <pc:docMk/>
            <pc:sldMk cId="179998175" sldId="758"/>
            <ac:picMk id="6" creationId="{9ED48DC2-FC0B-0263-0BD7-D56F65665D06}"/>
          </ac:picMkLst>
        </pc:picChg>
        <pc:picChg chg="add mod">
          <ac:chgData name="Choi Yong Seok" userId="29ea6c4f-dc10-4b17-9b49-e970b46c0171" providerId="ADAL" clId="{1D82BC25-123A-4632-94EC-8EABD17BEFC5}" dt="2022-07-27T04:21:14.111" v="2576" actId="1035"/>
          <ac:picMkLst>
            <pc:docMk/>
            <pc:sldMk cId="179998175" sldId="758"/>
            <ac:picMk id="7" creationId="{FAE988AA-E289-C9AC-0B64-8C5A64C9CF17}"/>
          </ac:picMkLst>
        </pc:picChg>
        <pc:picChg chg="add mod">
          <ac:chgData name="Choi Yong Seok" userId="29ea6c4f-dc10-4b17-9b49-e970b46c0171" providerId="ADAL" clId="{1D82BC25-123A-4632-94EC-8EABD17BEFC5}" dt="2022-07-27T04:21:14.111" v="2576" actId="1035"/>
          <ac:picMkLst>
            <pc:docMk/>
            <pc:sldMk cId="179998175" sldId="758"/>
            <ac:picMk id="10" creationId="{28CB0DA8-4968-6397-6A61-0C8E7002E3F6}"/>
          </ac:picMkLst>
        </pc:picChg>
        <pc:picChg chg="add mod">
          <ac:chgData name="Choi Yong Seok" userId="29ea6c4f-dc10-4b17-9b49-e970b46c0171" providerId="ADAL" clId="{1D82BC25-123A-4632-94EC-8EABD17BEFC5}" dt="2022-07-27T04:21:24.384" v="2578" actId="1076"/>
          <ac:picMkLst>
            <pc:docMk/>
            <pc:sldMk cId="179998175" sldId="758"/>
            <ac:picMk id="13" creationId="{551164E0-C8EF-BA44-14ED-91DA20ADB479}"/>
          </ac:picMkLst>
        </pc:picChg>
      </pc:sldChg>
      <pc:sldChg chg="del">
        <pc:chgData name="Choi Yong Seok" userId="29ea6c4f-dc10-4b17-9b49-e970b46c0171" providerId="ADAL" clId="{1D82BC25-123A-4632-94EC-8EABD17BEFC5}" dt="2022-07-27T04:08:28.154" v="2011" actId="47"/>
        <pc:sldMkLst>
          <pc:docMk/>
          <pc:sldMk cId="1676332058" sldId="758"/>
        </pc:sldMkLst>
      </pc:sldChg>
      <pc:sldChg chg="del">
        <pc:chgData name="Choi Yong Seok" userId="29ea6c4f-dc10-4b17-9b49-e970b46c0171" providerId="ADAL" clId="{1D82BC25-123A-4632-94EC-8EABD17BEFC5}" dt="2022-07-27T04:08:28.154" v="2011" actId="47"/>
        <pc:sldMkLst>
          <pc:docMk/>
          <pc:sldMk cId="4021165603" sldId="759"/>
        </pc:sldMkLst>
      </pc:sldChg>
      <pc:sldChg chg="del">
        <pc:chgData name="Choi Yong Seok" userId="29ea6c4f-dc10-4b17-9b49-e970b46c0171" providerId="ADAL" clId="{1D82BC25-123A-4632-94EC-8EABD17BEFC5}" dt="2022-07-27T04:08:28.154" v="2011" actId="47"/>
        <pc:sldMkLst>
          <pc:docMk/>
          <pc:sldMk cId="2925683243" sldId="760"/>
        </pc:sldMkLst>
      </pc:sldChg>
      <pc:sldChg chg="del">
        <pc:chgData name="Choi Yong Seok" userId="29ea6c4f-dc10-4b17-9b49-e970b46c0171" providerId="ADAL" clId="{1D82BC25-123A-4632-94EC-8EABD17BEFC5}" dt="2022-07-27T04:08:28.154" v="2011" actId="47"/>
        <pc:sldMkLst>
          <pc:docMk/>
          <pc:sldMk cId="3825394439" sldId="761"/>
        </pc:sldMkLst>
      </pc:sldChg>
      <pc:sldChg chg="del">
        <pc:chgData name="Choi Yong Seok" userId="29ea6c4f-dc10-4b17-9b49-e970b46c0171" providerId="ADAL" clId="{1D82BC25-123A-4632-94EC-8EABD17BEFC5}" dt="2022-07-27T04:08:28.154" v="2011" actId="47"/>
        <pc:sldMkLst>
          <pc:docMk/>
          <pc:sldMk cId="614041833" sldId="762"/>
        </pc:sldMkLst>
      </pc:sldChg>
      <pc:sldChg chg="del">
        <pc:chgData name="Choi Yong Seok" userId="29ea6c4f-dc10-4b17-9b49-e970b46c0171" providerId="ADAL" clId="{1D82BC25-123A-4632-94EC-8EABD17BEFC5}" dt="2022-07-27T04:08:28.154" v="2011" actId="47"/>
        <pc:sldMkLst>
          <pc:docMk/>
          <pc:sldMk cId="271177614" sldId="763"/>
        </pc:sldMkLst>
      </pc:sldChg>
      <pc:sldChg chg="del">
        <pc:chgData name="Choi Yong Seok" userId="29ea6c4f-dc10-4b17-9b49-e970b46c0171" providerId="ADAL" clId="{1D82BC25-123A-4632-94EC-8EABD17BEFC5}" dt="2022-07-27T04:08:28.154" v="2011" actId="47"/>
        <pc:sldMkLst>
          <pc:docMk/>
          <pc:sldMk cId="2978722212" sldId="764"/>
        </pc:sldMkLst>
      </pc:sldChg>
      <pc:sldChg chg="del">
        <pc:chgData name="Choi Yong Seok" userId="29ea6c4f-dc10-4b17-9b49-e970b46c0171" providerId="ADAL" clId="{1D82BC25-123A-4632-94EC-8EABD17BEFC5}" dt="2022-07-27T04:08:28.154" v="2011" actId="47"/>
        <pc:sldMkLst>
          <pc:docMk/>
          <pc:sldMk cId="3310576214" sldId="765"/>
        </pc:sldMkLst>
      </pc:sldChg>
      <pc:sldChg chg="del">
        <pc:chgData name="Choi Yong Seok" userId="29ea6c4f-dc10-4b17-9b49-e970b46c0171" providerId="ADAL" clId="{1D82BC25-123A-4632-94EC-8EABD17BEFC5}" dt="2022-07-27T04:08:28.154" v="2011" actId="47"/>
        <pc:sldMkLst>
          <pc:docMk/>
          <pc:sldMk cId="989498228" sldId="766"/>
        </pc:sldMkLst>
      </pc:sldChg>
      <pc:sldChg chg="del">
        <pc:chgData name="Choi Yong Seok" userId="29ea6c4f-dc10-4b17-9b49-e970b46c0171" providerId="ADAL" clId="{1D82BC25-123A-4632-94EC-8EABD17BEFC5}" dt="2022-07-27T04:08:28.154" v="2011" actId="47"/>
        <pc:sldMkLst>
          <pc:docMk/>
          <pc:sldMk cId="3263704731" sldId="767"/>
        </pc:sldMkLst>
      </pc:sldChg>
    </pc:docChg>
  </pc:docChgLst>
  <pc:docChgLst>
    <pc:chgData name="Choi Yong Seok" userId="29ea6c4f-dc10-4b17-9b49-e970b46c0171" providerId="ADAL" clId="{E8253FF0-58CB-44ED-87FD-2E5911D7FD0D}"/>
    <pc:docChg chg="undo custSel addSld delSld modSld">
      <pc:chgData name="Choi Yong Seok" userId="29ea6c4f-dc10-4b17-9b49-e970b46c0171" providerId="ADAL" clId="{E8253FF0-58CB-44ED-87FD-2E5911D7FD0D}" dt="2022-05-30T07:50:40.759" v="8819" actId="1076"/>
      <pc:docMkLst>
        <pc:docMk/>
      </pc:docMkLst>
      <pc:sldChg chg="addSp modSp mod">
        <pc:chgData name="Choi Yong Seok" userId="29ea6c4f-dc10-4b17-9b49-e970b46c0171" providerId="ADAL" clId="{E8253FF0-58CB-44ED-87FD-2E5911D7FD0D}" dt="2022-05-30T06:21:03.260" v="2913" actId="1076"/>
        <pc:sldMkLst>
          <pc:docMk/>
          <pc:sldMk cId="1335508778" sldId="364"/>
        </pc:sldMkLst>
        <pc:spChg chg="mod">
          <ac:chgData name="Choi Yong Seok" userId="29ea6c4f-dc10-4b17-9b49-e970b46c0171" providerId="ADAL" clId="{E8253FF0-58CB-44ED-87FD-2E5911D7FD0D}" dt="2022-05-30T04:40:08.449" v="103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E8253FF0-58CB-44ED-87FD-2E5911D7FD0D}" dt="2022-05-30T06:20:51.282" v="2911" actId="20577"/>
          <ac:spMkLst>
            <pc:docMk/>
            <pc:sldMk cId="1335508778" sldId="364"/>
            <ac:spMk id="4" creationId="{00000000-0000-0000-0000-000000000000}"/>
          </ac:spMkLst>
        </pc:spChg>
        <pc:spChg chg="add mod">
          <ac:chgData name="Choi Yong Seok" userId="29ea6c4f-dc10-4b17-9b49-e970b46c0171" providerId="ADAL" clId="{E8253FF0-58CB-44ED-87FD-2E5911D7FD0D}" dt="2022-05-30T05:35:32.834" v="552" actId="20577"/>
          <ac:spMkLst>
            <pc:docMk/>
            <pc:sldMk cId="1335508778" sldId="364"/>
            <ac:spMk id="5" creationId="{E8BF452F-36B6-160E-7EDD-D9A860F416A6}"/>
          </ac:spMkLst>
        </pc:spChg>
        <pc:picChg chg="add mod">
          <ac:chgData name="Choi Yong Seok" userId="29ea6c4f-dc10-4b17-9b49-e970b46c0171" providerId="ADAL" clId="{E8253FF0-58CB-44ED-87FD-2E5911D7FD0D}" dt="2022-05-30T06:21:03.260" v="2913" actId="1076"/>
          <ac:picMkLst>
            <pc:docMk/>
            <pc:sldMk cId="1335508778" sldId="364"/>
            <ac:picMk id="8" creationId="{E904C728-08DF-1ABA-3763-D59DA01F8130}"/>
          </ac:picMkLst>
        </pc:picChg>
      </pc:sldChg>
      <pc:sldChg chg="addSp delSp modSp mod">
        <pc:chgData name="Choi Yong Seok" userId="29ea6c4f-dc10-4b17-9b49-e970b46c0171" providerId="ADAL" clId="{E8253FF0-58CB-44ED-87FD-2E5911D7FD0D}" dt="2022-05-30T06:33:02.343" v="4546" actId="20577"/>
        <pc:sldMkLst>
          <pc:docMk/>
          <pc:sldMk cId="2614291775" sldId="705"/>
        </pc:sldMkLst>
        <pc:spChg chg="add mod">
          <ac:chgData name="Choi Yong Seok" userId="29ea6c4f-dc10-4b17-9b49-e970b46c0171" providerId="ADAL" clId="{E8253FF0-58CB-44ED-87FD-2E5911D7FD0D}" dt="2022-05-30T06:33:02.343" v="4546" actId="20577"/>
          <ac:spMkLst>
            <pc:docMk/>
            <pc:sldMk cId="2614291775" sldId="705"/>
            <ac:spMk id="3" creationId="{AF883A52-735F-F384-9DB7-00BDFCDEBEE5}"/>
          </ac:spMkLst>
        </pc:spChg>
        <pc:spChg chg="mod">
          <ac:chgData name="Choi Yong Seok" userId="29ea6c4f-dc10-4b17-9b49-e970b46c0171" providerId="ADAL" clId="{E8253FF0-58CB-44ED-87FD-2E5911D7FD0D}" dt="2022-05-30T05:04:54.091" v="125" actId="20577"/>
          <ac:spMkLst>
            <pc:docMk/>
            <pc:sldMk cId="2614291775" sldId="705"/>
            <ac:spMk id="4" creationId="{00000000-0000-0000-0000-000000000000}"/>
          </ac:spMkLst>
        </pc:spChg>
        <pc:picChg chg="del">
          <ac:chgData name="Choi Yong Seok" userId="29ea6c4f-dc10-4b17-9b49-e970b46c0171" providerId="ADAL" clId="{E8253FF0-58CB-44ED-87FD-2E5911D7FD0D}" dt="2022-05-30T05:04:56" v="126" actId="478"/>
          <ac:picMkLst>
            <pc:docMk/>
            <pc:sldMk cId="2614291775" sldId="705"/>
            <ac:picMk id="7" creationId="{2A7970E6-75A1-C16C-489B-45ED4FD0ECD7}"/>
          </ac:picMkLst>
        </pc:picChg>
      </pc:sldChg>
      <pc:sldChg chg="addSp modSp add mod">
        <pc:chgData name="Choi Yong Seok" userId="29ea6c4f-dc10-4b17-9b49-e970b46c0171" providerId="ADAL" clId="{E8253FF0-58CB-44ED-87FD-2E5911D7FD0D}" dt="2022-05-30T06:40:08.811" v="4844" actId="1038"/>
        <pc:sldMkLst>
          <pc:docMk/>
          <pc:sldMk cId="176008663" sldId="706"/>
        </pc:sldMkLst>
        <pc:spChg chg="mod">
          <ac:chgData name="Choi Yong Seok" userId="29ea6c4f-dc10-4b17-9b49-e970b46c0171" providerId="ADAL" clId="{E8253FF0-58CB-44ED-87FD-2E5911D7FD0D}" dt="2022-05-30T06:34:39.081" v="4801"/>
          <ac:spMkLst>
            <pc:docMk/>
            <pc:sldMk cId="176008663" sldId="706"/>
            <ac:spMk id="3" creationId="{AF883A52-735F-F384-9DB7-00BDFCDEBEE5}"/>
          </ac:spMkLst>
        </pc:spChg>
        <pc:picChg chg="add mod">
          <ac:chgData name="Choi Yong Seok" userId="29ea6c4f-dc10-4b17-9b49-e970b46c0171" providerId="ADAL" clId="{E8253FF0-58CB-44ED-87FD-2E5911D7FD0D}" dt="2022-05-30T06:40:08.811" v="4844" actId="1038"/>
          <ac:picMkLst>
            <pc:docMk/>
            <pc:sldMk cId="176008663" sldId="706"/>
            <ac:picMk id="6" creationId="{3FE3AEA3-2FA9-F577-00B0-9D095AB76D92}"/>
          </ac:picMkLst>
        </pc:picChg>
      </pc:sldChg>
      <pc:sldChg chg="modSp add del mod">
        <pc:chgData name="Choi Yong Seok" userId="29ea6c4f-dc10-4b17-9b49-e970b46c0171" providerId="ADAL" clId="{E8253FF0-58CB-44ED-87FD-2E5911D7FD0D}" dt="2022-05-30T06:33:29.257" v="4547" actId="47"/>
        <pc:sldMkLst>
          <pc:docMk/>
          <pc:sldMk cId="1980944158" sldId="706"/>
        </pc:sldMkLst>
        <pc:spChg chg="mod">
          <ac:chgData name="Choi Yong Seok" userId="29ea6c4f-dc10-4b17-9b49-e970b46c0171" providerId="ADAL" clId="{E8253FF0-58CB-44ED-87FD-2E5911D7FD0D}" dt="2022-05-30T05:50:29.809" v="1866"/>
          <ac:spMkLst>
            <pc:docMk/>
            <pc:sldMk cId="1980944158" sldId="706"/>
            <ac:spMk id="3" creationId="{AF883A52-735F-F384-9DB7-00BDFCDEBEE5}"/>
          </ac:spMkLst>
        </pc:spChg>
        <pc:spChg chg="mod">
          <ac:chgData name="Choi Yong Seok" userId="29ea6c4f-dc10-4b17-9b49-e970b46c0171" providerId="ADAL" clId="{E8253FF0-58CB-44ED-87FD-2E5911D7FD0D}" dt="2022-05-30T05:47:36.559" v="1346" actId="20577"/>
          <ac:spMkLst>
            <pc:docMk/>
            <pc:sldMk cId="1980944158" sldId="706"/>
            <ac:spMk id="4" creationId="{00000000-0000-0000-0000-000000000000}"/>
          </ac:spMkLst>
        </pc:spChg>
      </pc:sldChg>
      <pc:sldChg chg="addSp delSp modSp add mod">
        <pc:chgData name="Choi Yong Seok" userId="29ea6c4f-dc10-4b17-9b49-e970b46c0171" providerId="ADAL" clId="{E8253FF0-58CB-44ED-87FD-2E5911D7FD0D}" dt="2022-05-30T06:41:03.202" v="4930" actId="1076"/>
        <pc:sldMkLst>
          <pc:docMk/>
          <pc:sldMk cId="1426656911" sldId="707"/>
        </pc:sldMkLst>
        <pc:spChg chg="del">
          <ac:chgData name="Choi Yong Seok" userId="29ea6c4f-dc10-4b17-9b49-e970b46c0171" providerId="ADAL" clId="{E8253FF0-58CB-44ED-87FD-2E5911D7FD0D}" dt="2022-05-30T06:40:40.055" v="4900" actId="478"/>
          <ac:spMkLst>
            <pc:docMk/>
            <pc:sldMk cId="1426656911" sldId="707"/>
            <ac:spMk id="3" creationId="{AF883A52-735F-F384-9DB7-00BDFCDEBEE5}"/>
          </ac:spMkLst>
        </pc:spChg>
        <pc:spChg chg="mod">
          <ac:chgData name="Choi Yong Seok" userId="29ea6c4f-dc10-4b17-9b49-e970b46c0171" providerId="ADAL" clId="{E8253FF0-58CB-44ED-87FD-2E5911D7FD0D}" dt="2022-05-30T06:40:50.682" v="4927" actId="20577"/>
          <ac:spMkLst>
            <pc:docMk/>
            <pc:sldMk cId="1426656911" sldId="707"/>
            <ac:spMk id="4" creationId="{00000000-0000-0000-0000-000000000000}"/>
          </ac:spMkLst>
        </pc:spChg>
        <pc:picChg chg="del">
          <ac:chgData name="Choi Yong Seok" userId="29ea6c4f-dc10-4b17-9b49-e970b46c0171" providerId="ADAL" clId="{E8253FF0-58CB-44ED-87FD-2E5911D7FD0D}" dt="2022-05-30T06:40:39.041" v="4899" actId="478"/>
          <ac:picMkLst>
            <pc:docMk/>
            <pc:sldMk cId="1426656911" sldId="707"/>
            <ac:picMk id="6" creationId="{3FE3AEA3-2FA9-F577-00B0-9D095AB76D92}"/>
          </ac:picMkLst>
        </pc:picChg>
        <pc:picChg chg="add mod">
          <ac:chgData name="Choi Yong Seok" userId="29ea6c4f-dc10-4b17-9b49-e970b46c0171" providerId="ADAL" clId="{E8253FF0-58CB-44ED-87FD-2E5911D7FD0D}" dt="2022-05-30T06:41:03.202" v="4930" actId="1076"/>
          <ac:picMkLst>
            <pc:docMk/>
            <pc:sldMk cId="1426656911" sldId="707"/>
            <ac:picMk id="7" creationId="{4A027AC6-F70B-5F86-ED34-1BD7FAFC9CAE}"/>
          </ac:picMkLst>
        </pc:picChg>
      </pc:sldChg>
      <pc:sldChg chg="addSp modSp add del mod">
        <pc:chgData name="Choi Yong Seok" userId="29ea6c4f-dc10-4b17-9b49-e970b46c0171" providerId="ADAL" clId="{E8253FF0-58CB-44ED-87FD-2E5911D7FD0D}" dt="2022-05-30T06:33:29.257" v="4547" actId="47"/>
        <pc:sldMkLst>
          <pc:docMk/>
          <pc:sldMk cId="2055249958" sldId="707"/>
        </pc:sldMkLst>
        <pc:spChg chg="mod">
          <ac:chgData name="Choi Yong Seok" userId="29ea6c4f-dc10-4b17-9b49-e970b46c0171" providerId="ADAL" clId="{E8253FF0-58CB-44ED-87FD-2E5911D7FD0D}" dt="2022-05-30T05:55:56.751" v="2286" actId="20577"/>
          <ac:spMkLst>
            <pc:docMk/>
            <pc:sldMk cId="2055249958" sldId="707"/>
            <ac:spMk id="3" creationId="{AF883A52-735F-F384-9DB7-00BDFCDEBEE5}"/>
          </ac:spMkLst>
        </pc:spChg>
        <pc:spChg chg="add mod">
          <ac:chgData name="Choi Yong Seok" userId="29ea6c4f-dc10-4b17-9b49-e970b46c0171" providerId="ADAL" clId="{E8253FF0-58CB-44ED-87FD-2E5911D7FD0D}" dt="2022-05-30T05:50:56.981" v="1896" actId="1076"/>
          <ac:spMkLst>
            <pc:docMk/>
            <pc:sldMk cId="2055249958" sldId="707"/>
            <ac:spMk id="5" creationId="{C1B0BE03-8361-5200-A4EC-D3735FF961C5}"/>
          </ac:spMkLst>
        </pc:spChg>
        <pc:spChg chg="add mod">
          <ac:chgData name="Choi Yong Seok" userId="29ea6c4f-dc10-4b17-9b49-e970b46c0171" providerId="ADAL" clId="{E8253FF0-58CB-44ED-87FD-2E5911D7FD0D}" dt="2022-05-30T05:56:03.763" v="2288" actId="1076"/>
          <ac:spMkLst>
            <pc:docMk/>
            <pc:sldMk cId="2055249958" sldId="707"/>
            <ac:spMk id="6" creationId="{8F46582C-08FD-1252-59C6-098782846B80}"/>
          </ac:spMkLst>
        </pc:spChg>
        <pc:spChg chg="add mod">
          <ac:chgData name="Choi Yong Seok" userId="29ea6c4f-dc10-4b17-9b49-e970b46c0171" providerId="ADAL" clId="{E8253FF0-58CB-44ED-87FD-2E5911D7FD0D}" dt="2022-05-30T05:58:12.411" v="2401" actId="1076"/>
          <ac:spMkLst>
            <pc:docMk/>
            <pc:sldMk cId="2055249958" sldId="707"/>
            <ac:spMk id="7" creationId="{C9ED5959-167E-E77E-FCCC-81858AF90306}"/>
          </ac:spMkLst>
        </pc:spChg>
      </pc:sldChg>
      <pc:sldChg chg="addSp delSp modSp add mod">
        <pc:chgData name="Choi Yong Seok" userId="29ea6c4f-dc10-4b17-9b49-e970b46c0171" providerId="ADAL" clId="{E8253FF0-58CB-44ED-87FD-2E5911D7FD0D}" dt="2022-05-30T06:51:01.252" v="5940" actId="1036"/>
        <pc:sldMkLst>
          <pc:docMk/>
          <pc:sldMk cId="174975379" sldId="708"/>
        </pc:sldMkLst>
        <pc:spChg chg="mod">
          <ac:chgData name="Choi Yong Seok" userId="29ea6c4f-dc10-4b17-9b49-e970b46c0171" providerId="ADAL" clId="{E8253FF0-58CB-44ED-87FD-2E5911D7FD0D}" dt="2022-05-30T06:41:16.146" v="4954" actId="20577"/>
          <ac:spMkLst>
            <pc:docMk/>
            <pc:sldMk cId="174975379" sldId="708"/>
            <ac:spMk id="4" creationId="{00000000-0000-0000-0000-000000000000}"/>
          </ac:spMkLst>
        </pc:spChg>
        <pc:spChg chg="add mod">
          <ac:chgData name="Choi Yong Seok" userId="29ea6c4f-dc10-4b17-9b49-e970b46c0171" providerId="ADAL" clId="{E8253FF0-58CB-44ED-87FD-2E5911D7FD0D}" dt="2022-05-30T06:44:26.430" v="5014" actId="1076"/>
          <ac:spMkLst>
            <pc:docMk/>
            <pc:sldMk cId="174975379" sldId="708"/>
            <ac:spMk id="6" creationId="{7D13101F-45BC-3F95-B25A-A9866BF60B48}"/>
          </ac:spMkLst>
        </pc:spChg>
        <pc:spChg chg="add mod">
          <ac:chgData name="Choi Yong Seok" userId="29ea6c4f-dc10-4b17-9b49-e970b46c0171" providerId="ADAL" clId="{E8253FF0-58CB-44ED-87FD-2E5911D7FD0D}" dt="2022-05-30T06:44:19.299" v="5013" actId="1076"/>
          <ac:spMkLst>
            <pc:docMk/>
            <pc:sldMk cId="174975379" sldId="708"/>
            <ac:spMk id="8" creationId="{7DE1863D-8601-9899-E46C-81F6E06F6C89}"/>
          </ac:spMkLst>
        </pc:spChg>
        <pc:spChg chg="add mod">
          <ac:chgData name="Choi Yong Seok" userId="29ea6c4f-dc10-4b17-9b49-e970b46c0171" providerId="ADAL" clId="{E8253FF0-58CB-44ED-87FD-2E5911D7FD0D}" dt="2022-05-30T06:44:26.430" v="5014" actId="1076"/>
          <ac:spMkLst>
            <pc:docMk/>
            <pc:sldMk cId="174975379" sldId="708"/>
            <ac:spMk id="9" creationId="{F2BF1ABD-3F28-C765-B8E3-2A49C0D62CB4}"/>
          </ac:spMkLst>
        </pc:spChg>
        <pc:spChg chg="add mod">
          <ac:chgData name="Choi Yong Seok" userId="29ea6c4f-dc10-4b17-9b49-e970b46c0171" providerId="ADAL" clId="{E8253FF0-58CB-44ED-87FD-2E5911D7FD0D}" dt="2022-05-30T06:49:54.081" v="5893"/>
          <ac:spMkLst>
            <pc:docMk/>
            <pc:sldMk cId="174975379" sldId="708"/>
            <ac:spMk id="10" creationId="{9E0BC5C1-52E1-BFD0-F38A-1F1ECC1734B3}"/>
          </ac:spMkLst>
        </pc:spChg>
        <pc:spChg chg="add mod">
          <ac:chgData name="Choi Yong Seok" userId="29ea6c4f-dc10-4b17-9b49-e970b46c0171" providerId="ADAL" clId="{E8253FF0-58CB-44ED-87FD-2E5911D7FD0D}" dt="2022-05-30T06:51:01.252" v="5940" actId="1036"/>
          <ac:spMkLst>
            <pc:docMk/>
            <pc:sldMk cId="174975379" sldId="708"/>
            <ac:spMk id="12" creationId="{9B410765-84D0-169B-9620-D9A0D2A63AF5}"/>
          </ac:spMkLst>
        </pc:spChg>
        <pc:picChg chg="add mod">
          <ac:chgData name="Choi Yong Seok" userId="29ea6c4f-dc10-4b17-9b49-e970b46c0171" providerId="ADAL" clId="{E8253FF0-58CB-44ED-87FD-2E5911D7FD0D}" dt="2022-05-30T06:44:26.430" v="5014" actId="1076"/>
          <ac:picMkLst>
            <pc:docMk/>
            <pc:sldMk cId="174975379" sldId="708"/>
            <ac:picMk id="5" creationId="{7B7EE156-C420-A8DA-D069-09CE792D6564}"/>
          </ac:picMkLst>
        </pc:picChg>
        <pc:picChg chg="del">
          <ac:chgData name="Choi Yong Seok" userId="29ea6c4f-dc10-4b17-9b49-e970b46c0171" providerId="ADAL" clId="{E8253FF0-58CB-44ED-87FD-2E5911D7FD0D}" dt="2022-05-30T06:41:18.225" v="4955" actId="478"/>
          <ac:picMkLst>
            <pc:docMk/>
            <pc:sldMk cId="174975379" sldId="708"/>
            <ac:picMk id="7" creationId="{4A027AC6-F70B-5F86-ED34-1BD7FAFC9CAE}"/>
          </ac:picMkLst>
        </pc:picChg>
      </pc:sldChg>
      <pc:sldChg chg="delSp modSp add del mod">
        <pc:chgData name="Choi Yong Seok" userId="29ea6c4f-dc10-4b17-9b49-e970b46c0171" providerId="ADAL" clId="{E8253FF0-58CB-44ED-87FD-2E5911D7FD0D}" dt="2022-05-30T06:33:29.257" v="4547" actId="47"/>
        <pc:sldMkLst>
          <pc:docMk/>
          <pc:sldMk cId="1718769824" sldId="708"/>
        </pc:sldMkLst>
        <pc:spChg chg="mod">
          <ac:chgData name="Choi Yong Seok" userId="29ea6c4f-dc10-4b17-9b49-e970b46c0171" providerId="ADAL" clId="{E8253FF0-58CB-44ED-87FD-2E5911D7FD0D}" dt="2022-05-30T06:02:13.441" v="2778" actId="20577"/>
          <ac:spMkLst>
            <pc:docMk/>
            <pc:sldMk cId="1718769824" sldId="708"/>
            <ac:spMk id="3" creationId="{AF883A52-735F-F384-9DB7-00BDFCDEBEE5}"/>
          </ac:spMkLst>
        </pc:spChg>
        <pc:spChg chg="mod">
          <ac:chgData name="Choi Yong Seok" userId="29ea6c4f-dc10-4b17-9b49-e970b46c0171" providerId="ADAL" clId="{E8253FF0-58CB-44ED-87FD-2E5911D7FD0D}" dt="2022-05-30T06:04:03.815" v="2800"/>
          <ac:spMkLst>
            <pc:docMk/>
            <pc:sldMk cId="1718769824" sldId="708"/>
            <ac:spMk id="5" creationId="{C1B0BE03-8361-5200-A4EC-D3735FF961C5}"/>
          </ac:spMkLst>
        </pc:spChg>
        <pc:spChg chg="del">
          <ac:chgData name="Choi Yong Seok" userId="29ea6c4f-dc10-4b17-9b49-e970b46c0171" providerId="ADAL" clId="{E8253FF0-58CB-44ED-87FD-2E5911D7FD0D}" dt="2022-05-30T05:58:31.687" v="2414" actId="478"/>
          <ac:spMkLst>
            <pc:docMk/>
            <pc:sldMk cId="1718769824" sldId="708"/>
            <ac:spMk id="6" creationId="{8F46582C-08FD-1252-59C6-098782846B80}"/>
          </ac:spMkLst>
        </pc:spChg>
        <pc:spChg chg="del">
          <ac:chgData name="Choi Yong Seok" userId="29ea6c4f-dc10-4b17-9b49-e970b46c0171" providerId="ADAL" clId="{E8253FF0-58CB-44ED-87FD-2E5911D7FD0D}" dt="2022-05-30T05:58:32.674" v="2415" actId="478"/>
          <ac:spMkLst>
            <pc:docMk/>
            <pc:sldMk cId="1718769824" sldId="708"/>
            <ac:spMk id="7" creationId="{C9ED5959-167E-E77E-FCCC-81858AF90306}"/>
          </ac:spMkLst>
        </pc:spChg>
      </pc:sldChg>
      <pc:sldChg chg="addSp delSp modSp add del mod">
        <pc:chgData name="Choi Yong Seok" userId="29ea6c4f-dc10-4b17-9b49-e970b46c0171" providerId="ADAL" clId="{E8253FF0-58CB-44ED-87FD-2E5911D7FD0D}" dt="2022-05-30T06:33:29.257" v="4547" actId="47"/>
        <pc:sldMkLst>
          <pc:docMk/>
          <pc:sldMk cId="2132153194" sldId="709"/>
        </pc:sldMkLst>
        <pc:spChg chg="del">
          <ac:chgData name="Choi Yong Seok" userId="29ea6c4f-dc10-4b17-9b49-e970b46c0171" providerId="ADAL" clId="{E8253FF0-58CB-44ED-87FD-2E5911D7FD0D}" dt="2022-05-30T06:04:25.800" v="2813" actId="478"/>
          <ac:spMkLst>
            <pc:docMk/>
            <pc:sldMk cId="2132153194" sldId="709"/>
            <ac:spMk id="3" creationId="{AF883A52-735F-F384-9DB7-00BDFCDEBEE5}"/>
          </ac:spMkLst>
        </pc:spChg>
        <pc:spChg chg="mod">
          <ac:chgData name="Choi Yong Seok" userId="29ea6c4f-dc10-4b17-9b49-e970b46c0171" providerId="ADAL" clId="{E8253FF0-58CB-44ED-87FD-2E5911D7FD0D}" dt="2022-05-30T06:04:11.704" v="2812" actId="20577"/>
          <ac:spMkLst>
            <pc:docMk/>
            <pc:sldMk cId="2132153194" sldId="709"/>
            <ac:spMk id="5" creationId="{C1B0BE03-8361-5200-A4EC-D3735FF961C5}"/>
          </ac:spMkLst>
        </pc:spChg>
        <pc:picChg chg="add mod">
          <ac:chgData name="Choi Yong Seok" userId="29ea6c4f-dc10-4b17-9b49-e970b46c0171" providerId="ADAL" clId="{E8253FF0-58CB-44ED-87FD-2E5911D7FD0D}" dt="2022-05-30T06:09:03.851" v="2816" actId="1076"/>
          <ac:picMkLst>
            <pc:docMk/>
            <pc:sldMk cId="2132153194" sldId="709"/>
            <ac:picMk id="7" creationId="{EF6FACF3-83EF-D595-76DD-61C56E3F06E8}"/>
          </ac:picMkLst>
        </pc:picChg>
      </pc:sldChg>
      <pc:sldChg chg="addSp delSp modSp add mod">
        <pc:chgData name="Choi Yong Seok" userId="29ea6c4f-dc10-4b17-9b49-e970b46c0171" providerId="ADAL" clId="{E8253FF0-58CB-44ED-87FD-2E5911D7FD0D}" dt="2022-05-30T07:08:34.495" v="7116" actId="732"/>
        <pc:sldMkLst>
          <pc:docMk/>
          <pc:sldMk cId="4007930440" sldId="709"/>
        </pc:sldMkLst>
        <pc:spChg chg="del">
          <ac:chgData name="Choi Yong Seok" userId="29ea6c4f-dc10-4b17-9b49-e970b46c0171" providerId="ADAL" clId="{E8253FF0-58CB-44ED-87FD-2E5911D7FD0D}" dt="2022-05-30T06:56:56.899" v="6635" actId="478"/>
          <ac:spMkLst>
            <pc:docMk/>
            <pc:sldMk cId="4007930440" sldId="709"/>
            <ac:spMk id="6" creationId="{7D13101F-45BC-3F95-B25A-A9866BF60B48}"/>
          </ac:spMkLst>
        </pc:spChg>
        <pc:spChg chg="mod">
          <ac:chgData name="Choi Yong Seok" userId="29ea6c4f-dc10-4b17-9b49-e970b46c0171" providerId="ADAL" clId="{E8253FF0-58CB-44ED-87FD-2E5911D7FD0D}" dt="2022-05-30T06:50:14.890" v="5930" actId="20577"/>
          <ac:spMkLst>
            <pc:docMk/>
            <pc:sldMk cId="4007930440" sldId="709"/>
            <ac:spMk id="8" creationId="{7DE1863D-8601-9899-E46C-81F6E06F6C89}"/>
          </ac:spMkLst>
        </pc:spChg>
        <pc:spChg chg="del">
          <ac:chgData name="Choi Yong Seok" userId="29ea6c4f-dc10-4b17-9b49-e970b46c0171" providerId="ADAL" clId="{E8253FF0-58CB-44ED-87FD-2E5911D7FD0D}" dt="2022-05-30T06:56:56.899" v="6635" actId="478"/>
          <ac:spMkLst>
            <pc:docMk/>
            <pc:sldMk cId="4007930440" sldId="709"/>
            <ac:spMk id="9" creationId="{F2BF1ABD-3F28-C765-B8E3-2A49C0D62CB4}"/>
          </ac:spMkLst>
        </pc:spChg>
        <pc:spChg chg="mod">
          <ac:chgData name="Choi Yong Seok" userId="29ea6c4f-dc10-4b17-9b49-e970b46c0171" providerId="ADAL" clId="{E8253FF0-58CB-44ED-87FD-2E5911D7FD0D}" dt="2022-05-30T06:57:50.283" v="6660" actId="20577"/>
          <ac:spMkLst>
            <pc:docMk/>
            <pc:sldMk cId="4007930440" sldId="709"/>
            <ac:spMk id="10" creationId="{9E0BC5C1-52E1-BFD0-F38A-1F1ECC1734B3}"/>
          </ac:spMkLst>
        </pc:spChg>
        <pc:spChg chg="del">
          <ac:chgData name="Choi Yong Seok" userId="29ea6c4f-dc10-4b17-9b49-e970b46c0171" providerId="ADAL" clId="{E8253FF0-58CB-44ED-87FD-2E5911D7FD0D}" dt="2022-05-30T06:51:20.053" v="6071" actId="478"/>
          <ac:spMkLst>
            <pc:docMk/>
            <pc:sldMk cId="4007930440" sldId="709"/>
            <ac:spMk id="12" creationId="{9B410765-84D0-169B-9620-D9A0D2A63AF5}"/>
          </ac:spMkLst>
        </pc:spChg>
        <pc:picChg chg="del">
          <ac:chgData name="Choi Yong Seok" userId="29ea6c4f-dc10-4b17-9b49-e970b46c0171" providerId="ADAL" clId="{E8253FF0-58CB-44ED-87FD-2E5911D7FD0D}" dt="2022-05-30T06:56:54.420" v="6634" actId="478"/>
          <ac:picMkLst>
            <pc:docMk/>
            <pc:sldMk cId="4007930440" sldId="709"/>
            <ac:picMk id="5" creationId="{7B7EE156-C420-A8DA-D069-09CE792D6564}"/>
          </ac:picMkLst>
        </pc:picChg>
        <pc:picChg chg="add mod modCrop">
          <ac:chgData name="Choi Yong Seok" userId="29ea6c4f-dc10-4b17-9b49-e970b46c0171" providerId="ADAL" clId="{E8253FF0-58CB-44ED-87FD-2E5911D7FD0D}" dt="2022-05-30T07:08:34.495" v="7116" actId="732"/>
          <ac:picMkLst>
            <pc:docMk/>
            <pc:sldMk cId="4007930440" sldId="709"/>
            <ac:picMk id="7" creationId="{06AE578F-B963-FC96-B7E0-1CCEE39CD9FF}"/>
          </ac:picMkLst>
        </pc:picChg>
      </pc:sldChg>
      <pc:sldChg chg="addSp delSp modSp add mod">
        <pc:chgData name="Choi Yong Seok" userId="29ea6c4f-dc10-4b17-9b49-e970b46c0171" providerId="ADAL" clId="{E8253FF0-58CB-44ED-87FD-2E5911D7FD0D}" dt="2022-05-30T07:15:34.163" v="7658"/>
        <pc:sldMkLst>
          <pc:docMk/>
          <pc:sldMk cId="1353920352" sldId="710"/>
        </pc:sldMkLst>
        <pc:spChg chg="mod">
          <ac:chgData name="Choi Yong Seok" userId="29ea6c4f-dc10-4b17-9b49-e970b46c0171" providerId="ADAL" clId="{E8253FF0-58CB-44ED-87FD-2E5911D7FD0D}" dt="2022-05-30T06:58:42.413" v="6681" actId="20577"/>
          <ac:spMkLst>
            <pc:docMk/>
            <pc:sldMk cId="1353920352" sldId="710"/>
            <ac:spMk id="8" creationId="{7DE1863D-8601-9899-E46C-81F6E06F6C89}"/>
          </ac:spMkLst>
        </pc:spChg>
        <pc:spChg chg="mod">
          <ac:chgData name="Choi Yong Seok" userId="29ea6c4f-dc10-4b17-9b49-e970b46c0171" providerId="ADAL" clId="{E8253FF0-58CB-44ED-87FD-2E5911D7FD0D}" dt="2022-05-30T07:15:34.163" v="7658"/>
          <ac:spMkLst>
            <pc:docMk/>
            <pc:sldMk cId="1353920352" sldId="710"/>
            <ac:spMk id="10" creationId="{9E0BC5C1-52E1-BFD0-F38A-1F1ECC1734B3}"/>
          </ac:spMkLst>
        </pc:spChg>
        <pc:picChg chg="del">
          <ac:chgData name="Choi Yong Seok" userId="29ea6c4f-dc10-4b17-9b49-e970b46c0171" providerId="ADAL" clId="{E8253FF0-58CB-44ED-87FD-2E5911D7FD0D}" dt="2022-05-30T06:58:43.850" v="6682" actId="478"/>
          <ac:picMkLst>
            <pc:docMk/>
            <pc:sldMk cId="1353920352" sldId="710"/>
            <ac:picMk id="7" creationId="{06AE578F-B963-FC96-B7E0-1CCEE39CD9FF}"/>
          </ac:picMkLst>
        </pc:picChg>
        <pc:picChg chg="add mod modCrop">
          <ac:chgData name="Choi Yong Seok" userId="29ea6c4f-dc10-4b17-9b49-e970b46c0171" providerId="ADAL" clId="{E8253FF0-58CB-44ED-87FD-2E5911D7FD0D}" dt="2022-05-30T07:09:59.682" v="7120" actId="1076"/>
          <ac:picMkLst>
            <pc:docMk/>
            <pc:sldMk cId="1353920352" sldId="710"/>
            <ac:picMk id="12" creationId="{13999604-AF6B-C898-8DB5-41CF0D0D54E0}"/>
          </ac:picMkLst>
        </pc:picChg>
      </pc:sldChg>
      <pc:sldChg chg="addSp delSp modSp add mod">
        <pc:chgData name="Choi Yong Seok" userId="29ea6c4f-dc10-4b17-9b49-e970b46c0171" providerId="ADAL" clId="{E8253FF0-58CB-44ED-87FD-2E5911D7FD0D}" dt="2022-05-30T07:22:08.388" v="8060" actId="1076"/>
        <pc:sldMkLst>
          <pc:docMk/>
          <pc:sldMk cId="2157726952" sldId="711"/>
        </pc:sldMkLst>
        <pc:spChg chg="add mod">
          <ac:chgData name="Choi Yong Seok" userId="29ea6c4f-dc10-4b17-9b49-e970b46c0171" providerId="ADAL" clId="{E8253FF0-58CB-44ED-87FD-2E5911D7FD0D}" dt="2022-05-30T07:16:56.553" v="7810" actId="114"/>
          <ac:spMkLst>
            <pc:docMk/>
            <pc:sldMk cId="2157726952" sldId="711"/>
            <ac:spMk id="3" creationId="{EE8507B2-2310-EF24-65C1-9D43596C3E28}"/>
          </ac:spMkLst>
        </pc:spChg>
        <pc:spChg chg="add mod">
          <ac:chgData name="Choi Yong Seok" userId="29ea6c4f-dc10-4b17-9b49-e970b46c0171" providerId="ADAL" clId="{E8253FF0-58CB-44ED-87FD-2E5911D7FD0D}" dt="2022-05-30T07:17:51.841" v="7869" actId="1076"/>
          <ac:spMkLst>
            <pc:docMk/>
            <pc:sldMk cId="2157726952" sldId="711"/>
            <ac:spMk id="5" creationId="{6126BFE0-74C5-C3D6-A775-B9E4AC8A5D66}"/>
          </ac:spMkLst>
        </pc:spChg>
        <pc:spChg chg="add mod">
          <ac:chgData name="Choi Yong Seok" userId="29ea6c4f-dc10-4b17-9b49-e970b46c0171" providerId="ADAL" clId="{E8253FF0-58CB-44ED-87FD-2E5911D7FD0D}" dt="2022-05-30T07:21:51.316" v="8050" actId="1076"/>
          <ac:spMkLst>
            <pc:docMk/>
            <pc:sldMk cId="2157726952" sldId="711"/>
            <ac:spMk id="6" creationId="{75D911A2-19A7-ED0E-BCB5-8B4DED0F8DB3}"/>
          </ac:spMkLst>
        </pc:spChg>
        <pc:spChg chg="add mod">
          <ac:chgData name="Choi Yong Seok" userId="29ea6c4f-dc10-4b17-9b49-e970b46c0171" providerId="ADAL" clId="{E8253FF0-58CB-44ED-87FD-2E5911D7FD0D}" dt="2022-05-30T07:22:08.388" v="8060" actId="1076"/>
          <ac:spMkLst>
            <pc:docMk/>
            <pc:sldMk cId="2157726952" sldId="711"/>
            <ac:spMk id="7" creationId="{1399D47A-D0FF-A242-0D42-3878DEE1C83C}"/>
          </ac:spMkLst>
        </pc:spChg>
        <pc:spChg chg="mod">
          <ac:chgData name="Choi Yong Seok" userId="29ea6c4f-dc10-4b17-9b49-e970b46c0171" providerId="ADAL" clId="{E8253FF0-58CB-44ED-87FD-2E5911D7FD0D}" dt="2022-05-30T07:16:18.275" v="7701" actId="20577"/>
          <ac:spMkLst>
            <pc:docMk/>
            <pc:sldMk cId="2157726952" sldId="711"/>
            <ac:spMk id="8" creationId="{7DE1863D-8601-9899-E46C-81F6E06F6C89}"/>
          </ac:spMkLst>
        </pc:spChg>
        <pc:spChg chg="mod">
          <ac:chgData name="Choi Yong Seok" userId="29ea6c4f-dc10-4b17-9b49-e970b46c0171" providerId="ADAL" clId="{E8253FF0-58CB-44ED-87FD-2E5911D7FD0D}" dt="2022-05-30T07:16:38.118" v="7762" actId="113"/>
          <ac:spMkLst>
            <pc:docMk/>
            <pc:sldMk cId="2157726952" sldId="711"/>
            <ac:spMk id="10" creationId="{9E0BC5C1-52E1-BFD0-F38A-1F1ECC1734B3}"/>
          </ac:spMkLst>
        </pc:spChg>
        <pc:picChg chg="del">
          <ac:chgData name="Choi Yong Seok" userId="29ea6c4f-dc10-4b17-9b49-e970b46c0171" providerId="ADAL" clId="{E8253FF0-58CB-44ED-87FD-2E5911D7FD0D}" dt="2022-05-30T07:16:39.322" v="7763" actId="478"/>
          <ac:picMkLst>
            <pc:docMk/>
            <pc:sldMk cId="2157726952" sldId="711"/>
            <ac:picMk id="12" creationId="{13999604-AF6B-C898-8DB5-41CF0D0D54E0}"/>
          </ac:picMkLst>
        </pc:picChg>
      </pc:sldChg>
      <pc:sldChg chg="addSp delSp modSp add mod">
        <pc:chgData name="Choi Yong Seok" userId="29ea6c4f-dc10-4b17-9b49-e970b46c0171" providerId="ADAL" clId="{E8253FF0-58CB-44ED-87FD-2E5911D7FD0D}" dt="2022-05-30T07:28:15.363" v="8516" actId="20577"/>
        <pc:sldMkLst>
          <pc:docMk/>
          <pc:sldMk cId="397407924" sldId="712"/>
        </pc:sldMkLst>
        <pc:spChg chg="del">
          <ac:chgData name="Choi Yong Seok" userId="29ea6c4f-dc10-4b17-9b49-e970b46c0171" providerId="ADAL" clId="{E8253FF0-58CB-44ED-87FD-2E5911D7FD0D}" dt="2022-05-30T07:22:54.658" v="8093" actId="478"/>
          <ac:spMkLst>
            <pc:docMk/>
            <pc:sldMk cId="397407924" sldId="712"/>
            <ac:spMk id="3" creationId="{EE8507B2-2310-EF24-65C1-9D43596C3E28}"/>
          </ac:spMkLst>
        </pc:spChg>
        <pc:spChg chg="mod">
          <ac:chgData name="Choi Yong Seok" userId="29ea6c4f-dc10-4b17-9b49-e970b46c0171" providerId="ADAL" clId="{E8253FF0-58CB-44ED-87FD-2E5911D7FD0D}" dt="2022-05-30T07:22:46.423" v="8069" actId="20577"/>
          <ac:spMkLst>
            <pc:docMk/>
            <pc:sldMk cId="397407924" sldId="712"/>
            <ac:spMk id="4" creationId="{00000000-0000-0000-0000-000000000000}"/>
          </ac:spMkLst>
        </pc:spChg>
        <pc:spChg chg="del">
          <ac:chgData name="Choi Yong Seok" userId="29ea6c4f-dc10-4b17-9b49-e970b46c0171" providerId="ADAL" clId="{E8253FF0-58CB-44ED-87FD-2E5911D7FD0D}" dt="2022-05-30T07:22:54.658" v="8093" actId="478"/>
          <ac:spMkLst>
            <pc:docMk/>
            <pc:sldMk cId="397407924" sldId="712"/>
            <ac:spMk id="5" creationId="{6126BFE0-74C5-C3D6-A775-B9E4AC8A5D66}"/>
          </ac:spMkLst>
        </pc:spChg>
        <pc:spChg chg="del">
          <ac:chgData name="Choi Yong Seok" userId="29ea6c4f-dc10-4b17-9b49-e970b46c0171" providerId="ADAL" clId="{E8253FF0-58CB-44ED-87FD-2E5911D7FD0D}" dt="2022-05-30T07:22:54.658" v="8093" actId="478"/>
          <ac:spMkLst>
            <pc:docMk/>
            <pc:sldMk cId="397407924" sldId="712"/>
            <ac:spMk id="6" creationId="{75D911A2-19A7-ED0E-BCB5-8B4DED0F8DB3}"/>
          </ac:spMkLst>
        </pc:spChg>
        <pc:spChg chg="del">
          <ac:chgData name="Choi Yong Seok" userId="29ea6c4f-dc10-4b17-9b49-e970b46c0171" providerId="ADAL" clId="{E8253FF0-58CB-44ED-87FD-2E5911D7FD0D}" dt="2022-05-30T07:22:54.658" v="8093" actId="478"/>
          <ac:spMkLst>
            <pc:docMk/>
            <pc:sldMk cId="397407924" sldId="712"/>
            <ac:spMk id="7" creationId="{1399D47A-D0FF-A242-0D42-3878DEE1C83C}"/>
          </ac:spMkLst>
        </pc:spChg>
        <pc:spChg chg="mod">
          <ac:chgData name="Choi Yong Seok" userId="29ea6c4f-dc10-4b17-9b49-e970b46c0171" providerId="ADAL" clId="{E8253FF0-58CB-44ED-87FD-2E5911D7FD0D}" dt="2022-05-30T07:27:24.799" v="8408" actId="6549"/>
          <ac:spMkLst>
            <pc:docMk/>
            <pc:sldMk cId="397407924" sldId="712"/>
            <ac:spMk id="8" creationId="{7DE1863D-8601-9899-E46C-81F6E06F6C89}"/>
          </ac:spMkLst>
        </pc:spChg>
        <pc:spChg chg="del">
          <ac:chgData name="Choi Yong Seok" userId="29ea6c4f-dc10-4b17-9b49-e970b46c0171" providerId="ADAL" clId="{E8253FF0-58CB-44ED-87FD-2E5911D7FD0D}" dt="2022-05-30T07:22:56.167" v="8094" actId="478"/>
          <ac:spMkLst>
            <pc:docMk/>
            <pc:sldMk cId="397407924" sldId="712"/>
            <ac:spMk id="10" creationId="{9E0BC5C1-52E1-BFD0-F38A-1F1ECC1734B3}"/>
          </ac:spMkLst>
        </pc:spChg>
        <pc:spChg chg="add mod">
          <ac:chgData name="Choi Yong Seok" userId="29ea6c4f-dc10-4b17-9b49-e970b46c0171" providerId="ADAL" clId="{E8253FF0-58CB-44ED-87FD-2E5911D7FD0D}" dt="2022-05-30T07:27:23.753" v="8407" actId="1035"/>
          <ac:spMkLst>
            <pc:docMk/>
            <pc:sldMk cId="397407924" sldId="712"/>
            <ac:spMk id="15" creationId="{44625C16-AA42-CFCE-38D1-E6DE4B646079}"/>
          </ac:spMkLst>
        </pc:spChg>
        <pc:spChg chg="add mod">
          <ac:chgData name="Choi Yong Seok" userId="29ea6c4f-dc10-4b17-9b49-e970b46c0171" providerId="ADAL" clId="{E8253FF0-58CB-44ED-87FD-2E5911D7FD0D}" dt="2022-05-30T07:27:28.041" v="8409" actId="1076"/>
          <ac:spMkLst>
            <pc:docMk/>
            <pc:sldMk cId="397407924" sldId="712"/>
            <ac:spMk id="16" creationId="{347AF2A0-66F0-2563-0218-80747347D1AE}"/>
          </ac:spMkLst>
        </pc:spChg>
        <pc:spChg chg="add mod">
          <ac:chgData name="Choi Yong Seok" userId="29ea6c4f-dc10-4b17-9b49-e970b46c0171" providerId="ADAL" clId="{E8253FF0-58CB-44ED-87FD-2E5911D7FD0D}" dt="2022-05-30T07:28:15.363" v="8516" actId="20577"/>
          <ac:spMkLst>
            <pc:docMk/>
            <pc:sldMk cId="397407924" sldId="712"/>
            <ac:spMk id="17" creationId="{10E538E6-E62D-AE2A-79FD-7A874395E877}"/>
          </ac:spMkLst>
        </pc:spChg>
        <pc:picChg chg="add mod">
          <ac:chgData name="Choi Yong Seok" userId="29ea6c4f-dc10-4b17-9b49-e970b46c0171" providerId="ADAL" clId="{E8253FF0-58CB-44ED-87FD-2E5911D7FD0D}" dt="2022-05-30T07:23:31.905" v="8097" actId="1076"/>
          <ac:picMkLst>
            <pc:docMk/>
            <pc:sldMk cId="397407924" sldId="712"/>
            <ac:picMk id="12" creationId="{7FB58FD7-1E36-957D-5B68-6F7AFFED1C8E}"/>
          </ac:picMkLst>
        </pc:picChg>
      </pc:sldChg>
      <pc:sldChg chg="addSp delSp modSp add mod">
        <pc:chgData name="Choi Yong Seok" userId="29ea6c4f-dc10-4b17-9b49-e970b46c0171" providerId="ADAL" clId="{E8253FF0-58CB-44ED-87FD-2E5911D7FD0D}" dt="2022-05-30T07:50:34.414" v="8809" actId="478"/>
        <pc:sldMkLst>
          <pc:docMk/>
          <pc:sldMk cId="3687556420" sldId="713"/>
        </pc:sldMkLst>
        <pc:spChg chg="mod">
          <ac:chgData name="Choi Yong Seok" userId="29ea6c4f-dc10-4b17-9b49-e970b46c0171" providerId="ADAL" clId="{E8253FF0-58CB-44ED-87FD-2E5911D7FD0D}" dt="2022-05-30T07:31:58.537" v="8586" actId="20577"/>
          <ac:spMkLst>
            <pc:docMk/>
            <pc:sldMk cId="3687556420" sldId="713"/>
            <ac:spMk id="4" creationId="{00000000-0000-0000-0000-000000000000}"/>
          </ac:spMkLst>
        </pc:spChg>
        <pc:spChg chg="mod">
          <ac:chgData name="Choi Yong Seok" userId="29ea6c4f-dc10-4b17-9b49-e970b46c0171" providerId="ADAL" clId="{E8253FF0-58CB-44ED-87FD-2E5911D7FD0D}" dt="2022-05-30T07:30:39.280" v="8569" actId="20577"/>
          <ac:spMkLst>
            <pc:docMk/>
            <pc:sldMk cId="3687556420" sldId="713"/>
            <ac:spMk id="8" creationId="{7DE1863D-8601-9899-E46C-81F6E06F6C89}"/>
          </ac:spMkLst>
        </pc:spChg>
        <pc:spChg chg="del">
          <ac:chgData name="Choi Yong Seok" userId="29ea6c4f-dc10-4b17-9b49-e970b46c0171" providerId="ADAL" clId="{E8253FF0-58CB-44ED-87FD-2E5911D7FD0D}" dt="2022-05-30T07:30:11.167" v="8562" actId="478"/>
          <ac:spMkLst>
            <pc:docMk/>
            <pc:sldMk cId="3687556420" sldId="713"/>
            <ac:spMk id="15" creationId="{44625C16-AA42-CFCE-38D1-E6DE4B646079}"/>
          </ac:spMkLst>
        </pc:spChg>
        <pc:spChg chg="del">
          <ac:chgData name="Choi Yong Seok" userId="29ea6c4f-dc10-4b17-9b49-e970b46c0171" providerId="ADAL" clId="{E8253FF0-58CB-44ED-87FD-2E5911D7FD0D}" dt="2022-05-30T07:30:09.560" v="8561" actId="478"/>
          <ac:spMkLst>
            <pc:docMk/>
            <pc:sldMk cId="3687556420" sldId="713"/>
            <ac:spMk id="16" creationId="{347AF2A0-66F0-2563-0218-80747347D1AE}"/>
          </ac:spMkLst>
        </pc:spChg>
        <pc:spChg chg="del">
          <ac:chgData name="Choi Yong Seok" userId="29ea6c4f-dc10-4b17-9b49-e970b46c0171" providerId="ADAL" clId="{E8253FF0-58CB-44ED-87FD-2E5911D7FD0D}" dt="2022-05-30T07:30:08.551" v="8560" actId="478"/>
          <ac:spMkLst>
            <pc:docMk/>
            <pc:sldMk cId="3687556420" sldId="713"/>
            <ac:spMk id="17" creationId="{10E538E6-E62D-AE2A-79FD-7A874395E877}"/>
          </ac:spMkLst>
        </pc:spChg>
        <pc:picChg chg="add del mod">
          <ac:chgData name="Choi Yong Seok" userId="29ea6c4f-dc10-4b17-9b49-e970b46c0171" providerId="ADAL" clId="{E8253FF0-58CB-44ED-87FD-2E5911D7FD0D}" dt="2022-05-30T07:50:34.414" v="8809" actId="478"/>
          <ac:picMkLst>
            <pc:docMk/>
            <pc:sldMk cId="3687556420" sldId="713"/>
            <ac:picMk id="5" creationId="{84E33487-E046-34FA-27A7-2D528A237D23}"/>
          </ac:picMkLst>
        </pc:picChg>
        <pc:picChg chg="del">
          <ac:chgData name="Choi Yong Seok" userId="29ea6c4f-dc10-4b17-9b49-e970b46c0171" providerId="ADAL" clId="{E8253FF0-58CB-44ED-87FD-2E5911D7FD0D}" dt="2022-05-30T07:29:10.731" v="8559" actId="478"/>
          <ac:picMkLst>
            <pc:docMk/>
            <pc:sldMk cId="3687556420" sldId="713"/>
            <ac:picMk id="12" creationId="{7FB58FD7-1E36-957D-5B68-6F7AFFED1C8E}"/>
          </ac:picMkLst>
        </pc:picChg>
      </pc:sldChg>
      <pc:sldChg chg="addSp delSp modSp add mod">
        <pc:chgData name="Choi Yong Seok" userId="29ea6c4f-dc10-4b17-9b49-e970b46c0171" providerId="ADAL" clId="{E8253FF0-58CB-44ED-87FD-2E5911D7FD0D}" dt="2022-05-30T07:31:51.060" v="8585" actId="20577"/>
        <pc:sldMkLst>
          <pc:docMk/>
          <pc:sldMk cId="2798889651" sldId="714"/>
        </pc:sldMkLst>
        <pc:spChg chg="mod">
          <ac:chgData name="Choi Yong Seok" userId="29ea6c4f-dc10-4b17-9b49-e970b46c0171" providerId="ADAL" clId="{E8253FF0-58CB-44ED-87FD-2E5911D7FD0D}" dt="2022-05-30T07:31:51.060" v="8585" actId="20577"/>
          <ac:spMkLst>
            <pc:docMk/>
            <pc:sldMk cId="2798889651" sldId="714"/>
            <ac:spMk id="8" creationId="{7DE1863D-8601-9899-E46C-81F6E06F6C89}"/>
          </ac:spMkLst>
        </pc:spChg>
        <pc:picChg chg="del">
          <ac:chgData name="Choi Yong Seok" userId="29ea6c4f-dc10-4b17-9b49-e970b46c0171" providerId="ADAL" clId="{E8253FF0-58CB-44ED-87FD-2E5911D7FD0D}" dt="2022-05-30T07:31:41.531" v="8573" actId="478"/>
          <ac:picMkLst>
            <pc:docMk/>
            <pc:sldMk cId="2798889651" sldId="714"/>
            <ac:picMk id="5" creationId="{84E33487-E046-34FA-27A7-2D528A237D23}"/>
          </ac:picMkLst>
        </pc:picChg>
        <pc:picChg chg="add mod">
          <ac:chgData name="Choi Yong Seok" userId="29ea6c4f-dc10-4b17-9b49-e970b46c0171" providerId="ADAL" clId="{E8253FF0-58CB-44ED-87FD-2E5911D7FD0D}" dt="2022-05-30T07:31:48.248" v="8578" actId="1076"/>
          <ac:picMkLst>
            <pc:docMk/>
            <pc:sldMk cId="2798889651" sldId="714"/>
            <ac:picMk id="6" creationId="{BFDAB57D-10BD-3A02-4FF9-E91AD7319BB8}"/>
          </ac:picMkLst>
        </pc:picChg>
      </pc:sldChg>
      <pc:sldChg chg="addSp delSp modSp add mod">
        <pc:chgData name="Choi Yong Seok" userId="29ea6c4f-dc10-4b17-9b49-e970b46c0171" providerId="ADAL" clId="{E8253FF0-58CB-44ED-87FD-2E5911D7FD0D}" dt="2022-05-30T07:44:04.190" v="8636" actId="1076"/>
        <pc:sldMkLst>
          <pc:docMk/>
          <pc:sldMk cId="307911198" sldId="715"/>
        </pc:sldMkLst>
        <pc:spChg chg="mod">
          <ac:chgData name="Choi Yong Seok" userId="29ea6c4f-dc10-4b17-9b49-e970b46c0171" providerId="ADAL" clId="{E8253FF0-58CB-44ED-87FD-2E5911D7FD0D}" dt="2022-05-30T07:43:54.690" v="8633" actId="20577"/>
          <ac:spMkLst>
            <pc:docMk/>
            <pc:sldMk cId="307911198" sldId="715"/>
            <ac:spMk id="8" creationId="{7DE1863D-8601-9899-E46C-81F6E06F6C89}"/>
          </ac:spMkLst>
        </pc:spChg>
        <pc:picChg chg="add mod">
          <ac:chgData name="Choi Yong Seok" userId="29ea6c4f-dc10-4b17-9b49-e970b46c0171" providerId="ADAL" clId="{E8253FF0-58CB-44ED-87FD-2E5911D7FD0D}" dt="2022-05-30T07:44:04.190" v="8636" actId="1076"/>
          <ac:picMkLst>
            <pc:docMk/>
            <pc:sldMk cId="307911198" sldId="715"/>
            <ac:picMk id="5" creationId="{3E004A23-35B2-DA53-0E59-3F5277D4C3DD}"/>
          </ac:picMkLst>
        </pc:picChg>
        <pc:picChg chg="del">
          <ac:chgData name="Choi Yong Seok" userId="29ea6c4f-dc10-4b17-9b49-e970b46c0171" providerId="ADAL" clId="{E8253FF0-58CB-44ED-87FD-2E5911D7FD0D}" dt="2022-05-30T07:43:57.652" v="8634" actId="478"/>
          <ac:picMkLst>
            <pc:docMk/>
            <pc:sldMk cId="307911198" sldId="715"/>
            <ac:picMk id="6" creationId="{BFDAB57D-10BD-3A02-4FF9-E91AD7319BB8}"/>
          </ac:picMkLst>
        </pc:picChg>
      </pc:sldChg>
      <pc:sldChg chg="addSp delSp modSp add mod">
        <pc:chgData name="Choi Yong Seok" userId="29ea6c4f-dc10-4b17-9b49-e970b46c0171" providerId="ADAL" clId="{E8253FF0-58CB-44ED-87FD-2E5911D7FD0D}" dt="2022-05-30T07:47:45.338" v="8761" actId="20577"/>
        <pc:sldMkLst>
          <pc:docMk/>
          <pc:sldMk cId="2023721304" sldId="716"/>
        </pc:sldMkLst>
        <pc:spChg chg="mod">
          <ac:chgData name="Choi Yong Seok" userId="29ea6c4f-dc10-4b17-9b49-e970b46c0171" providerId="ADAL" clId="{E8253FF0-58CB-44ED-87FD-2E5911D7FD0D}" dt="2022-05-30T07:47:45.338" v="8761" actId="20577"/>
          <ac:spMkLst>
            <pc:docMk/>
            <pc:sldMk cId="2023721304" sldId="716"/>
            <ac:spMk id="8" creationId="{7DE1863D-8601-9899-E46C-81F6E06F6C89}"/>
          </ac:spMkLst>
        </pc:spChg>
        <pc:picChg chg="del">
          <ac:chgData name="Choi Yong Seok" userId="29ea6c4f-dc10-4b17-9b49-e970b46c0171" providerId="ADAL" clId="{E8253FF0-58CB-44ED-87FD-2E5911D7FD0D}" dt="2022-05-30T07:46:06.851" v="8715" actId="478"/>
          <ac:picMkLst>
            <pc:docMk/>
            <pc:sldMk cId="2023721304" sldId="716"/>
            <ac:picMk id="5" creationId="{3E004A23-35B2-DA53-0E59-3F5277D4C3DD}"/>
          </ac:picMkLst>
        </pc:picChg>
        <pc:picChg chg="add mod">
          <ac:chgData name="Choi Yong Seok" userId="29ea6c4f-dc10-4b17-9b49-e970b46c0171" providerId="ADAL" clId="{E8253FF0-58CB-44ED-87FD-2E5911D7FD0D}" dt="2022-05-30T07:46:08.145" v="8717" actId="1076"/>
          <ac:picMkLst>
            <pc:docMk/>
            <pc:sldMk cId="2023721304" sldId="716"/>
            <ac:picMk id="6" creationId="{CAF067FD-5239-866F-09A4-8A8490E1C801}"/>
          </ac:picMkLst>
        </pc:picChg>
      </pc:sldChg>
      <pc:sldChg chg="addSp delSp modSp add mod">
        <pc:chgData name="Choi Yong Seok" userId="29ea6c4f-dc10-4b17-9b49-e970b46c0171" providerId="ADAL" clId="{E8253FF0-58CB-44ED-87FD-2E5911D7FD0D}" dt="2022-05-30T07:50:40.759" v="8819" actId="1076"/>
        <pc:sldMkLst>
          <pc:docMk/>
          <pc:sldMk cId="1522785601" sldId="717"/>
        </pc:sldMkLst>
        <pc:spChg chg="mod">
          <ac:chgData name="Choi Yong Seok" userId="29ea6c4f-dc10-4b17-9b49-e970b46c0171" providerId="ADAL" clId="{E8253FF0-58CB-44ED-87FD-2E5911D7FD0D}" dt="2022-05-30T07:47:57.955" v="8807" actId="20577"/>
          <ac:spMkLst>
            <pc:docMk/>
            <pc:sldMk cId="1522785601" sldId="717"/>
            <ac:spMk id="4" creationId="{00000000-0000-0000-0000-000000000000}"/>
          </ac:spMkLst>
        </pc:spChg>
        <pc:spChg chg="mod">
          <ac:chgData name="Choi Yong Seok" userId="29ea6c4f-dc10-4b17-9b49-e970b46c0171" providerId="ADAL" clId="{E8253FF0-58CB-44ED-87FD-2E5911D7FD0D}" dt="2022-05-30T07:50:39.078" v="8817" actId="20577"/>
          <ac:spMkLst>
            <pc:docMk/>
            <pc:sldMk cId="1522785601" sldId="717"/>
            <ac:spMk id="8" creationId="{7DE1863D-8601-9899-E46C-81F6E06F6C89}"/>
          </ac:spMkLst>
        </pc:spChg>
        <pc:picChg chg="add mod">
          <ac:chgData name="Choi Yong Seok" userId="29ea6c4f-dc10-4b17-9b49-e970b46c0171" providerId="ADAL" clId="{E8253FF0-58CB-44ED-87FD-2E5911D7FD0D}" dt="2022-05-30T07:50:40.759" v="8819" actId="1076"/>
          <ac:picMkLst>
            <pc:docMk/>
            <pc:sldMk cId="1522785601" sldId="717"/>
            <ac:picMk id="5" creationId="{A6FADA30-E320-57F5-36BB-D66F2BD2978D}"/>
          </ac:picMkLst>
        </pc:picChg>
        <pc:picChg chg="del">
          <ac:chgData name="Choi Yong Seok" userId="29ea6c4f-dc10-4b17-9b49-e970b46c0171" providerId="ADAL" clId="{E8253FF0-58CB-44ED-87FD-2E5911D7FD0D}" dt="2022-05-30T07:50:36.258" v="8810" actId="478"/>
          <ac:picMkLst>
            <pc:docMk/>
            <pc:sldMk cId="1522785601" sldId="717"/>
            <ac:picMk id="6" creationId="{CAF067FD-5239-866F-09A4-8A8490E1C801}"/>
          </ac:picMkLst>
        </pc:picChg>
      </pc:sldChg>
      <pc:sldChg chg="del">
        <pc:chgData name="Choi Yong Seok" userId="29ea6c4f-dc10-4b17-9b49-e970b46c0171" providerId="ADAL" clId="{E8253FF0-58CB-44ED-87FD-2E5911D7FD0D}" dt="2022-05-30T05:47:30.414" v="1336" actId="47"/>
        <pc:sldMkLst>
          <pc:docMk/>
          <pc:sldMk cId="358051313" sldId="720"/>
        </pc:sldMkLst>
      </pc:sldChg>
      <pc:sldChg chg="del">
        <pc:chgData name="Choi Yong Seok" userId="29ea6c4f-dc10-4b17-9b49-e970b46c0171" providerId="ADAL" clId="{E8253FF0-58CB-44ED-87FD-2E5911D7FD0D}" dt="2022-05-30T05:47:30.414" v="1336" actId="47"/>
        <pc:sldMkLst>
          <pc:docMk/>
          <pc:sldMk cId="3806100428" sldId="721"/>
        </pc:sldMkLst>
      </pc:sldChg>
      <pc:sldChg chg="del">
        <pc:chgData name="Choi Yong Seok" userId="29ea6c4f-dc10-4b17-9b49-e970b46c0171" providerId="ADAL" clId="{E8253FF0-58CB-44ED-87FD-2E5911D7FD0D}" dt="2022-05-30T05:47:30.414" v="1336" actId="47"/>
        <pc:sldMkLst>
          <pc:docMk/>
          <pc:sldMk cId="2401795180" sldId="722"/>
        </pc:sldMkLst>
      </pc:sldChg>
      <pc:sldChg chg="del">
        <pc:chgData name="Choi Yong Seok" userId="29ea6c4f-dc10-4b17-9b49-e970b46c0171" providerId="ADAL" clId="{E8253FF0-58CB-44ED-87FD-2E5911D7FD0D}" dt="2022-05-30T05:47:30.414" v="1336" actId="47"/>
        <pc:sldMkLst>
          <pc:docMk/>
          <pc:sldMk cId="2218137701" sldId="723"/>
        </pc:sldMkLst>
      </pc:sldChg>
      <pc:sldChg chg="del">
        <pc:chgData name="Choi Yong Seok" userId="29ea6c4f-dc10-4b17-9b49-e970b46c0171" providerId="ADAL" clId="{E8253FF0-58CB-44ED-87FD-2E5911D7FD0D}" dt="2022-05-30T05:47:30.414" v="1336" actId="47"/>
        <pc:sldMkLst>
          <pc:docMk/>
          <pc:sldMk cId="3283881222" sldId="724"/>
        </pc:sldMkLst>
      </pc:sldChg>
      <pc:sldChg chg="del">
        <pc:chgData name="Choi Yong Seok" userId="29ea6c4f-dc10-4b17-9b49-e970b46c0171" providerId="ADAL" clId="{E8253FF0-58CB-44ED-87FD-2E5911D7FD0D}" dt="2022-05-30T05:47:30.414" v="1336" actId="47"/>
        <pc:sldMkLst>
          <pc:docMk/>
          <pc:sldMk cId="1250164189" sldId="725"/>
        </pc:sldMkLst>
      </pc:sldChg>
      <pc:sldChg chg="del">
        <pc:chgData name="Choi Yong Seok" userId="29ea6c4f-dc10-4b17-9b49-e970b46c0171" providerId="ADAL" clId="{E8253FF0-58CB-44ED-87FD-2E5911D7FD0D}" dt="2022-05-30T05:47:30.414" v="1336" actId="47"/>
        <pc:sldMkLst>
          <pc:docMk/>
          <pc:sldMk cId="4030199527" sldId="726"/>
        </pc:sldMkLst>
      </pc:sldChg>
      <pc:sldChg chg="del">
        <pc:chgData name="Choi Yong Seok" userId="29ea6c4f-dc10-4b17-9b49-e970b46c0171" providerId="ADAL" clId="{E8253FF0-58CB-44ED-87FD-2E5911D7FD0D}" dt="2022-05-30T05:47:30.414" v="1336" actId="47"/>
        <pc:sldMkLst>
          <pc:docMk/>
          <pc:sldMk cId="2948934854" sldId="727"/>
        </pc:sldMkLst>
      </pc:sldChg>
      <pc:sldChg chg="del">
        <pc:chgData name="Choi Yong Seok" userId="29ea6c4f-dc10-4b17-9b49-e970b46c0171" providerId="ADAL" clId="{E8253FF0-58CB-44ED-87FD-2E5911D7FD0D}" dt="2022-05-30T05:47:30.414" v="1336" actId="47"/>
        <pc:sldMkLst>
          <pc:docMk/>
          <pc:sldMk cId="1817722056" sldId="728"/>
        </pc:sldMkLst>
      </pc:sldChg>
      <pc:sldChg chg="del">
        <pc:chgData name="Choi Yong Seok" userId="29ea6c4f-dc10-4b17-9b49-e970b46c0171" providerId="ADAL" clId="{E8253FF0-58CB-44ED-87FD-2E5911D7FD0D}" dt="2022-05-30T05:47:30.414" v="1336" actId="47"/>
        <pc:sldMkLst>
          <pc:docMk/>
          <pc:sldMk cId="325786443" sldId="729"/>
        </pc:sldMkLst>
      </pc:sldChg>
      <pc:sldChg chg="del">
        <pc:chgData name="Choi Yong Seok" userId="29ea6c4f-dc10-4b17-9b49-e970b46c0171" providerId="ADAL" clId="{E8253FF0-58CB-44ED-87FD-2E5911D7FD0D}" dt="2022-05-30T05:47:30.414" v="1336" actId="47"/>
        <pc:sldMkLst>
          <pc:docMk/>
          <pc:sldMk cId="1113481658" sldId="730"/>
        </pc:sldMkLst>
      </pc:sldChg>
      <pc:sldChg chg="del">
        <pc:chgData name="Choi Yong Seok" userId="29ea6c4f-dc10-4b17-9b49-e970b46c0171" providerId="ADAL" clId="{E8253FF0-58CB-44ED-87FD-2E5911D7FD0D}" dt="2022-05-30T05:47:30.414" v="1336" actId="47"/>
        <pc:sldMkLst>
          <pc:docMk/>
          <pc:sldMk cId="145727539" sldId="731"/>
        </pc:sldMkLst>
      </pc:sldChg>
      <pc:sldChg chg="del">
        <pc:chgData name="Choi Yong Seok" userId="29ea6c4f-dc10-4b17-9b49-e970b46c0171" providerId="ADAL" clId="{E8253FF0-58CB-44ED-87FD-2E5911D7FD0D}" dt="2022-05-30T05:47:30.414" v="1336" actId="47"/>
        <pc:sldMkLst>
          <pc:docMk/>
          <pc:sldMk cId="2789572658" sldId="732"/>
        </pc:sldMkLst>
      </pc:sldChg>
      <pc:sldChg chg="del">
        <pc:chgData name="Choi Yong Seok" userId="29ea6c4f-dc10-4b17-9b49-e970b46c0171" providerId="ADAL" clId="{E8253FF0-58CB-44ED-87FD-2E5911D7FD0D}" dt="2022-05-30T05:47:30.414" v="1336" actId="47"/>
        <pc:sldMkLst>
          <pc:docMk/>
          <pc:sldMk cId="490147699" sldId="733"/>
        </pc:sldMkLst>
      </pc:sldChg>
    </pc:docChg>
  </pc:docChgLst>
  <pc:docChgLst>
    <pc:chgData name="Choi Yong Seok" userId="29ea6c4f-dc10-4b17-9b49-e970b46c0171" providerId="ADAL" clId="{3F9B6254-2233-0145-AE5F-C4F4EE99D60E}"/>
    <pc:docChg chg="modSld">
      <pc:chgData name="Choi Yong Seok" userId="29ea6c4f-dc10-4b17-9b49-e970b46c0171" providerId="ADAL" clId="{3F9B6254-2233-0145-AE5F-C4F4EE99D60E}" dt="2022-10-31T10:02:50.451" v="2" actId="20577"/>
      <pc:docMkLst>
        <pc:docMk/>
      </pc:docMkLst>
      <pc:sldChg chg="modSp mod">
        <pc:chgData name="Choi Yong Seok" userId="29ea6c4f-dc10-4b17-9b49-e970b46c0171" providerId="ADAL" clId="{3F9B6254-2233-0145-AE5F-C4F4EE99D60E}" dt="2022-10-31T10:02:50.451" v="2" actId="20577"/>
        <pc:sldMkLst>
          <pc:docMk/>
          <pc:sldMk cId="1335508778" sldId="364"/>
        </pc:sldMkLst>
        <pc:spChg chg="mod">
          <ac:chgData name="Choi Yong Seok" userId="29ea6c4f-dc10-4b17-9b49-e970b46c0171" providerId="ADAL" clId="{3F9B6254-2233-0145-AE5F-C4F4EE99D60E}" dt="2022-10-31T10:02:50.451" v="2" actId="20577"/>
          <ac:spMkLst>
            <pc:docMk/>
            <pc:sldMk cId="1335508778" sldId="364"/>
            <ac:spMk id="4" creationId="{00000000-0000-0000-0000-000000000000}"/>
          </ac:spMkLst>
        </pc:spChg>
      </pc:sldChg>
      <pc:sldChg chg="modNotesTx">
        <pc:chgData name="Choi Yong Seok" userId="29ea6c4f-dc10-4b17-9b49-e970b46c0171" providerId="ADAL" clId="{3F9B6254-2233-0145-AE5F-C4F4EE99D60E}" dt="2022-10-24T09:53:57.585" v="0"/>
        <pc:sldMkLst>
          <pc:docMk/>
          <pc:sldMk cId="2614291775" sldId="705"/>
        </pc:sldMkLst>
      </pc:sldChg>
      <pc:sldChg chg="modSp mod">
        <pc:chgData name="Choi Yong Seok" userId="29ea6c4f-dc10-4b17-9b49-e970b46c0171" providerId="ADAL" clId="{3F9B6254-2233-0145-AE5F-C4F4EE99D60E}" dt="2022-10-24T09:55:00.129" v="1" actId="20577"/>
        <pc:sldMkLst>
          <pc:docMk/>
          <pc:sldMk cId="621785093" sldId="906"/>
        </pc:sldMkLst>
        <pc:spChg chg="mod">
          <ac:chgData name="Choi Yong Seok" userId="29ea6c4f-dc10-4b17-9b49-e970b46c0171" providerId="ADAL" clId="{3F9B6254-2233-0145-AE5F-C4F4EE99D60E}" dt="2022-10-24T09:55:00.129" v="1" actId="20577"/>
          <ac:spMkLst>
            <pc:docMk/>
            <pc:sldMk cId="621785093" sldId="906"/>
            <ac:spMk id="3" creationId="{5FC868B6-7E3D-F19F-3F3D-F33DCC01D8B4}"/>
          </ac:spMkLst>
        </pc:spChg>
      </pc:sldChg>
    </pc:docChg>
  </pc:docChgLst>
  <pc:docChgLst>
    <pc:chgData name="Choi Yong Seok" userId="29ea6c4f-dc10-4b17-9b49-e970b46c0171" providerId="ADAL" clId="{45354DCD-F5AD-864B-AFE6-6FDCE1BE2389}"/>
    <pc:docChg chg="modSld">
      <pc:chgData name="Choi Yong Seok" userId="29ea6c4f-dc10-4b17-9b49-e970b46c0171" providerId="ADAL" clId="{45354DCD-F5AD-864B-AFE6-6FDCE1BE2389}" dt="2022-12-05T09:49:12.649" v="4" actId="20577"/>
      <pc:docMkLst>
        <pc:docMk/>
      </pc:docMkLst>
      <pc:sldChg chg="modSp mod">
        <pc:chgData name="Choi Yong Seok" userId="29ea6c4f-dc10-4b17-9b49-e970b46c0171" providerId="ADAL" clId="{45354DCD-F5AD-864B-AFE6-6FDCE1BE2389}" dt="2022-12-05T09:48:00.579" v="1" actId="20577"/>
        <pc:sldMkLst>
          <pc:docMk/>
          <pc:sldMk cId="2614291775" sldId="705"/>
        </pc:sldMkLst>
        <pc:spChg chg="mod">
          <ac:chgData name="Choi Yong Seok" userId="29ea6c4f-dc10-4b17-9b49-e970b46c0171" providerId="ADAL" clId="{45354DCD-F5AD-864B-AFE6-6FDCE1BE2389}" dt="2022-12-05T09:48:00.579" v="1" actId="20577"/>
          <ac:spMkLst>
            <pc:docMk/>
            <pc:sldMk cId="2614291775" sldId="705"/>
            <ac:spMk id="13" creationId="{091BDA2F-7197-6A04-4A56-DA53D81DC77F}"/>
          </ac:spMkLst>
        </pc:spChg>
      </pc:sldChg>
      <pc:sldChg chg="modSp">
        <pc:chgData name="Choi Yong Seok" userId="29ea6c4f-dc10-4b17-9b49-e970b46c0171" providerId="ADAL" clId="{45354DCD-F5AD-864B-AFE6-6FDCE1BE2389}" dt="2022-12-05T09:49:12.649" v="4" actId="20577"/>
        <pc:sldMkLst>
          <pc:docMk/>
          <pc:sldMk cId="2804051010" sldId="982"/>
        </pc:sldMkLst>
        <pc:spChg chg="mod">
          <ac:chgData name="Choi Yong Seok" userId="29ea6c4f-dc10-4b17-9b49-e970b46c0171" providerId="ADAL" clId="{45354DCD-F5AD-864B-AFE6-6FDCE1BE2389}" dt="2022-12-05T09:49:12.649" v="4" actId="20577"/>
          <ac:spMkLst>
            <pc:docMk/>
            <pc:sldMk cId="2804051010" sldId="982"/>
            <ac:spMk id="61" creationId="{54F05603-0C5F-ABAB-D341-77344A337576}"/>
          </ac:spMkLst>
        </pc:spChg>
      </pc:sldChg>
    </pc:docChg>
  </pc:docChgLst>
  <pc:docChgLst>
    <pc:chgData name="Choi Yong Seok" userId="29ea6c4f-dc10-4b17-9b49-e970b46c0171" providerId="ADAL" clId="{8935AECA-1FF7-45A9-B211-7B2EDD4B8342}"/>
    <pc:docChg chg="undo custSel addSld delSld modSld">
      <pc:chgData name="Choi Yong Seok" userId="29ea6c4f-dc10-4b17-9b49-e970b46c0171" providerId="ADAL" clId="{8935AECA-1FF7-45A9-B211-7B2EDD4B8342}" dt="2022-09-05T06:42:45.154" v="5003" actId="47"/>
      <pc:docMkLst>
        <pc:docMk/>
      </pc:docMkLst>
      <pc:sldChg chg="addSp delSp modSp mod">
        <pc:chgData name="Choi Yong Seok" userId="29ea6c4f-dc10-4b17-9b49-e970b46c0171" providerId="ADAL" clId="{8935AECA-1FF7-45A9-B211-7B2EDD4B8342}" dt="2022-09-05T00:50:05.384" v="95" actId="1076"/>
        <pc:sldMkLst>
          <pc:docMk/>
          <pc:sldMk cId="1335508778" sldId="364"/>
        </pc:sldMkLst>
        <pc:spChg chg="mod">
          <ac:chgData name="Choi Yong Seok" userId="29ea6c4f-dc10-4b17-9b49-e970b46c0171" providerId="ADAL" clId="{8935AECA-1FF7-45A9-B211-7B2EDD4B8342}" dt="2022-09-05T00:49:53.441" v="91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8935AECA-1FF7-45A9-B211-7B2EDD4B8342}" dt="2022-09-05T00:49:49.411" v="88" actId="1035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8935AECA-1FF7-45A9-B211-7B2EDD4B8342}" dt="2022-09-05T00:49:45.029" v="68" actId="12788"/>
          <ac:spMkLst>
            <pc:docMk/>
            <pc:sldMk cId="1335508778" sldId="364"/>
            <ac:spMk id="5" creationId="{E8BF452F-36B6-160E-7EDD-D9A860F416A6}"/>
          </ac:spMkLst>
        </pc:spChg>
        <pc:picChg chg="del">
          <ac:chgData name="Choi Yong Seok" userId="29ea6c4f-dc10-4b17-9b49-e970b46c0171" providerId="ADAL" clId="{8935AECA-1FF7-45A9-B211-7B2EDD4B8342}" dt="2022-09-05T00:49:54.676" v="92" actId="478"/>
          <ac:picMkLst>
            <pc:docMk/>
            <pc:sldMk cId="1335508778" sldId="364"/>
            <ac:picMk id="8" creationId="{E83A7C90-B4DA-5D51-B736-A49B4CC1FF25}"/>
          </ac:picMkLst>
        </pc:picChg>
        <pc:picChg chg="add mod">
          <ac:chgData name="Choi Yong Seok" userId="29ea6c4f-dc10-4b17-9b49-e970b46c0171" providerId="ADAL" clId="{8935AECA-1FF7-45A9-B211-7B2EDD4B8342}" dt="2022-09-05T00:50:05.384" v="95" actId="1076"/>
          <ac:picMkLst>
            <pc:docMk/>
            <pc:sldMk cId="1335508778" sldId="364"/>
            <ac:picMk id="9" creationId="{C6231F8C-CCF0-1649-6B35-AB9C1073BA60}"/>
          </ac:picMkLst>
        </pc:picChg>
      </pc:sldChg>
      <pc:sldChg chg="modSp mod">
        <pc:chgData name="Choi Yong Seok" userId="29ea6c4f-dc10-4b17-9b49-e970b46c0171" providerId="ADAL" clId="{8935AECA-1FF7-45A9-B211-7B2EDD4B8342}" dt="2022-09-05T03:37:04.035" v="1512" actId="12"/>
        <pc:sldMkLst>
          <pc:docMk/>
          <pc:sldMk cId="2614291775" sldId="705"/>
        </pc:sldMkLst>
        <pc:spChg chg="mod">
          <ac:chgData name="Choi Yong Seok" userId="29ea6c4f-dc10-4b17-9b49-e970b46c0171" providerId="ADAL" clId="{8935AECA-1FF7-45A9-B211-7B2EDD4B8342}" dt="2022-09-05T03:37:04.035" v="1512" actId="12"/>
          <ac:spMkLst>
            <pc:docMk/>
            <pc:sldMk cId="2614291775" sldId="705"/>
            <ac:spMk id="3" creationId="{AF883A52-735F-F384-9DB7-00BDFCDEBEE5}"/>
          </ac:spMkLst>
        </pc:spChg>
      </pc:sldChg>
      <pc:sldChg chg="addSp delSp modSp mod">
        <pc:chgData name="Choi Yong Seok" userId="29ea6c4f-dc10-4b17-9b49-e970b46c0171" providerId="ADAL" clId="{8935AECA-1FF7-45A9-B211-7B2EDD4B8342}" dt="2022-09-05T03:42:19.676" v="2246" actId="20577"/>
        <pc:sldMkLst>
          <pc:docMk/>
          <pc:sldMk cId="3764437594" sldId="806"/>
        </pc:sldMkLst>
        <pc:spChg chg="mod">
          <ac:chgData name="Choi Yong Seok" userId="29ea6c4f-dc10-4b17-9b49-e970b46c0171" providerId="ADAL" clId="{8935AECA-1FF7-45A9-B211-7B2EDD4B8342}" dt="2022-09-05T03:37:24.924" v="1539" actId="20577"/>
          <ac:spMkLst>
            <pc:docMk/>
            <pc:sldMk cId="3764437594" sldId="806"/>
            <ac:spMk id="5" creationId="{D9BE0BE4-B25F-7959-3245-B484ECCDCF0B}"/>
          </ac:spMkLst>
        </pc:spChg>
        <pc:spChg chg="del">
          <ac:chgData name="Choi Yong Seok" userId="29ea6c4f-dc10-4b17-9b49-e970b46c0171" providerId="ADAL" clId="{8935AECA-1FF7-45A9-B211-7B2EDD4B8342}" dt="2022-09-05T03:37:16.808" v="1515" actId="478"/>
          <ac:spMkLst>
            <pc:docMk/>
            <pc:sldMk cId="3764437594" sldId="806"/>
            <ac:spMk id="8" creationId="{AD5598B7-E0A8-16EE-ED4F-542ADB93A158}"/>
          </ac:spMkLst>
        </pc:spChg>
        <pc:spChg chg="del">
          <ac:chgData name="Choi Yong Seok" userId="29ea6c4f-dc10-4b17-9b49-e970b46c0171" providerId="ADAL" clId="{8935AECA-1FF7-45A9-B211-7B2EDD4B8342}" dt="2022-09-05T03:37:15.924" v="1514" actId="478"/>
          <ac:spMkLst>
            <pc:docMk/>
            <pc:sldMk cId="3764437594" sldId="806"/>
            <ac:spMk id="13" creationId="{8116D5E7-56D7-8956-CF39-A7591BE9741F}"/>
          </ac:spMkLst>
        </pc:spChg>
        <pc:spChg chg="del">
          <ac:chgData name="Choi Yong Seok" userId="29ea6c4f-dc10-4b17-9b49-e970b46c0171" providerId="ADAL" clId="{8935AECA-1FF7-45A9-B211-7B2EDD4B8342}" dt="2022-09-05T03:37:15.924" v="1514" actId="478"/>
          <ac:spMkLst>
            <pc:docMk/>
            <pc:sldMk cId="3764437594" sldId="806"/>
            <ac:spMk id="14" creationId="{9EA47EE5-6128-1417-7188-A6072827E62C}"/>
          </ac:spMkLst>
        </pc:spChg>
        <pc:spChg chg="add mod">
          <ac:chgData name="Choi Yong Seok" userId="29ea6c4f-dc10-4b17-9b49-e970b46c0171" providerId="ADAL" clId="{8935AECA-1FF7-45A9-B211-7B2EDD4B8342}" dt="2022-09-05T03:42:19.676" v="2246" actId="20577"/>
          <ac:spMkLst>
            <pc:docMk/>
            <pc:sldMk cId="3764437594" sldId="806"/>
            <ac:spMk id="16" creationId="{A68CBCD0-18D9-A72C-62AA-9C81AF9A6157}"/>
          </ac:spMkLst>
        </pc:spChg>
        <pc:picChg chg="add del mod">
          <ac:chgData name="Choi Yong Seok" userId="29ea6c4f-dc10-4b17-9b49-e970b46c0171" providerId="ADAL" clId="{8935AECA-1FF7-45A9-B211-7B2EDD4B8342}" dt="2022-09-05T03:37:37.053" v="1543" actId="478"/>
          <ac:picMkLst>
            <pc:docMk/>
            <pc:sldMk cId="3764437594" sldId="806"/>
            <ac:picMk id="6" creationId="{FA1C6041-4874-DA66-631E-FEF7689DF49F}"/>
          </ac:picMkLst>
        </pc:picChg>
        <pc:picChg chg="del">
          <ac:chgData name="Choi Yong Seok" userId="29ea6c4f-dc10-4b17-9b49-e970b46c0171" providerId="ADAL" clId="{8935AECA-1FF7-45A9-B211-7B2EDD4B8342}" dt="2022-09-05T03:37:14.612" v="1513" actId="478"/>
          <ac:picMkLst>
            <pc:docMk/>
            <pc:sldMk cId="3764437594" sldId="806"/>
            <ac:picMk id="7" creationId="{181E0E48-2C6D-49D3-2D79-A3359E5AE523}"/>
          </ac:picMkLst>
        </pc:picChg>
        <pc:picChg chg="add mod">
          <ac:chgData name="Choi Yong Seok" userId="29ea6c4f-dc10-4b17-9b49-e970b46c0171" providerId="ADAL" clId="{8935AECA-1FF7-45A9-B211-7B2EDD4B8342}" dt="2022-09-05T03:37:50.754" v="1547" actId="1076"/>
          <ac:picMkLst>
            <pc:docMk/>
            <pc:sldMk cId="3764437594" sldId="806"/>
            <ac:picMk id="10" creationId="{75B5C9C5-5DFE-E825-ABEB-D78456512A4F}"/>
          </ac:picMkLst>
        </pc:picChg>
        <pc:picChg chg="add mod">
          <ac:chgData name="Choi Yong Seok" userId="29ea6c4f-dc10-4b17-9b49-e970b46c0171" providerId="ADAL" clId="{8935AECA-1FF7-45A9-B211-7B2EDD4B8342}" dt="2022-09-05T03:38:08.565" v="1552" actId="1076"/>
          <ac:picMkLst>
            <pc:docMk/>
            <pc:sldMk cId="3764437594" sldId="806"/>
            <ac:picMk id="15" creationId="{E7CF9F8C-5D2A-016C-8CE4-40BDB646A03E}"/>
          </ac:picMkLst>
        </pc:picChg>
      </pc:sldChg>
      <pc:sldChg chg="addSp delSp modSp mod">
        <pc:chgData name="Choi Yong Seok" userId="29ea6c4f-dc10-4b17-9b49-e970b46c0171" providerId="ADAL" clId="{8935AECA-1FF7-45A9-B211-7B2EDD4B8342}" dt="2022-09-05T03:59:10.962" v="2611" actId="1076"/>
        <pc:sldMkLst>
          <pc:docMk/>
          <pc:sldMk cId="824455945" sldId="807"/>
        </pc:sldMkLst>
        <pc:spChg chg="del">
          <ac:chgData name="Choi Yong Seok" userId="29ea6c4f-dc10-4b17-9b49-e970b46c0171" providerId="ADAL" clId="{8935AECA-1FF7-45A9-B211-7B2EDD4B8342}" dt="2022-09-05T03:44:32.551" v="2257" actId="478"/>
          <ac:spMkLst>
            <pc:docMk/>
            <pc:sldMk cId="824455945" sldId="807"/>
            <ac:spMk id="3" creationId="{AF883A52-735F-F384-9DB7-00BDFCDEBEE5}"/>
          </ac:spMkLst>
        </pc:spChg>
        <pc:spChg chg="mod">
          <ac:chgData name="Choi Yong Seok" userId="29ea6c4f-dc10-4b17-9b49-e970b46c0171" providerId="ADAL" clId="{8935AECA-1FF7-45A9-B211-7B2EDD4B8342}" dt="2022-09-05T03:44:28.782" v="2256" actId="20577"/>
          <ac:spMkLst>
            <pc:docMk/>
            <pc:sldMk cId="824455945" sldId="807"/>
            <ac:spMk id="4" creationId="{00000000-0000-0000-0000-000000000000}"/>
          </ac:spMkLst>
        </pc:spChg>
        <pc:spChg chg="add mod">
          <ac:chgData name="Choi Yong Seok" userId="29ea6c4f-dc10-4b17-9b49-e970b46c0171" providerId="ADAL" clId="{8935AECA-1FF7-45A9-B211-7B2EDD4B8342}" dt="2022-09-05T03:44:45.446" v="2272" actId="20577"/>
          <ac:spMkLst>
            <pc:docMk/>
            <pc:sldMk cId="824455945" sldId="807"/>
            <ac:spMk id="5" creationId="{3D7C2B31-C8B8-8E09-F96C-802E24054F38}"/>
          </ac:spMkLst>
        </pc:spChg>
        <pc:spChg chg="add mod">
          <ac:chgData name="Choi Yong Seok" userId="29ea6c4f-dc10-4b17-9b49-e970b46c0171" providerId="ADAL" clId="{8935AECA-1FF7-45A9-B211-7B2EDD4B8342}" dt="2022-09-05T03:49:37.871" v="2412" actId="164"/>
          <ac:spMkLst>
            <pc:docMk/>
            <pc:sldMk cId="824455945" sldId="807"/>
            <ac:spMk id="6" creationId="{83F3076B-93BE-1C09-F4D3-4B2F1B3A8B13}"/>
          </ac:spMkLst>
        </pc:spChg>
        <pc:spChg chg="add mod">
          <ac:chgData name="Choi Yong Seok" userId="29ea6c4f-dc10-4b17-9b49-e970b46c0171" providerId="ADAL" clId="{8935AECA-1FF7-45A9-B211-7B2EDD4B8342}" dt="2022-09-05T03:49:40.406" v="2413" actId="164"/>
          <ac:spMkLst>
            <pc:docMk/>
            <pc:sldMk cId="824455945" sldId="807"/>
            <ac:spMk id="7" creationId="{78F15D07-487F-8FBB-5FD9-3CE70CD2E8F3}"/>
          </ac:spMkLst>
        </pc:spChg>
        <pc:spChg chg="add mod">
          <ac:chgData name="Choi Yong Seok" userId="29ea6c4f-dc10-4b17-9b49-e970b46c0171" providerId="ADAL" clId="{8935AECA-1FF7-45A9-B211-7B2EDD4B8342}" dt="2022-09-05T03:49:43.196" v="2414" actId="164"/>
          <ac:spMkLst>
            <pc:docMk/>
            <pc:sldMk cId="824455945" sldId="807"/>
            <ac:spMk id="8" creationId="{C7A17066-A190-DDAA-8921-33346B4BBCE4}"/>
          </ac:spMkLst>
        </pc:spChg>
        <pc:spChg chg="add mod">
          <ac:chgData name="Choi Yong Seok" userId="29ea6c4f-dc10-4b17-9b49-e970b46c0171" providerId="ADAL" clId="{8935AECA-1FF7-45A9-B211-7B2EDD4B8342}" dt="2022-09-05T03:55:47.041" v="2498" actId="552"/>
          <ac:spMkLst>
            <pc:docMk/>
            <pc:sldMk cId="824455945" sldId="807"/>
            <ac:spMk id="9" creationId="{F8DE59E0-0389-D44C-1086-D7A2D522CF4B}"/>
          </ac:spMkLst>
        </pc:spChg>
        <pc:spChg chg="add mod">
          <ac:chgData name="Choi Yong Seok" userId="29ea6c4f-dc10-4b17-9b49-e970b46c0171" providerId="ADAL" clId="{8935AECA-1FF7-45A9-B211-7B2EDD4B8342}" dt="2022-09-05T03:49:37.871" v="2412" actId="164"/>
          <ac:spMkLst>
            <pc:docMk/>
            <pc:sldMk cId="824455945" sldId="807"/>
            <ac:spMk id="10" creationId="{AECF02F6-D975-88AB-ACF2-BBAB1A5EDF50}"/>
          </ac:spMkLst>
        </pc:spChg>
        <pc:spChg chg="add mod">
          <ac:chgData name="Choi Yong Seok" userId="29ea6c4f-dc10-4b17-9b49-e970b46c0171" providerId="ADAL" clId="{8935AECA-1FF7-45A9-B211-7B2EDD4B8342}" dt="2022-09-05T03:49:40.406" v="2413" actId="164"/>
          <ac:spMkLst>
            <pc:docMk/>
            <pc:sldMk cId="824455945" sldId="807"/>
            <ac:spMk id="12" creationId="{E0CF7532-4557-B227-9DD3-BE2C448494C6}"/>
          </ac:spMkLst>
        </pc:spChg>
        <pc:spChg chg="add mod">
          <ac:chgData name="Choi Yong Seok" userId="29ea6c4f-dc10-4b17-9b49-e970b46c0171" providerId="ADAL" clId="{8935AECA-1FF7-45A9-B211-7B2EDD4B8342}" dt="2022-09-05T03:49:43.196" v="2414" actId="164"/>
          <ac:spMkLst>
            <pc:docMk/>
            <pc:sldMk cId="824455945" sldId="807"/>
            <ac:spMk id="13" creationId="{EABB857B-68D2-F38B-CA3F-7E301BCFFCF2}"/>
          </ac:spMkLst>
        </pc:spChg>
        <pc:spChg chg="add mod">
          <ac:chgData name="Choi Yong Seok" userId="29ea6c4f-dc10-4b17-9b49-e970b46c0171" providerId="ADAL" clId="{8935AECA-1FF7-45A9-B211-7B2EDD4B8342}" dt="2022-09-05T03:49:04.270" v="2402" actId="164"/>
          <ac:spMkLst>
            <pc:docMk/>
            <pc:sldMk cId="824455945" sldId="807"/>
            <ac:spMk id="14" creationId="{2459CC44-68E4-82C2-07E7-8D8F4A174792}"/>
          </ac:spMkLst>
        </pc:spChg>
        <pc:spChg chg="add mod">
          <ac:chgData name="Choi Yong Seok" userId="29ea6c4f-dc10-4b17-9b49-e970b46c0171" providerId="ADAL" clId="{8935AECA-1FF7-45A9-B211-7B2EDD4B8342}" dt="2022-09-05T03:49:04.270" v="2402" actId="164"/>
          <ac:spMkLst>
            <pc:docMk/>
            <pc:sldMk cId="824455945" sldId="807"/>
            <ac:spMk id="15" creationId="{F0DFFC81-D12F-D447-6042-83288A41346F}"/>
          </ac:spMkLst>
        </pc:spChg>
        <pc:spChg chg="add mod">
          <ac:chgData name="Choi Yong Seok" userId="29ea6c4f-dc10-4b17-9b49-e970b46c0171" providerId="ADAL" clId="{8935AECA-1FF7-45A9-B211-7B2EDD4B8342}" dt="2022-09-05T03:49:07.869" v="2403" actId="164"/>
          <ac:spMkLst>
            <pc:docMk/>
            <pc:sldMk cId="824455945" sldId="807"/>
            <ac:spMk id="16" creationId="{57C368AD-CE27-CF58-3F8E-D46EDDB5D45B}"/>
          </ac:spMkLst>
        </pc:spChg>
        <pc:spChg chg="add mod">
          <ac:chgData name="Choi Yong Seok" userId="29ea6c4f-dc10-4b17-9b49-e970b46c0171" providerId="ADAL" clId="{8935AECA-1FF7-45A9-B211-7B2EDD4B8342}" dt="2022-09-05T03:54:55.278" v="2464" actId="20577"/>
          <ac:spMkLst>
            <pc:docMk/>
            <pc:sldMk cId="824455945" sldId="807"/>
            <ac:spMk id="17" creationId="{2FAA872A-21EC-1CD0-BCBE-A632741DA9FB}"/>
          </ac:spMkLst>
        </pc:spChg>
        <pc:spChg chg="add mod">
          <ac:chgData name="Choi Yong Seok" userId="29ea6c4f-dc10-4b17-9b49-e970b46c0171" providerId="ADAL" clId="{8935AECA-1FF7-45A9-B211-7B2EDD4B8342}" dt="2022-09-05T03:49:10.352" v="2404" actId="164"/>
          <ac:spMkLst>
            <pc:docMk/>
            <pc:sldMk cId="824455945" sldId="807"/>
            <ac:spMk id="18" creationId="{FFB094EE-B089-8A45-95DB-7508E404877D}"/>
          </ac:spMkLst>
        </pc:spChg>
        <pc:spChg chg="add mod">
          <ac:chgData name="Choi Yong Seok" userId="29ea6c4f-dc10-4b17-9b49-e970b46c0171" providerId="ADAL" clId="{8935AECA-1FF7-45A9-B211-7B2EDD4B8342}" dt="2022-09-05T03:54:59.142" v="2474" actId="20577"/>
          <ac:spMkLst>
            <pc:docMk/>
            <pc:sldMk cId="824455945" sldId="807"/>
            <ac:spMk id="19" creationId="{786D65E7-CFCB-746B-51A4-98E5C2F2FE8E}"/>
          </ac:spMkLst>
        </pc:spChg>
        <pc:spChg chg="add mod">
          <ac:chgData name="Choi Yong Seok" userId="29ea6c4f-dc10-4b17-9b49-e970b46c0171" providerId="ADAL" clId="{8935AECA-1FF7-45A9-B211-7B2EDD4B8342}" dt="2022-09-05T03:49:12.604" v="2405" actId="164"/>
          <ac:spMkLst>
            <pc:docMk/>
            <pc:sldMk cId="824455945" sldId="807"/>
            <ac:spMk id="20" creationId="{52EFFEE4-0EF6-FBD1-AC07-14F329AA717C}"/>
          </ac:spMkLst>
        </pc:spChg>
        <pc:spChg chg="add mod">
          <ac:chgData name="Choi Yong Seok" userId="29ea6c4f-dc10-4b17-9b49-e970b46c0171" providerId="ADAL" clId="{8935AECA-1FF7-45A9-B211-7B2EDD4B8342}" dt="2022-09-05T03:55:02.183" v="2482" actId="20577"/>
          <ac:spMkLst>
            <pc:docMk/>
            <pc:sldMk cId="824455945" sldId="807"/>
            <ac:spMk id="21" creationId="{CF7745EB-CA3C-7AD5-4243-116F5CE16B22}"/>
          </ac:spMkLst>
        </pc:spChg>
        <pc:spChg chg="add mod">
          <ac:chgData name="Choi Yong Seok" userId="29ea6c4f-dc10-4b17-9b49-e970b46c0171" providerId="ADAL" clId="{8935AECA-1FF7-45A9-B211-7B2EDD4B8342}" dt="2022-09-05T03:54:01.260" v="2444" actId="1076"/>
          <ac:spMkLst>
            <pc:docMk/>
            <pc:sldMk cId="824455945" sldId="807"/>
            <ac:spMk id="40" creationId="{F89192EF-BDAA-F883-D31F-A0035DF13886}"/>
          </ac:spMkLst>
        </pc:spChg>
        <pc:spChg chg="add mod">
          <ac:chgData name="Choi Yong Seok" userId="29ea6c4f-dc10-4b17-9b49-e970b46c0171" providerId="ADAL" clId="{8935AECA-1FF7-45A9-B211-7B2EDD4B8342}" dt="2022-09-05T03:54:06.357" v="2446" actId="1076"/>
          <ac:spMkLst>
            <pc:docMk/>
            <pc:sldMk cId="824455945" sldId="807"/>
            <ac:spMk id="41" creationId="{59F7AC96-AC83-4D99-19F8-BBF37A7C317D}"/>
          </ac:spMkLst>
        </pc:spChg>
        <pc:spChg chg="add mod">
          <ac:chgData name="Choi Yong Seok" userId="29ea6c4f-dc10-4b17-9b49-e970b46c0171" providerId="ADAL" clId="{8935AECA-1FF7-45A9-B211-7B2EDD4B8342}" dt="2022-09-05T03:54:23.162" v="2448" actId="1076"/>
          <ac:spMkLst>
            <pc:docMk/>
            <pc:sldMk cId="824455945" sldId="807"/>
            <ac:spMk id="42" creationId="{ADBD26D5-5F36-4830-2777-26E97CA2D658}"/>
          </ac:spMkLst>
        </pc:spChg>
        <pc:spChg chg="add mod">
          <ac:chgData name="Choi Yong Seok" userId="29ea6c4f-dc10-4b17-9b49-e970b46c0171" providerId="ADAL" clId="{8935AECA-1FF7-45A9-B211-7B2EDD4B8342}" dt="2022-09-05T03:54:32.634" v="2452" actId="1076"/>
          <ac:spMkLst>
            <pc:docMk/>
            <pc:sldMk cId="824455945" sldId="807"/>
            <ac:spMk id="43" creationId="{95D5E639-A04A-EA74-A8BA-0AEE50FE1386}"/>
          </ac:spMkLst>
        </pc:spChg>
        <pc:spChg chg="add mod">
          <ac:chgData name="Choi Yong Seok" userId="29ea6c4f-dc10-4b17-9b49-e970b46c0171" providerId="ADAL" clId="{8935AECA-1FF7-45A9-B211-7B2EDD4B8342}" dt="2022-09-05T03:54:37.066" v="2454" actId="1076"/>
          <ac:spMkLst>
            <pc:docMk/>
            <pc:sldMk cId="824455945" sldId="807"/>
            <ac:spMk id="44" creationId="{FD33AD5D-2F9C-49AC-9257-8C3576E670D1}"/>
          </ac:spMkLst>
        </pc:spChg>
        <pc:spChg chg="add mod">
          <ac:chgData name="Choi Yong Seok" userId="29ea6c4f-dc10-4b17-9b49-e970b46c0171" providerId="ADAL" clId="{8935AECA-1FF7-45A9-B211-7B2EDD4B8342}" dt="2022-09-05T03:54:42.983" v="2456" actId="1076"/>
          <ac:spMkLst>
            <pc:docMk/>
            <pc:sldMk cId="824455945" sldId="807"/>
            <ac:spMk id="45" creationId="{11F9304B-E4EA-0122-9CC1-CF77BD9D1E84}"/>
          </ac:spMkLst>
        </pc:spChg>
        <pc:spChg chg="add mod">
          <ac:chgData name="Choi Yong Seok" userId="29ea6c4f-dc10-4b17-9b49-e970b46c0171" providerId="ADAL" clId="{8935AECA-1FF7-45A9-B211-7B2EDD4B8342}" dt="2022-09-05T03:55:47.041" v="2498" actId="552"/>
          <ac:spMkLst>
            <pc:docMk/>
            <pc:sldMk cId="824455945" sldId="807"/>
            <ac:spMk id="52" creationId="{ED58B955-54A7-6076-9D6C-FA73A157860E}"/>
          </ac:spMkLst>
        </pc:spChg>
        <pc:spChg chg="add del mod">
          <ac:chgData name="Choi Yong Seok" userId="29ea6c4f-dc10-4b17-9b49-e970b46c0171" providerId="ADAL" clId="{8935AECA-1FF7-45A9-B211-7B2EDD4B8342}" dt="2022-09-05T03:55:31.567" v="2494"/>
          <ac:spMkLst>
            <pc:docMk/>
            <pc:sldMk cId="824455945" sldId="807"/>
            <ac:spMk id="53" creationId="{3A4FC1B4-0D16-0748-A322-A8E6BE59A844}"/>
          </ac:spMkLst>
        </pc:spChg>
        <pc:spChg chg="add mod">
          <ac:chgData name="Choi Yong Seok" userId="29ea6c4f-dc10-4b17-9b49-e970b46c0171" providerId="ADAL" clId="{8935AECA-1FF7-45A9-B211-7B2EDD4B8342}" dt="2022-09-05T03:59:10.962" v="2611" actId="1076"/>
          <ac:spMkLst>
            <pc:docMk/>
            <pc:sldMk cId="824455945" sldId="807"/>
            <ac:spMk id="54" creationId="{2D660F1D-1204-0A92-F6C4-876537643ABD}"/>
          </ac:spMkLst>
        </pc:spChg>
        <pc:spChg chg="add mod">
          <ac:chgData name="Choi Yong Seok" userId="29ea6c4f-dc10-4b17-9b49-e970b46c0171" providerId="ADAL" clId="{8935AECA-1FF7-45A9-B211-7B2EDD4B8342}" dt="2022-09-05T03:59:10.962" v="2611" actId="1076"/>
          <ac:spMkLst>
            <pc:docMk/>
            <pc:sldMk cId="824455945" sldId="807"/>
            <ac:spMk id="55" creationId="{94F7AE69-DF08-F8A9-E774-BDC1D58931A6}"/>
          </ac:spMkLst>
        </pc:spChg>
        <pc:spChg chg="add mod">
          <ac:chgData name="Choi Yong Seok" userId="29ea6c4f-dc10-4b17-9b49-e970b46c0171" providerId="ADAL" clId="{8935AECA-1FF7-45A9-B211-7B2EDD4B8342}" dt="2022-09-05T03:59:10.962" v="2611" actId="1076"/>
          <ac:spMkLst>
            <pc:docMk/>
            <pc:sldMk cId="824455945" sldId="807"/>
            <ac:spMk id="56" creationId="{9B627471-7785-98CA-A57D-984632EEC3A2}"/>
          </ac:spMkLst>
        </pc:spChg>
        <pc:spChg chg="add del mod">
          <ac:chgData name="Choi Yong Seok" userId="29ea6c4f-dc10-4b17-9b49-e970b46c0171" providerId="ADAL" clId="{8935AECA-1FF7-45A9-B211-7B2EDD4B8342}" dt="2022-09-05T03:59:05.548" v="2610"/>
          <ac:spMkLst>
            <pc:docMk/>
            <pc:sldMk cId="824455945" sldId="807"/>
            <ac:spMk id="57" creationId="{824C44CB-0D73-36B5-5FD5-A1A12AF91DC7}"/>
          </ac:spMkLst>
        </pc:spChg>
        <pc:spChg chg="add del mod">
          <ac:chgData name="Choi Yong Seok" userId="29ea6c4f-dc10-4b17-9b49-e970b46c0171" providerId="ADAL" clId="{8935AECA-1FF7-45A9-B211-7B2EDD4B8342}" dt="2022-09-05T03:59:05.548" v="2610"/>
          <ac:spMkLst>
            <pc:docMk/>
            <pc:sldMk cId="824455945" sldId="807"/>
            <ac:spMk id="58" creationId="{061F71EE-B0A1-762F-F5DB-6F06A048D60B}"/>
          </ac:spMkLst>
        </pc:spChg>
        <pc:spChg chg="add del mod">
          <ac:chgData name="Choi Yong Seok" userId="29ea6c4f-dc10-4b17-9b49-e970b46c0171" providerId="ADAL" clId="{8935AECA-1FF7-45A9-B211-7B2EDD4B8342}" dt="2022-09-05T03:59:05.548" v="2610"/>
          <ac:spMkLst>
            <pc:docMk/>
            <pc:sldMk cId="824455945" sldId="807"/>
            <ac:spMk id="59" creationId="{BCC15852-0553-8424-ACBF-7E6093458ED3}"/>
          </ac:spMkLst>
        </pc:spChg>
        <pc:grpChg chg="add mod">
          <ac:chgData name="Choi Yong Seok" userId="29ea6c4f-dc10-4b17-9b49-e970b46c0171" providerId="ADAL" clId="{8935AECA-1FF7-45A9-B211-7B2EDD4B8342}" dt="2022-09-05T03:49:16.964" v="2406" actId="554"/>
          <ac:grpSpMkLst>
            <pc:docMk/>
            <pc:sldMk cId="824455945" sldId="807"/>
            <ac:grpSpMk id="22" creationId="{A1CF5BBD-F863-0AA3-CA36-1049DFE53360}"/>
          </ac:grpSpMkLst>
        </pc:grpChg>
        <pc:grpChg chg="add mod">
          <ac:chgData name="Choi Yong Seok" userId="29ea6c4f-dc10-4b17-9b49-e970b46c0171" providerId="ADAL" clId="{8935AECA-1FF7-45A9-B211-7B2EDD4B8342}" dt="2022-09-05T03:53:28.431" v="2440" actId="14100"/>
          <ac:grpSpMkLst>
            <pc:docMk/>
            <pc:sldMk cId="824455945" sldId="807"/>
            <ac:grpSpMk id="23" creationId="{3CB5BF19-59D9-4130-611C-DC827856C45D}"/>
          </ac:grpSpMkLst>
        </pc:grpChg>
        <pc:grpChg chg="add mod">
          <ac:chgData name="Choi Yong Seok" userId="29ea6c4f-dc10-4b17-9b49-e970b46c0171" providerId="ADAL" clId="{8935AECA-1FF7-45A9-B211-7B2EDD4B8342}" dt="2022-09-05T03:50:21.972" v="2431" actId="1037"/>
          <ac:grpSpMkLst>
            <pc:docMk/>
            <pc:sldMk cId="824455945" sldId="807"/>
            <ac:grpSpMk id="24" creationId="{E1DFC1C0-50D8-DF78-2FBA-8D7A5272327C}"/>
          </ac:grpSpMkLst>
        </pc:grpChg>
        <pc:grpChg chg="add mod">
          <ac:chgData name="Choi Yong Seok" userId="29ea6c4f-dc10-4b17-9b49-e970b46c0171" providerId="ADAL" clId="{8935AECA-1FF7-45A9-B211-7B2EDD4B8342}" dt="2022-09-05T03:50:38.150" v="2438" actId="1037"/>
          <ac:grpSpMkLst>
            <pc:docMk/>
            <pc:sldMk cId="824455945" sldId="807"/>
            <ac:grpSpMk id="25" creationId="{1D66D87E-FC50-E5CF-10B6-2B219DC0700D}"/>
          </ac:grpSpMkLst>
        </pc:grpChg>
        <pc:grpChg chg="add mod">
          <ac:chgData name="Choi Yong Seok" userId="29ea6c4f-dc10-4b17-9b49-e970b46c0171" providerId="ADAL" clId="{8935AECA-1FF7-45A9-B211-7B2EDD4B8342}" dt="2022-09-05T03:49:37.871" v="2412" actId="164"/>
          <ac:grpSpMkLst>
            <pc:docMk/>
            <pc:sldMk cId="824455945" sldId="807"/>
            <ac:grpSpMk id="26" creationId="{E2332038-8C05-71DD-2E21-FE1B8268F391}"/>
          </ac:grpSpMkLst>
        </pc:grpChg>
        <pc:grpChg chg="add mod">
          <ac:chgData name="Choi Yong Seok" userId="29ea6c4f-dc10-4b17-9b49-e970b46c0171" providerId="ADAL" clId="{8935AECA-1FF7-45A9-B211-7B2EDD4B8342}" dt="2022-09-05T03:49:40.406" v="2413" actId="164"/>
          <ac:grpSpMkLst>
            <pc:docMk/>
            <pc:sldMk cId="824455945" sldId="807"/>
            <ac:grpSpMk id="27" creationId="{1E1ACD72-39C1-8D0A-576A-D8172282ACA9}"/>
          </ac:grpSpMkLst>
        </pc:grpChg>
        <pc:grpChg chg="add mod">
          <ac:chgData name="Choi Yong Seok" userId="29ea6c4f-dc10-4b17-9b49-e970b46c0171" providerId="ADAL" clId="{8935AECA-1FF7-45A9-B211-7B2EDD4B8342}" dt="2022-09-05T03:49:43.196" v="2414" actId="164"/>
          <ac:grpSpMkLst>
            <pc:docMk/>
            <pc:sldMk cId="824455945" sldId="807"/>
            <ac:grpSpMk id="28" creationId="{D0EC3CD9-7267-D1FC-FBFC-13BD313736CA}"/>
          </ac:grpSpMkLst>
        </pc:grpChg>
        <pc:cxnChg chg="add mod">
          <ac:chgData name="Choi Yong Seok" userId="29ea6c4f-dc10-4b17-9b49-e970b46c0171" providerId="ADAL" clId="{8935AECA-1FF7-45A9-B211-7B2EDD4B8342}" dt="2022-09-05T03:53:28.431" v="2440" actId="14100"/>
          <ac:cxnSpMkLst>
            <pc:docMk/>
            <pc:sldMk cId="824455945" sldId="807"/>
            <ac:cxnSpMk id="30" creationId="{7F1EC918-E5C5-CAEE-8E92-046E95900D73}"/>
          </ac:cxnSpMkLst>
        </pc:cxnChg>
        <pc:cxnChg chg="add mod">
          <ac:chgData name="Choi Yong Seok" userId="29ea6c4f-dc10-4b17-9b49-e970b46c0171" providerId="ADAL" clId="{8935AECA-1FF7-45A9-B211-7B2EDD4B8342}" dt="2022-09-05T03:50:21.972" v="2431" actId="1037"/>
          <ac:cxnSpMkLst>
            <pc:docMk/>
            <pc:sldMk cId="824455945" sldId="807"/>
            <ac:cxnSpMk id="33" creationId="{3FCB5FC4-326E-107C-03B6-ECD37088B93F}"/>
          </ac:cxnSpMkLst>
        </pc:cxnChg>
        <pc:cxnChg chg="add mod">
          <ac:chgData name="Choi Yong Seok" userId="29ea6c4f-dc10-4b17-9b49-e970b46c0171" providerId="ADAL" clId="{8935AECA-1FF7-45A9-B211-7B2EDD4B8342}" dt="2022-09-05T03:50:38.150" v="2438" actId="1037"/>
          <ac:cxnSpMkLst>
            <pc:docMk/>
            <pc:sldMk cId="824455945" sldId="807"/>
            <ac:cxnSpMk id="39" creationId="{66B27A08-E67D-3592-B15D-5439D95F4BE1}"/>
          </ac:cxnSpMkLst>
        </pc:cxnChg>
        <pc:cxnChg chg="add mod">
          <ac:chgData name="Choi Yong Seok" userId="29ea6c4f-dc10-4b17-9b49-e970b46c0171" providerId="ADAL" clId="{8935AECA-1FF7-45A9-B211-7B2EDD4B8342}" dt="2022-09-05T03:55:10.631" v="2484" actId="13822"/>
          <ac:cxnSpMkLst>
            <pc:docMk/>
            <pc:sldMk cId="824455945" sldId="807"/>
            <ac:cxnSpMk id="47" creationId="{C7B6D273-AC00-A166-260B-8955846F5DC3}"/>
          </ac:cxnSpMkLst>
        </pc:cxnChg>
        <pc:cxnChg chg="add mod">
          <ac:chgData name="Choi Yong Seok" userId="29ea6c4f-dc10-4b17-9b49-e970b46c0171" providerId="ADAL" clId="{8935AECA-1FF7-45A9-B211-7B2EDD4B8342}" dt="2022-09-05T03:55:17.821" v="2486" actId="13822"/>
          <ac:cxnSpMkLst>
            <pc:docMk/>
            <pc:sldMk cId="824455945" sldId="807"/>
            <ac:cxnSpMk id="49" creationId="{2B4BC26E-D607-C73B-AB3A-7D525955DEAE}"/>
          </ac:cxnSpMkLst>
        </pc:cxnChg>
        <pc:cxnChg chg="add mod">
          <ac:chgData name="Choi Yong Seok" userId="29ea6c4f-dc10-4b17-9b49-e970b46c0171" providerId="ADAL" clId="{8935AECA-1FF7-45A9-B211-7B2EDD4B8342}" dt="2022-09-05T03:55:23.626" v="2488" actId="13822"/>
          <ac:cxnSpMkLst>
            <pc:docMk/>
            <pc:sldMk cId="824455945" sldId="807"/>
            <ac:cxnSpMk id="51" creationId="{74768A98-D4D6-6019-EF8E-3598693A8705}"/>
          </ac:cxnSpMkLst>
        </pc:cxnChg>
      </pc:sldChg>
      <pc:sldChg chg="addSp delSp modSp mod modNotesTx">
        <pc:chgData name="Choi Yong Seok" userId="29ea6c4f-dc10-4b17-9b49-e970b46c0171" providerId="ADAL" clId="{8935AECA-1FF7-45A9-B211-7B2EDD4B8342}" dt="2022-09-05T06:17:51.076" v="4032" actId="20577"/>
        <pc:sldMkLst>
          <pc:docMk/>
          <pc:sldMk cId="3452623526" sldId="808"/>
        </pc:sldMkLst>
        <pc:spChg chg="mod">
          <ac:chgData name="Choi Yong Seok" userId="29ea6c4f-dc10-4b17-9b49-e970b46c0171" providerId="ADAL" clId="{8935AECA-1FF7-45A9-B211-7B2EDD4B8342}" dt="2022-09-05T04:14:55.350" v="2636" actId="20577"/>
          <ac:spMkLst>
            <pc:docMk/>
            <pc:sldMk cId="3452623526" sldId="808"/>
            <ac:spMk id="4" creationId="{00000000-0000-0000-0000-000000000000}"/>
          </ac:spMkLst>
        </pc:spChg>
        <pc:spChg chg="mod">
          <ac:chgData name="Choi Yong Seok" userId="29ea6c4f-dc10-4b17-9b49-e970b46c0171" providerId="ADAL" clId="{8935AECA-1FF7-45A9-B211-7B2EDD4B8342}" dt="2022-09-05T04:15:38.485" v="2658" actId="20577"/>
          <ac:spMkLst>
            <pc:docMk/>
            <pc:sldMk cId="3452623526" sldId="808"/>
            <ac:spMk id="5" creationId="{C6EFE192-4769-C67A-C462-BAF44B1CE30F}"/>
          </ac:spMkLst>
        </pc:spChg>
        <pc:spChg chg="del">
          <ac:chgData name="Choi Yong Seok" userId="29ea6c4f-dc10-4b17-9b49-e970b46c0171" providerId="ADAL" clId="{8935AECA-1FF7-45A9-B211-7B2EDD4B8342}" dt="2022-09-05T04:15:36.492" v="2657" actId="478"/>
          <ac:spMkLst>
            <pc:docMk/>
            <pc:sldMk cId="3452623526" sldId="808"/>
            <ac:spMk id="6" creationId="{9C2CAEBB-D7C2-D797-0D19-29F3B14ADD6D}"/>
          </ac:spMkLst>
        </pc:spChg>
        <pc:spChg chg="del">
          <ac:chgData name="Choi Yong Seok" userId="29ea6c4f-dc10-4b17-9b49-e970b46c0171" providerId="ADAL" clId="{8935AECA-1FF7-45A9-B211-7B2EDD4B8342}" dt="2022-09-05T04:15:36.492" v="2657" actId="478"/>
          <ac:spMkLst>
            <pc:docMk/>
            <pc:sldMk cId="3452623526" sldId="808"/>
            <ac:spMk id="7" creationId="{0D87EDDA-5641-51ED-E283-B1D2462262D5}"/>
          </ac:spMkLst>
        </pc:spChg>
        <pc:spChg chg="del">
          <ac:chgData name="Choi Yong Seok" userId="29ea6c4f-dc10-4b17-9b49-e970b46c0171" providerId="ADAL" clId="{8935AECA-1FF7-45A9-B211-7B2EDD4B8342}" dt="2022-09-05T04:15:36.492" v="2657" actId="478"/>
          <ac:spMkLst>
            <pc:docMk/>
            <pc:sldMk cId="3452623526" sldId="808"/>
            <ac:spMk id="8" creationId="{B22723A9-A912-F8A1-AA97-35449A60E605}"/>
          </ac:spMkLst>
        </pc:spChg>
        <pc:spChg chg="del">
          <ac:chgData name="Choi Yong Seok" userId="29ea6c4f-dc10-4b17-9b49-e970b46c0171" providerId="ADAL" clId="{8935AECA-1FF7-45A9-B211-7B2EDD4B8342}" dt="2022-09-05T04:15:36.492" v="2657" actId="478"/>
          <ac:spMkLst>
            <pc:docMk/>
            <pc:sldMk cId="3452623526" sldId="808"/>
            <ac:spMk id="9" creationId="{52B639E2-31B0-4B86-3ECA-0CB3F58E3526}"/>
          </ac:spMkLst>
        </pc:spChg>
        <pc:spChg chg="del">
          <ac:chgData name="Choi Yong Seok" userId="29ea6c4f-dc10-4b17-9b49-e970b46c0171" providerId="ADAL" clId="{8935AECA-1FF7-45A9-B211-7B2EDD4B8342}" dt="2022-09-05T04:15:36.492" v="2657" actId="478"/>
          <ac:spMkLst>
            <pc:docMk/>
            <pc:sldMk cId="3452623526" sldId="808"/>
            <ac:spMk id="10" creationId="{5A1214C2-24AB-2CFC-EAD5-F1794A9AAAED}"/>
          </ac:spMkLst>
        </pc:spChg>
        <pc:spChg chg="del">
          <ac:chgData name="Choi Yong Seok" userId="29ea6c4f-dc10-4b17-9b49-e970b46c0171" providerId="ADAL" clId="{8935AECA-1FF7-45A9-B211-7B2EDD4B8342}" dt="2022-09-05T04:15:33.064" v="2655" actId="478"/>
          <ac:spMkLst>
            <pc:docMk/>
            <pc:sldMk cId="3452623526" sldId="808"/>
            <ac:spMk id="12" creationId="{AB13022E-6E32-3226-AA77-EC798424F74E}"/>
          </ac:spMkLst>
        </pc:spChg>
        <pc:spChg chg="del">
          <ac:chgData name="Choi Yong Seok" userId="29ea6c4f-dc10-4b17-9b49-e970b46c0171" providerId="ADAL" clId="{8935AECA-1FF7-45A9-B211-7B2EDD4B8342}" dt="2022-09-05T04:15:35.183" v="2656" actId="478"/>
          <ac:spMkLst>
            <pc:docMk/>
            <pc:sldMk cId="3452623526" sldId="808"/>
            <ac:spMk id="13" creationId="{41B57686-BD7B-0710-D685-EF42C454D0C0}"/>
          </ac:spMkLst>
        </pc:spChg>
        <pc:spChg chg="del">
          <ac:chgData name="Choi Yong Seok" userId="29ea6c4f-dc10-4b17-9b49-e970b46c0171" providerId="ADAL" clId="{8935AECA-1FF7-45A9-B211-7B2EDD4B8342}" dt="2022-09-05T04:15:35.183" v="2656" actId="478"/>
          <ac:spMkLst>
            <pc:docMk/>
            <pc:sldMk cId="3452623526" sldId="808"/>
            <ac:spMk id="14" creationId="{0F606BC9-508A-E6FB-F922-BA4E4E4BB6B8}"/>
          </ac:spMkLst>
        </pc:spChg>
        <pc:spChg chg="del">
          <ac:chgData name="Choi Yong Seok" userId="29ea6c4f-dc10-4b17-9b49-e970b46c0171" providerId="ADAL" clId="{8935AECA-1FF7-45A9-B211-7B2EDD4B8342}" dt="2022-09-05T04:15:35.183" v="2656" actId="478"/>
          <ac:spMkLst>
            <pc:docMk/>
            <pc:sldMk cId="3452623526" sldId="808"/>
            <ac:spMk id="15" creationId="{9688E804-585E-AB83-2210-4F918F1309CE}"/>
          </ac:spMkLst>
        </pc:spChg>
        <pc:spChg chg="del">
          <ac:chgData name="Choi Yong Seok" userId="29ea6c4f-dc10-4b17-9b49-e970b46c0171" providerId="ADAL" clId="{8935AECA-1FF7-45A9-B211-7B2EDD4B8342}" dt="2022-09-05T04:15:35.183" v="2656" actId="478"/>
          <ac:spMkLst>
            <pc:docMk/>
            <pc:sldMk cId="3452623526" sldId="808"/>
            <ac:spMk id="16" creationId="{672D04E6-4454-5049-5BA3-8094E74DC5C0}"/>
          </ac:spMkLst>
        </pc:spChg>
        <pc:spChg chg="add mod">
          <ac:chgData name="Choi Yong Seok" userId="29ea6c4f-dc10-4b17-9b49-e970b46c0171" providerId="ADAL" clId="{8935AECA-1FF7-45A9-B211-7B2EDD4B8342}" dt="2022-09-05T04:21:26.471" v="2869" actId="1076"/>
          <ac:spMkLst>
            <pc:docMk/>
            <pc:sldMk cId="3452623526" sldId="808"/>
            <ac:spMk id="22" creationId="{AC94D353-BCF5-4BA6-BA35-1C4ED590D4A0}"/>
          </ac:spMkLst>
        </pc:spChg>
        <pc:spChg chg="add mod">
          <ac:chgData name="Choi Yong Seok" userId="29ea6c4f-dc10-4b17-9b49-e970b46c0171" providerId="ADAL" clId="{8935AECA-1FF7-45A9-B211-7B2EDD4B8342}" dt="2022-09-05T06:14:47.774" v="3563" actId="1035"/>
          <ac:spMkLst>
            <pc:docMk/>
            <pc:sldMk cId="3452623526" sldId="808"/>
            <ac:spMk id="23" creationId="{AD2A17C4-F248-5ECE-8D00-9B87DF93ED96}"/>
          </ac:spMkLst>
        </pc:spChg>
        <pc:spChg chg="add mod">
          <ac:chgData name="Choi Yong Seok" userId="29ea6c4f-dc10-4b17-9b49-e970b46c0171" providerId="ADAL" clId="{8935AECA-1FF7-45A9-B211-7B2EDD4B8342}" dt="2022-09-05T06:14:47.774" v="3563" actId="1035"/>
          <ac:spMkLst>
            <pc:docMk/>
            <pc:sldMk cId="3452623526" sldId="808"/>
            <ac:spMk id="24" creationId="{4C896175-1A32-F7C3-D751-381868C3C408}"/>
          </ac:spMkLst>
        </pc:spChg>
        <pc:spChg chg="add mod">
          <ac:chgData name="Choi Yong Seok" userId="29ea6c4f-dc10-4b17-9b49-e970b46c0171" providerId="ADAL" clId="{8935AECA-1FF7-45A9-B211-7B2EDD4B8342}" dt="2022-09-05T06:14:47.774" v="3563" actId="1035"/>
          <ac:spMkLst>
            <pc:docMk/>
            <pc:sldMk cId="3452623526" sldId="808"/>
            <ac:spMk id="25" creationId="{BAB4345E-C05A-C3AC-A81F-417231227C51}"/>
          </ac:spMkLst>
        </pc:spChg>
        <pc:spChg chg="add mod">
          <ac:chgData name="Choi Yong Seok" userId="29ea6c4f-dc10-4b17-9b49-e970b46c0171" providerId="ADAL" clId="{8935AECA-1FF7-45A9-B211-7B2EDD4B8342}" dt="2022-09-05T06:14:53.815" v="3573" actId="1035"/>
          <ac:spMkLst>
            <pc:docMk/>
            <pc:sldMk cId="3452623526" sldId="808"/>
            <ac:spMk id="26" creationId="{AF396307-28DB-4BA6-A7AE-6DB4D10141BE}"/>
          </ac:spMkLst>
        </pc:spChg>
        <pc:spChg chg="add mod">
          <ac:chgData name="Choi Yong Seok" userId="29ea6c4f-dc10-4b17-9b49-e970b46c0171" providerId="ADAL" clId="{8935AECA-1FF7-45A9-B211-7B2EDD4B8342}" dt="2022-09-05T06:14:53.815" v="3573" actId="1035"/>
          <ac:spMkLst>
            <pc:docMk/>
            <pc:sldMk cId="3452623526" sldId="808"/>
            <ac:spMk id="27" creationId="{A7AC1073-E3FA-D32E-38F0-2346419C5BA2}"/>
          </ac:spMkLst>
        </pc:spChg>
        <pc:spChg chg="add mod">
          <ac:chgData name="Choi Yong Seok" userId="29ea6c4f-dc10-4b17-9b49-e970b46c0171" providerId="ADAL" clId="{8935AECA-1FF7-45A9-B211-7B2EDD4B8342}" dt="2022-09-05T06:14:56.599" v="3578" actId="1035"/>
          <ac:spMkLst>
            <pc:docMk/>
            <pc:sldMk cId="3452623526" sldId="808"/>
            <ac:spMk id="28" creationId="{93968844-1689-AD0D-8667-07AA93ECDB40}"/>
          </ac:spMkLst>
        </pc:spChg>
        <pc:spChg chg="add mod">
          <ac:chgData name="Choi Yong Seok" userId="29ea6c4f-dc10-4b17-9b49-e970b46c0171" providerId="ADAL" clId="{8935AECA-1FF7-45A9-B211-7B2EDD4B8342}" dt="2022-09-05T06:14:56.599" v="3578" actId="1035"/>
          <ac:spMkLst>
            <pc:docMk/>
            <pc:sldMk cId="3452623526" sldId="808"/>
            <ac:spMk id="29" creationId="{49E38F46-1AC1-1953-E64C-6F814B115F9D}"/>
          </ac:spMkLst>
        </pc:spChg>
        <pc:spChg chg="add mod">
          <ac:chgData name="Choi Yong Seok" userId="29ea6c4f-dc10-4b17-9b49-e970b46c0171" providerId="ADAL" clId="{8935AECA-1FF7-45A9-B211-7B2EDD4B8342}" dt="2022-09-05T06:14:56.599" v="3578" actId="1035"/>
          <ac:spMkLst>
            <pc:docMk/>
            <pc:sldMk cId="3452623526" sldId="808"/>
            <ac:spMk id="30" creationId="{CB0653D3-D7DE-011E-7881-BFCCD254AF9A}"/>
          </ac:spMkLst>
        </pc:spChg>
        <pc:spChg chg="add mod">
          <ac:chgData name="Choi Yong Seok" userId="29ea6c4f-dc10-4b17-9b49-e970b46c0171" providerId="ADAL" clId="{8935AECA-1FF7-45A9-B211-7B2EDD4B8342}" dt="2022-09-05T06:15:01.414" v="3590" actId="1035"/>
          <ac:spMkLst>
            <pc:docMk/>
            <pc:sldMk cId="3452623526" sldId="808"/>
            <ac:spMk id="31" creationId="{AEC33F52-FFA4-7164-D905-4B87583F2E4B}"/>
          </ac:spMkLst>
        </pc:spChg>
        <pc:spChg chg="add mod">
          <ac:chgData name="Choi Yong Seok" userId="29ea6c4f-dc10-4b17-9b49-e970b46c0171" providerId="ADAL" clId="{8935AECA-1FF7-45A9-B211-7B2EDD4B8342}" dt="2022-09-05T06:15:01.414" v="3590" actId="1035"/>
          <ac:spMkLst>
            <pc:docMk/>
            <pc:sldMk cId="3452623526" sldId="808"/>
            <ac:spMk id="32" creationId="{1D193BBB-E564-198F-9598-94680F9F7D2C}"/>
          </ac:spMkLst>
        </pc:spChg>
        <pc:spChg chg="add mod">
          <ac:chgData name="Choi Yong Seok" userId="29ea6c4f-dc10-4b17-9b49-e970b46c0171" providerId="ADAL" clId="{8935AECA-1FF7-45A9-B211-7B2EDD4B8342}" dt="2022-09-05T06:15:11" v="3596" actId="20577"/>
          <ac:spMkLst>
            <pc:docMk/>
            <pc:sldMk cId="3452623526" sldId="808"/>
            <ac:spMk id="33" creationId="{21B0E573-EFC9-88CA-F1D5-7827569A668B}"/>
          </ac:spMkLst>
        </pc:spChg>
        <pc:spChg chg="add mod">
          <ac:chgData name="Choi Yong Seok" userId="29ea6c4f-dc10-4b17-9b49-e970b46c0171" providerId="ADAL" clId="{8935AECA-1FF7-45A9-B211-7B2EDD4B8342}" dt="2022-09-05T06:15:31.659" v="3624" actId="1076"/>
          <ac:spMkLst>
            <pc:docMk/>
            <pc:sldMk cId="3452623526" sldId="808"/>
            <ac:spMk id="34" creationId="{53D29401-6590-FEE6-83AC-A044A1ECD4AF}"/>
          </ac:spMkLst>
        </pc:spChg>
        <pc:spChg chg="add mod">
          <ac:chgData name="Choi Yong Seok" userId="29ea6c4f-dc10-4b17-9b49-e970b46c0171" providerId="ADAL" clId="{8935AECA-1FF7-45A9-B211-7B2EDD4B8342}" dt="2022-09-05T06:16:31.623" v="3680" actId="1076"/>
          <ac:spMkLst>
            <pc:docMk/>
            <pc:sldMk cId="3452623526" sldId="808"/>
            <ac:spMk id="35" creationId="{F647960F-CC42-5D3A-E348-8641B54B6FE1}"/>
          </ac:spMkLst>
        </pc:spChg>
        <pc:picChg chg="add del">
          <ac:chgData name="Choi Yong Seok" userId="29ea6c4f-dc10-4b17-9b49-e970b46c0171" providerId="ADAL" clId="{8935AECA-1FF7-45A9-B211-7B2EDD4B8342}" dt="2022-09-05T04:18:30.319" v="2660" actId="478"/>
          <ac:picMkLst>
            <pc:docMk/>
            <pc:sldMk cId="3452623526" sldId="808"/>
            <ac:picMk id="17" creationId="{AB3D0A6A-E4E9-39AA-D5F2-86830B1D3E44}"/>
          </ac:picMkLst>
        </pc:picChg>
        <pc:picChg chg="add mod">
          <ac:chgData name="Choi Yong Seok" userId="29ea6c4f-dc10-4b17-9b49-e970b46c0171" providerId="ADAL" clId="{8935AECA-1FF7-45A9-B211-7B2EDD4B8342}" dt="2022-09-05T04:18:42.375" v="2663" actId="1076"/>
          <ac:picMkLst>
            <pc:docMk/>
            <pc:sldMk cId="3452623526" sldId="808"/>
            <ac:picMk id="19" creationId="{08BFE8A4-77A3-8E86-E97B-A728F7D469DA}"/>
          </ac:picMkLst>
        </pc:picChg>
        <pc:picChg chg="add mod">
          <ac:chgData name="Choi Yong Seok" userId="29ea6c4f-dc10-4b17-9b49-e970b46c0171" providerId="ADAL" clId="{8935AECA-1FF7-45A9-B211-7B2EDD4B8342}" dt="2022-09-05T04:19:12.445" v="2668" actId="1076"/>
          <ac:picMkLst>
            <pc:docMk/>
            <pc:sldMk cId="3452623526" sldId="808"/>
            <ac:picMk id="21" creationId="{E952B028-1E31-1941-4766-3A347FAF865A}"/>
          </ac:picMkLst>
        </pc:picChg>
        <pc:picChg chg="del">
          <ac:chgData name="Choi Yong Seok" userId="29ea6c4f-dc10-4b17-9b49-e970b46c0171" providerId="ADAL" clId="{8935AECA-1FF7-45A9-B211-7B2EDD4B8342}" dt="2022-09-05T04:15:31.854" v="2654" actId="478"/>
          <ac:picMkLst>
            <pc:docMk/>
            <pc:sldMk cId="3452623526" sldId="808"/>
            <ac:picMk id="1026" creationId="{6A3BF4CC-FA4D-4BE7-9846-A9C3C8C47FD8}"/>
          </ac:picMkLst>
        </pc:picChg>
      </pc:sldChg>
      <pc:sldChg chg="del">
        <pc:chgData name="Choi Yong Seok" userId="29ea6c4f-dc10-4b17-9b49-e970b46c0171" providerId="ADAL" clId="{8935AECA-1FF7-45A9-B211-7B2EDD4B8342}" dt="2022-09-05T04:35:19.758" v="3297" actId="47"/>
        <pc:sldMkLst>
          <pc:docMk/>
          <pc:sldMk cId="245849011" sldId="809"/>
        </pc:sldMkLst>
      </pc:sldChg>
      <pc:sldChg chg="addSp delSp modSp add mod">
        <pc:chgData name="Choi Yong Seok" userId="29ea6c4f-dc10-4b17-9b49-e970b46c0171" providerId="ADAL" clId="{8935AECA-1FF7-45A9-B211-7B2EDD4B8342}" dt="2022-09-05T06:32:19.983" v="5002" actId="1036"/>
        <pc:sldMkLst>
          <pc:docMk/>
          <pc:sldMk cId="2893429223" sldId="809"/>
        </pc:sldMkLst>
        <pc:spChg chg="mod">
          <ac:chgData name="Choi Yong Seok" userId="29ea6c4f-dc10-4b17-9b49-e970b46c0171" providerId="ADAL" clId="{8935AECA-1FF7-45A9-B211-7B2EDD4B8342}" dt="2022-09-05T04:37:51.174" v="3312" actId="20577"/>
          <ac:spMkLst>
            <pc:docMk/>
            <pc:sldMk cId="2893429223" sldId="809"/>
            <ac:spMk id="5" creationId="{C6EFE192-4769-C67A-C462-BAF44B1CE30F}"/>
          </ac:spMkLst>
        </pc:spChg>
        <pc:spChg chg="add mod">
          <ac:chgData name="Choi Yong Seok" userId="29ea6c4f-dc10-4b17-9b49-e970b46c0171" providerId="ADAL" clId="{8935AECA-1FF7-45A9-B211-7B2EDD4B8342}" dt="2022-09-05T06:32:19.983" v="5002" actId="1036"/>
          <ac:spMkLst>
            <pc:docMk/>
            <pc:sldMk cId="2893429223" sldId="809"/>
            <ac:spMk id="7" creationId="{6539C205-2D3E-18EF-0FF5-B84B9A36029E}"/>
          </ac:spMkLst>
        </pc:spChg>
        <pc:spChg chg="add mod">
          <ac:chgData name="Choi Yong Seok" userId="29ea6c4f-dc10-4b17-9b49-e970b46c0171" providerId="ADAL" clId="{8935AECA-1FF7-45A9-B211-7B2EDD4B8342}" dt="2022-09-05T06:32:19.983" v="5002" actId="1036"/>
          <ac:spMkLst>
            <pc:docMk/>
            <pc:sldMk cId="2893429223" sldId="809"/>
            <ac:spMk id="8" creationId="{28C811E0-F43F-961D-6B8D-5C5044F16B77}"/>
          </ac:spMkLst>
        </pc:spChg>
        <pc:spChg chg="mod">
          <ac:chgData name="Choi Yong Seok" userId="29ea6c4f-dc10-4b17-9b49-e970b46c0171" providerId="ADAL" clId="{8935AECA-1FF7-45A9-B211-7B2EDD4B8342}" dt="2022-09-05T06:32:18.484" v="4999"/>
          <ac:spMkLst>
            <pc:docMk/>
            <pc:sldMk cId="2893429223" sldId="809"/>
            <ac:spMk id="22" creationId="{AC94D353-BCF5-4BA6-BA35-1C4ED590D4A0}"/>
          </ac:spMkLst>
        </pc:spChg>
        <pc:spChg chg="del">
          <ac:chgData name="Choi Yong Seok" userId="29ea6c4f-dc10-4b17-9b49-e970b46c0171" providerId="ADAL" clId="{8935AECA-1FF7-45A9-B211-7B2EDD4B8342}" dt="2022-09-05T05:39:07.990" v="3322" actId="478"/>
          <ac:spMkLst>
            <pc:docMk/>
            <pc:sldMk cId="2893429223" sldId="809"/>
            <ac:spMk id="23" creationId="{AD2A17C4-F248-5ECE-8D00-9B87DF93ED96}"/>
          </ac:spMkLst>
        </pc:spChg>
        <pc:spChg chg="del">
          <ac:chgData name="Choi Yong Seok" userId="29ea6c4f-dc10-4b17-9b49-e970b46c0171" providerId="ADAL" clId="{8935AECA-1FF7-45A9-B211-7B2EDD4B8342}" dt="2022-09-05T05:39:07.990" v="3322" actId="478"/>
          <ac:spMkLst>
            <pc:docMk/>
            <pc:sldMk cId="2893429223" sldId="809"/>
            <ac:spMk id="24" creationId="{4C896175-1A32-F7C3-D751-381868C3C408}"/>
          </ac:spMkLst>
        </pc:spChg>
        <pc:spChg chg="del">
          <ac:chgData name="Choi Yong Seok" userId="29ea6c4f-dc10-4b17-9b49-e970b46c0171" providerId="ADAL" clId="{8935AECA-1FF7-45A9-B211-7B2EDD4B8342}" dt="2022-09-05T05:39:07.990" v="3322" actId="478"/>
          <ac:spMkLst>
            <pc:docMk/>
            <pc:sldMk cId="2893429223" sldId="809"/>
            <ac:spMk id="25" creationId="{BAB4345E-C05A-C3AC-A81F-417231227C51}"/>
          </ac:spMkLst>
        </pc:spChg>
        <pc:spChg chg="del">
          <ac:chgData name="Choi Yong Seok" userId="29ea6c4f-dc10-4b17-9b49-e970b46c0171" providerId="ADAL" clId="{8935AECA-1FF7-45A9-B211-7B2EDD4B8342}" dt="2022-09-05T05:39:07.990" v="3322" actId="478"/>
          <ac:spMkLst>
            <pc:docMk/>
            <pc:sldMk cId="2893429223" sldId="809"/>
            <ac:spMk id="26" creationId="{AF396307-28DB-4BA6-A7AE-6DB4D10141BE}"/>
          </ac:spMkLst>
        </pc:spChg>
        <pc:spChg chg="del">
          <ac:chgData name="Choi Yong Seok" userId="29ea6c4f-dc10-4b17-9b49-e970b46c0171" providerId="ADAL" clId="{8935AECA-1FF7-45A9-B211-7B2EDD4B8342}" dt="2022-09-05T05:39:07.990" v="3322" actId="478"/>
          <ac:spMkLst>
            <pc:docMk/>
            <pc:sldMk cId="2893429223" sldId="809"/>
            <ac:spMk id="27" creationId="{A7AC1073-E3FA-D32E-38F0-2346419C5BA2}"/>
          </ac:spMkLst>
        </pc:spChg>
        <pc:spChg chg="del">
          <ac:chgData name="Choi Yong Seok" userId="29ea6c4f-dc10-4b17-9b49-e970b46c0171" providerId="ADAL" clId="{8935AECA-1FF7-45A9-B211-7B2EDD4B8342}" dt="2022-09-05T05:39:07.990" v="3322" actId="478"/>
          <ac:spMkLst>
            <pc:docMk/>
            <pc:sldMk cId="2893429223" sldId="809"/>
            <ac:spMk id="28" creationId="{93968844-1689-AD0D-8667-07AA93ECDB40}"/>
          </ac:spMkLst>
        </pc:spChg>
        <pc:spChg chg="del">
          <ac:chgData name="Choi Yong Seok" userId="29ea6c4f-dc10-4b17-9b49-e970b46c0171" providerId="ADAL" clId="{8935AECA-1FF7-45A9-B211-7B2EDD4B8342}" dt="2022-09-05T05:39:07.990" v="3322" actId="478"/>
          <ac:spMkLst>
            <pc:docMk/>
            <pc:sldMk cId="2893429223" sldId="809"/>
            <ac:spMk id="29" creationId="{49E38F46-1AC1-1953-E64C-6F814B115F9D}"/>
          </ac:spMkLst>
        </pc:spChg>
        <pc:spChg chg="del">
          <ac:chgData name="Choi Yong Seok" userId="29ea6c4f-dc10-4b17-9b49-e970b46c0171" providerId="ADAL" clId="{8935AECA-1FF7-45A9-B211-7B2EDD4B8342}" dt="2022-09-05T05:39:07.990" v="3322" actId="478"/>
          <ac:spMkLst>
            <pc:docMk/>
            <pc:sldMk cId="2893429223" sldId="809"/>
            <ac:spMk id="30" creationId="{CB0653D3-D7DE-011E-7881-BFCCD254AF9A}"/>
          </ac:spMkLst>
        </pc:spChg>
        <pc:spChg chg="del">
          <ac:chgData name="Choi Yong Seok" userId="29ea6c4f-dc10-4b17-9b49-e970b46c0171" providerId="ADAL" clId="{8935AECA-1FF7-45A9-B211-7B2EDD4B8342}" dt="2022-09-05T05:39:07.990" v="3322" actId="478"/>
          <ac:spMkLst>
            <pc:docMk/>
            <pc:sldMk cId="2893429223" sldId="809"/>
            <ac:spMk id="31" creationId="{AEC33F52-FFA4-7164-D905-4B87583F2E4B}"/>
          </ac:spMkLst>
        </pc:spChg>
        <pc:spChg chg="del">
          <ac:chgData name="Choi Yong Seok" userId="29ea6c4f-dc10-4b17-9b49-e970b46c0171" providerId="ADAL" clId="{8935AECA-1FF7-45A9-B211-7B2EDD4B8342}" dt="2022-09-05T05:39:07.990" v="3322" actId="478"/>
          <ac:spMkLst>
            <pc:docMk/>
            <pc:sldMk cId="2893429223" sldId="809"/>
            <ac:spMk id="32" creationId="{1D193BBB-E564-198F-9598-94680F9F7D2C}"/>
          </ac:spMkLst>
        </pc:spChg>
        <pc:picChg chg="add mod">
          <ac:chgData name="Choi Yong Seok" userId="29ea6c4f-dc10-4b17-9b49-e970b46c0171" providerId="ADAL" clId="{8935AECA-1FF7-45A9-B211-7B2EDD4B8342}" dt="2022-09-05T04:38:27.450" v="3320" actId="1076"/>
          <ac:picMkLst>
            <pc:docMk/>
            <pc:sldMk cId="2893429223" sldId="809"/>
            <ac:picMk id="6" creationId="{BDA27796-A504-3714-72AE-74B07CDFD4CE}"/>
          </ac:picMkLst>
        </pc:picChg>
        <pc:picChg chg="mod">
          <ac:chgData name="Choi Yong Seok" userId="29ea6c4f-dc10-4b17-9b49-e970b46c0171" providerId="ADAL" clId="{8935AECA-1FF7-45A9-B211-7B2EDD4B8342}" dt="2022-09-05T04:38:29.323" v="3321" actId="14100"/>
          <ac:picMkLst>
            <pc:docMk/>
            <pc:sldMk cId="2893429223" sldId="809"/>
            <ac:picMk id="19" creationId="{08BFE8A4-77A3-8E86-E97B-A728F7D469DA}"/>
          </ac:picMkLst>
        </pc:picChg>
        <pc:picChg chg="del">
          <ac:chgData name="Choi Yong Seok" userId="29ea6c4f-dc10-4b17-9b49-e970b46c0171" providerId="ADAL" clId="{8935AECA-1FF7-45A9-B211-7B2EDD4B8342}" dt="2022-09-05T04:38:14.153" v="3315" actId="478"/>
          <ac:picMkLst>
            <pc:docMk/>
            <pc:sldMk cId="2893429223" sldId="809"/>
            <ac:picMk id="21" creationId="{E952B028-1E31-1941-4766-3A347FAF865A}"/>
          </ac:picMkLst>
        </pc:picChg>
      </pc:sldChg>
      <pc:sldChg chg="del">
        <pc:chgData name="Choi Yong Seok" userId="29ea6c4f-dc10-4b17-9b49-e970b46c0171" providerId="ADAL" clId="{8935AECA-1FF7-45A9-B211-7B2EDD4B8342}" dt="2022-09-05T04:35:19.758" v="3297" actId="47"/>
        <pc:sldMkLst>
          <pc:docMk/>
          <pc:sldMk cId="1980904181" sldId="810"/>
        </pc:sldMkLst>
      </pc:sldChg>
      <pc:sldChg chg="addSp delSp modSp add mod">
        <pc:chgData name="Choi Yong Seok" userId="29ea6c4f-dc10-4b17-9b49-e970b46c0171" providerId="ADAL" clId="{8935AECA-1FF7-45A9-B211-7B2EDD4B8342}" dt="2022-09-05T05:43:33.564" v="3353" actId="1076"/>
        <pc:sldMkLst>
          <pc:docMk/>
          <pc:sldMk cId="3262540210" sldId="810"/>
        </pc:sldMkLst>
        <pc:spChg chg="mod">
          <ac:chgData name="Choi Yong Seok" userId="29ea6c4f-dc10-4b17-9b49-e970b46c0171" providerId="ADAL" clId="{8935AECA-1FF7-45A9-B211-7B2EDD4B8342}" dt="2022-09-05T05:39:53.598" v="3334" actId="20577"/>
          <ac:spMkLst>
            <pc:docMk/>
            <pc:sldMk cId="3262540210" sldId="810"/>
            <ac:spMk id="4" creationId="{00000000-0000-0000-0000-000000000000}"/>
          </ac:spMkLst>
        </pc:spChg>
        <pc:spChg chg="mod">
          <ac:chgData name="Choi Yong Seok" userId="29ea6c4f-dc10-4b17-9b49-e970b46c0171" providerId="ADAL" clId="{8935AECA-1FF7-45A9-B211-7B2EDD4B8342}" dt="2022-09-05T05:39:57.608" v="3344" actId="20577"/>
          <ac:spMkLst>
            <pc:docMk/>
            <pc:sldMk cId="3262540210" sldId="810"/>
            <ac:spMk id="5" creationId="{C6EFE192-4769-C67A-C462-BAF44B1CE30F}"/>
          </ac:spMkLst>
        </pc:spChg>
        <pc:spChg chg="del">
          <ac:chgData name="Choi Yong Seok" userId="29ea6c4f-dc10-4b17-9b49-e970b46c0171" providerId="ADAL" clId="{8935AECA-1FF7-45A9-B211-7B2EDD4B8342}" dt="2022-09-05T05:43:08.514" v="3345" actId="478"/>
          <ac:spMkLst>
            <pc:docMk/>
            <pc:sldMk cId="3262540210" sldId="810"/>
            <ac:spMk id="22" creationId="{AC94D353-BCF5-4BA6-BA35-1C4ED590D4A0}"/>
          </ac:spMkLst>
        </pc:spChg>
        <pc:picChg chg="del">
          <ac:chgData name="Choi Yong Seok" userId="29ea6c4f-dc10-4b17-9b49-e970b46c0171" providerId="ADAL" clId="{8935AECA-1FF7-45A9-B211-7B2EDD4B8342}" dt="2022-09-05T05:39:55.205" v="3336" actId="478"/>
          <ac:picMkLst>
            <pc:docMk/>
            <pc:sldMk cId="3262540210" sldId="810"/>
            <ac:picMk id="6" creationId="{BDA27796-A504-3714-72AE-74B07CDFD4CE}"/>
          </ac:picMkLst>
        </pc:picChg>
        <pc:picChg chg="add mod">
          <ac:chgData name="Choi Yong Seok" userId="29ea6c4f-dc10-4b17-9b49-e970b46c0171" providerId="ADAL" clId="{8935AECA-1FF7-45A9-B211-7B2EDD4B8342}" dt="2022-09-05T05:43:14.235" v="3349" actId="1076"/>
          <ac:picMkLst>
            <pc:docMk/>
            <pc:sldMk cId="3262540210" sldId="810"/>
            <ac:picMk id="7" creationId="{85F61D3C-8FB4-80BD-836A-47A658F30ACE}"/>
          </ac:picMkLst>
        </pc:picChg>
        <pc:picChg chg="add mod">
          <ac:chgData name="Choi Yong Seok" userId="29ea6c4f-dc10-4b17-9b49-e970b46c0171" providerId="ADAL" clId="{8935AECA-1FF7-45A9-B211-7B2EDD4B8342}" dt="2022-09-05T05:43:33.564" v="3353" actId="1076"/>
          <ac:picMkLst>
            <pc:docMk/>
            <pc:sldMk cId="3262540210" sldId="810"/>
            <ac:picMk id="9" creationId="{86788FB0-649C-49DC-AEE0-C80CC9052109}"/>
          </ac:picMkLst>
        </pc:picChg>
        <pc:picChg chg="del">
          <ac:chgData name="Choi Yong Seok" userId="29ea6c4f-dc10-4b17-9b49-e970b46c0171" providerId="ADAL" clId="{8935AECA-1FF7-45A9-B211-7B2EDD4B8342}" dt="2022-09-05T05:39:54.688" v="3335" actId="478"/>
          <ac:picMkLst>
            <pc:docMk/>
            <pc:sldMk cId="3262540210" sldId="810"/>
            <ac:picMk id="19" creationId="{08BFE8A4-77A3-8E86-E97B-A728F7D469DA}"/>
          </ac:picMkLst>
        </pc:picChg>
      </pc:sldChg>
      <pc:sldChg chg="addSp delSp modSp add mod">
        <pc:chgData name="Choi Yong Seok" userId="29ea6c4f-dc10-4b17-9b49-e970b46c0171" providerId="ADAL" clId="{8935AECA-1FF7-45A9-B211-7B2EDD4B8342}" dt="2022-09-05T05:44:28.536" v="3382" actId="1076"/>
        <pc:sldMkLst>
          <pc:docMk/>
          <pc:sldMk cId="2280822437" sldId="811"/>
        </pc:sldMkLst>
        <pc:spChg chg="mod">
          <ac:chgData name="Choi Yong Seok" userId="29ea6c4f-dc10-4b17-9b49-e970b46c0171" providerId="ADAL" clId="{8935AECA-1FF7-45A9-B211-7B2EDD4B8342}" dt="2022-09-05T05:43:59.974" v="3376" actId="20577"/>
          <ac:spMkLst>
            <pc:docMk/>
            <pc:sldMk cId="2280822437" sldId="811"/>
            <ac:spMk id="4" creationId="{00000000-0000-0000-0000-000000000000}"/>
          </ac:spMkLst>
        </pc:spChg>
        <pc:spChg chg="del">
          <ac:chgData name="Choi Yong Seok" userId="29ea6c4f-dc10-4b17-9b49-e970b46c0171" providerId="ADAL" clId="{8935AECA-1FF7-45A9-B211-7B2EDD4B8342}" dt="2022-09-05T05:44:13.009" v="3379" actId="478"/>
          <ac:spMkLst>
            <pc:docMk/>
            <pc:sldMk cId="2280822437" sldId="811"/>
            <ac:spMk id="5" creationId="{C6EFE192-4769-C67A-C462-BAF44B1CE30F}"/>
          </ac:spMkLst>
        </pc:spChg>
        <pc:picChg chg="add mod">
          <ac:chgData name="Choi Yong Seok" userId="29ea6c4f-dc10-4b17-9b49-e970b46c0171" providerId="ADAL" clId="{8935AECA-1FF7-45A9-B211-7B2EDD4B8342}" dt="2022-09-05T05:44:28.536" v="3382" actId="1076"/>
          <ac:picMkLst>
            <pc:docMk/>
            <pc:sldMk cId="2280822437" sldId="811"/>
            <ac:picMk id="6" creationId="{9222D752-3C09-C2B3-83D9-6844E2D650A7}"/>
          </ac:picMkLst>
        </pc:picChg>
        <pc:picChg chg="del">
          <ac:chgData name="Choi Yong Seok" userId="29ea6c4f-dc10-4b17-9b49-e970b46c0171" providerId="ADAL" clId="{8935AECA-1FF7-45A9-B211-7B2EDD4B8342}" dt="2022-09-05T05:44:08.599" v="3377" actId="478"/>
          <ac:picMkLst>
            <pc:docMk/>
            <pc:sldMk cId="2280822437" sldId="811"/>
            <ac:picMk id="7" creationId="{85F61D3C-8FB4-80BD-836A-47A658F30ACE}"/>
          </ac:picMkLst>
        </pc:picChg>
        <pc:picChg chg="del">
          <ac:chgData name="Choi Yong Seok" userId="29ea6c4f-dc10-4b17-9b49-e970b46c0171" providerId="ADAL" clId="{8935AECA-1FF7-45A9-B211-7B2EDD4B8342}" dt="2022-09-05T05:44:08.854" v="3378" actId="478"/>
          <ac:picMkLst>
            <pc:docMk/>
            <pc:sldMk cId="2280822437" sldId="811"/>
            <ac:picMk id="9" creationId="{86788FB0-649C-49DC-AEE0-C80CC9052109}"/>
          </ac:picMkLst>
        </pc:picChg>
      </pc:sldChg>
      <pc:sldChg chg="del">
        <pc:chgData name="Choi Yong Seok" userId="29ea6c4f-dc10-4b17-9b49-e970b46c0171" providerId="ADAL" clId="{8935AECA-1FF7-45A9-B211-7B2EDD4B8342}" dt="2022-09-05T04:35:19.758" v="3297" actId="47"/>
        <pc:sldMkLst>
          <pc:docMk/>
          <pc:sldMk cId="2713421833" sldId="811"/>
        </pc:sldMkLst>
      </pc:sldChg>
      <pc:sldChg chg="addSp delSp modSp add mod">
        <pc:chgData name="Choi Yong Seok" userId="29ea6c4f-dc10-4b17-9b49-e970b46c0171" providerId="ADAL" clId="{8935AECA-1FF7-45A9-B211-7B2EDD4B8342}" dt="2022-09-05T05:45:18.507" v="3453" actId="1076"/>
        <pc:sldMkLst>
          <pc:docMk/>
          <pc:sldMk cId="267888367" sldId="812"/>
        </pc:sldMkLst>
        <pc:spChg chg="mod">
          <ac:chgData name="Choi Yong Seok" userId="29ea6c4f-dc10-4b17-9b49-e970b46c0171" providerId="ADAL" clId="{8935AECA-1FF7-45A9-B211-7B2EDD4B8342}" dt="2022-09-05T05:44:45.751" v="3384"/>
          <ac:spMkLst>
            <pc:docMk/>
            <pc:sldMk cId="267888367" sldId="812"/>
            <ac:spMk id="4" creationId="{00000000-0000-0000-0000-000000000000}"/>
          </ac:spMkLst>
        </pc:spChg>
        <pc:spChg chg="mod">
          <ac:chgData name="Choi Yong Seok" userId="29ea6c4f-dc10-4b17-9b49-e970b46c0171" providerId="ADAL" clId="{8935AECA-1FF7-45A9-B211-7B2EDD4B8342}" dt="2022-09-05T05:45:05.195" v="3451" actId="14100"/>
          <ac:spMkLst>
            <pc:docMk/>
            <pc:sldMk cId="267888367" sldId="812"/>
            <ac:spMk id="5" creationId="{C6EFE192-4769-C67A-C462-BAF44B1CE30F}"/>
          </ac:spMkLst>
        </pc:spChg>
        <pc:picChg chg="add mod">
          <ac:chgData name="Choi Yong Seok" userId="29ea6c4f-dc10-4b17-9b49-e970b46c0171" providerId="ADAL" clId="{8935AECA-1FF7-45A9-B211-7B2EDD4B8342}" dt="2022-09-05T05:45:18.507" v="3453" actId="1076"/>
          <ac:picMkLst>
            <pc:docMk/>
            <pc:sldMk cId="267888367" sldId="812"/>
            <ac:picMk id="6" creationId="{C0D504EA-A6F7-7A9F-E31E-50E0617AC148}"/>
          </ac:picMkLst>
        </pc:picChg>
        <pc:picChg chg="del">
          <ac:chgData name="Choi Yong Seok" userId="29ea6c4f-dc10-4b17-9b49-e970b46c0171" providerId="ADAL" clId="{8935AECA-1FF7-45A9-B211-7B2EDD4B8342}" dt="2022-09-05T05:44:46.926" v="3385" actId="478"/>
          <ac:picMkLst>
            <pc:docMk/>
            <pc:sldMk cId="267888367" sldId="812"/>
            <ac:picMk id="7" creationId="{85F61D3C-8FB4-80BD-836A-47A658F30ACE}"/>
          </ac:picMkLst>
        </pc:picChg>
        <pc:picChg chg="del">
          <ac:chgData name="Choi Yong Seok" userId="29ea6c4f-dc10-4b17-9b49-e970b46c0171" providerId="ADAL" clId="{8935AECA-1FF7-45A9-B211-7B2EDD4B8342}" dt="2022-09-05T05:44:47.294" v="3386" actId="478"/>
          <ac:picMkLst>
            <pc:docMk/>
            <pc:sldMk cId="267888367" sldId="812"/>
            <ac:picMk id="9" creationId="{86788FB0-649C-49DC-AEE0-C80CC9052109}"/>
          </ac:picMkLst>
        </pc:picChg>
      </pc:sldChg>
      <pc:sldChg chg="del">
        <pc:chgData name="Choi Yong Seok" userId="29ea6c4f-dc10-4b17-9b49-e970b46c0171" providerId="ADAL" clId="{8935AECA-1FF7-45A9-B211-7B2EDD4B8342}" dt="2022-09-05T04:35:19.758" v="3297" actId="47"/>
        <pc:sldMkLst>
          <pc:docMk/>
          <pc:sldMk cId="791877349" sldId="812"/>
        </pc:sldMkLst>
      </pc:sldChg>
      <pc:sldChg chg="modSp add del mod">
        <pc:chgData name="Choi Yong Seok" userId="29ea6c4f-dc10-4b17-9b49-e970b46c0171" providerId="ADAL" clId="{8935AECA-1FF7-45A9-B211-7B2EDD4B8342}" dt="2022-09-05T06:42:45.154" v="5003" actId="47"/>
        <pc:sldMkLst>
          <pc:docMk/>
          <pc:sldMk cId="2626214869" sldId="813"/>
        </pc:sldMkLst>
        <pc:spChg chg="mod">
          <ac:chgData name="Choi Yong Seok" userId="29ea6c4f-dc10-4b17-9b49-e970b46c0171" providerId="ADAL" clId="{8935AECA-1FF7-45A9-B211-7B2EDD4B8342}" dt="2022-09-05T05:45:36.768" v="3484" actId="20577"/>
          <ac:spMkLst>
            <pc:docMk/>
            <pc:sldMk cId="2626214869" sldId="813"/>
            <ac:spMk id="5" creationId="{C6EFE192-4769-C67A-C462-BAF44B1CE30F}"/>
          </ac:spMkLst>
        </pc:spChg>
        <pc:picChg chg="mod">
          <ac:chgData name="Choi Yong Seok" userId="29ea6c4f-dc10-4b17-9b49-e970b46c0171" providerId="ADAL" clId="{8935AECA-1FF7-45A9-B211-7B2EDD4B8342}" dt="2022-09-05T05:45:49.402" v="3485" actId="14826"/>
          <ac:picMkLst>
            <pc:docMk/>
            <pc:sldMk cId="2626214869" sldId="813"/>
            <ac:picMk id="6" creationId="{C0D504EA-A6F7-7A9F-E31E-50E0617AC148}"/>
          </ac:picMkLst>
        </pc:picChg>
      </pc:sldChg>
      <pc:sldChg chg="del">
        <pc:chgData name="Choi Yong Seok" userId="29ea6c4f-dc10-4b17-9b49-e970b46c0171" providerId="ADAL" clId="{8935AECA-1FF7-45A9-B211-7B2EDD4B8342}" dt="2022-09-05T04:35:19.758" v="3297" actId="47"/>
        <pc:sldMkLst>
          <pc:docMk/>
          <pc:sldMk cId="3183570230" sldId="813"/>
        </pc:sldMkLst>
      </pc:sldChg>
      <pc:sldChg chg="addSp delSp modSp add mod">
        <pc:chgData name="Choi Yong Seok" userId="29ea6c4f-dc10-4b17-9b49-e970b46c0171" providerId="ADAL" clId="{8935AECA-1FF7-45A9-B211-7B2EDD4B8342}" dt="2022-09-05T05:46:32.013" v="3501" actId="1076"/>
        <pc:sldMkLst>
          <pc:docMk/>
          <pc:sldMk cId="1815176653" sldId="814"/>
        </pc:sldMkLst>
        <pc:spChg chg="mod">
          <ac:chgData name="Choi Yong Seok" userId="29ea6c4f-dc10-4b17-9b49-e970b46c0171" providerId="ADAL" clId="{8935AECA-1FF7-45A9-B211-7B2EDD4B8342}" dt="2022-09-05T05:46:18.574" v="3496" actId="20577"/>
          <ac:spMkLst>
            <pc:docMk/>
            <pc:sldMk cId="1815176653" sldId="814"/>
            <ac:spMk id="5" creationId="{C6EFE192-4769-C67A-C462-BAF44B1CE30F}"/>
          </ac:spMkLst>
        </pc:spChg>
        <pc:picChg chg="del">
          <ac:chgData name="Choi Yong Seok" userId="29ea6c4f-dc10-4b17-9b49-e970b46c0171" providerId="ADAL" clId="{8935AECA-1FF7-45A9-B211-7B2EDD4B8342}" dt="2022-09-05T05:46:19.518" v="3497" actId="478"/>
          <ac:picMkLst>
            <pc:docMk/>
            <pc:sldMk cId="1815176653" sldId="814"/>
            <ac:picMk id="6" creationId="{C0D504EA-A6F7-7A9F-E31E-50E0617AC148}"/>
          </ac:picMkLst>
        </pc:picChg>
        <pc:picChg chg="add mod">
          <ac:chgData name="Choi Yong Seok" userId="29ea6c4f-dc10-4b17-9b49-e970b46c0171" providerId="ADAL" clId="{8935AECA-1FF7-45A9-B211-7B2EDD4B8342}" dt="2022-09-05T05:46:32.013" v="3501" actId="1076"/>
          <ac:picMkLst>
            <pc:docMk/>
            <pc:sldMk cId="1815176653" sldId="814"/>
            <ac:picMk id="7" creationId="{B93D06C8-5EAB-A5ED-46C6-DEC785EBE2A5}"/>
          </ac:picMkLst>
        </pc:picChg>
      </pc:sldChg>
      <pc:sldChg chg="del">
        <pc:chgData name="Choi Yong Seok" userId="29ea6c4f-dc10-4b17-9b49-e970b46c0171" providerId="ADAL" clId="{8935AECA-1FF7-45A9-B211-7B2EDD4B8342}" dt="2022-09-05T04:35:19.758" v="3297" actId="47"/>
        <pc:sldMkLst>
          <pc:docMk/>
          <pc:sldMk cId="2365279073" sldId="814"/>
        </pc:sldMkLst>
      </pc:sldChg>
      <pc:sldChg chg="del">
        <pc:chgData name="Choi Yong Seok" userId="29ea6c4f-dc10-4b17-9b49-e970b46c0171" providerId="ADAL" clId="{8935AECA-1FF7-45A9-B211-7B2EDD4B8342}" dt="2022-09-05T04:35:19.758" v="3297" actId="47"/>
        <pc:sldMkLst>
          <pc:docMk/>
          <pc:sldMk cId="330336849" sldId="815"/>
        </pc:sldMkLst>
      </pc:sldChg>
      <pc:sldChg chg="addSp delSp modSp add mod">
        <pc:chgData name="Choi Yong Seok" userId="29ea6c4f-dc10-4b17-9b49-e970b46c0171" providerId="ADAL" clId="{8935AECA-1FF7-45A9-B211-7B2EDD4B8342}" dt="2022-09-05T05:47:09.479" v="3546" actId="14100"/>
        <pc:sldMkLst>
          <pc:docMk/>
          <pc:sldMk cId="482521698" sldId="815"/>
        </pc:sldMkLst>
        <pc:spChg chg="mod">
          <ac:chgData name="Choi Yong Seok" userId="29ea6c4f-dc10-4b17-9b49-e970b46c0171" providerId="ADAL" clId="{8935AECA-1FF7-45A9-B211-7B2EDD4B8342}" dt="2022-09-05T05:46:47.103" v="3541" actId="20577"/>
          <ac:spMkLst>
            <pc:docMk/>
            <pc:sldMk cId="482521698" sldId="815"/>
            <ac:spMk id="5" creationId="{C6EFE192-4769-C67A-C462-BAF44B1CE30F}"/>
          </ac:spMkLst>
        </pc:spChg>
        <pc:picChg chg="add mod">
          <ac:chgData name="Choi Yong Seok" userId="29ea6c4f-dc10-4b17-9b49-e970b46c0171" providerId="ADAL" clId="{8935AECA-1FF7-45A9-B211-7B2EDD4B8342}" dt="2022-09-05T05:47:09.479" v="3546" actId="14100"/>
          <ac:picMkLst>
            <pc:docMk/>
            <pc:sldMk cId="482521698" sldId="815"/>
            <ac:picMk id="6" creationId="{9E6E405C-941F-C6CC-0FEE-B4141279D767}"/>
          </ac:picMkLst>
        </pc:picChg>
        <pc:picChg chg="del">
          <ac:chgData name="Choi Yong Seok" userId="29ea6c4f-dc10-4b17-9b49-e970b46c0171" providerId="ADAL" clId="{8935AECA-1FF7-45A9-B211-7B2EDD4B8342}" dt="2022-09-05T05:46:48.334" v="3542" actId="478"/>
          <ac:picMkLst>
            <pc:docMk/>
            <pc:sldMk cId="482521698" sldId="815"/>
            <ac:picMk id="7" creationId="{B93D06C8-5EAB-A5ED-46C6-DEC785EBE2A5}"/>
          </ac:picMkLst>
        </pc:picChg>
      </pc:sldChg>
      <pc:sldChg chg="addSp delSp modSp add mod">
        <pc:chgData name="Choi Yong Seok" userId="29ea6c4f-dc10-4b17-9b49-e970b46c0171" providerId="ADAL" clId="{8935AECA-1FF7-45A9-B211-7B2EDD4B8342}" dt="2022-09-05T06:25:43.518" v="4220" actId="1076"/>
        <pc:sldMkLst>
          <pc:docMk/>
          <pc:sldMk cId="1665077143" sldId="816"/>
        </pc:sldMkLst>
        <pc:spChg chg="mod">
          <ac:chgData name="Choi Yong Seok" userId="29ea6c4f-dc10-4b17-9b49-e970b46c0171" providerId="ADAL" clId="{8935AECA-1FF7-45A9-B211-7B2EDD4B8342}" dt="2022-09-05T06:25:32.353" v="4216" actId="113"/>
          <ac:spMkLst>
            <pc:docMk/>
            <pc:sldMk cId="1665077143" sldId="816"/>
            <ac:spMk id="5" creationId="{C6EFE192-4769-C67A-C462-BAF44B1CE30F}"/>
          </ac:spMkLst>
        </pc:spChg>
        <pc:spChg chg="del mod">
          <ac:chgData name="Choi Yong Seok" userId="29ea6c4f-dc10-4b17-9b49-e970b46c0171" providerId="ADAL" clId="{8935AECA-1FF7-45A9-B211-7B2EDD4B8342}" dt="2022-09-05T06:25:31.243" v="4215" actId="478"/>
          <ac:spMkLst>
            <pc:docMk/>
            <pc:sldMk cId="1665077143" sldId="816"/>
            <ac:spMk id="22" creationId="{AC94D353-BCF5-4BA6-BA35-1C4ED590D4A0}"/>
          </ac:spMkLst>
        </pc:spChg>
        <pc:picChg chg="del">
          <ac:chgData name="Choi Yong Seok" userId="29ea6c4f-dc10-4b17-9b49-e970b46c0171" providerId="ADAL" clId="{8935AECA-1FF7-45A9-B211-7B2EDD4B8342}" dt="2022-09-05T06:25:33.614" v="4218" actId="478"/>
          <ac:picMkLst>
            <pc:docMk/>
            <pc:sldMk cId="1665077143" sldId="816"/>
            <ac:picMk id="6" creationId="{BDA27796-A504-3714-72AE-74B07CDFD4CE}"/>
          </ac:picMkLst>
        </pc:picChg>
        <pc:picChg chg="add mod">
          <ac:chgData name="Choi Yong Seok" userId="29ea6c4f-dc10-4b17-9b49-e970b46c0171" providerId="ADAL" clId="{8935AECA-1FF7-45A9-B211-7B2EDD4B8342}" dt="2022-09-05T06:25:43.518" v="4220" actId="1076"/>
          <ac:picMkLst>
            <pc:docMk/>
            <pc:sldMk cId="1665077143" sldId="816"/>
            <ac:picMk id="7" creationId="{CA64ED5E-04E9-97B6-E720-765E2149292A}"/>
          </ac:picMkLst>
        </pc:picChg>
        <pc:picChg chg="del">
          <ac:chgData name="Choi Yong Seok" userId="29ea6c4f-dc10-4b17-9b49-e970b46c0171" providerId="ADAL" clId="{8935AECA-1FF7-45A9-B211-7B2EDD4B8342}" dt="2022-09-05T06:25:33.032" v="4217" actId="478"/>
          <ac:picMkLst>
            <pc:docMk/>
            <pc:sldMk cId="1665077143" sldId="816"/>
            <ac:picMk id="19" creationId="{08BFE8A4-77A3-8E86-E97B-A728F7D469DA}"/>
          </ac:picMkLst>
        </pc:picChg>
      </pc:sldChg>
      <pc:sldChg chg="del">
        <pc:chgData name="Choi Yong Seok" userId="29ea6c4f-dc10-4b17-9b49-e970b46c0171" providerId="ADAL" clId="{8935AECA-1FF7-45A9-B211-7B2EDD4B8342}" dt="2022-09-05T04:35:19.758" v="3297" actId="47"/>
        <pc:sldMkLst>
          <pc:docMk/>
          <pc:sldMk cId="2607063427" sldId="816"/>
        </pc:sldMkLst>
      </pc:sldChg>
      <pc:sldChg chg="del">
        <pc:chgData name="Choi Yong Seok" userId="29ea6c4f-dc10-4b17-9b49-e970b46c0171" providerId="ADAL" clId="{8935AECA-1FF7-45A9-B211-7B2EDD4B8342}" dt="2022-09-05T04:35:19.758" v="3297" actId="47"/>
        <pc:sldMkLst>
          <pc:docMk/>
          <pc:sldMk cId="437666341" sldId="817"/>
        </pc:sldMkLst>
      </pc:sldChg>
      <pc:sldChg chg="del">
        <pc:chgData name="Choi Yong Seok" userId="29ea6c4f-dc10-4b17-9b49-e970b46c0171" providerId="ADAL" clId="{8935AECA-1FF7-45A9-B211-7B2EDD4B8342}" dt="2022-09-05T04:35:19.758" v="3297" actId="47"/>
        <pc:sldMkLst>
          <pc:docMk/>
          <pc:sldMk cId="2848353107" sldId="818"/>
        </pc:sldMkLst>
      </pc:sldChg>
      <pc:sldChg chg="del">
        <pc:chgData name="Choi Yong Seok" userId="29ea6c4f-dc10-4b17-9b49-e970b46c0171" providerId="ADAL" clId="{8935AECA-1FF7-45A9-B211-7B2EDD4B8342}" dt="2022-09-05T04:35:19.758" v="3297" actId="47"/>
        <pc:sldMkLst>
          <pc:docMk/>
          <pc:sldMk cId="3672064089" sldId="819"/>
        </pc:sldMkLst>
      </pc:sldChg>
      <pc:sldChg chg="del">
        <pc:chgData name="Choi Yong Seok" userId="29ea6c4f-dc10-4b17-9b49-e970b46c0171" providerId="ADAL" clId="{8935AECA-1FF7-45A9-B211-7B2EDD4B8342}" dt="2022-09-05T04:35:19.758" v="3297" actId="47"/>
        <pc:sldMkLst>
          <pc:docMk/>
          <pc:sldMk cId="245966553" sldId="820"/>
        </pc:sldMkLst>
      </pc:sldChg>
      <pc:sldChg chg="del">
        <pc:chgData name="Choi Yong Seok" userId="29ea6c4f-dc10-4b17-9b49-e970b46c0171" providerId="ADAL" clId="{8935AECA-1FF7-45A9-B211-7B2EDD4B8342}" dt="2022-09-05T04:35:19.758" v="3297" actId="47"/>
        <pc:sldMkLst>
          <pc:docMk/>
          <pc:sldMk cId="2842874225" sldId="821"/>
        </pc:sldMkLst>
      </pc:sldChg>
      <pc:sldChg chg="del">
        <pc:chgData name="Choi Yong Seok" userId="29ea6c4f-dc10-4b17-9b49-e970b46c0171" providerId="ADAL" clId="{8935AECA-1FF7-45A9-B211-7B2EDD4B8342}" dt="2022-09-05T04:35:19.758" v="3297" actId="47"/>
        <pc:sldMkLst>
          <pc:docMk/>
          <pc:sldMk cId="4234210657" sldId="822"/>
        </pc:sldMkLst>
      </pc:sldChg>
      <pc:sldChg chg="del">
        <pc:chgData name="Choi Yong Seok" userId="29ea6c4f-dc10-4b17-9b49-e970b46c0171" providerId="ADAL" clId="{8935AECA-1FF7-45A9-B211-7B2EDD4B8342}" dt="2022-09-05T04:35:19.758" v="3297" actId="47"/>
        <pc:sldMkLst>
          <pc:docMk/>
          <pc:sldMk cId="675264523" sldId="823"/>
        </pc:sldMkLst>
      </pc:sldChg>
      <pc:sldChg chg="del">
        <pc:chgData name="Choi Yong Seok" userId="29ea6c4f-dc10-4b17-9b49-e970b46c0171" providerId="ADAL" clId="{8935AECA-1FF7-45A9-B211-7B2EDD4B8342}" dt="2022-09-05T04:35:19.758" v="3297" actId="47"/>
        <pc:sldMkLst>
          <pc:docMk/>
          <pc:sldMk cId="3860744042" sldId="824"/>
        </pc:sldMkLst>
      </pc:sldChg>
      <pc:sldChg chg="del">
        <pc:chgData name="Choi Yong Seok" userId="29ea6c4f-dc10-4b17-9b49-e970b46c0171" providerId="ADAL" clId="{8935AECA-1FF7-45A9-B211-7B2EDD4B8342}" dt="2022-09-05T04:35:19.758" v="3297" actId="47"/>
        <pc:sldMkLst>
          <pc:docMk/>
          <pc:sldMk cId="430394295" sldId="825"/>
        </pc:sldMkLst>
      </pc:sldChg>
      <pc:sldChg chg="del">
        <pc:chgData name="Choi Yong Seok" userId="29ea6c4f-dc10-4b17-9b49-e970b46c0171" providerId="ADAL" clId="{8935AECA-1FF7-45A9-B211-7B2EDD4B8342}" dt="2022-09-05T04:35:19.758" v="3297" actId="47"/>
        <pc:sldMkLst>
          <pc:docMk/>
          <pc:sldMk cId="2651957288" sldId="826"/>
        </pc:sldMkLst>
      </pc:sldChg>
    </pc:docChg>
  </pc:docChgLst>
  <pc:docChgLst>
    <pc:chgData name="Choi Yong Seok" userId="29ea6c4f-dc10-4b17-9b49-e970b46c0171" providerId="ADAL" clId="{A6D1CED6-01AA-482C-A903-D3C723BDAF16}"/>
    <pc:docChg chg="undo redo custSel addSld delSld modSld">
      <pc:chgData name="Choi Yong Seok" userId="29ea6c4f-dc10-4b17-9b49-e970b46c0171" providerId="ADAL" clId="{A6D1CED6-01AA-482C-A903-D3C723BDAF16}" dt="2022-09-26T08:05:10.119" v="10097" actId="1076"/>
      <pc:docMkLst>
        <pc:docMk/>
      </pc:docMkLst>
      <pc:sldChg chg="modSp mod">
        <pc:chgData name="Choi Yong Seok" userId="29ea6c4f-dc10-4b17-9b49-e970b46c0171" providerId="ADAL" clId="{A6D1CED6-01AA-482C-A903-D3C723BDAF16}" dt="2022-09-26T05:14:47.141" v="94" actId="1076"/>
        <pc:sldMkLst>
          <pc:docMk/>
          <pc:sldMk cId="1335508778" sldId="364"/>
        </pc:sldMkLst>
        <pc:spChg chg="mod">
          <ac:chgData name="Choi Yong Seok" userId="29ea6c4f-dc10-4b17-9b49-e970b46c0171" providerId="ADAL" clId="{A6D1CED6-01AA-482C-A903-D3C723BDAF16}" dt="2022-09-26T05:14:32.505" v="91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A6D1CED6-01AA-482C-A903-D3C723BDAF16}" dt="2022-09-26T05:13:24.818" v="85" actId="20577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A6D1CED6-01AA-482C-A903-D3C723BDAF16}" dt="2022-09-26T05:14:29.764" v="89" actId="1076"/>
          <ac:spMkLst>
            <pc:docMk/>
            <pc:sldMk cId="1335508778" sldId="364"/>
            <ac:spMk id="5" creationId="{E8BF452F-36B6-160E-7EDD-D9A860F416A6}"/>
          </ac:spMkLst>
        </pc:spChg>
        <pc:picChg chg="mod">
          <ac:chgData name="Choi Yong Seok" userId="29ea6c4f-dc10-4b17-9b49-e970b46c0171" providerId="ADAL" clId="{A6D1CED6-01AA-482C-A903-D3C723BDAF16}" dt="2022-09-26T05:14:47.141" v="94" actId="1076"/>
          <ac:picMkLst>
            <pc:docMk/>
            <pc:sldMk cId="1335508778" sldId="364"/>
            <ac:picMk id="9" creationId="{C6231F8C-CCF0-1649-6B35-AB9C1073BA60}"/>
          </ac:picMkLst>
        </pc:picChg>
      </pc:sldChg>
      <pc:sldChg chg="modSp mod">
        <pc:chgData name="Choi Yong Seok" userId="29ea6c4f-dc10-4b17-9b49-e970b46c0171" providerId="ADAL" clId="{A6D1CED6-01AA-482C-A903-D3C723BDAF16}" dt="2022-09-26T05:21:18.053" v="1617" actId="20577"/>
        <pc:sldMkLst>
          <pc:docMk/>
          <pc:sldMk cId="2614291775" sldId="705"/>
        </pc:sldMkLst>
        <pc:spChg chg="mod">
          <ac:chgData name="Choi Yong Seok" userId="29ea6c4f-dc10-4b17-9b49-e970b46c0171" providerId="ADAL" clId="{A6D1CED6-01AA-482C-A903-D3C723BDAF16}" dt="2022-09-26T05:21:18.053" v="1617" actId="20577"/>
          <ac:spMkLst>
            <pc:docMk/>
            <pc:sldMk cId="2614291775" sldId="705"/>
            <ac:spMk id="3" creationId="{AF883A52-735F-F384-9DB7-00BDFCDEBEE5}"/>
          </ac:spMkLst>
        </pc:spChg>
      </pc:sldChg>
      <pc:sldChg chg="addSp delSp modSp mod modNotesTx">
        <pc:chgData name="Choi Yong Seok" userId="29ea6c4f-dc10-4b17-9b49-e970b46c0171" providerId="ADAL" clId="{A6D1CED6-01AA-482C-A903-D3C723BDAF16}" dt="2022-09-26T05:48:09.307" v="3257" actId="1076"/>
        <pc:sldMkLst>
          <pc:docMk/>
          <pc:sldMk cId="3764437594" sldId="806"/>
        </pc:sldMkLst>
        <pc:spChg chg="del">
          <ac:chgData name="Choi Yong Seok" userId="29ea6c4f-dc10-4b17-9b49-e970b46c0171" providerId="ADAL" clId="{A6D1CED6-01AA-482C-A903-D3C723BDAF16}" dt="2022-09-26T05:47:15.570" v="3129" actId="478"/>
          <ac:spMkLst>
            <pc:docMk/>
            <pc:sldMk cId="3764437594" sldId="806"/>
            <ac:spMk id="3" creationId="{A79E32E4-3E50-F042-0E6F-CF04A3211E8B}"/>
          </ac:spMkLst>
        </pc:spChg>
        <pc:spChg chg="mod">
          <ac:chgData name="Choi Yong Seok" userId="29ea6c4f-dc10-4b17-9b49-e970b46c0171" providerId="ADAL" clId="{A6D1CED6-01AA-482C-A903-D3C723BDAF16}" dt="2022-09-26T05:46:51.963" v="3128" actId="20577"/>
          <ac:spMkLst>
            <pc:docMk/>
            <pc:sldMk cId="3764437594" sldId="806"/>
            <ac:spMk id="4" creationId="{00000000-0000-0000-0000-000000000000}"/>
          </ac:spMkLst>
        </pc:spChg>
        <pc:spChg chg="mod">
          <ac:chgData name="Choi Yong Seok" userId="29ea6c4f-dc10-4b17-9b49-e970b46c0171" providerId="ADAL" clId="{A6D1CED6-01AA-482C-A903-D3C723BDAF16}" dt="2022-09-26T05:47:48.683" v="3248" actId="14100"/>
          <ac:spMkLst>
            <pc:docMk/>
            <pc:sldMk cId="3764437594" sldId="806"/>
            <ac:spMk id="5" creationId="{D9BE0BE4-B25F-7959-3245-B484ECCDCF0B}"/>
          </ac:spMkLst>
        </pc:spChg>
        <pc:spChg chg="del">
          <ac:chgData name="Choi Yong Seok" userId="29ea6c4f-dc10-4b17-9b49-e970b46c0171" providerId="ADAL" clId="{A6D1CED6-01AA-482C-A903-D3C723BDAF16}" dt="2022-09-26T05:47:15.570" v="3129" actId="478"/>
          <ac:spMkLst>
            <pc:docMk/>
            <pc:sldMk cId="3764437594" sldId="806"/>
            <ac:spMk id="6" creationId="{353ADDA7-3616-0958-5DA9-B398260D9281}"/>
          </ac:spMkLst>
        </pc:spChg>
        <pc:spChg chg="del">
          <ac:chgData name="Choi Yong Seok" userId="29ea6c4f-dc10-4b17-9b49-e970b46c0171" providerId="ADAL" clId="{A6D1CED6-01AA-482C-A903-D3C723BDAF16}" dt="2022-09-26T05:47:15.570" v="3129" actId="478"/>
          <ac:spMkLst>
            <pc:docMk/>
            <pc:sldMk cId="3764437594" sldId="806"/>
            <ac:spMk id="7" creationId="{6D65792A-B669-292F-C0D6-F21DB5492B70}"/>
          </ac:spMkLst>
        </pc:spChg>
        <pc:spChg chg="del">
          <ac:chgData name="Choi Yong Seok" userId="29ea6c4f-dc10-4b17-9b49-e970b46c0171" providerId="ADAL" clId="{A6D1CED6-01AA-482C-A903-D3C723BDAF16}" dt="2022-09-26T05:47:15.570" v="3129" actId="478"/>
          <ac:spMkLst>
            <pc:docMk/>
            <pc:sldMk cId="3764437594" sldId="806"/>
            <ac:spMk id="8" creationId="{1E5D1DE5-F2A5-570B-6685-5B8A7F1A4BD6}"/>
          </ac:spMkLst>
        </pc:spChg>
        <pc:spChg chg="del">
          <ac:chgData name="Choi Yong Seok" userId="29ea6c4f-dc10-4b17-9b49-e970b46c0171" providerId="ADAL" clId="{A6D1CED6-01AA-482C-A903-D3C723BDAF16}" dt="2022-09-26T05:47:15.570" v="3129" actId="478"/>
          <ac:spMkLst>
            <pc:docMk/>
            <pc:sldMk cId="3764437594" sldId="806"/>
            <ac:spMk id="9" creationId="{7BCE276B-22EA-5572-50C8-19BCC1824E98}"/>
          </ac:spMkLst>
        </pc:spChg>
        <pc:spChg chg="del">
          <ac:chgData name="Choi Yong Seok" userId="29ea6c4f-dc10-4b17-9b49-e970b46c0171" providerId="ADAL" clId="{A6D1CED6-01AA-482C-A903-D3C723BDAF16}" dt="2022-09-26T05:47:15.570" v="3129" actId="478"/>
          <ac:spMkLst>
            <pc:docMk/>
            <pc:sldMk cId="3764437594" sldId="806"/>
            <ac:spMk id="14" creationId="{C877DF9E-8B2F-4B4D-58CA-B78C12CFC1CA}"/>
          </ac:spMkLst>
        </pc:spChg>
        <pc:spChg chg="del">
          <ac:chgData name="Choi Yong Seok" userId="29ea6c4f-dc10-4b17-9b49-e970b46c0171" providerId="ADAL" clId="{A6D1CED6-01AA-482C-A903-D3C723BDAF16}" dt="2022-09-26T05:47:15.570" v="3129" actId="478"/>
          <ac:spMkLst>
            <pc:docMk/>
            <pc:sldMk cId="3764437594" sldId="806"/>
            <ac:spMk id="17" creationId="{1838F5FF-8FEE-442F-2F86-596D11CF7934}"/>
          </ac:spMkLst>
        </pc:spChg>
        <pc:spChg chg="del">
          <ac:chgData name="Choi Yong Seok" userId="29ea6c4f-dc10-4b17-9b49-e970b46c0171" providerId="ADAL" clId="{A6D1CED6-01AA-482C-A903-D3C723BDAF16}" dt="2022-09-26T05:47:15.570" v="3129" actId="478"/>
          <ac:spMkLst>
            <pc:docMk/>
            <pc:sldMk cId="3764437594" sldId="806"/>
            <ac:spMk id="18" creationId="{22379927-23B2-04D4-8AA6-297BB3B12424}"/>
          </ac:spMkLst>
        </pc:spChg>
        <pc:spChg chg="del">
          <ac:chgData name="Choi Yong Seok" userId="29ea6c4f-dc10-4b17-9b49-e970b46c0171" providerId="ADAL" clId="{A6D1CED6-01AA-482C-A903-D3C723BDAF16}" dt="2022-09-26T05:47:15.570" v="3129" actId="478"/>
          <ac:spMkLst>
            <pc:docMk/>
            <pc:sldMk cId="3764437594" sldId="806"/>
            <ac:spMk id="19" creationId="{07791C8A-D66E-49DC-69EB-00B5D8FE7D17}"/>
          </ac:spMkLst>
        </pc:spChg>
        <pc:picChg chg="add mod">
          <ac:chgData name="Choi Yong Seok" userId="29ea6c4f-dc10-4b17-9b49-e970b46c0171" providerId="ADAL" clId="{A6D1CED6-01AA-482C-A903-D3C723BDAF16}" dt="2022-09-26T05:48:09.307" v="3257" actId="1076"/>
          <ac:picMkLst>
            <pc:docMk/>
            <pc:sldMk cId="3764437594" sldId="806"/>
            <ac:picMk id="12" creationId="{9A076FBF-7A13-9AAD-6E5C-EAA57F69144E}"/>
          </ac:picMkLst>
        </pc:picChg>
        <pc:picChg chg="del">
          <ac:chgData name="Choi Yong Seok" userId="29ea6c4f-dc10-4b17-9b49-e970b46c0171" providerId="ADAL" clId="{A6D1CED6-01AA-482C-A903-D3C723BDAF16}" dt="2022-09-26T05:47:15.570" v="3129" actId="478"/>
          <ac:picMkLst>
            <pc:docMk/>
            <pc:sldMk cId="3764437594" sldId="806"/>
            <ac:picMk id="13" creationId="{39952DB6-C1B9-65A1-FA0A-E49FF6ACE1B3}"/>
          </ac:picMkLst>
        </pc:picChg>
      </pc:sldChg>
      <pc:sldChg chg="addSp modSp mod">
        <pc:chgData name="Choi Yong Seok" userId="29ea6c4f-dc10-4b17-9b49-e970b46c0171" providerId="ADAL" clId="{A6D1CED6-01AA-482C-A903-D3C723BDAF16}" dt="2022-09-26T05:37:08.012" v="2133" actId="1035"/>
        <pc:sldMkLst>
          <pc:docMk/>
          <pc:sldMk cId="4290147733" sldId="817"/>
        </pc:sldMkLst>
        <pc:spChg chg="mod">
          <ac:chgData name="Choi Yong Seok" userId="29ea6c4f-dc10-4b17-9b49-e970b46c0171" providerId="ADAL" clId="{A6D1CED6-01AA-482C-A903-D3C723BDAF16}" dt="2022-09-26T05:32:45.647" v="2026" actId="20577"/>
          <ac:spMkLst>
            <pc:docMk/>
            <pc:sldMk cId="4290147733" sldId="817"/>
            <ac:spMk id="3" creationId="{AF883A52-735F-F384-9DB7-00BDFCDEBEE5}"/>
          </ac:spMkLst>
        </pc:spChg>
        <pc:spChg chg="add mod">
          <ac:chgData name="Choi Yong Seok" userId="29ea6c4f-dc10-4b17-9b49-e970b46c0171" providerId="ADAL" clId="{A6D1CED6-01AA-482C-A903-D3C723BDAF16}" dt="2022-09-26T05:37:08.012" v="2133" actId="1035"/>
          <ac:spMkLst>
            <pc:docMk/>
            <pc:sldMk cId="4290147733" sldId="817"/>
            <ac:spMk id="7" creationId="{E32077AD-2DFF-049E-1E83-414739475DBA}"/>
          </ac:spMkLst>
        </pc:spChg>
        <pc:spChg chg="add mod">
          <ac:chgData name="Choi Yong Seok" userId="29ea6c4f-dc10-4b17-9b49-e970b46c0171" providerId="ADAL" clId="{A6D1CED6-01AA-482C-A903-D3C723BDAF16}" dt="2022-09-26T05:35:13.700" v="2077" actId="1076"/>
          <ac:spMkLst>
            <pc:docMk/>
            <pc:sldMk cId="4290147733" sldId="817"/>
            <ac:spMk id="10" creationId="{BFF31F65-657E-475B-0330-EBA04F5598FF}"/>
          </ac:spMkLst>
        </pc:spChg>
        <pc:spChg chg="add mod">
          <ac:chgData name="Choi Yong Seok" userId="29ea6c4f-dc10-4b17-9b49-e970b46c0171" providerId="ADAL" clId="{A6D1CED6-01AA-482C-A903-D3C723BDAF16}" dt="2022-09-26T05:35:40.022" v="2106" actId="1076"/>
          <ac:spMkLst>
            <pc:docMk/>
            <pc:sldMk cId="4290147733" sldId="817"/>
            <ac:spMk id="12" creationId="{3BF37214-FCC2-3556-342B-7D3D405E72B7}"/>
          </ac:spMkLst>
        </pc:spChg>
        <pc:spChg chg="add mod">
          <ac:chgData name="Choi Yong Seok" userId="29ea6c4f-dc10-4b17-9b49-e970b46c0171" providerId="ADAL" clId="{A6D1CED6-01AA-482C-A903-D3C723BDAF16}" dt="2022-09-26T05:36:11.735" v="2116" actId="1076"/>
          <ac:spMkLst>
            <pc:docMk/>
            <pc:sldMk cId="4290147733" sldId="817"/>
            <ac:spMk id="13" creationId="{D2622A81-751B-8D18-0784-3025DADE3076}"/>
          </ac:spMkLst>
        </pc:spChg>
        <pc:spChg chg="add mod">
          <ac:chgData name="Choi Yong Seok" userId="29ea6c4f-dc10-4b17-9b49-e970b46c0171" providerId="ADAL" clId="{A6D1CED6-01AA-482C-A903-D3C723BDAF16}" dt="2022-09-26T05:37:08.012" v="2133" actId="1035"/>
          <ac:spMkLst>
            <pc:docMk/>
            <pc:sldMk cId="4290147733" sldId="817"/>
            <ac:spMk id="14" creationId="{E54205A0-992E-9AC7-6377-30B10211A1A8}"/>
          </ac:spMkLst>
        </pc:spChg>
        <pc:spChg chg="add mod">
          <ac:chgData name="Choi Yong Seok" userId="29ea6c4f-dc10-4b17-9b49-e970b46c0171" providerId="ADAL" clId="{A6D1CED6-01AA-482C-A903-D3C723BDAF16}" dt="2022-09-26T05:37:08.012" v="2133" actId="1035"/>
          <ac:spMkLst>
            <pc:docMk/>
            <pc:sldMk cId="4290147733" sldId="817"/>
            <ac:spMk id="15" creationId="{33D9711D-370D-61C9-83C2-C38FCC9266DB}"/>
          </ac:spMkLst>
        </pc:spChg>
        <pc:picChg chg="add mod">
          <ac:chgData name="Choi Yong Seok" userId="29ea6c4f-dc10-4b17-9b49-e970b46c0171" providerId="ADAL" clId="{A6D1CED6-01AA-482C-A903-D3C723BDAF16}" dt="2022-09-26T05:34:41.868" v="2033" actId="1076"/>
          <ac:picMkLst>
            <pc:docMk/>
            <pc:sldMk cId="4290147733" sldId="817"/>
            <ac:picMk id="6" creationId="{41576613-4A9B-FD20-2571-9E58201871D3}"/>
          </ac:picMkLst>
        </pc:picChg>
        <pc:picChg chg="add mod modCrop">
          <ac:chgData name="Choi Yong Seok" userId="29ea6c4f-dc10-4b17-9b49-e970b46c0171" providerId="ADAL" clId="{A6D1CED6-01AA-482C-A903-D3C723BDAF16}" dt="2022-09-26T05:32:51.912" v="2029" actId="1076"/>
          <ac:picMkLst>
            <pc:docMk/>
            <pc:sldMk cId="4290147733" sldId="817"/>
            <ac:picMk id="9" creationId="{5E77276F-F5CE-D506-8BF5-D96A089A4D55}"/>
          </ac:picMkLst>
        </pc:picChg>
      </pc:sldChg>
      <pc:sldChg chg="del">
        <pc:chgData name="Choi Yong Seok" userId="29ea6c4f-dc10-4b17-9b49-e970b46c0171" providerId="ADAL" clId="{A6D1CED6-01AA-482C-A903-D3C723BDAF16}" dt="2022-09-26T06:01:56.093" v="4345" actId="47"/>
        <pc:sldMkLst>
          <pc:docMk/>
          <pc:sldMk cId="671787075" sldId="818"/>
        </pc:sldMkLst>
      </pc:sldChg>
      <pc:sldChg chg="del">
        <pc:chgData name="Choi Yong Seok" userId="29ea6c4f-dc10-4b17-9b49-e970b46c0171" providerId="ADAL" clId="{A6D1CED6-01AA-482C-A903-D3C723BDAF16}" dt="2022-09-26T06:01:56.093" v="4345" actId="47"/>
        <pc:sldMkLst>
          <pc:docMk/>
          <pc:sldMk cId="2220945833" sldId="819"/>
        </pc:sldMkLst>
      </pc:sldChg>
      <pc:sldChg chg="del">
        <pc:chgData name="Choi Yong Seok" userId="29ea6c4f-dc10-4b17-9b49-e970b46c0171" providerId="ADAL" clId="{A6D1CED6-01AA-482C-A903-D3C723BDAF16}" dt="2022-09-26T06:01:56.093" v="4345" actId="47"/>
        <pc:sldMkLst>
          <pc:docMk/>
          <pc:sldMk cId="3096750409" sldId="820"/>
        </pc:sldMkLst>
      </pc:sldChg>
      <pc:sldChg chg="del">
        <pc:chgData name="Choi Yong Seok" userId="29ea6c4f-dc10-4b17-9b49-e970b46c0171" providerId="ADAL" clId="{A6D1CED6-01AA-482C-A903-D3C723BDAF16}" dt="2022-09-26T06:01:56.093" v="4345" actId="47"/>
        <pc:sldMkLst>
          <pc:docMk/>
          <pc:sldMk cId="3622439251" sldId="821"/>
        </pc:sldMkLst>
      </pc:sldChg>
      <pc:sldChg chg="del">
        <pc:chgData name="Choi Yong Seok" userId="29ea6c4f-dc10-4b17-9b49-e970b46c0171" providerId="ADAL" clId="{A6D1CED6-01AA-482C-A903-D3C723BDAF16}" dt="2022-09-26T06:01:56.093" v="4345" actId="47"/>
        <pc:sldMkLst>
          <pc:docMk/>
          <pc:sldMk cId="3106587477" sldId="822"/>
        </pc:sldMkLst>
      </pc:sldChg>
      <pc:sldChg chg="del">
        <pc:chgData name="Choi Yong Seok" userId="29ea6c4f-dc10-4b17-9b49-e970b46c0171" providerId="ADAL" clId="{A6D1CED6-01AA-482C-A903-D3C723BDAF16}" dt="2022-09-26T06:01:56.093" v="4345" actId="47"/>
        <pc:sldMkLst>
          <pc:docMk/>
          <pc:sldMk cId="4239531565" sldId="823"/>
        </pc:sldMkLst>
      </pc:sldChg>
      <pc:sldChg chg="del">
        <pc:chgData name="Choi Yong Seok" userId="29ea6c4f-dc10-4b17-9b49-e970b46c0171" providerId="ADAL" clId="{A6D1CED6-01AA-482C-A903-D3C723BDAF16}" dt="2022-09-26T06:01:56.093" v="4345" actId="47"/>
        <pc:sldMkLst>
          <pc:docMk/>
          <pc:sldMk cId="101706098" sldId="824"/>
        </pc:sldMkLst>
      </pc:sldChg>
      <pc:sldChg chg="del">
        <pc:chgData name="Choi Yong Seok" userId="29ea6c4f-dc10-4b17-9b49-e970b46c0171" providerId="ADAL" clId="{A6D1CED6-01AA-482C-A903-D3C723BDAF16}" dt="2022-09-26T06:01:56.093" v="4345" actId="47"/>
        <pc:sldMkLst>
          <pc:docMk/>
          <pc:sldMk cId="2377361577" sldId="826"/>
        </pc:sldMkLst>
      </pc:sldChg>
      <pc:sldChg chg="modSp add mod modNotesTx">
        <pc:chgData name="Choi Yong Seok" userId="29ea6c4f-dc10-4b17-9b49-e970b46c0171" providerId="ADAL" clId="{A6D1CED6-01AA-482C-A903-D3C723BDAF16}" dt="2022-09-26T05:45:55.635" v="3122" actId="6549"/>
        <pc:sldMkLst>
          <pc:docMk/>
          <pc:sldMk cId="1016634189" sldId="827"/>
        </pc:sldMkLst>
        <pc:spChg chg="mod">
          <ac:chgData name="Choi Yong Seok" userId="29ea6c4f-dc10-4b17-9b49-e970b46c0171" providerId="ADAL" clId="{A6D1CED6-01AA-482C-A903-D3C723BDAF16}" dt="2022-09-26T05:45:35.793" v="3106" actId="113"/>
          <ac:spMkLst>
            <pc:docMk/>
            <pc:sldMk cId="1016634189" sldId="827"/>
            <ac:spMk id="3" creationId="{AF883A52-735F-F384-9DB7-00BDFCDEBEE5}"/>
          </ac:spMkLst>
        </pc:spChg>
      </pc:sldChg>
      <pc:sldChg chg="addSp delSp modSp add mod">
        <pc:chgData name="Choi Yong Seok" userId="29ea6c4f-dc10-4b17-9b49-e970b46c0171" providerId="ADAL" clId="{A6D1CED6-01AA-482C-A903-D3C723BDAF16}" dt="2022-09-26T05:57:07.871" v="4344" actId="404"/>
        <pc:sldMkLst>
          <pc:docMk/>
          <pc:sldMk cId="3578680526" sldId="828"/>
        </pc:sldMkLst>
        <pc:spChg chg="mod">
          <ac:chgData name="Choi Yong Seok" userId="29ea6c4f-dc10-4b17-9b49-e970b46c0171" providerId="ADAL" clId="{A6D1CED6-01AA-482C-A903-D3C723BDAF16}" dt="2022-09-26T05:49:44.075" v="3305" actId="20577"/>
          <ac:spMkLst>
            <pc:docMk/>
            <pc:sldMk cId="3578680526" sldId="828"/>
            <ac:spMk id="5" creationId="{D9BE0BE4-B25F-7959-3245-B484ECCDCF0B}"/>
          </ac:spMkLst>
        </pc:spChg>
        <pc:spChg chg="add mod">
          <ac:chgData name="Choi Yong Seok" userId="29ea6c4f-dc10-4b17-9b49-e970b46c0171" providerId="ADAL" clId="{A6D1CED6-01AA-482C-A903-D3C723BDAF16}" dt="2022-09-26T05:49:18.960" v="3269" actId="1076"/>
          <ac:spMkLst>
            <pc:docMk/>
            <pc:sldMk cId="3578680526" sldId="828"/>
            <ac:spMk id="6" creationId="{218D835C-AA48-64A6-B032-B02180D6E33A}"/>
          </ac:spMkLst>
        </pc:spChg>
        <pc:spChg chg="add mod">
          <ac:chgData name="Choi Yong Seok" userId="29ea6c4f-dc10-4b17-9b49-e970b46c0171" providerId="ADAL" clId="{A6D1CED6-01AA-482C-A903-D3C723BDAF16}" dt="2022-09-26T05:57:07.871" v="4344" actId="404"/>
          <ac:spMkLst>
            <pc:docMk/>
            <pc:sldMk cId="3578680526" sldId="828"/>
            <ac:spMk id="7" creationId="{1BB22807-D223-9963-33FB-128436AF6708}"/>
          </ac:spMkLst>
        </pc:spChg>
        <pc:picChg chg="del">
          <ac:chgData name="Choi Yong Seok" userId="29ea6c4f-dc10-4b17-9b49-e970b46c0171" providerId="ADAL" clId="{A6D1CED6-01AA-482C-A903-D3C723BDAF16}" dt="2022-09-26T05:52:09.387" v="3306" actId="478"/>
          <ac:picMkLst>
            <pc:docMk/>
            <pc:sldMk cId="3578680526" sldId="828"/>
            <ac:picMk id="12" creationId="{9A076FBF-7A13-9AAD-6E5C-EAA57F69144E}"/>
          </ac:picMkLst>
        </pc:picChg>
      </pc:sldChg>
      <pc:sldChg chg="addSp delSp modSp add mod">
        <pc:chgData name="Choi Yong Seok" userId="29ea6c4f-dc10-4b17-9b49-e970b46c0171" providerId="ADAL" clId="{A6D1CED6-01AA-482C-A903-D3C723BDAF16}" dt="2022-09-26T06:16:23.606" v="4864" actId="6549"/>
        <pc:sldMkLst>
          <pc:docMk/>
          <pc:sldMk cId="4228615261" sldId="829"/>
        </pc:sldMkLst>
        <pc:spChg chg="add mod">
          <ac:chgData name="Choi Yong Seok" userId="29ea6c4f-dc10-4b17-9b49-e970b46c0171" providerId="ADAL" clId="{A6D1CED6-01AA-482C-A903-D3C723BDAF16}" dt="2022-09-26T06:05:07.481" v="4772" actId="1076"/>
          <ac:spMkLst>
            <pc:docMk/>
            <pc:sldMk cId="4228615261" sldId="829"/>
            <ac:spMk id="3" creationId="{F916345E-C923-6D9A-D140-E9D169627134}"/>
          </ac:spMkLst>
        </pc:spChg>
        <pc:spChg chg="mod">
          <ac:chgData name="Choi Yong Seok" userId="29ea6c4f-dc10-4b17-9b49-e970b46c0171" providerId="ADAL" clId="{A6D1CED6-01AA-482C-A903-D3C723BDAF16}" dt="2022-09-26T06:02:07.107" v="4376" actId="20577"/>
          <ac:spMkLst>
            <pc:docMk/>
            <pc:sldMk cId="4228615261" sldId="829"/>
            <ac:spMk id="5" creationId="{D9BE0BE4-B25F-7959-3245-B484ECCDCF0B}"/>
          </ac:spMkLst>
        </pc:spChg>
        <pc:spChg chg="mod">
          <ac:chgData name="Choi Yong Seok" userId="29ea6c4f-dc10-4b17-9b49-e970b46c0171" providerId="ADAL" clId="{A6D1CED6-01AA-482C-A903-D3C723BDAF16}" dt="2022-09-26T06:04:46.592" v="4743" actId="20577"/>
          <ac:spMkLst>
            <pc:docMk/>
            <pc:sldMk cId="4228615261" sldId="829"/>
            <ac:spMk id="7" creationId="{1BB22807-D223-9963-33FB-128436AF6708}"/>
          </ac:spMkLst>
        </pc:spChg>
        <pc:spChg chg="add mod">
          <ac:chgData name="Choi Yong Seok" userId="29ea6c4f-dc10-4b17-9b49-e970b46c0171" providerId="ADAL" clId="{A6D1CED6-01AA-482C-A903-D3C723BDAF16}" dt="2022-09-26T06:05:56.894" v="4819" actId="20577"/>
          <ac:spMkLst>
            <pc:docMk/>
            <pc:sldMk cId="4228615261" sldId="829"/>
            <ac:spMk id="8" creationId="{26F4FA46-2905-5474-BEF0-89C8754BEBF9}"/>
          </ac:spMkLst>
        </pc:spChg>
        <pc:spChg chg="add mod">
          <ac:chgData name="Choi Yong Seok" userId="29ea6c4f-dc10-4b17-9b49-e970b46c0171" providerId="ADAL" clId="{A6D1CED6-01AA-482C-A903-D3C723BDAF16}" dt="2022-09-26T06:06:31.094" v="4824" actId="6549"/>
          <ac:spMkLst>
            <pc:docMk/>
            <pc:sldMk cId="4228615261" sldId="829"/>
            <ac:spMk id="9" creationId="{2CAB0E78-6765-7619-F8DB-3924FC57831A}"/>
          </ac:spMkLst>
        </pc:spChg>
        <pc:spChg chg="add mod">
          <ac:chgData name="Choi Yong Seok" userId="29ea6c4f-dc10-4b17-9b49-e970b46c0171" providerId="ADAL" clId="{A6D1CED6-01AA-482C-A903-D3C723BDAF16}" dt="2022-09-26T06:15:06.500" v="4836" actId="1076"/>
          <ac:spMkLst>
            <pc:docMk/>
            <pc:sldMk cId="4228615261" sldId="829"/>
            <ac:spMk id="10" creationId="{08B65BB3-1DF1-AE5F-3143-2563A05B5CEA}"/>
          </ac:spMkLst>
        </pc:spChg>
        <pc:spChg chg="add mod">
          <ac:chgData name="Choi Yong Seok" userId="29ea6c4f-dc10-4b17-9b49-e970b46c0171" providerId="ADAL" clId="{A6D1CED6-01AA-482C-A903-D3C723BDAF16}" dt="2022-09-26T06:15:27.874" v="4841" actId="1076"/>
          <ac:spMkLst>
            <pc:docMk/>
            <pc:sldMk cId="4228615261" sldId="829"/>
            <ac:spMk id="12" creationId="{DF0C7918-93BD-747B-268E-DB617E3FA894}"/>
          </ac:spMkLst>
        </pc:spChg>
        <pc:spChg chg="add mod">
          <ac:chgData name="Choi Yong Seok" userId="29ea6c4f-dc10-4b17-9b49-e970b46c0171" providerId="ADAL" clId="{A6D1CED6-01AA-482C-A903-D3C723BDAF16}" dt="2022-09-26T06:15:36.875" v="4845" actId="1076"/>
          <ac:spMkLst>
            <pc:docMk/>
            <pc:sldMk cId="4228615261" sldId="829"/>
            <ac:spMk id="13" creationId="{9CF80E6F-4B2E-14CD-17D0-EF39B66BF58D}"/>
          </ac:spMkLst>
        </pc:spChg>
        <pc:spChg chg="add mod">
          <ac:chgData name="Choi Yong Seok" userId="29ea6c4f-dc10-4b17-9b49-e970b46c0171" providerId="ADAL" clId="{A6D1CED6-01AA-482C-A903-D3C723BDAF16}" dt="2022-09-26T06:15:39.771" v="4847" actId="1076"/>
          <ac:spMkLst>
            <pc:docMk/>
            <pc:sldMk cId="4228615261" sldId="829"/>
            <ac:spMk id="14" creationId="{5BBBC03E-BA19-02E4-EFBA-9377BD73D2A8}"/>
          </ac:spMkLst>
        </pc:spChg>
        <pc:spChg chg="add mod">
          <ac:chgData name="Choi Yong Seok" userId="29ea6c4f-dc10-4b17-9b49-e970b46c0171" providerId="ADAL" clId="{A6D1CED6-01AA-482C-A903-D3C723BDAF16}" dt="2022-09-26T06:15:43.604" v="4849" actId="1076"/>
          <ac:spMkLst>
            <pc:docMk/>
            <pc:sldMk cId="4228615261" sldId="829"/>
            <ac:spMk id="15" creationId="{E38157D0-8658-B5EC-BD27-FA88DA0D3975}"/>
          </ac:spMkLst>
        </pc:spChg>
        <pc:spChg chg="add del mod">
          <ac:chgData name="Choi Yong Seok" userId="29ea6c4f-dc10-4b17-9b49-e970b46c0171" providerId="ADAL" clId="{A6D1CED6-01AA-482C-A903-D3C723BDAF16}" dt="2022-09-26T06:15:45.737" v="4851" actId="478"/>
          <ac:spMkLst>
            <pc:docMk/>
            <pc:sldMk cId="4228615261" sldId="829"/>
            <ac:spMk id="16" creationId="{D2A152F5-4B85-6403-D2BC-AB2F94CC507F}"/>
          </ac:spMkLst>
        </pc:spChg>
        <pc:spChg chg="add mod">
          <ac:chgData name="Choi Yong Seok" userId="29ea6c4f-dc10-4b17-9b49-e970b46c0171" providerId="ADAL" clId="{A6D1CED6-01AA-482C-A903-D3C723BDAF16}" dt="2022-09-26T06:15:52.985" v="4854" actId="14100"/>
          <ac:spMkLst>
            <pc:docMk/>
            <pc:sldMk cId="4228615261" sldId="829"/>
            <ac:spMk id="17" creationId="{AA7C87DB-7F3F-2EC5-14D9-67BDBC35C13A}"/>
          </ac:spMkLst>
        </pc:spChg>
        <pc:spChg chg="add mod">
          <ac:chgData name="Choi Yong Seok" userId="29ea6c4f-dc10-4b17-9b49-e970b46c0171" providerId="ADAL" clId="{A6D1CED6-01AA-482C-A903-D3C723BDAF16}" dt="2022-09-26T06:16:17.220" v="4860" actId="1076"/>
          <ac:spMkLst>
            <pc:docMk/>
            <pc:sldMk cId="4228615261" sldId="829"/>
            <ac:spMk id="18" creationId="{F6ED3CCA-B9B6-F6F4-F989-F39A7B9057DA}"/>
          </ac:spMkLst>
        </pc:spChg>
        <pc:spChg chg="add mod">
          <ac:chgData name="Choi Yong Seok" userId="29ea6c4f-dc10-4b17-9b49-e970b46c0171" providerId="ADAL" clId="{A6D1CED6-01AA-482C-A903-D3C723BDAF16}" dt="2022-09-26T06:16:23.606" v="4864" actId="6549"/>
          <ac:spMkLst>
            <pc:docMk/>
            <pc:sldMk cId="4228615261" sldId="829"/>
            <ac:spMk id="19" creationId="{E6182611-3EEA-A8F7-7F3A-89AC44AC016C}"/>
          </ac:spMkLst>
        </pc:spChg>
        <pc:picChg chg="add del">
          <ac:chgData name="Choi Yong Seok" userId="29ea6c4f-dc10-4b17-9b49-e970b46c0171" providerId="ADAL" clId="{A6D1CED6-01AA-482C-A903-D3C723BDAF16}" dt="2022-09-26T06:14:46.350" v="4826"/>
          <ac:picMkLst>
            <pc:docMk/>
            <pc:sldMk cId="4228615261" sldId="829"/>
            <ac:picMk id="1026" creationId="{3FA6335D-470F-1C06-8606-899C78FAC27F}"/>
          </ac:picMkLst>
        </pc:picChg>
        <pc:picChg chg="add mod">
          <ac:chgData name="Choi Yong Seok" userId="29ea6c4f-dc10-4b17-9b49-e970b46c0171" providerId="ADAL" clId="{A6D1CED6-01AA-482C-A903-D3C723BDAF16}" dt="2022-09-26T06:14:52.484" v="4829" actId="1076"/>
          <ac:picMkLst>
            <pc:docMk/>
            <pc:sldMk cId="4228615261" sldId="829"/>
            <ac:picMk id="1028" creationId="{971F3CF9-AE95-BAAF-EF54-52024723094A}"/>
          </ac:picMkLst>
        </pc:picChg>
      </pc:sldChg>
      <pc:sldChg chg="delSp modSp add mod">
        <pc:chgData name="Choi Yong Seok" userId="29ea6c4f-dc10-4b17-9b49-e970b46c0171" providerId="ADAL" clId="{A6D1CED6-01AA-482C-A903-D3C723BDAF16}" dt="2022-09-26T06:28:36.114" v="5536" actId="20577"/>
        <pc:sldMkLst>
          <pc:docMk/>
          <pc:sldMk cId="2799457343" sldId="830"/>
        </pc:sldMkLst>
        <pc:spChg chg="del">
          <ac:chgData name="Choi Yong Seok" userId="29ea6c4f-dc10-4b17-9b49-e970b46c0171" providerId="ADAL" clId="{A6D1CED6-01AA-482C-A903-D3C723BDAF16}" dt="2022-09-26T06:18:21.935" v="4874" actId="478"/>
          <ac:spMkLst>
            <pc:docMk/>
            <pc:sldMk cId="2799457343" sldId="830"/>
            <ac:spMk id="3" creationId="{F916345E-C923-6D9A-D140-E9D169627134}"/>
          </ac:spMkLst>
        </pc:spChg>
        <pc:spChg chg="mod">
          <ac:chgData name="Choi Yong Seok" userId="29ea6c4f-dc10-4b17-9b49-e970b46c0171" providerId="ADAL" clId="{A6D1CED6-01AA-482C-A903-D3C723BDAF16}" dt="2022-09-26T06:16:35.652" v="4869" actId="20577"/>
          <ac:spMkLst>
            <pc:docMk/>
            <pc:sldMk cId="2799457343" sldId="830"/>
            <ac:spMk id="5" creationId="{D9BE0BE4-B25F-7959-3245-B484ECCDCF0B}"/>
          </ac:spMkLst>
        </pc:spChg>
        <pc:spChg chg="mod">
          <ac:chgData name="Choi Yong Seok" userId="29ea6c4f-dc10-4b17-9b49-e970b46c0171" providerId="ADAL" clId="{A6D1CED6-01AA-482C-A903-D3C723BDAF16}" dt="2022-09-26T06:28:36.114" v="5536" actId="20577"/>
          <ac:spMkLst>
            <pc:docMk/>
            <pc:sldMk cId="2799457343" sldId="830"/>
            <ac:spMk id="7" creationId="{1BB22807-D223-9963-33FB-128436AF6708}"/>
          </ac:spMkLst>
        </pc:spChg>
        <pc:spChg chg="del">
          <ac:chgData name="Choi Yong Seok" userId="29ea6c4f-dc10-4b17-9b49-e970b46c0171" providerId="ADAL" clId="{A6D1CED6-01AA-482C-A903-D3C723BDAF16}" dt="2022-09-26T06:18:19.317" v="4873" actId="478"/>
          <ac:spMkLst>
            <pc:docMk/>
            <pc:sldMk cId="2799457343" sldId="830"/>
            <ac:spMk id="8" creationId="{26F4FA46-2905-5474-BEF0-89C8754BEBF9}"/>
          </ac:spMkLst>
        </pc:spChg>
        <pc:spChg chg="del">
          <ac:chgData name="Choi Yong Seok" userId="29ea6c4f-dc10-4b17-9b49-e970b46c0171" providerId="ADAL" clId="{A6D1CED6-01AA-482C-A903-D3C723BDAF16}" dt="2022-09-26T06:18:17.845" v="4872" actId="478"/>
          <ac:spMkLst>
            <pc:docMk/>
            <pc:sldMk cId="2799457343" sldId="830"/>
            <ac:spMk id="9" creationId="{2CAB0E78-6765-7619-F8DB-3924FC57831A}"/>
          </ac:spMkLst>
        </pc:spChg>
        <pc:spChg chg="del">
          <ac:chgData name="Choi Yong Seok" userId="29ea6c4f-dc10-4b17-9b49-e970b46c0171" providerId="ADAL" clId="{A6D1CED6-01AA-482C-A903-D3C723BDAF16}" dt="2022-09-26T06:18:14.214" v="4870" actId="478"/>
          <ac:spMkLst>
            <pc:docMk/>
            <pc:sldMk cId="2799457343" sldId="830"/>
            <ac:spMk id="10" creationId="{08B65BB3-1DF1-AE5F-3143-2563A05B5CEA}"/>
          </ac:spMkLst>
        </pc:spChg>
        <pc:spChg chg="del">
          <ac:chgData name="Choi Yong Seok" userId="29ea6c4f-dc10-4b17-9b49-e970b46c0171" providerId="ADAL" clId="{A6D1CED6-01AA-482C-A903-D3C723BDAF16}" dt="2022-09-26T06:18:14.214" v="4870" actId="478"/>
          <ac:spMkLst>
            <pc:docMk/>
            <pc:sldMk cId="2799457343" sldId="830"/>
            <ac:spMk id="12" creationId="{DF0C7918-93BD-747B-268E-DB617E3FA894}"/>
          </ac:spMkLst>
        </pc:spChg>
        <pc:spChg chg="del">
          <ac:chgData name="Choi Yong Seok" userId="29ea6c4f-dc10-4b17-9b49-e970b46c0171" providerId="ADAL" clId="{A6D1CED6-01AA-482C-A903-D3C723BDAF16}" dt="2022-09-26T06:18:14.214" v="4870" actId="478"/>
          <ac:spMkLst>
            <pc:docMk/>
            <pc:sldMk cId="2799457343" sldId="830"/>
            <ac:spMk id="13" creationId="{9CF80E6F-4B2E-14CD-17D0-EF39B66BF58D}"/>
          </ac:spMkLst>
        </pc:spChg>
        <pc:spChg chg="del">
          <ac:chgData name="Choi Yong Seok" userId="29ea6c4f-dc10-4b17-9b49-e970b46c0171" providerId="ADAL" clId="{A6D1CED6-01AA-482C-A903-D3C723BDAF16}" dt="2022-09-26T06:18:14.214" v="4870" actId="478"/>
          <ac:spMkLst>
            <pc:docMk/>
            <pc:sldMk cId="2799457343" sldId="830"/>
            <ac:spMk id="14" creationId="{5BBBC03E-BA19-02E4-EFBA-9377BD73D2A8}"/>
          </ac:spMkLst>
        </pc:spChg>
        <pc:spChg chg="del">
          <ac:chgData name="Choi Yong Seok" userId="29ea6c4f-dc10-4b17-9b49-e970b46c0171" providerId="ADAL" clId="{A6D1CED6-01AA-482C-A903-D3C723BDAF16}" dt="2022-09-26T06:18:14.214" v="4870" actId="478"/>
          <ac:spMkLst>
            <pc:docMk/>
            <pc:sldMk cId="2799457343" sldId="830"/>
            <ac:spMk id="15" creationId="{E38157D0-8658-B5EC-BD27-FA88DA0D3975}"/>
          </ac:spMkLst>
        </pc:spChg>
        <pc:spChg chg="del">
          <ac:chgData name="Choi Yong Seok" userId="29ea6c4f-dc10-4b17-9b49-e970b46c0171" providerId="ADAL" clId="{A6D1CED6-01AA-482C-A903-D3C723BDAF16}" dt="2022-09-26T06:18:14.214" v="4870" actId="478"/>
          <ac:spMkLst>
            <pc:docMk/>
            <pc:sldMk cId="2799457343" sldId="830"/>
            <ac:spMk id="17" creationId="{AA7C87DB-7F3F-2EC5-14D9-67BDBC35C13A}"/>
          </ac:spMkLst>
        </pc:spChg>
        <pc:spChg chg="del">
          <ac:chgData name="Choi Yong Seok" userId="29ea6c4f-dc10-4b17-9b49-e970b46c0171" providerId="ADAL" clId="{A6D1CED6-01AA-482C-A903-D3C723BDAF16}" dt="2022-09-26T06:18:14.214" v="4870" actId="478"/>
          <ac:spMkLst>
            <pc:docMk/>
            <pc:sldMk cId="2799457343" sldId="830"/>
            <ac:spMk id="18" creationId="{F6ED3CCA-B9B6-F6F4-F989-F39A7B9057DA}"/>
          </ac:spMkLst>
        </pc:spChg>
        <pc:spChg chg="del">
          <ac:chgData name="Choi Yong Seok" userId="29ea6c4f-dc10-4b17-9b49-e970b46c0171" providerId="ADAL" clId="{A6D1CED6-01AA-482C-A903-D3C723BDAF16}" dt="2022-09-26T06:18:14.214" v="4870" actId="478"/>
          <ac:spMkLst>
            <pc:docMk/>
            <pc:sldMk cId="2799457343" sldId="830"/>
            <ac:spMk id="19" creationId="{E6182611-3EEA-A8F7-7F3A-89AC44AC016C}"/>
          </ac:spMkLst>
        </pc:spChg>
        <pc:picChg chg="del">
          <ac:chgData name="Choi Yong Seok" userId="29ea6c4f-dc10-4b17-9b49-e970b46c0171" providerId="ADAL" clId="{A6D1CED6-01AA-482C-A903-D3C723BDAF16}" dt="2022-09-26T06:18:14.858" v="4871" actId="478"/>
          <ac:picMkLst>
            <pc:docMk/>
            <pc:sldMk cId="2799457343" sldId="830"/>
            <ac:picMk id="1028" creationId="{971F3CF9-AE95-BAAF-EF54-52024723094A}"/>
          </ac:picMkLst>
        </pc:picChg>
      </pc:sldChg>
      <pc:sldChg chg="modSp add mod">
        <pc:chgData name="Choi Yong Seok" userId="29ea6c4f-dc10-4b17-9b49-e970b46c0171" providerId="ADAL" clId="{A6D1CED6-01AA-482C-A903-D3C723BDAF16}" dt="2022-09-26T06:30:12.238" v="5633" actId="20577"/>
        <pc:sldMkLst>
          <pc:docMk/>
          <pc:sldMk cId="2356159834" sldId="831"/>
        </pc:sldMkLst>
        <pc:spChg chg="mod">
          <ac:chgData name="Choi Yong Seok" userId="29ea6c4f-dc10-4b17-9b49-e970b46c0171" providerId="ADAL" clId="{A6D1CED6-01AA-482C-A903-D3C723BDAF16}" dt="2022-09-26T06:28:45.068" v="5543" actId="20577"/>
          <ac:spMkLst>
            <pc:docMk/>
            <pc:sldMk cId="2356159834" sldId="831"/>
            <ac:spMk id="5" creationId="{D9BE0BE4-B25F-7959-3245-B484ECCDCF0B}"/>
          </ac:spMkLst>
        </pc:spChg>
        <pc:spChg chg="mod">
          <ac:chgData name="Choi Yong Seok" userId="29ea6c4f-dc10-4b17-9b49-e970b46c0171" providerId="ADAL" clId="{A6D1CED6-01AA-482C-A903-D3C723BDAF16}" dt="2022-09-26T06:30:12.238" v="5633" actId="20577"/>
          <ac:spMkLst>
            <pc:docMk/>
            <pc:sldMk cId="2356159834" sldId="831"/>
            <ac:spMk id="7" creationId="{1BB22807-D223-9963-33FB-128436AF6708}"/>
          </ac:spMkLst>
        </pc:spChg>
      </pc:sldChg>
      <pc:sldChg chg="modSp add mod">
        <pc:chgData name="Choi Yong Seok" userId="29ea6c4f-dc10-4b17-9b49-e970b46c0171" providerId="ADAL" clId="{A6D1CED6-01AA-482C-A903-D3C723BDAF16}" dt="2022-09-26T07:06:00.185" v="7539" actId="6549"/>
        <pc:sldMkLst>
          <pc:docMk/>
          <pc:sldMk cId="1448938910" sldId="832"/>
        </pc:sldMkLst>
        <pc:spChg chg="mod">
          <ac:chgData name="Choi Yong Seok" userId="29ea6c4f-dc10-4b17-9b49-e970b46c0171" providerId="ADAL" clId="{A6D1CED6-01AA-482C-A903-D3C723BDAF16}" dt="2022-09-26T06:31:20.876" v="5671" actId="20577"/>
          <ac:spMkLst>
            <pc:docMk/>
            <pc:sldMk cId="1448938910" sldId="832"/>
            <ac:spMk id="5" creationId="{D9BE0BE4-B25F-7959-3245-B484ECCDCF0B}"/>
          </ac:spMkLst>
        </pc:spChg>
        <pc:spChg chg="mod">
          <ac:chgData name="Choi Yong Seok" userId="29ea6c4f-dc10-4b17-9b49-e970b46c0171" providerId="ADAL" clId="{A6D1CED6-01AA-482C-A903-D3C723BDAF16}" dt="2022-09-26T06:31:07.773" v="5638" actId="14100"/>
          <ac:spMkLst>
            <pc:docMk/>
            <pc:sldMk cId="1448938910" sldId="832"/>
            <ac:spMk id="6" creationId="{218D835C-AA48-64A6-B032-B02180D6E33A}"/>
          </ac:spMkLst>
        </pc:spChg>
        <pc:spChg chg="mod">
          <ac:chgData name="Choi Yong Seok" userId="29ea6c4f-dc10-4b17-9b49-e970b46c0171" providerId="ADAL" clId="{A6D1CED6-01AA-482C-A903-D3C723BDAF16}" dt="2022-09-26T07:06:00.185" v="7539" actId="6549"/>
          <ac:spMkLst>
            <pc:docMk/>
            <pc:sldMk cId="1448938910" sldId="832"/>
            <ac:spMk id="7" creationId="{1BB22807-D223-9963-33FB-128436AF6708}"/>
          </ac:spMkLst>
        </pc:spChg>
      </pc:sldChg>
      <pc:sldChg chg="addSp delSp modSp add mod">
        <pc:chgData name="Choi Yong Seok" userId="29ea6c4f-dc10-4b17-9b49-e970b46c0171" providerId="ADAL" clId="{A6D1CED6-01AA-482C-A903-D3C723BDAF16}" dt="2022-09-26T06:51:30.229" v="6893" actId="21"/>
        <pc:sldMkLst>
          <pc:docMk/>
          <pc:sldMk cId="3834549842" sldId="833"/>
        </pc:sldMkLst>
        <pc:spChg chg="add mod">
          <ac:chgData name="Choi Yong Seok" userId="29ea6c4f-dc10-4b17-9b49-e970b46c0171" providerId="ADAL" clId="{A6D1CED6-01AA-482C-A903-D3C723BDAF16}" dt="2022-09-26T06:45:35.386" v="6695" actId="115"/>
          <ac:spMkLst>
            <pc:docMk/>
            <pc:sldMk cId="3834549842" sldId="833"/>
            <ac:spMk id="3" creationId="{F0E29A0C-60EC-C468-1DFC-9380D84C4647}"/>
          </ac:spMkLst>
        </pc:spChg>
        <pc:spChg chg="mod">
          <ac:chgData name="Choi Yong Seok" userId="29ea6c4f-dc10-4b17-9b49-e970b46c0171" providerId="ADAL" clId="{A6D1CED6-01AA-482C-A903-D3C723BDAF16}" dt="2022-09-26T06:51:30.229" v="6893" actId="21"/>
          <ac:spMkLst>
            <pc:docMk/>
            <pc:sldMk cId="3834549842" sldId="833"/>
            <ac:spMk id="5" creationId="{D9BE0BE4-B25F-7959-3245-B484ECCDCF0B}"/>
          </ac:spMkLst>
        </pc:spChg>
        <pc:spChg chg="del">
          <ac:chgData name="Choi Yong Seok" userId="29ea6c4f-dc10-4b17-9b49-e970b46c0171" providerId="ADAL" clId="{A6D1CED6-01AA-482C-A903-D3C723BDAF16}" dt="2022-09-26T06:40:02.203" v="6630" actId="478"/>
          <ac:spMkLst>
            <pc:docMk/>
            <pc:sldMk cId="3834549842" sldId="833"/>
            <ac:spMk id="7" creationId="{1BB22807-D223-9963-33FB-128436AF6708}"/>
          </ac:spMkLst>
        </pc:spChg>
        <pc:spChg chg="add mod">
          <ac:chgData name="Choi Yong Seok" userId="29ea6c4f-dc10-4b17-9b49-e970b46c0171" providerId="ADAL" clId="{A6D1CED6-01AA-482C-A903-D3C723BDAF16}" dt="2022-09-26T06:45:39.475" v="6696" actId="1076"/>
          <ac:spMkLst>
            <pc:docMk/>
            <pc:sldMk cId="3834549842" sldId="833"/>
            <ac:spMk id="8" creationId="{DD34F0F3-18E3-D9EB-410A-854E3486DAB7}"/>
          </ac:spMkLst>
        </pc:spChg>
        <pc:spChg chg="add mod">
          <ac:chgData name="Choi Yong Seok" userId="29ea6c4f-dc10-4b17-9b49-e970b46c0171" providerId="ADAL" clId="{A6D1CED6-01AA-482C-A903-D3C723BDAF16}" dt="2022-09-26T06:46:13.285" v="6724" actId="1076"/>
          <ac:spMkLst>
            <pc:docMk/>
            <pc:sldMk cId="3834549842" sldId="833"/>
            <ac:spMk id="9" creationId="{9DDED347-E4B7-E87B-1CBB-E1EB3FC61874}"/>
          </ac:spMkLst>
        </pc:spChg>
        <pc:spChg chg="add mod">
          <ac:chgData name="Choi Yong Seok" userId="29ea6c4f-dc10-4b17-9b49-e970b46c0171" providerId="ADAL" clId="{A6D1CED6-01AA-482C-A903-D3C723BDAF16}" dt="2022-09-26T06:47:48.598" v="6766" actId="1076"/>
          <ac:spMkLst>
            <pc:docMk/>
            <pc:sldMk cId="3834549842" sldId="833"/>
            <ac:spMk id="10" creationId="{39A2FFA7-8BEE-8BE5-E141-DC794BBF13A2}"/>
          </ac:spMkLst>
        </pc:spChg>
        <pc:spChg chg="add mod">
          <ac:chgData name="Choi Yong Seok" userId="29ea6c4f-dc10-4b17-9b49-e970b46c0171" providerId="ADAL" clId="{A6D1CED6-01AA-482C-A903-D3C723BDAF16}" dt="2022-09-26T06:48:24.265" v="6835" actId="1076"/>
          <ac:spMkLst>
            <pc:docMk/>
            <pc:sldMk cId="3834549842" sldId="833"/>
            <ac:spMk id="12" creationId="{301A45E2-7C02-4D07-0E40-BA69398ED46C}"/>
          </ac:spMkLst>
        </pc:spChg>
        <pc:spChg chg="add mod">
          <ac:chgData name="Choi Yong Seok" userId="29ea6c4f-dc10-4b17-9b49-e970b46c0171" providerId="ADAL" clId="{A6D1CED6-01AA-482C-A903-D3C723BDAF16}" dt="2022-09-26T06:49:17.888" v="6850" actId="1076"/>
          <ac:spMkLst>
            <pc:docMk/>
            <pc:sldMk cId="3834549842" sldId="833"/>
            <ac:spMk id="13" creationId="{9E2980D3-0AF2-F3D1-ADC5-BB7BAC22E357}"/>
          </ac:spMkLst>
        </pc:spChg>
      </pc:sldChg>
      <pc:sldChg chg="addSp delSp modSp add mod">
        <pc:chgData name="Choi Yong Seok" userId="29ea6c4f-dc10-4b17-9b49-e970b46c0171" providerId="ADAL" clId="{A6D1CED6-01AA-482C-A903-D3C723BDAF16}" dt="2022-09-26T07:01:38.324" v="7534" actId="1076"/>
        <pc:sldMkLst>
          <pc:docMk/>
          <pc:sldMk cId="4053995935" sldId="834"/>
        </pc:sldMkLst>
        <pc:spChg chg="mod">
          <ac:chgData name="Choi Yong Seok" userId="29ea6c4f-dc10-4b17-9b49-e970b46c0171" providerId="ADAL" clId="{A6D1CED6-01AA-482C-A903-D3C723BDAF16}" dt="2022-09-26T06:53:55.974" v="7309" actId="20577"/>
          <ac:spMkLst>
            <pc:docMk/>
            <pc:sldMk cId="4053995935" sldId="834"/>
            <ac:spMk id="3" creationId="{F0E29A0C-60EC-C468-1DFC-9380D84C4647}"/>
          </ac:spMkLst>
        </pc:spChg>
        <pc:spChg chg="mod">
          <ac:chgData name="Choi Yong Seok" userId="29ea6c4f-dc10-4b17-9b49-e970b46c0171" providerId="ADAL" clId="{A6D1CED6-01AA-482C-A903-D3C723BDAF16}" dt="2022-09-26T06:51:34.081" v="6895"/>
          <ac:spMkLst>
            <pc:docMk/>
            <pc:sldMk cId="4053995935" sldId="834"/>
            <ac:spMk id="5" creationId="{D9BE0BE4-B25F-7959-3245-B484ECCDCF0B}"/>
          </ac:spMkLst>
        </pc:spChg>
        <pc:spChg chg="add mod">
          <ac:chgData name="Choi Yong Seok" userId="29ea6c4f-dc10-4b17-9b49-e970b46c0171" providerId="ADAL" clId="{A6D1CED6-01AA-482C-A903-D3C723BDAF16}" dt="2022-09-26T06:53:42.254" v="7279" actId="1076"/>
          <ac:spMkLst>
            <pc:docMk/>
            <pc:sldMk cId="4053995935" sldId="834"/>
            <ac:spMk id="7" creationId="{CC7ECDB7-D815-6E83-87B0-DCBC6D7FF0F7}"/>
          </ac:spMkLst>
        </pc:spChg>
        <pc:spChg chg="mod">
          <ac:chgData name="Choi Yong Seok" userId="29ea6c4f-dc10-4b17-9b49-e970b46c0171" providerId="ADAL" clId="{A6D1CED6-01AA-482C-A903-D3C723BDAF16}" dt="2022-09-26T06:54:03.344" v="7315" actId="20577"/>
          <ac:spMkLst>
            <pc:docMk/>
            <pc:sldMk cId="4053995935" sldId="834"/>
            <ac:spMk id="8" creationId="{DD34F0F3-18E3-D9EB-410A-854E3486DAB7}"/>
          </ac:spMkLst>
        </pc:spChg>
        <pc:spChg chg="mod">
          <ac:chgData name="Choi Yong Seok" userId="29ea6c4f-dc10-4b17-9b49-e970b46c0171" providerId="ADAL" clId="{A6D1CED6-01AA-482C-A903-D3C723BDAF16}" dt="2022-09-26T06:54:14.868" v="7346" actId="20577"/>
          <ac:spMkLst>
            <pc:docMk/>
            <pc:sldMk cId="4053995935" sldId="834"/>
            <ac:spMk id="9" creationId="{9DDED347-E4B7-E87B-1CBB-E1EB3FC61874}"/>
          </ac:spMkLst>
        </pc:spChg>
        <pc:spChg chg="del mod">
          <ac:chgData name="Choi Yong Seok" userId="29ea6c4f-dc10-4b17-9b49-e970b46c0171" providerId="ADAL" clId="{A6D1CED6-01AA-482C-A903-D3C723BDAF16}" dt="2022-09-26T06:54:22.632" v="7348" actId="478"/>
          <ac:spMkLst>
            <pc:docMk/>
            <pc:sldMk cId="4053995935" sldId="834"/>
            <ac:spMk id="10" creationId="{39A2FFA7-8BEE-8BE5-E141-DC794BBF13A2}"/>
          </ac:spMkLst>
        </pc:spChg>
        <pc:spChg chg="del mod">
          <ac:chgData name="Choi Yong Seok" userId="29ea6c4f-dc10-4b17-9b49-e970b46c0171" providerId="ADAL" clId="{A6D1CED6-01AA-482C-A903-D3C723BDAF16}" dt="2022-09-26T06:54:20.403" v="7347" actId="478"/>
          <ac:spMkLst>
            <pc:docMk/>
            <pc:sldMk cId="4053995935" sldId="834"/>
            <ac:spMk id="12" creationId="{301A45E2-7C02-4D07-0E40-BA69398ED46C}"/>
          </ac:spMkLst>
        </pc:spChg>
        <pc:spChg chg="del mod">
          <ac:chgData name="Choi Yong Seok" userId="29ea6c4f-dc10-4b17-9b49-e970b46c0171" providerId="ADAL" clId="{A6D1CED6-01AA-482C-A903-D3C723BDAF16}" dt="2022-09-26T06:54:20.403" v="7347" actId="478"/>
          <ac:spMkLst>
            <pc:docMk/>
            <pc:sldMk cId="4053995935" sldId="834"/>
            <ac:spMk id="13" creationId="{9E2980D3-0AF2-F3D1-ADC5-BB7BAC22E357}"/>
          </ac:spMkLst>
        </pc:spChg>
        <pc:spChg chg="add mod">
          <ac:chgData name="Choi Yong Seok" userId="29ea6c4f-dc10-4b17-9b49-e970b46c0171" providerId="ADAL" clId="{A6D1CED6-01AA-482C-A903-D3C723BDAF16}" dt="2022-09-26T06:56:04.494" v="7423" actId="1076"/>
          <ac:spMkLst>
            <pc:docMk/>
            <pc:sldMk cId="4053995935" sldId="834"/>
            <ac:spMk id="14" creationId="{CEADCDA3-EBDD-810D-6291-035CB5AFC2B1}"/>
          </ac:spMkLst>
        </pc:spChg>
        <pc:spChg chg="add mod">
          <ac:chgData name="Choi Yong Seok" userId="29ea6c4f-dc10-4b17-9b49-e970b46c0171" providerId="ADAL" clId="{A6D1CED6-01AA-482C-A903-D3C723BDAF16}" dt="2022-09-26T06:56:55.629" v="7465" actId="1076"/>
          <ac:spMkLst>
            <pc:docMk/>
            <pc:sldMk cId="4053995935" sldId="834"/>
            <ac:spMk id="15" creationId="{F0160A38-A34C-7E17-E0C3-A2F2A0A27B3B}"/>
          </ac:spMkLst>
        </pc:spChg>
        <pc:spChg chg="add mod">
          <ac:chgData name="Choi Yong Seok" userId="29ea6c4f-dc10-4b17-9b49-e970b46c0171" providerId="ADAL" clId="{A6D1CED6-01AA-482C-A903-D3C723BDAF16}" dt="2022-09-26T06:57:11.542" v="7473" actId="20577"/>
          <ac:spMkLst>
            <pc:docMk/>
            <pc:sldMk cId="4053995935" sldId="834"/>
            <ac:spMk id="16" creationId="{B1243F21-321A-4026-0A5F-75C46440886A}"/>
          </ac:spMkLst>
        </pc:spChg>
        <pc:spChg chg="add mod">
          <ac:chgData name="Choi Yong Seok" userId="29ea6c4f-dc10-4b17-9b49-e970b46c0171" providerId="ADAL" clId="{A6D1CED6-01AA-482C-A903-D3C723BDAF16}" dt="2022-09-26T07:01:23.528" v="7530" actId="20577"/>
          <ac:spMkLst>
            <pc:docMk/>
            <pc:sldMk cId="4053995935" sldId="834"/>
            <ac:spMk id="17" creationId="{594593B7-9967-DF59-8007-6FE65EE68580}"/>
          </ac:spMkLst>
        </pc:spChg>
        <pc:spChg chg="add mod">
          <ac:chgData name="Choi Yong Seok" userId="29ea6c4f-dc10-4b17-9b49-e970b46c0171" providerId="ADAL" clId="{A6D1CED6-01AA-482C-A903-D3C723BDAF16}" dt="2022-09-26T07:01:38.324" v="7534" actId="1076"/>
          <ac:spMkLst>
            <pc:docMk/>
            <pc:sldMk cId="4053995935" sldId="834"/>
            <ac:spMk id="18" creationId="{798A5BDC-8752-F209-D988-BB53B614C23D}"/>
          </ac:spMkLst>
        </pc:spChg>
      </pc:sldChg>
      <pc:sldChg chg="addSp delSp modSp add mod">
        <pc:chgData name="Choi Yong Seok" userId="29ea6c4f-dc10-4b17-9b49-e970b46c0171" providerId="ADAL" clId="{A6D1CED6-01AA-482C-A903-D3C723BDAF16}" dt="2022-09-26T07:21:51.685" v="8348" actId="20577"/>
        <pc:sldMkLst>
          <pc:docMk/>
          <pc:sldMk cId="311250305" sldId="835"/>
        </pc:sldMkLst>
        <pc:spChg chg="del">
          <ac:chgData name="Choi Yong Seok" userId="29ea6c4f-dc10-4b17-9b49-e970b46c0171" providerId="ADAL" clId="{A6D1CED6-01AA-482C-A903-D3C723BDAF16}" dt="2022-09-26T07:08:46.429" v="7931" actId="478"/>
          <ac:spMkLst>
            <pc:docMk/>
            <pc:sldMk cId="311250305" sldId="835"/>
            <ac:spMk id="3" creationId="{F0E29A0C-60EC-C468-1DFC-9380D84C4647}"/>
          </ac:spMkLst>
        </pc:spChg>
        <pc:spChg chg="mod">
          <ac:chgData name="Choi Yong Seok" userId="29ea6c4f-dc10-4b17-9b49-e970b46c0171" providerId="ADAL" clId="{A6D1CED6-01AA-482C-A903-D3C723BDAF16}" dt="2022-09-26T07:21:51.685" v="8348" actId="20577"/>
          <ac:spMkLst>
            <pc:docMk/>
            <pc:sldMk cId="311250305" sldId="835"/>
            <ac:spMk id="7" creationId="{CC7ECDB7-D815-6E83-87B0-DCBC6D7FF0F7}"/>
          </ac:spMkLst>
        </pc:spChg>
        <pc:spChg chg="del">
          <ac:chgData name="Choi Yong Seok" userId="29ea6c4f-dc10-4b17-9b49-e970b46c0171" providerId="ADAL" clId="{A6D1CED6-01AA-482C-A903-D3C723BDAF16}" dt="2022-09-26T07:08:46.429" v="7931" actId="478"/>
          <ac:spMkLst>
            <pc:docMk/>
            <pc:sldMk cId="311250305" sldId="835"/>
            <ac:spMk id="8" creationId="{DD34F0F3-18E3-D9EB-410A-854E3486DAB7}"/>
          </ac:spMkLst>
        </pc:spChg>
        <pc:spChg chg="del">
          <ac:chgData name="Choi Yong Seok" userId="29ea6c4f-dc10-4b17-9b49-e970b46c0171" providerId="ADAL" clId="{A6D1CED6-01AA-482C-A903-D3C723BDAF16}" dt="2022-09-26T07:08:46.429" v="7931" actId="478"/>
          <ac:spMkLst>
            <pc:docMk/>
            <pc:sldMk cId="311250305" sldId="835"/>
            <ac:spMk id="9" creationId="{9DDED347-E4B7-E87B-1CBB-E1EB3FC61874}"/>
          </ac:spMkLst>
        </pc:spChg>
        <pc:spChg chg="add mod">
          <ac:chgData name="Choi Yong Seok" userId="29ea6c4f-dc10-4b17-9b49-e970b46c0171" providerId="ADAL" clId="{A6D1CED6-01AA-482C-A903-D3C723BDAF16}" dt="2022-09-26T07:19:32.168" v="8147" actId="1036"/>
          <ac:spMkLst>
            <pc:docMk/>
            <pc:sldMk cId="311250305" sldId="835"/>
            <ac:spMk id="10" creationId="{07CA983A-15B5-6CB0-55C6-D223DC6C4370}"/>
          </ac:spMkLst>
        </pc:spChg>
        <pc:spChg chg="add mod">
          <ac:chgData name="Choi Yong Seok" userId="29ea6c4f-dc10-4b17-9b49-e970b46c0171" providerId="ADAL" clId="{A6D1CED6-01AA-482C-A903-D3C723BDAF16}" dt="2022-09-26T07:19:32.168" v="8147" actId="1036"/>
          <ac:spMkLst>
            <pc:docMk/>
            <pc:sldMk cId="311250305" sldId="835"/>
            <ac:spMk id="12" creationId="{CC363B3C-B4DC-3F9A-E3C4-E4515EB079A5}"/>
          </ac:spMkLst>
        </pc:spChg>
        <pc:spChg chg="add mod">
          <ac:chgData name="Choi Yong Seok" userId="29ea6c4f-dc10-4b17-9b49-e970b46c0171" providerId="ADAL" clId="{A6D1CED6-01AA-482C-A903-D3C723BDAF16}" dt="2022-09-26T07:19:32.168" v="8147" actId="1036"/>
          <ac:spMkLst>
            <pc:docMk/>
            <pc:sldMk cId="311250305" sldId="835"/>
            <ac:spMk id="13" creationId="{4928CD81-C353-3337-C00E-B5AE891AF581}"/>
          </ac:spMkLst>
        </pc:spChg>
        <pc:spChg chg="del">
          <ac:chgData name="Choi Yong Seok" userId="29ea6c4f-dc10-4b17-9b49-e970b46c0171" providerId="ADAL" clId="{A6D1CED6-01AA-482C-A903-D3C723BDAF16}" dt="2022-09-26T07:08:46.429" v="7931" actId="478"/>
          <ac:spMkLst>
            <pc:docMk/>
            <pc:sldMk cId="311250305" sldId="835"/>
            <ac:spMk id="14" creationId="{CEADCDA3-EBDD-810D-6291-035CB5AFC2B1}"/>
          </ac:spMkLst>
        </pc:spChg>
        <pc:spChg chg="del">
          <ac:chgData name="Choi Yong Seok" userId="29ea6c4f-dc10-4b17-9b49-e970b46c0171" providerId="ADAL" clId="{A6D1CED6-01AA-482C-A903-D3C723BDAF16}" dt="2022-09-26T07:08:46.429" v="7931" actId="478"/>
          <ac:spMkLst>
            <pc:docMk/>
            <pc:sldMk cId="311250305" sldId="835"/>
            <ac:spMk id="15" creationId="{F0160A38-A34C-7E17-E0C3-A2F2A0A27B3B}"/>
          </ac:spMkLst>
        </pc:spChg>
        <pc:spChg chg="del">
          <ac:chgData name="Choi Yong Seok" userId="29ea6c4f-dc10-4b17-9b49-e970b46c0171" providerId="ADAL" clId="{A6D1CED6-01AA-482C-A903-D3C723BDAF16}" dt="2022-09-26T07:08:46.429" v="7931" actId="478"/>
          <ac:spMkLst>
            <pc:docMk/>
            <pc:sldMk cId="311250305" sldId="835"/>
            <ac:spMk id="16" creationId="{B1243F21-321A-4026-0A5F-75C46440886A}"/>
          </ac:spMkLst>
        </pc:spChg>
        <pc:spChg chg="del">
          <ac:chgData name="Choi Yong Seok" userId="29ea6c4f-dc10-4b17-9b49-e970b46c0171" providerId="ADAL" clId="{A6D1CED6-01AA-482C-A903-D3C723BDAF16}" dt="2022-09-26T07:08:46.429" v="7931" actId="478"/>
          <ac:spMkLst>
            <pc:docMk/>
            <pc:sldMk cId="311250305" sldId="835"/>
            <ac:spMk id="17" creationId="{594593B7-9967-DF59-8007-6FE65EE68580}"/>
          </ac:spMkLst>
        </pc:spChg>
        <pc:spChg chg="del">
          <ac:chgData name="Choi Yong Seok" userId="29ea6c4f-dc10-4b17-9b49-e970b46c0171" providerId="ADAL" clId="{A6D1CED6-01AA-482C-A903-D3C723BDAF16}" dt="2022-09-26T07:08:46.429" v="7931" actId="478"/>
          <ac:spMkLst>
            <pc:docMk/>
            <pc:sldMk cId="311250305" sldId="835"/>
            <ac:spMk id="18" creationId="{798A5BDC-8752-F209-D988-BB53B614C23D}"/>
          </ac:spMkLst>
        </pc:spChg>
        <pc:spChg chg="add mod">
          <ac:chgData name="Choi Yong Seok" userId="29ea6c4f-dc10-4b17-9b49-e970b46c0171" providerId="ADAL" clId="{A6D1CED6-01AA-482C-A903-D3C723BDAF16}" dt="2022-09-26T07:19:32.168" v="8147" actId="1036"/>
          <ac:spMkLst>
            <pc:docMk/>
            <pc:sldMk cId="311250305" sldId="835"/>
            <ac:spMk id="19" creationId="{E7E77539-33C7-B05C-9894-C4A569CF2881}"/>
          </ac:spMkLst>
        </pc:spChg>
        <pc:spChg chg="add del mod">
          <ac:chgData name="Choi Yong Seok" userId="29ea6c4f-dc10-4b17-9b49-e970b46c0171" providerId="ADAL" clId="{A6D1CED6-01AA-482C-A903-D3C723BDAF16}" dt="2022-09-26T07:10:22.310" v="8012" actId="478"/>
          <ac:spMkLst>
            <pc:docMk/>
            <pc:sldMk cId="311250305" sldId="835"/>
            <ac:spMk id="20" creationId="{45A81545-3CCC-8F22-5405-29865DDA95EC}"/>
          </ac:spMkLst>
        </pc:spChg>
        <pc:spChg chg="add mod">
          <ac:chgData name="Choi Yong Seok" userId="29ea6c4f-dc10-4b17-9b49-e970b46c0171" providerId="ADAL" clId="{A6D1CED6-01AA-482C-A903-D3C723BDAF16}" dt="2022-09-26T07:19:32.168" v="8147" actId="1036"/>
          <ac:spMkLst>
            <pc:docMk/>
            <pc:sldMk cId="311250305" sldId="835"/>
            <ac:spMk id="21" creationId="{4BF82BD6-FCA0-7E94-5982-CB286CE5E203}"/>
          </ac:spMkLst>
        </pc:spChg>
        <pc:spChg chg="add mod">
          <ac:chgData name="Choi Yong Seok" userId="29ea6c4f-dc10-4b17-9b49-e970b46c0171" providerId="ADAL" clId="{A6D1CED6-01AA-482C-A903-D3C723BDAF16}" dt="2022-09-26T07:19:32.168" v="8147" actId="1036"/>
          <ac:spMkLst>
            <pc:docMk/>
            <pc:sldMk cId="311250305" sldId="835"/>
            <ac:spMk id="22" creationId="{6A54B0E3-E871-B9CB-3513-D72627296F5E}"/>
          </ac:spMkLst>
        </pc:spChg>
        <pc:spChg chg="add mod">
          <ac:chgData name="Choi Yong Seok" userId="29ea6c4f-dc10-4b17-9b49-e970b46c0171" providerId="ADAL" clId="{A6D1CED6-01AA-482C-A903-D3C723BDAF16}" dt="2022-09-26T07:19:32.168" v="8147" actId="1036"/>
          <ac:spMkLst>
            <pc:docMk/>
            <pc:sldMk cId="311250305" sldId="835"/>
            <ac:spMk id="23" creationId="{C40CBEA1-0CD7-9901-ED0A-BF0732654B1E}"/>
          </ac:spMkLst>
        </pc:spChg>
      </pc:sldChg>
      <pc:sldChg chg="addSp delSp modSp add mod">
        <pc:chgData name="Choi Yong Seok" userId="29ea6c4f-dc10-4b17-9b49-e970b46c0171" providerId="ADAL" clId="{A6D1CED6-01AA-482C-A903-D3C723BDAF16}" dt="2022-09-26T07:29:32.504" v="8963" actId="20577"/>
        <pc:sldMkLst>
          <pc:docMk/>
          <pc:sldMk cId="3253847096" sldId="836"/>
        </pc:sldMkLst>
        <pc:spChg chg="mod">
          <ac:chgData name="Choi Yong Seok" userId="29ea6c4f-dc10-4b17-9b49-e970b46c0171" providerId="ADAL" clId="{A6D1CED6-01AA-482C-A903-D3C723BDAF16}" dt="2022-09-26T07:22:30.220" v="8386" actId="20577"/>
          <ac:spMkLst>
            <pc:docMk/>
            <pc:sldMk cId="3253847096" sldId="836"/>
            <ac:spMk id="5" creationId="{D9BE0BE4-B25F-7959-3245-B484ECCDCF0B}"/>
          </ac:spMkLst>
        </pc:spChg>
        <pc:spChg chg="mod">
          <ac:chgData name="Choi Yong Seok" userId="29ea6c4f-dc10-4b17-9b49-e970b46c0171" providerId="ADAL" clId="{A6D1CED6-01AA-482C-A903-D3C723BDAF16}" dt="2022-09-26T07:22:23.367" v="8361" actId="114"/>
          <ac:spMkLst>
            <pc:docMk/>
            <pc:sldMk cId="3253847096" sldId="836"/>
            <ac:spMk id="6" creationId="{218D835C-AA48-64A6-B032-B02180D6E33A}"/>
          </ac:spMkLst>
        </pc:spChg>
        <pc:spChg chg="mod">
          <ac:chgData name="Choi Yong Seok" userId="29ea6c4f-dc10-4b17-9b49-e970b46c0171" providerId="ADAL" clId="{A6D1CED6-01AA-482C-A903-D3C723BDAF16}" dt="2022-09-26T07:29:32.504" v="8963" actId="20577"/>
          <ac:spMkLst>
            <pc:docMk/>
            <pc:sldMk cId="3253847096" sldId="836"/>
            <ac:spMk id="7" creationId="{CC7ECDB7-D815-6E83-87B0-DCBC6D7FF0F7}"/>
          </ac:spMkLst>
        </pc:spChg>
        <pc:spChg chg="add del">
          <ac:chgData name="Choi Yong Seok" userId="29ea6c4f-dc10-4b17-9b49-e970b46c0171" providerId="ADAL" clId="{A6D1CED6-01AA-482C-A903-D3C723BDAF16}" dt="2022-09-26T07:25:48.702" v="8794" actId="22"/>
          <ac:spMkLst>
            <pc:docMk/>
            <pc:sldMk cId="3253847096" sldId="836"/>
            <ac:spMk id="8" creationId="{0A0D2A74-70B1-6F10-E0E6-F4FDFB57E871}"/>
          </ac:spMkLst>
        </pc:spChg>
        <pc:spChg chg="del">
          <ac:chgData name="Choi Yong Seok" userId="29ea6c4f-dc10-4b17-9b49-e970b46c0171" providerId="ADAL" clId="{A6D1CED6-01AA-482C-A903-D3C723BDAF16}" dt="2022-09-26T07:24:06.220" v="8562" actId="478"/>
          <ac:spMkLst>
            <pc:docMk/>
            <pc:sldMk cId="3253847096" sldId="836"/>
            <ac:spMk id="10" creationId="{07CA983A-15B5-6CB0-55C6-D223DC6C4370}"/>
          </ac:spMkLst>
        </pc:spChg>
        <pc:spChg chg="del">
          <ac:chgData name="Choi Yong Seok" userId="29ea6c4f-dc10-4b17-9b49-e970b46c0171" providerId="ADAL" clId="{A6D1CED6-01AA-482C-A903-D3C723BDAF16}" dt="2022-09-26T07:24:06.220" v="8562" actId="478"/>
          <ac:spMkLst>
            <pc:docMk/>
            <pc:sldMk cId="3253847096" sldId="836"/>
            <ac:spMk id="12" creationId="{CC363B3C-B4DC-3F9A-E3C4-E4515EB079A5}"/>
          </ac:spMkLst>
        </pc:spChg>
        <pc:spChg chg="del">
          <ac:chgData name="Choi Yong Seok" userId="29ea6c4f-dc10-4b17-9b49-e970b46c0171" providerId="ADAL" clId="{A6D1CED6-01AA-482C-A903-D3C723BDAF16}" dt="2022-09-26T07:24:06.220" v="8562" actId="478"/>
          <ac:spMkLst>
            <pc:docMk/>
            <pc:sldMk cId="3253847096" sldId="836"/>
            <ac:spMk id="13" creationId="{4928CD81-C353-3337-C00E-B5AE891AF581}"/>
          </ac:spMkLst>
        </pc:spChg>
        <pc:spChg chg="add mod">
          <ac:chgData name="Choi Yong Seok" userId="29ea6c4f-dc10-4b17-9b49-e970b46c0171" providerId="ADAL" clId="{A6D1CED6-01AA-482C-A903-D3C723BDAF16}" dt="2022-09-26T07:26:20.849" v="8803" actId="1076"/>
          <ac:spMkLst>
            <pc:docMk/>
            <pc:sldMk cId="3253847096" sldId="836"/>
            <ac:spMk id="14" creationId="{9B074647-2FA9-D07A-7C69-EE75BDBE0D01}"/>
          </ac:spMkLst>
        </pc:spChg>
        <pc:spChg chg="del">
          <ac:chgData name="Choi Yong Seok" userId="29ea6c4f-dc10-4b17-9b49-e970b46c0171" providerId="ADAL" clId="{A6D1CED6-01AA-482C-A903-D3C723BDAF16}" dt="2022-09-26T07:24:06.220" v="8562" actId="478"/>
          <ac:spMkLst>
            <pc:docMk/>
            <pc:sldMk cId="3253847096" sldId="836"/>
            <ac:spMk id="19" creationId="{E7E77539-33C7-B05C-9894-C4A569CF2881}"/>
          </ac:spMkLst>
        </pc:spChg>
        <pc:spChg chg="del">
          <ac:chgData name="Choi Yong Seok" userId="29ea6c4f-dc10-4b17-9b49-e970b46c0171" providerId="ADAL" clId="{A6D1CED6-01AA-482C-A903-D3C723BDAF16}" dt="2022-09-26T07:24:06.220" v="8562" actId="478"/>
          <ac:spMkLst>
            <pc:docMk/>
            <pc:sldMk cId="3253847096" sldId="836"/>
            <ac:spMk id="21" creationId="{4BF82BD6-FCA0-7E94-5982-CB286CE5E203}"/>
          </ac:spMkLst>
        </pc:spChg>
        <pc:spChg chg="del">
          <ac:chgData name="Choi Yong Seok" userId="29ea6c4f-dc10-4b17-9b49-e970b46c0171" providerId="ADAL" clId="{A6D1CED6-01AA-482C-A903-D3C723BDAF16}" dt="2022-09-26T07:24:06.220" v="8562" actId="478"/>
          <ac:spMkLst>
            <pc:docMk/>
            <pc:sldMk cId="3253847096" sldId="836"/>
            <ac:spMk id="22" creationId="{6A54B0E3-E871-B9CB-3513-D72627296F5E}"/>
          </ac:spMkLst>
        </pc:spChg>
        <pc:spChg chg="del">
          <ac:chgData name="Choi Yong Seok" userId="29ea6c4f-dc10-4b17-9b49-e970b46c0171" providerId="ADAL" clId="{A6D1CED6-01AA-482C-A903-D3C723BDAF16}" dt="2022-09-26T07:24:06.220" v="8562" actId="478"/>
          <ac:spMkLst>
            <pc:docMk/>
            <pc:sldMk cId="3253847096" sldId="836"/>
            <ac:spMk id="23" creationId="{C40CBEA1-0CD7-9901-ED0A-BF0732654B1E}"/>
          </ac:spMkLst>
        </pc:spChg>
      </pc:sldChg>
      <pc:sldChg chg="addSp delSp modSp add mod">
        <pc:chgData name="Choi Yong Seok" userId="29ea6c4f-dc10-4b17-9b49-e970b46c0171" providerId="ADAL" clId="{A6D1CED6-01AA-482C-A903-D3C723BDAF16}" dt="2022-09-26T07:50:34.315" v="9869" actId="552"/>
        <pc:sldMkLst>
          <pc:docMk/>
          <pc:sldMk cId="1882963851" sldId="837"/>
        </pc:sldMkLst>
        <pc:spChg chg="add mod">
          <ac:chgData name="Choi Yong Seok" userId="29ea6c4f-dc10-4b17-9b49-e970b46c0171" providerId="ADAL" clId="{A6D1CED6-01AA-482C-A903-D3C723BDAF16}" dt="2022-09-26T07:38:40.836" v="9438" actId="20577"/>
          <ac:spMkLst>
            <pc:docMk/>
            <pc:sldMk cId="1882963851" sldId="837"/>
            <ac:spMk id="3" creationId="{7ECDFE3E-76FA-DCEE-C2B1-241D4B8A9C26}"/>
          </ac:spMkLst>
        </pc:spChg>
        <pc:spChg chg="mod">
          <ac:chgData name="Choi Yong Seok" userId="29ea6c4f-dc10-4b17-9b49-e970b46c0171" providerId="ADAL" clId="{A6D1CED6-01AA-482C-A903-D3C723BDAF16}" dt="2022-09-26T07:35:28.433" v="9375" actId="6549"/>
          <ac:spMkLst>
            <pc:docMk/>
            <pc:sldMk cId="1882963851" sldId="837"/>
            <ac:spMk id="5" creationId="{D9BE0BE4-B25F-7959-3245-B484ECCDCF0B}"/>
          </ac:spMkLst>
        </pc:spChg>
        <pc:spChg chg="del">
          <ac:chgData name="Choi Yong Seok" userId="29ea6c4f-dc10-4b17-9b49-e970b46c0171" providerId="ADAL" clId="{A6D1CED6-01AA-482C-A903-D3C723BDAF16}" dt="2022-09-26T07:30:09.870" v="9010" actId="478"/>
          <ac:spMkLst>
            <pc:docMk/>
            <pc:sldMk cId="1882963851" sldId="837"/>
            <ac:spMk id="7" creationId="{CC7ECDB7-D815-6E83-87B0-DCBC6D7FF0F7}"/>
          </ac:spMkLst>
        </pc:spChg>
        <pc:spChg chg="add mod">
          <ac:chgData name="Choi Yong Seok" userId="29ea6c4f-dc10-4b17-9b49-e970b46c0171" providerId="ADAL" clId="{A6D1CED6-01AA-482C-A903-D3C723BDAF16}" dt="2022-09-26T07:38:44.733" v="9439" actId="1076"/>
          <ac:spMkLst>
            <pc:docMk/>
            <pc:sldMk cId="1882963851" sldId="837"/>
            <ac:spMk id="8" creationId="{DB739552-61C5-6767-F145-ED00F6DBCC08}"/>
          </ac:spMkLst>
        </pc:spChg>
        <pc:spChg chg="add mod">
          <ac:chgData name="Choi Yong Seok" userId="29ea6c4f-dc10-4b17-9b49-e970b46c0171" providerId="ADAL" clId="{A6D1CED6-01AA-482C-A903-D3C723BDAF16}" dt="2022-09-26T07:32:27.668" v="9267" actId="20577"/>
          <ac:spMkLst>
            <pc:docMk/>
            <pc:sldMk cId="1882963851" sldId="837"/>
            <ac:spMk id="9" creationId="{8960EDF5-A6EA-8FAB-2874-65D37BC94DFE}"/>
          </ac:spMkLst>
        </pc:spChg>
        <pc:spChg chg="add mod">
          <ac:chgData name="Choi Yong Seok" userId="29ea6c4f-dc10-4b17-9b49-e970b46c0171" providerId="ADAL" clId="{A6D1CED6-01AA-482C-A903-D3C723BDAF16}" dt="2022-09-26T07:32:42.759" v="9274" actId="1076"/>
          <ac:spMkLst>
            <pc:docMk/>
            <pc:sldMk cId="1882963851" sldId="837"/>
            <ac:spMk id="10" creationId="{159E4023-6BFF-D77D-B6A6-92B7D8C3049E}"/>
          </ac:spMkLst>
        </pc:spChg>
        <pc:spChg chg="add mod">
          <ac:chgData name="Choi Yong Seok" userId="29ea6c4f-dc10-4b17-9b49-e970b46c0171" providerId="ADAL" clId="{A6D1CED6-01AA-482C-A903-D3C723BDAF16}" dt="2022-09-26T07:32:51.350" v="9278" actId="20577"/>
          <ac:spMkLst>
            <pc:docMk/>
            <pc:sldMk cId="1882963851" sldId="837"/>
            <ac:spMk id="12" creationId="{3F5A1FD9-1AEF-C144-54A6-30B0D2FCACD3}"/>
          </ac:spMkLst>
        </pc:spChg>
        <pc:spChg chg="add mod">
          <ac:chgData name="Choi Yong Seok" userId="29ea6c4f-dc10-4b17-9b49-e970b46c0171" providerId="ADAL" clId="{A6D1CED6-01AA-482C-A903-D3C723BDAF16}" dt="2022-09-26T07:34:33.588" v="9366" actId="1076"/>
          <ac:spMkLst>
            <pc:docMk/>
            <pc:sldMk cId="1882963851" sldId="837"/>
            <ac:spMk id="13" creationId="{BD6426C4-237E-FCCD-39E1-9983DC3EEA3A}"/>
          </ac:spMkLst>
        </pc:spChg>
        <pc:spChg chg="del">
          <ac:chgData name="Choi Yong Seok" userId="29ea6c4f-dc10-4b17-9b49-e970b46c0171" providerId="ADAL" clId="{A6D1CED6-01AA-482C-A903-D3C723BDAF16}" dt="2022-09-26T07:31:19.463" v="9134" actId="478"/>
          <ac:spMkLst>
            <pc:docMk/>
            <pc:sldMk cId="1882963851" sldId="837"/>
            <ac:spMk id="14" creationId="{9B074647-2FA9-D07A-7C69-EE75BDBE0D01}"/>
          </ac:spMkLst>
        </pc:spChg>
        <pc:spChg chg="add mod">
          <ac:chgData name="Choi Yong Seok" userId="29ea6c4f-dc10-4b17-9b49-e970b46c0171" providerId="ADAL" clId="{A6D1CED6-01AA-482C-A903-D3C723BDAF16}" dt="2022-09-26T07:34:40.969" v="9374" actId="20577"/>
          <ac:spMkLst>
            <pc:docMk/>
            <pc:sldMk cId="1882963851" sldId="837"/>
            <ac:spMk id="15" creationId="{CD7FC794-814A-9343-A603-BCDA4628CBD0}"/>
          </ac:spMkLst>
        </pc:spChg>
        <pc:spChg chg="add mod">
          <ac:chgData name="Choi Yong Seok" userId="29ea6c4f-dc10-4b17-9b49-e970b46c0171" providerId="ADAL" clId="{A6D1CED6-01AA-482C-A903-D3C723BDAF16}" dt="2022-09-26T07:47:13.169" v="9694" actId="20577"/>
          <ac:spMkLst>
            <pc:docMk/>
            <pc:sldMk cId="1882963851" sldId="837"/>
            <ac:spMk id="16" creationId="{B09BBB7A-269A-E816-39B0-50D2ED794F9F}"/>
          </ac:spMkLst>
        </pc:spChg>
        <pc:spChg chg="add mod">
          <ac:chgData name="Choi Yong Seok" userId="29ea6c4f-dc10-4b17-9b49-e970b46c0171" providerId="ADAL" clId="{A6D1CED6-01AA-482C-A903-D3C723BDAF16}" dt="2022-09-26T07:47:20.556" v="9707" actId="1035"/>
          <ac:spMkLst>
            <pc:docMk/>
            <pc:sldMk cId="1882963851" sldId="837"/>
            <ac:spMk id="17" creationId="{14E1872D-8AA0-6E1C-5156-13F34314CDCB}"/>
          </ac:spMkLst>
        </pc:spChg>
        <pc:spChg chg="add mod">
          <ac:chgData name="Choi Yong Seok" userId="29ea6c4f-dc10-4b17-9b49-e970b46c0171" providerId="ADAL" clId="{A6D1CED6-01AA-482C-A903-D3C723BDAF16}" dt="2022-09-26T07:40:16.429" v="9480" actId="20577"/>
          <ac:spMkLst>
            <pc:docMk/>
            <pc:sldMk cId="1882963851" sldId="837"/>
            <ac:spMk id="18" creationId="{E044C676-06F4-830C-27F5-77B1ED079827}"/>
          </ac:spMkLst>
        </pc:spChg>
        <pc:spChg chg="add mod">
          <ac:chgData name="Choi Yong Seok" userId="29ea6c4f-dc10-4b17-9b49-e970b46c0171" providerId="ADAL" clId="{A6D1CED6-01AA-482C-A903-D3C723BDAF16}" dt="2022-09-26T07:40:22.315" v="9484" actId="20577"/>
          <ac:spMkLst>
            <pc:docMk/>
            <pc:sldMk cId="1882963851" sldId="837"/>
            <ac:spMk id="19" creationId="{0CD516A4-49C3-DADE-0EB3-40F4D8C8CD4C}"/>
          </ac:spMkLst>
        </pc:spChg>
        <pc:spChg chg="add mod">
          <ac:chgData name="Choi Yong Seok" userId="29ea6c4f-dc10-4b17-9b49-e970b46c0171" providerId="ADAL" clId="{A6D1CED6-01AA-482C-A903-D3C723BDAF16}" dt="2022-09-26T07:40:27.822" v="9488" actId="20577"/>
          <ac:spMkLst>
            <pc:docMk/>
            <pc:sldMk cId="1882963851" sldId="837"/>
            <ac:spMk id="20" creationId="{44B05C12-04EE-1B40-E8FA-AE14917D1BF1}"/>
          </ac:spMkLst>
        </pc:spChg>
        <pc:spChg chg="add mod">
          <ac:chgData name="Choi Yong Seok" userId="29ea6c4f-dc10-4b17-9b49-e970b46c0171" providerId="ADAL" clId="{A6D1CED6-01AA-482C-A903-D3C723BDAF16}" dt="2022-09-26T07:39:34.557" v="9466" actId="6549"/>
          <ac:spMkLst>
            <pc:docMk/>
            <pc:sldMk cId="1882963851" sldId="837"/>
            <ac:spMk id="21" creationId="{D6425724-9955-BF55-4161-E7B64532C14E}"/>
          </ac:spMkLst>
        </pc:spChg>
        <pc:spChg chg="add mod">
          <ac:chgData name="Choi Yong Seok" userId="29ea6c4f-dc10-4b17-9b49-e970b46c0171" providerId="ADAL" clId="{A6D1CED6-01AA-482C-A903-D3C723BDAF16}" dt="2022-09-26T07:39:56.306" v="9472" actId="6549"/>
          <ac:spMkLst>
            <pc:docMk/>
            <pc:sldMk cId="1882963851" sldId="837"/>
            <ac:spMk id="22" creationId="{27A7DB3E-8706-CB2E-34C7-5C07998B7715}"/>
          </ac:spMkLst>
        </pc:spChg>
        <pc:spChg chg="add mod">
          <ac:chgData name="Choi Yong Seok" userId="29ea6c4f-dc10-4b17-9b49-e970b46c0171" providerId="ADAL" clId="{A6D1CED6-01AA-482C-A903-D3C723BDAF16}" dt="2022-09-26T07:40:08.590" v="9476" actId="1076"/>
          <ac:spMkLst>
            <pc:docMk/>
            <pc:sldMk cId="1882963851" sldId="837"/>
            <ac:spMk id="23" creationId="{017FDF7B-6BB8-2A5E-52B4-11F999E843A2}"/>
          </ac:spMkLst>
        </pc:spChg>
        <pc:spChg chg="add mod">
          <ac:chgData name="Choi Yong Seok" userId="29ea6c4f-dc10-4b17-9b49-e970b46c0171" providerId="ADAL" clId="{A6D1CED6-01AA-482C-A903-D3C723BDAF16}" dt="2022-09-26T07:40:44.806" v="9525" actId="20577"/>
          <ac:spMkLst>
            <pc:docMk/>
            <pc:sldMk cId="1882963851" sldId="837"/>
            <ac:spMk id="24" creationId="{889C6212-2A1D-66DB-51D4-DBE5B0B45EF7}"/>
          </ac:spMkLst>
        </pc:spChg>
        <pc:spChg chg="add mod">
          <ac:chgData name="Choi Yong Seok" userId="29ea6c4f-dc10-4b17-9b49-e970b46c0171" providerId="ADAL" clId="{A6D1CED6-01AA-482C-A903-D3C723BDAF16}" dt="2022-09-26T07:40:55.234" v="9528" actId="20577"/>
          <ac:spMkLst>
            <pc:docMk/>
            <pc:sldMk cId="1882963851" sldId="837"/>
            <ac:spMk id="25" creationId="{40694BBF-DAE0-3BB8-4675-1A8E2D5CFB3E}"/>
          </ac:spMkLst>
        </pc:spChg>
        <pc:spChg chg="add mod">
          <ac:chgData name="Choi Yong Seok" userId="29ea6c4f-dc10-4b17-9b49-e970b46c0171" providerId="ADAL" clId="{A6D1CED6-01AA-482C-A903-D3C723BDAF16}" dt="2022-09-26T07:41:01.973" v="9531" actId="1036"/>
          <ac:spMkLst>
            <pc:docMk/>
            <pc:sldMk cId="1882963851" sldId="837"/>
            <ac:spMk id="26" creationId="{BEAEAD0C-8E9C-AD41-6CE6-FF6CA1A24789}"/>
          </ac:spMkLst>
        </pc:spChg>
        <pc:spChg chg="add mod">
          <ac:chgData name="Choi Yong Seok" userId="29ea6c4f-dc10-4b17-9b49-e970b46c0171" providerId="ADAL" clId="{A6D1CED6-01AA-482C-A903-D3C723BDAF16}" dt="2022-09-26T07:46:15.540" v="9651" actId="1076"/>
          <ac:spMkLst>
            <pc:docMk/>
            <pc:sldMk cId="1882963851" sldId="837"/>
            <ac:spMk id="27" creationId="{EA40F001-4B7C-3D0C-DA77-8C7DDE7BD22F}"/>
          </ac:spMkLst>
        </pc:spChg>
        <pc:spChg chg="add mod">
          <ac:chgData name="Choi Yong Seok" userId="29ea6c4f-dc10-4b17-9b49-e970b46c0171" providerId="ADAL" clId="{A6D1CED6-01AA-482C-A903-D3C723BDAF16}" dt="2022-09-26T07:44:50.750" v="9638" actId="1076"/>
          <ac:spMkLst>
            <pc:docMk/>
            <pc:sldMk cId="1882963851" sldId="837"/>
            <ac:spMk id="28" creationId="{BF50E769-314D-0391-4138-E40E5A6E0A37}"/>
          </ac:spMkLst>
        </pc:spChg>
        <pc:spChg chg="add mod">
          <ac:chgData name="Choi Yong Seok" userId="29ea6c4f-dc10-4b17-9b49-e970b46c0171" providerId="ADAL" clId="{A6D1CED6-01AA-482C-A903-D3C723BDAF16}" dt="2022-09-26T07:46:33.250" v="9676" actId="1076"/>
          <ac:spMkLst>
            <pc:docMk/>
            <pc:sldMk cId="1882963851" sldId="837"/>
            <ac:spMk id="29" creationId="{AF523B0C-A11C-5665-B1C5-D0629675DE30}"/>
          </ac:spMkLst>
        </pc:spChg>
        <pc:spChg chg="add mod">
          <ac:chgData name="Choi Yong Seok" userId="29ea6c4f-dc10-4b17-9b49-e970b46c0171" providerId="ADAL" clId="{A6D1CED6-01AA-482C-A903-D3C723BDAF16}" dt="2022-09-26T07:46:52.537" v="9680" actId="693"/>
          <ac:spMkLst>
            <pc:docMk/>
            <pc:sldMk cId="1882963851" sldId="837"/>
            <ac:spMk id="30" creationId="{13D18F6C-6033-8880-28CA-84DB93815FCE}"/>
          </ac:spMkLst>
        </pc:spChg>
        <pc:spChg chg="add mod">
          <ac:chgData name="Choi Yong Seok" userId="29ea6c4f-dc10-4b17-9b49-e970b46c0171" providerId="ADAL" clId="{A6D1CED6-01AA-482C-A903-D3C723BDAF16}" dt="2022-09-26T07:47:30.004" v="9726" actId="20577"/>
          <ac:spMkLst>
            <pc:docMk/>
            <pc:sldMk cId="1882963851" sldId="837"/>
            <ac:spMk id="32" creationId="{EEAFC704-DF13-F8BF-DD9C-3C3A49246B85}"/>
          </ac:spMkLst>
        </pc:spChg>
        <pc:spChg chg="add mod">
          <ac:chgData name="Choi Yong Seok" userId="29ea6c4f-dc10-4b17-9b49-e970b46c0171" providerId="ADAL" clId="{A6D1CED6-01AA-482C-A903-D3C723BDAF16}" dt="2022-09-26T07:50:34.315" v="9869" actId="552"/>
          <ac:spMkLst>
            <pc:docMk/>
            <pc:sldMk cId="1882963851" sldId="837"/>
            <ac:spMk id="33" creationId="{E43A71FC-E403-6FF4-D8E1-D20E19155F6D}"/>
          </ac:spMkLst>
        </pc:spChg>
        <pc:spChg chg="add mod">
          <ac:chgData name="Choi Yong Seok" userId="29ea6c4f-dc10-4b17-9b49-e970b46c0171" providerId="ADAL" clId="{A6D1CED6-01AA-482C-A903-D3C723BDAF16}" dt="2022-09-26T07:50:34.315" v="9869" actId="552"/>
          <ac:spMkLst>
            <pc:docMk/>
            <pc:sldMk cId="1882963851" sldId="837"/>
            <ac:spMk id="34" creationId="{FCCEF13A-186B-179B-B40B-DF7493CC6706}"/>
          </ac:spMkLst>
        </pc:spChg>
      </pc:sldChg>
      <pc:sldChg chg="addSp delSp modSp add mod">
        <pc:chgData name="Choi Yong Seok" userId="29ea6c4f-dc10-4b17-9b49-e970b46c0171" providerId="ADAL" clId="{A6D1CED6-01AA-482C-A903-D3C723BDAF16}" dt="2022-09-26T07:55:33.774" v="9889" actId="1076"/>
        <pc:sldMkLst>
          <pc:docMk/>
          <pc:sldMk cId="3216767528" sldId="838"/>
        </pc:sldMkLst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3" creationId="{7ECDFE3E-76FA-DCEE-C2B1-241D4B8A9C26}"/>
          </ac:spMkLst>
        </pc:spChg>
        <pc:spChg chg="mod">
          <ac:chgData name="Choi Yong Seok" userId="29ea6c4f-dc10-4b17-9b49-e970b46c0171" providerId="ADAL" clId="{A6D1CED6-01AA-482C-A903-D3C723BDAF16}" dt="2022-09-26T07:54:48.100" v="9877" actId="20577"/>
          <ac:spMkLst>
            <pc:docMk/>
            <pc:sldMk cId="3216767528" sldId="838"/>
            <ac:spMk id="4" creationId="{00000000-0000-0000-0000-000000000000}"/>
          </ac:spMkLst>
        </pc:spChg>
        <pc:spChg chg="add del mod">
          <ac:chgData name="Choi Yong Seok" userId="29ea6c4f-dc10-4b17-9b49-e970b46c0171" providerId="ADAL" clId="{A6D1CED6-01AA-482C-A903-D3C723BDAF16}" dt="2022-09-26T07:55:30.319" v="9887" actId="207"/>
          <ac:spMkLst>
            <pc:docMk/>
            <pc:sldMk cId="3216767528" sldId="838"/>
            <ac:spMk id="5" creationId="{D9BE0BE4-B25F-7959-3245-B484ECCDCF0B}"/>
          </ac:spMkLst>
        </pc:spChg>
        <pc:spChg chg="del">
          <ac:chgData name="Choi Yong Seok" userId="29ea6c4f-dc10-4b17-9b49-e970b46c0171" providerId="ADAL" clId="{A6D1CED6-01AA-482C-A903-D3C723BDAF16}" dt="2022-09-26T07:54:50.759" v="9878" actId="478"/>
          <ac:spMkLst>
            <pc:docMk/>
            <pc:sldMk cId="3216767528" sldId="838"/>
            <ac:spMk id="6" creationId="{218D835C-AA48-64A6-B032-B02180D6E33A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8" creationId="{DB739552-61C5-6767-F145-ED00F6DBCC08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9" creationId="{8960EDF5-A6EA-8FAB-2874-65D37BC94DFE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10" creationId="{159E4023-6BFF-D77D-B6A6-92B7D8C3049E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12" creationId="{3F5A1FD9-1AEF-C144-54A6-30B0D2FCACD3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13" creationId="{BD6426C4-237E-FCCD-39E1-9983DC3EEA3A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15" creationId="{CD7FC794-814A-9343-A603-BCDA4628CBD0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16" creationId="{B09BBB7A-269A-E816-39B0-50D2ED794F9F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17" creationId="{14E1872D-8AA0-6E1C-5156-13F34314CDCB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18" creationId="{E044C676-06F4-830C-27F5-77B1ED079827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19" creationId="{0CD516A4-49C3-DADE-0EB3-40F4D8C8CD4C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20" creationId="{44B05C12-04EE-1B40-E8FA-AE14917D1BF1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21" creationId="{D6425724-9955-BF55-4161-E7B64532C14E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22" creationId="{27A7DB3E-8706-CB2E-34C7-5C07998B7715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23" creationId="{017FDF7B-6BB8-2A5E-52B4-11F999E843A2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24" creationId="{889C6212-2A1D-66DB-51D4-DBE5B0B45EF7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25" creationId="{40694BBF-DAE0-3BB8-4675-1A8E2D5CFB3E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26" creationId="{BEAEAD0C-8E9C-AD41-6CE6-FF6CA1A24789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27" creationId="{EA40F001-4B7C-3D0C-DA77-8C7DDE7BD22F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28" creationId="{BF50E769-314D-0391-4138-E40E5A6E0A37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29" creationId="{AF523B0C-A11C-5665-B1C5-D0629675DE30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30" creationId="{13D18F6C-6033-8880-28CA-84DB93815FCE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32" creationId="{EEAFC704-DF13-F8BF-DD9C-3C3A49246B85}"/>
          </ac:spMkLst>
        </pc:spChg>
        <pc:spChg chg="del">
          <ac:chgData name="Choi Yong Seok" userId="29ea6c4f-dc10-4b17-9b49-e970b46c0171" providerId="ADAL" clId="{A6D1CED6-01AA-482C-A903-D3C723BDAF16}" dt="2022-09-26T07:54:52.494" v="9879" actId="478"/>
          <ac:spMkLst>
            <pc:docMk/>
            <pc:sldMk cId="3216767528" sldId="838"/>
            <ac:spMk id="33" creationId="{E43A71FC-E403-6FF4-D8E1-D20E19155F6D}"/>
          </ac:spMkLst>
        </pc:spChg>
        <pc:spChg chg="del">
          <ac:chgData name="Choi Yong Seok" userId="29ea6c4f-dc10-4b17-9b49-e970b46c0171" providerId="ADAL" clId="{A6D1CED6-01AA-482C-A903-D3C723BDAF16}" dt="2022-09-26T07:54:53.743" v="9880" actId="478"/>
          <ac:spMkLst>
            <pc:docMk/>
            <pc:sldMk cId="3216767528" sldId="838"/>
            <ac:spMk id="34" creationId="{FCCEF13A-186B-179B-B40B-DF7493CC6706}"/>
          </ac:spMkLst>
        </pc:spChg>
        <pc:picChg chg="add mod">
          <ac:chgData name="Choi Yong Seok" userId="29ea6c4f-dc10-4b17-9b49-e970b46c0171" providerId="ADAL" clId="{A6D1CED6-01AA-482C-A903-D3C723BDAF16}" dt="2022-09-26T07:55:33.774" v="9889" actId="1076"/>
          <ac:picMkLst>
            <pc:docMk/>
            <pc:sldMk cId="3216767528" sldId="838"/>
            <ac:picMk id="14" creationId="{BFF32819-DB1C-A34F-6236-E7D25A573D50}"/>
          </ac:picMkLst>
        </pc:picChg>
      </pc:sldChg>
      <pc:sldChg chg="addSp delSp modSp add mod">
        <pc:chgData name="Choi Yong Seok" userId="29ea6c4f-dc10-4b17-9b49-e970b46c0171" providerId="ADAL" clId="{A6D1CED6-01AA-482C-A903-D3C723BDAF16}" dt="2022-09-26T07:58:38.707" v="9949" actId="1076"/>
        <pc:sldMkLst>
          <pc:docMk/>
          <pc:sldMk cId="701046771" sldId="839"/>
        </pc:sldMkLst>
        <pc:spChg chg="mod">
          <ac:chgData name="Choi Yong Seok" userId="29ea6c4f-dc10-4b17-9b49-e970b46c0171" providerId="ADAL" clId="{A6D1CED6-01AA-482C-A903-D3C723BDAF16}" dt="2022-09-26T07:58:01.878" v="9913" actId="20577"/>
          <ac:spMkLst>
            <pc:docMk/>
            <pc:sldMk cId="701046771" sldId="839"/>
            <ac:spMk id="4" creationId="{00000000-0000-0000-0000-000000000000}"/>
          </ac:spMkLst>
        </pc:spChg>
        <pc:spChg chg="mod">
          <ac:chgData name="Choi Yong Seok" userId="29ea6c4f-dc10-4b17-9b49-e970b46c0171" providerId="ADAL" clId="{A6D1CED6-01AA-482C-A903-D3C723BDAF16}" dt="2022-09-26T07:58:12.367" v="9947" actId="20577"/>
          <ac:spMkLst>
            <pc:docMk/>
            <pc:sldMk cId="701046771" sldId="839"/>
            <ac:spMk id="5" creationId="{D9BE0BE4-B25F-7959-3245-B484ECCDCF0B}"/>
          </ac:spMkLst>
        </pc:spChg>
        <pc:picChg chg="add mod">
          <ac:chgData name="Choi Yong Seok" userId="29ea6c4f-dc10-4b17-9b49-e970b46c0171" providerId="ADAL" clId="{A6D1CED6-01AA-482C-A903-D3C723BDAF16}" dt="2022-09-26T07:58:38.707" v="9949" actId="1076"/>
          <ac:picMkLst>
            <pc:docMk/>
            <pc:sldMk cId="701046771" sldId="839"/>
            <ac:picMk id="6" creationId="{3FAC15B4-DD45-BDAF-CDAD-C01DC5DB0F5B}"/>
          </ac:picMkLst>
        </pc:picChg>
        <pc:picChg chg="del">
          <ac:chgData name="Choi Yong Seok" userId="29ea6c4f-dc10-4b17-9b49-e970b46c0171" providerId="ADAL" clId="{A6D1CED6-01AA-482C-A903-D3C723BDAF16}" dt="2022-09-26T07:58:03.435" v="9914" actId="478"/>
          <ac:picMkLst>
            <pc:docMk/>
            <pc:sldMk cId="701046771" sldId="839"/>
            <ac:picMk id="14" creationId="{BFF32819-DB1C-A34F-6236-E7D25A573D50}"/>
          </ac:picMkLst>
        </pc:picChg>
      </pc:sldChg>
      <pc:sldChg chg="addSp delSp modSp add mod">
        <pc:chgData name="Choi Yong Seok" userId="29ea6c4f-dc10-4b17-9b49-e970b46c0171" providerId="ADAL" clId="{A6D1CED6-01AA-482C-A903-D3C723BDAF16}" dt="2022-09-26T07:59:55.676" v="9994" actId="1076"/>
        <pc:sldMkLst>
          <pc:docMk/>
          <pc:sldMk cId="3799809990" sldId="840"/>
        </pc:sldMkLst>
        <pc:spChg chg="mod">
          <ac:chgData name="Choi Yong Seok" userId="29ea6c4f-dc10-4b17-9b49-e970b46c0171" providerId="ADAL" clId="{A6D1CED6-01AA-482C-A903-D3C723BDAF16}" dt="2022-09-26T07:59:25.317" v="9989" actId="20577"/>
          <ac:spMkLst>
            <pc:docMk/>
            <pc:sldMk cId="3799809990" sldId="840"/>
            <ac:spMk id="5" creationId="{D9BE0BE4-B25F-7959-3245-B484ECCDCF0B}"/>
          </ac:spMkLst>
        </pc:spChg>
        <pc:picChg chg="del">
          <ac:chgData name="Choi Yong Seok" userId="29ea6c4f-dc10-4b17-9b49-e970b46c0171" providerId="ADAL" clId="{A6D1CED6-01AA-482C-A903-D3C723BDAF16}" dt="2022-09-26T07:59:26.603" v="9990" actId="478"/>
          <ac:picMkLst>
            <pc:docMk/>
            <pc:sldMk cId="3799809990" sldId="840"/>
            <ac:picMk id="6" creationId="{3FAC15B4-DD45-BDAF-CDAD-C01DC5DB0F5B}"/>
          </ac:picMkLst>
        </pc:picChg>
        <pc:picChg chg="add mod">
          <ac:chgData name="Choi Yong Seok" userId="29ea6c4f-dc10-4b17-9b49-e970b46c0171" providerId="ADAL" clId="{A6D1CED6-01AA-482C-A903-D3C723BDAF16}" dt="2022-09-26T07:59:55.676" v="9994" actId="1076"/>
          <ac:picMkLst>
            <pc:docMk/>
            <pc:sldMk cId="3799809990" sldId="840"/>
            <ac:picMk id="7" creationId="{43E69D57-4C3A-3CE0-087F-655609C0775C}"/>
          </ac:picMkLst>
        </pc:picChg>
      </pc:sldChg>
      <pc:sldChg chg="addSp delSp modSp add mod">
        <pc:chgData name="Choi Yong Seok" userId="29ea6c4f-dc10-4b17-9b49-e970b46c0171" providerId="ADAL" clId="{A6D1CED6-01AA-482C-A903-D3C723BDAF16}" dt="2022-09-26T08:03:25.339" v="10058" actId="1076"/>
        <pc:sldMkLst>
          <pc:docMk/>
          <pc:sldMk cId="1853201382" sldId="841"/>
        </pc:sldMkLst>
        <pc:spChg chg="mod">
          <ac:chgData name="Choi Yong Seok" userId="29ea6c4f-dc10-4b17-9b49-e970b46c0171" providerId="ADAL" clId="{A6D1CED6-01AA-482C-A903-D3C723BDAF16}" dt="2022-09-26T08:03:08.046" v="10055" actId="20577"/>
          <ac:spMkLst>
            <pc:docMk/>
            <pc:sldMk cId="1853201382" sldId="841"/>
            <ac:spMk id="5" creationId="{D9BE0BE4-B25F-7959-3245-B484ECCDCF0B}"/>
          </ac:spMkLst>
        </pc:spChg>
        <pc:picChg chg="add mod">
          <ac:chgData name="Choi Yong Seok" userId="29ea6c4f-dc10-4b17-9b49-e970b46c0171" providerId="ADAL" clId="{A6D1CED6-01AA-482C-A903-D3C723BDAF16}" dt="2022-09-26T08:03:25.339" v="10058" actId="1076"/>
          <ac:picMkLst>
            <pc:docMk/>
            <pc:sldMk cId="1853201382" sldId="841"/>
            <ac:picMk id="6" creationId="{D0BBB428-9787-C323-9BA5-B9747B50B629}"/>
          </ac:picMkLst>
        </pc:picChg>
        <pc:picChg chg="del">
          <ac:chgData name="Choi Yong Seok" userId="29ea6c4f-dc10-4b17-9b49-e970b46c0171" providerId="ADAL" clId="{A6D1CED6-01AA-482C-A903-D3C723BDAF16}" dt="2022-09-26T08:03:09.756" v="10056" actId="478"/>
          <ac:picMkLst>
            <pc:docMk/>
            <pc:sldMk cId="1853201382" sldId="841"/>
            <ac:picMk id="7" creationId="{43E69D57-4C3A-3CE0-087F-655609C0775C}"/>
          </ac:picMkLst>
        </pc:picChg>
      </pc:sldChg>
      <pc:sldChg chg="addSp delSp modSp add mod">
        <pc:chgData name="Choi Yong Seok" userId="29ea6c4f-dc10-4b17-9b49-e970b46c0171" providerId="ADAL" clId="{A6D1CED6-01AA-482C-A903-D3C723BDAF16}" dt="2022-09-26T08:05:10.119" v="10097" actId="1076"/>
        <pc:sldMkLst>
          <pc:docMk/>
          <pc:sldMk cId="2678829427" sldId="842"/>
        </pc:sldMkLst>
        <pc:spChg chg="mod">
          <ac:chgData name="Choi Yong Seok" userId="29ea6c4f-dc10-4b17-9b49-e970b46c0171" providerId="ADAL" clId="{A6D1CED6-01AA-482C-A903-D3C723BDAF16}" dt="2022-09-26T08:04:51.152" v="10094" actId="20577"/>
          <ac:spMkLst>
            <pc:docMk/>
            <pc:sldMk cId="2678829427" sldId="842"/>
            <ac:spMk id="5" creationId="{D9BE0BE4-B25F-7959-3245-B484ECCDCF0B}"/>
          </ac:spMkLst>
        </pc:spChg>
        <pc:picChg chg="del">
          <ac:chgData name="Choi Yong Seok" userId="29ea6c4f-dc10-4b17-9b49-e970b46c0171" providerId="ADAL" clId="{A6D1CED6-01AA-482C-A903-D3C723BDAF16}" dt="2022-09-26T08:04:53.124" v="10095" actId="478"/>
          <ac:picMkLst>
            <pc:docMk/>
            <pc:sldMk cId="2678829427" sldId="842"/>
            <ac:picMk id="6" creationId="{D0BBB428-9787-C323-9BA5-B9747B50B629}"/>
          </ac:picMkLst>
        </pc:picChg>
        <pc:picChg chg="add mod">
          <ac:chgData name="Choi Yong Seok" userId="29ea6c4f-dc10-4b17-9b49-e970b46c0171" providerId="ADAL" clId="{A6D1CED6-01AA-482C-A903-D3C723BDAF16}" dt="2022-09-26T08:05:10.119" v="10097" actId="1076"/>
          <ac:picMkLst>
            <pc:docMk/>
            <pc:sldMk cId="2678829427" sldId="842"/>
            <ac:picMk id="7" creationId="{47774B01-4687-40D7-AABF-07276A5986B5}"/>
          </ac:picMkLst>
        </pc:picChg>
      </pc:sldChg>
    </pc:docChg>
  </pc:docChgLst>
  <pc:docChgLst>
    <pc:chgData name="Choi Yong Seok" userId="29ea6c4f-dc10-4b17-9b49-e970b46c0171" providerId="ADAL" clId="{F1208079-2BAB-4B14-8031-9D700053ECAB}"/>
    <pc:docChg chg="undo custSel addSld delSld modSld sldOrd">
      <pc:chgData name="Choi Yong Seok" userId="29ea6c4f-dc10-4b17-9b49-e970b46c0171" providerId="ADAL" clId="{F1208079-2BAB-4B14-8031-9D700053ECAB}" dt="2022-06-20T06:51:17.246" v="9801" actId="1076"/>
      <pc:docMkLst>
        <pc:docMk/>
      </pc:docMkLst>
      <pc:sldChg chg="modSp mod">
        <pc:chgData name="Choi Yong Seok" userId="29ea6c4f-dc10-4b17-9b49-e970b46c0171" providerId="ADAL" clId="{F1208079-2BAB-4B14-8031-9D700053ECAB}" dt="2022-06-20T02:01:06.611" v="47" actId="14100"/>
        <pc:sldMkLst>
          <pc:docMk/>
          <pc:sldMk cId="1335508778" sldId="364"/>
        </pc:sldMkLst>
        <pc:spChg chg="mod">
          <ac:chgData name="Choi Yong Seok" userId="29ea6c4f-dc10-4b17-9b49-e970b46c0171" providerId="ADAL" clId="{F1208079-2BAB-4B14-8031-9D700053ECAB}" dt="2022-06-20T02:00:50.768" v="45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F1208079-2BAB-4B14-8031-9D700053ECAB}" dt="2022-06-20T02:00:47.544" v="43" actId="1036"/>
          <ac:spMkLst>
            <pc:docMk/>
            <pc:sldMk cId="1335508778" sldId="364"/>
            <ac:spMk id="4" creationId="{00000000-0000-0000-0000-000000000000}"/>
          </ac:spMkLst>
        </pc:spChg>
        <pc:picChg chg="mod">
          <ac:chgData name="Choi Yong Seok" userId="29ea6c4f-dc10-4b17-9b49-e970b46c0171" providerId="ADAL" clId="{F1208079-2BAB-4B14-8031-9D700053ECAB}" dt="2022-06-20T02:01:06.611" v="47" actId="14100"/>
          <ac:picMkLst>
            <pc:docMk/>
            <pc:sldMk cId="1335508778" sldId="364"/>
            <ac:picMk id="9" creationId="{70F474E0-7BC2-0AF2-C76E-A1A7EA23EB57}"/>
          </ac:picMkLst>
        </pc:picChg>
      </pc:sldChg>
      <pc:sldChg chg="addSp modSp mod">
        <pc:chgData name="Choi Yong Seok" userId="29ea6c4f-dc10-4b17-9b49-e970b46c0171" providerId="ADAL" clId="{F1208079-2BAB-4B14-8031-9D700053ECAB}" dt="2022-06-20T02:29:14.722" v="1512" actId="1076"/>
        <pc:sldMkLst>
          <pc:docMk/>
          <pc:sldMk cId="2614291775" sldId="705"/>
        </pc:sldMkLst>
        <pc:spChg chg="mod">
          <ac:chgData name="Choi Yong Seok" userId="29ea6c4f-dc10-4b17-9b49-e970b46c0171" providerId="ADAL" clId="{F1208079-2BAB-4B14-8031-9D700053ECAB}" dt="2022-06-20T02:29:11.791" v="1511" actId="20577"/>
          <ac:spMkLst>
            <pc:docMk/>
            <pc:sldMk cId="2614291775" sldId="705"/>
            <ac:spMk id="3" creationId="{AF883A52-735F-F384-9DB7-00BDFCDEBEE5}"/>
          </ac:spMkLst>
        </pc:spChg>
        <pc:picChg chg="add mod">
          <ac:chgData name="Choi Yong Seok" userId="29ea6c4f-dc10-4b17-9b49-e970b46c0171" providerId="ADAL" clId="{F1208079-2BAB-4B14-8031-9D700053ECAB}" dt="2022-06-20T02:29:14.722" v="1512" actId="1076"/>
          <ac:picMkLst>
            <pc:docMk/>
            <pc:sldMk cId="2614291775" sldId="705"/>
            <ac:picMk id="6" creationId="{B742D7C4-5CBE-5C06-3104-31BABB067939}"/>
          </ac:picMkLst>
        </pc:picChg>
      </pc:sldChg>
      <pc:sldChg chg="del">
        <pc:chgData name="Choi Yong Seok" userId="29ea6c4f-dc10-4b17-9b49-e970b46c0171" providerId="ADAL" clId="{F1208079-2BAB-4B14-8031-9D700053ECAB}" dt="2022-06-20T04:46:33.543" v="4263" actId="47"/>
        <pc:sldMkLst>
          <pc:docMk/>
          <pc:sldMk cId="831556918" sldId="718"/>
        </pc:sldMkLst>
      </pc:sldChg>
      <pc:sldChg chg="addSp modSp mod">
        <pc:chgData name="Choi Yong Seok" userId="29ea6c4f-dc10-4b17-9b49-e970b46c0171" providerId="ADAL" clId="{F1208079-2BAB-4B14-8031-9D700053ECAB}" dt="2022-06-20T04:26:06.940" v="2595" actId="113"/>
        <pc:sldMkLst>
          <pc:docMk/>
          <pc:sldMk cId="129589383" sldId="727"/>
        </pc:sldMkLst>
        <pc:spChg chg="mod">
          <ac:chgData name="Choi Yong Seok" userId="29ea6c4f-dc10-4b17-9b49-e970b46c0171" providerId="ADAL" clId="{F1208079-2BAB-4B14-8031-9D700053ECAB}" dt="2022-06-20T04:24:46.013" v="2586" actId="12"/>
          <ac:spMkLst>
            <pc:docMk/>
            <pc:sldMk cId="129589383" sldId="727"/>
            <ac:spMk id="3" creationId="{AF883A52-735F-F384-9DB7-00BDFCDEBEE5}"/>
          </ac:spMkLst>
        </pc:spChg>
        <pc:spChg chg="add mod">
          <ac:chgData name="Choi Yong Seok" userId="29ea6c4f-dc10-4b17-9b49-e970b46c0171" providerId="ADAL" clId="{F1208079-2BAB-4B14-8031-9D700053ECAB}" dt="2022-06-20T04:26:06.940" v="2595" actId="113"/>
          <ac:spMkLst>
            <pc:docMk/>
            <pc:sldMk cId="129589383" sldId="727"/>
            <ac:spMk id="5" creationId="{DE5B33EA-CF8A-36DF-180B-27584813D0FA}"/>
          </ac:spMkLst>
        </pc:spChg>
      </pc:sldChg>
      <pc:sldChg chg="del">
        <pc:chgData name="Choi Yong Seok" userId="29ea6c4f-dc10-4b17-9b49-e970b46c0171" providerId="ADAL" clId="{F1208079-2BAB-4B14-8031-9D700053ECAB}" dt="2022-06-20T04:46:33.543" v="4263" actId="47"/>
        <pc:sldMkLst>
          <pc:docMk/>
          <pc:sldMk cId="1421668312" sldId="728"/>
        </pc:sldMkLst>
      </pc:sldChg>
      <pc:sldChg chg="del">
        <pc:chgData name="Choi Yong Seok" userId="29ea6c4f-dc10-4b17-9b49-e970b46c0171" providerId="ADAL" clId="{F1208079-2BAB-4B14-8031-9D700053ECAB}" dt="2022-06-20T04:46:33.543" v="4263" actId="47"/>
        <pc:sldMkLst>
          <pc:docMk/>
          <pc:sldMk cId="847517674" sldId="729"/>
        </pc:sldMkLst>
      </pc:sldChg>
      <pc:sldChg chg="del">
        <pc:chgData name="Choi Yong Seok" userId="29ea6c4f-dc10-4b17-9b49-e970b46c0171" providerId="ADAL" clId="{F1208079-2BAB-4B14-8031-9D700053ECAB}" dt="2022-06-20T04:46:33.543" v="4263" actId="47"/>
        <pc:sldMkLst>
          <pc:docMk/>
          <pc:sldMk cId="1447839482" sldId="730"/>
        </pc:sldMkLst>
      </pc:sldChg>
      <pc:sldChg chg="del">
        <pc:chgData name="Choi Yong Seok" userId="29ea6c4f-dc10-4b17-9b49-e970b46c0171" providerId="ADAL" clId="{F1208079-2BAB-4B14-8031-9D700053ECAB}" dt="2022-06-20T04:46:33.543" v="4263" actId="47"/>
        <pc:sldMkLst>
          <pc:docMk/>
          <pc:sldMk cId="973579604" sldId="731"/>
        </pc:sldMkLst>
      </pc:sldChg>
      <pc:sldChg chg="del">
        <pc:chgData name="Choi Yong Seok" userId="29ea6c4f-dc10-4b17-9b49-e970b46c0171" providerId="ADAL" clId="{F1208079-2BAB-4B14-8031-9D700053ECAB}" dt="2022-06-20T04:46:33.543" v="4263" actId="47"/>
        <pc:sldMkLst>
          <pc:docMk/>
          <pc:sldMk cId="1158467747" sldId="732"/>
        </pc:sldMkLst>
      </pc:sldChg>
      <pc:sldChg chg="del">
        <pc:chgData name="Choi Yong Seok" userId="29ea6c4f-dc10-4b17-9b49-e970b46c0171" providerId="ADAL" clId="{F1208079-2BAB-4B14-8031-9D700053ECAB}" dt="2022-06-20T04:46:33.543" v="4263" actId="47"/>
        <pc:sldMkLst>
          <pc:docMk/>
          <pc:sldMk cId="1368057167" sldId="733"/>
        </pc:sldMkLst>
      </pc:sldChg>
      <pc:sldChg chg="del">
        <pc:chgData name="Choi Yong Seok" userId="29ea6c4f-dc10-4b17-9b49-e970b46c0171" providerId="ADAL" clId="{F1208079-2BAB-4B14-8031-9D700053ECAB}" dt="2022-06-20T04:46:33.543" v="4263" actId="47"/>
        <pc:sldMkLst>
          <pc:docMk/>
          <pc:sldMk cId="2750392082" sldId="734"/>
        </pc:sldMkLst>
      </pc:sldChg>
      <pc:sldChg chg="del">
        <pc:chgData name="Choi Yong Seok" userId="29ea6c4f-dc10-4b17-9b49-e970b46c0171" providerId="ADAL" clId="{F1208079-2BAB-4B14-8031-9D700053ECAB}" dt="2022-06-20T04:46:33.543" v="4263" actId="47"/>
        <pc:sldMkLst>
          <pc:docMk/>
          <pc:sldMk cId="3168357840" sldId="735"/>
        </pc:sldMkLst>
      </pc:sldChg>
      <pc:sldChg chg="del">
        <pc:chgData name="Choi Yong Seok" userId="29ea6c4f-dc10-4b17-9b49-e970b46c0171" providerId="ADAL" clId="{F1208079-2BAB-4B14-8031-9D700053ECAB}" dt="2022-06-20T04:46:33.543" v="4263" actId="47"/>
        <pc:sldMkLst>
          <pc:docMk/>
          <pc:sldMk cId="481435459" sldId="736"/>
        </pc:sldMkLst>
      </pc:sldChg>
      <pc:sldChg chg="del">
        <pc:chgData name="Choi Yong Seok" userId="29ea6c4f-dc10-4b17-9b49-e970b46c0171" providerId="ADAL" clId="{F1208079-2BAB-4B14-8031-9D700053ECAB}" dt="2022-06-20T04:46:33.543" v="4263" actId="47"/>
        <pc:sldMkLst>
          <pc:docMk/>
          <pc:sldMk cId="2530752095" sldId="737"/>
        </pc:sldMkLst>
      </pc:sldChg>
      <pc:sldChg chg="del">
        <pc:chgData name="Choi Yong Seok" userId="29ea6c4f-dc10-4b17-9b49-e970b46c0171" providerId="ADAL" clId="{F1208079-2BAB-4B14-8031-9D700053ECAB}" dt="2022-06-20T04:46:33.543" v="4263" actId="47"/>
        <pc:sldMkLst>
          <pc:docMk/>
          <pc:sldMk cId="157952218" sldId="738"/>
        </pc:sldMkLst>
      </pc:sldChg>
      <pc:sldChg chg="del">
        <pc:chgData name="Choi Yong Seok" userId="29ea6c4f-dc10-4b17-9b49-e970b46c0171" providerId="ADAL" clId="{F1208079-2BAB-4B14-8031-9D700053ECAB}" dt="2022-06-20T04:46:33.543" v="4263" actId="47"/>
        <pc:sldMkLst>
          <pc:docMk/>
          <pc:sldMk cId="1011378458" sldId="739"/>
        </pc:sldMkLst>
      </pc:sldChg>
      <pc:sldChg chg="modSp add mod">
        <pc:chgData name="Choi Yong Seok" userId="29ea6c4f-dc10-4b17-9b49-e970b46c0171" providerId="ADAL" clId="{F1208079-2BAB-4B14-8031-9D700053ECAB}" dt="2022-06-20T04:30:10.203" v="3295" actId="113"/>
        <pc:sldMkLst>
          <pc:docMk/>
          <pc:sldMk cId="816458312" sldId="740"/>
        </pc:sldMkLst>
        <pc:spChg chg="mod">
          <ac:chgData name="Choi Yong Seok" userId="29ea6c4f-dc10-4b17-9b49-e970b46c0171" providerId="ADAL" clId="{F1208079-2BAB-4B14-8031-9D700053ECAB}" dt="2022-06-20T04:30:10.203" v="3295" actId="113"/>
          <ac:spMkLst>
            <pc:docMk/>
            <pc:sldMk cId="816458312" sldId="740"/>
            <ac:spMk id="3" creationId="{AF883A52-735F-F384-9DB7-00BDFCDEBEE5}"/>
          </ac:spMkLst>
        </pc:spChg>
        <pc:spChg chg="mod">
          <ac:chgData name="Choi Yong Seok" userId="29ea6c4f-dc10-4b17-9b49-e970b46c0171" providerId="ADAL" clId="{F1208079-2BAB-4B14-8031-9D700053ECAB}" dt="2022-06-20T04:26:09.015" v="2596" actId="113"/>
          <ac:spMkLst>
            <pc:docMk/>
            <pc:sldMk cId="816458312" sldId="740"/>
            <ac:spMk id="5" creationId="{DE5B33EA-CF8A-36DF-180B-27584813D0FA}"/>
          </ac:spMkLst>
        </pc:spChg>
      </pc:sldChg>
      <pc:sldChg chg="addSp delSp modSp add mod">
        <pc:chgData name="Choi Yong Seok" userId="29ea6c4f-dc10-4b17-9b49-e970b46c0171" providerId="ADAL" clId="{F1208079-2BAB-4B14-8031-9D700053ECAB}" dt="2022-06-20T05:26:23.179" v="6144" actId="20577"/>
        <pc:sldMkLst>
          <pc:docMk/>
          <pc:sldMk cId="1434185982" sldId="741"/>
        </pc:sldMkLst>
        <pc:spChg chg="mod">
          <ac:chgData name="Choi Yong Seok" userId="29ea6c4f-dc10-4b17-9b49-e970b46c0171" providerId="ADAL" clId="{F1208079-2BAB-4B14-8031-9D700053ECAB}" dt="2022-06-20T05:11:38.177" v="5633"/>
          <ac:spMkLst>
            <pc:docMk/>
            <pc:sldMk cId="1434185982" sldId="741"/>
            <ac:spMk id="3" creationId="{AF883A52-735F-F384-9DB7-00BDFCDEBEE5}"/>
          </ac:spMkLst>
        </pc:spChg>
        <pc:spChg chg="mod">
          <ac:chgData name="Choi Yong Seok" userId="29ea6c4f-dc10-4b17-9b49-e970b46c0171" providerId="ADAL" clId="{F1208079-2BAB-4B14-8031-9D700053ECAB}" dt="2022-06-20T05:09:00.776" v="5395" actId="20577"/>
          <ac:spMkLst>
            <pc:docMk/>
            <pc:sldMk cId="1434185982" sldId="741"/>
            <ac:spMk id="4" creationId="{00000000-0000-0000-0000-000000000000}"/>
          </ac:spMkLst>
        </pc:spChg>
        <pc:spChg chg="mod">
          <ac:chgData name="Choi Yong Seok" userId="29ea6c4f-dc10-4b17-9b49-e970b46c0171" providerId="ADAL" clId="{F1208079-2BAB-4B14-8031-9D700053ECAB}" dt="2022-06-20T05:10:28.188" v="5433" actId="947"/>
          <ac:spMkLst>
            <pc:docMk/>
            <pc:sldMk cId="1434185982" sldId="741"/>
            <ac:spMk id="5" creationId="{DE5B33EA-CF8A-36DF-180B-27584813D0FA}"/>
          </ac:spMkLst>
        </pc:spChg>
        <pc:spChg chg="add del mod">
          <ac:chgData name="Choi Yong Seok" userId="29ea6c4f-dc10-4b17-9b49-e970b46c0171" providerId="ADAL" clId="{F1208079-2BAB-4B14-8031-9D700053ECAB}" dt="2022-06-20T04:48:50.509" v="4312" actId="478"/>
          <ac:spMkLst>
            <pc:docMk/>
            <pc:sldMk cId="1434185982" sldId="741"/>
            <ac:spMk id="6" creationId="{2A290D85-49D2-FC1B-F106-280AE6A48128}"/>
          </ac:spMkLst>
        </pc:spChg>
        <pc:spChg chg="add del mod">
          <ac:chgData name="Choi Yong Seok" userId="29ea6c4f-dc10-4b17-9b49-e970b46c0171" providerId="ADAL" clId="{F1208079-2BAB-4B14-8031-9D700053ECAB}" dt="2022-06-20T04:48:50.509" v="4312" actId="478"/>
          <ac:spMkLst>
            <pc:docMk/>
            <pc:sldMk cId="1434185982" sldId="741"/>
            <ac:spMk id="7" creationId="{8F312E12-35AC-B0FF-B4F4-32C0D659EB2D}"/>
          </ac:spMkLst>
        </pc:spChg>
        <pc:spChg chg="add del mod">
          <ac:chgData name="Choi Yong Seok" userId="29ea6c4f-dc10-4b17-9b49-e970b46c0171" providerId="ADAL" clId="{F1208079-2BAB-4B14-8031-9D700053ECAB}" dt="2022-06-20T04:48:50.509" v="4312" actId="478"/>
          <ac:spMkLst>
            <pc:docMk/>
            <pc:sldMk cId="1434185982" sldId="741"/>
            <ac:spMk id="8" creationId="{8E177074-9DC6-9A99-8B32-19CE9F8678C7}"/>
          </ac:spMkLst>
        </pc:spChg>
        <pc:spChg chg="add del">
          <ac:chgData name="Choi Yong Seok" userId="29ea6c4f-dc10-4b17-9b49-e970b46c0171" providerId="ADAL" clId="{F1208079-2BAB-4B14-8031-9D700053ECAB}" dt="2022-06-20T04:40:09.504" v="3795" actId="22"/>
          <ac:spMkLst>
            <pc:docMk/>
            <pc:sldMk cId="1434185982" sldId="741"/>
            <ac:spMk id="15" creationId="{A7E1EDC6-77C8-F447-9376-CC70F3D282A7}"/>
          </ac:spMkLst>
        </pc:spChg>
        <pc:spChg chg="add del mod">
          <ac:chgData name="Choi Yong Seok" userId="29ea6c4f-dc10-4b17-9b49-e970b46c0171" providerId="ADAL" clId="{F1208079-2BAB-4B14-8031-9D700053ECAB}" dt="2022-06-20T04:48:34.155" v="4307" actId="478"/>
          <ac:spMkLst>
            <pc:docMk/>
            <pc:sldMk cId="1434185982" sldId="741"/>
            <ac:spMk id="17" creationId="{C787B235-BA0C-6812-5DB0-C682A8DA65D9}"/>
          </ac:spMkLst>
        </pc:spChg>
        <pc:spChg chg="add del mod">
          <ac:chgData name="Choi Yong Seok" userId="29ea6c4f-dc10-4b17-9b49-e970b46c0171" providerId="ADAL" clId="{F1208079-2BAB-4B14-8031-9D700053ECAB}" dt="2022-06-20T04:48:49.065" v="4311" actId="478"/>
          <ac:spMkLst>
            <pc:docMk/>
            <pc:sldMk cId="1434185982" sldId="741"/>
            <ac:spMk id="18" creationId="{1B96C086-2896-6F40-397E-8FA31C9136FA}"/>
          </ac:spMkLst>
        </pc:spChg>
        <pc:spChg chg="add del mod">
          <ac:chgData name="Choi Yong Seok" userId="29ea6c4f-dc10-4b17-9b49-e970b46c0171" providerId="ADAL" clId="{F1208079-2BAB-4B14-8031-9D700053ECAB}" dt="2022-06-20T04:48:50.509" v="4312" actId="478"/>
          <ac:spMkLst>
            <pc:docMk/>
            <pc:sldMk cId="1434185982" sldId="741"/>
            <ac:spMk id="19" creationId="{7D88091B-763A-514A-29E1-9112A748C562}"/>
          </ac:spMkLst>
        </pc:spChg>
        <pc:spChg chg="add mod">
          <ac:chgData name="Choi Yong Seok" userId="29ea6c4f-dc10-4b17-9b49-e970b46c0171" providerId="ADAL" clId="{F1208079-2BAB-4B14-8031-9D700053ECAB}" dt="2022-06-20T05:11:59.272" v="5669" actId="1076"/>
          <ac:spMkLst>
            <pc:docMk/>
            <pc:sldMk cId="1434185982" sldId="741"/>
            <ac:spMk id="22" creationId="{101161A1-6F7E-9BE9-0E89-1932CF3F1FCC}"/>
          </ac:spMkLst>
        </pc:spChg>
        <pc:spChg chg="add del">
          <ac:chgData name="Choi Yong Seok" userId="29ea6c4f-dc10-4b17-9b49-e970b46c0171" providerId="ADAL" clId="{F1208079-2BAB-4B14-8031-9D700053ECAB}" dt="2022-06-20T05:09:47.610" v="5426" actId="22"/>
          <ac:spMkLst>
            <pc:docMk/>
            <pc:sldMk cId="1434185982" sldId="741"/>
            <ac:spMk id="23" creationId="{AD05B692-5D9A-B404-6EEE-4C5FAD9BB44B}"/>
          </ac:spMkLst>
        </pc:spChg>
        <pc:spChg chg="add mod">
          <ac:chgData name="Choi Yong Seok" userId="29ea6c4f-dc10-4b17-9b49-e970b46c0171" providerId="ADAL" clId="{F1208079-2BAB-4B14-8031-9D700053ECAB}" dt="2022-06-20T05:10:35.120" v="5438" actId="1076"/>
          <ac:spMkLst>
            <pc:docMk/>
            <pc:sldMk cId="1434185982" sldId="741"/>
            <ac:spMk id="25" creationId="{0B4D41BC-F03A-F83E-3F4F-1EBDC63621DD}"/>
          </ac:spMkLst>
        </pc:spChg>
        <pc:spChg chg="add mod">
          <ac:chgData name="Choi Yong Seok" userId="29ea6c4f-dc10-4b17-9b49-e970b46c0171" providerId="ADAL" clId="{F1208079-2BAB-4B14-8031-9D700053ECAB}" dt="2022-06-20T05:13:23.671" v="5724" actId="1076"/>
          <ac:spMkLst>
            <pc:docMk/>
            <pc:sldMk cId="1434185982" sldId="741"/>
            <ac:spMk id="27" creationId="{AC211811-6B2E-EF60-CAF0-E3F73D8885FC}"/>
          </ac:spMkLst>
        </pc:spChg>
        <pc:spChg chg="add mod">
          <ac:chgData name="Choi Yong Seok" userId="29ea6c4f-dc10-4b17-9b49-e970b46c0171" providerId="ADAL" clId="{F1208079-2BAB-4B14-8031-9D700053ECAB}" dt="2022-06-20T05:13:51.927" v="5760" actId="1076"/>
          <ac:spMkLst>
            <pc:docMk/>
            <pc:sldMk cId="1434185982" sldId="741"/>
            <ac:spMk id="28" creationId="{E14BA8A7-B2AD-966F-A094-9767E4419580}"/>
          </ac:spMkLst>
        </pc:spChg>
        <pc:spChg chg="add mod">
          <ac:chgData name="Choi Yong Seok" userId="29ea6c4f-dc10-4b17-9b49-e970b46c0171" providerId="ADAL" clId="{F1208079-2BAB-4B14-8031-9D700053ECAB}" dt="2022-06-20T05:14:02.655" v="5768" actId="114"/>
          <ac:spMkLst>
            <pc:docMk/>
            <pc:sldMk cId="1434185982" sldId="741"/>
            <ac:spMk id="31" creationId="{63CEF3AA-4E0E-4930-B8D2-647A8A27282B}"/>
          </ac:spMkLst>
        </pc:spChg>
        <pc:spChg chg="add mod">
          <ac:chgData name="Choi Yong Seok" userId="29ea6c4f-dc10-4b17-9b49-e970b46c0171" providerId="ADAL" clId="{F1208079-2BAB-4B14-8031-9D700053ECAB}" dt="2022-06-20T05:26:23.179" v="6144" actId="20577"/>
          <ac:spMkLst>
            <pc:docMk/>
            <pc:sldMk cId="1434185982" sldId="741"/>
            <ac:spMk id="32" creationId="{DE59C215-E24A-ECBA-AFE6-81D948F7F9C7}"/>
          </ac:spMkLst>
        </pc:spChg>
        <pc:picChg chg="add del mod">
          <ac:chgData name="Choi Yong Seok" userId="29ea6c4f-dc10-4b17-9b49-e970b46c0171" providerId="ADAL" clId="{F1208079-2BAB-4B14-8031-9D700053ECAB}" dt="2022-06-20T04:48:44.164" v="4308" actId="478"/>
          <ac:picMkLst>
            <pc:docMk/>
            <pc:sldMk cId="1434185982" sldId="741"/>
            <ac:picMk id="10" creationId="{9BA009B4-2471-FE3B-44CE-B52765C5B8FF}"/>
          </ac:picMkLst>
        </pc:picChg>
        <pc:picChg chg="add del mod">
          <ac:chgData name="Choi Yong Seok" userId="29ea6c4f-dc10-4b17-9b49-e970b46c0171" providerId="ADAL" clId="{F1208079-2BAB-4B14-8031-9D700053ECAB}" dt="2022-06-20T05:11:39.525" v="5634" actId="478"/>
          <ac:picMkLst>
            <pc:docMk/>
            <pc:sldMk cId="1434185982" sldId="741"/>
            <ac:picMk id="16" creationId="{F271A53E-437F-A50B-1FA4-0E7B4A91A8FE}"/>
          </ac:picMkLst>
        </pc:picChg>
        <pc:picChg chg="add mod">
          <ac:chgData name="Choi Yong Seok" userId="29ea6c4f-dc10-4b17-9b49-e970b46c0171" providerId="ADAL" clId="{F1208079-2BAB-4B14-8031-9D700053ECAB}" dt="2022-06-20T05:12:19.548" v="5672" actId="1076"/>
          <ac:picMkLst>
            <pc:docMk/>
            <pc:sldMk cId="1434185982" sldId="741"/>
            <ac:picMk id="26" creationId="{E22ED903-F8CF-BF45-51F5-8973F014BAC9}"/>
          </ac:picMkLst>
        </pc:picChg>
      </pc:sldChg>
      <pc:sldChg chg="add del">
        <pc:chgData name="Choi Yong Seok" userId="29ea6c4f-dc10-4b17-9b49-e970b46c0171" providerId="ADAL" clId="{F1208079-2BAB-4B14-8031-9D700053ECAB}" dt="2022-06-20T05:07:47.283" v="5328" actId="2890"/>
        <pc:sldMkLst>
          <pc:docMk/>
          <pc:sldMk cId="1388474108" sldId="742"/>
        </pc:sldMkLst>
      </pc:sldChg>
      <pc:sldChg chg="modSp add mod">
        <pc:chgData name="Choi Yong Seok" userId="29ea6c4f-dc10-4b17-9b49-e970b46c0171" providerId="ADAL" clId="{F1208079-2BAB-4B14-8031-9D700053ECAB}" dt="2022-06-20T05:08:42.826" v="5351"/>
        <pc:sldMkLst>
          <pc:docMk/>
          <pc:sldMk cId="3843901938" sldId="742"/>
        </pc:sldMkLst>
        <pc:spChg chg="mod">
          <ac:chgData name="Choi Yong Seok" userId="29ea6c4f-dc10-4b17-9b49-e970b46c0171" providerId="ADAL" clId="{F1208079-2BAB-4B14-8031-9D700053ECAB}" dt="2022-06-20T05:08:42.826" v="5351"/>
          <ac:spMkLst>
            <pc:docMk/>
            <pc:sldMk cId="3843901938" sldId="742"/>
            <ac:spMk id="3" creationId="{AF883A52-735F-F384-9DB7-00BDFCDEBEE5}"/>
          </ac:spMkLst>
        </pc:spChg>
      </pc:sldChg>
      <pc:sldChg chg="addSp delSp modSp add mod">
        <pc:chgData name="Choi Yong Seok" userId="29ea6c4f-dc10-4b17-9b49-e970b46c0171" providerId="ADAL" clId="{F1208079-2BAB-4B14-8031-9D700053ECAB}" dt="2022-06-20T05:43:56.309" v="7210" actId="20577"/>
        <pc:sldMkLst>
          <pc:docMk/>
          <pc:sldMk cId="3903633428" sldId="743"/>
        </pc:sldMkLst>
        <pc:spChg chg="mod">
          <ac:chgData name="Choi Yong Seok" userId="29ea6c4f-dc10-4b17-9b49-e970b46c0171" providerId="ADAL" clId="{F1208079-2BAB-4B14-8031-9D700053ECAB}" dt="2022-06-20T05:43:56.309" v="7210" actId="20577"/>
          <ac:spMkLst>
            <pc:docMk/>
            <pc:sldMk cId="3903633428" sldId="743"/>
            <ac:spMk id="3" creationId="{AF883A52-735F-F384-9DB7-00BDFCDEBEE5}"/>
          </ac:spMkLst>
        </pc:spChg>
        <pc:spChg chg="mod">
          <ac:chgData name="Choi Yong Seok" userId="29ea6c4f-dc10-4b17-9b49-e970b46c0171" providerId="ADAL" clId="{F1208079-2BAB-4B14-8031-9D700053ECAB}" dt="2022-06-20T05:27:08.517" v="6174" actId="20577"/>
          <ac:spMkLst>
            <pc:docMk/>
            <pc:sldMk cId="3903633428" sldId="743"/>
            <ac:spMk id="5" creationId="{DE5B33EA-CF8A-36DF-180B-27584813D0FA}"/>
          </ac:spMkLst>
        </pc:spChg>
        <pc:picChg chg="add mod">
          <ac:chgData name="Choi Yong Seok" userId="29ea6c4f-dc10-4b17-9b49-e970b46c0171" providerId="ADAL" clId="{F1208079-2BAB-4B14-8031-9D700053ECAB}" dt="2022-06-20T05:43:42.568" v="7204" actId="14826"/>
          <ac:picMkLst>
            <pc:docMk/>
            <pc:sldMk cId="3903633428" sldId="743"/>
            <ac:picMk id="7" creationId="{5C4ADAF0-3E47-C4A5-66E3-131A5F8CA873}"/>
          </ac:picMkLst>
        </pc:picChg>
        <pc:picChg chg="del mod modCrop">
          <ac:chgData name="Choi Yong Seok" userId="29ea6c4f-dc10-4b17-9b49-e970b46c0171" providerId="ADAL" clId="{F1208079-2BAB-4B14-8031-9D700053ECAB}" dt="2022-06-20T05:35:42.925" v="6519" actId="478"/>
          <ac:picMkLst>
            <pc:docMk/>
            <pc:sldMk cId="3903633428" sldId="743"/>
            <ac:picMk id="16" creationId="{F271A53E-437F-A50B-1FA4-0E7B4A91A8FE}"/>
          </ac:picMkLst>
        </pc:picChg>
      </pc:sldChg>
      <pc:sldChg chg="addSp modSp add mod">
        <pc:chgData name="Choi Yong Seok" userId="29ea6c4f-dc10-4b17-9b49-e970b46c0171" providerId="ADAL" clId="{F1208079-2BAB-4B14-8031-9D700053ECAB}" dt="2022-06-20T05:53:46.095" v="7934" actId="1076"/>
        <pc:sldMkLst>
          <pc:docMk/>
          <pc:sldMk cId="464034715" sldId="744"/>
        </pc:sldMkLst>
        <pc:spChg chg="mod">
          <ac:chgData name="Choi Yong Seok" userId="29ea6c4f-dc10-4b17-9b49-e970b46c0171" providerId="ADAL" clId="{F1208079-2BAB-4B14-8031-9D700053ECAB}" dt="2022-06-20T05:50:32.925" v="7820"/>
          <ac:spMkLst>
            <pc:docMk/>
            <pc:sldMk cId="464034715" sldId="744"/>
            <ac:spMk id="3" creationId="{AF883A52-735F-F384-9DB7-00BDFCDEBEE5}"/>
          </ac:spMkLst>
        </pc:spChg>
        <pc:spChg chg="add mod">
          <ac:chgData name="Choi Yong Seok" userId="29ea6c4f-dc10-4b17-9b49-e970b46c0171" providerId="ADAL" clId="{F1208079-2BAB-4B14-8031-9D700053ECAB}" dt="2022-06-20T05:50:54.591" v="7843" actId="1076"/>
          <ac:spMkLst>
            <pc:docMk/>
            <pc:sldMk cId="464034715" sldId="744"/>
            <ac:spMk id="6" creationId="{CBE02383-E66B-446F-B95E-4C3A894296D4}"/>
          </ac:spMkLst>
        </pc:spChg>
        <pc:spChg chg="add mod">
          <ac:chgData name="Choi Yong Seok" userId="29ea6c4f-dc10-4b17-9b49-e970b46c0171" providerId="ADAL" clId="{F1208079-2BAB-4B14-8031-9D700053ECAB}" dt="2022-06-20T05:53:46.095" v="7934" actId="1076"/>
          <ac:spMkLst>
            <pc:docMk/>
            <pc:sldMk cId="464034715" sldId="744"/>
            <ac:spMk id="8" creationId="{E37B503B-C482-1304-7E45-856ED368739E}"/>
          </ac:spMkLst>
        </pc:spChg>
      </pc:sldChg>
      <pc:sldChg chg="addSp delSp modSp add mod">
        <pc:chgData name="Choi Yong Seok" userId="29ea6c4f-dc10-4b17-9b49-e970b46c0171" providerId="ADAL" clId="{F1208079-2BAB-4B14-8031-9D700053ECAB}" dt="2022-06-20T05:54:49.682" v="7952" actId="22"/>
        <pc:sldMkLst>
          <pc:docMk/>
          <pc:sldMk cId="4278944689" sldId="745"/>
        </pc:sldMkLst>
        <pc:spChg chg="del">
          <ac:chgData name="Choi Yong Seok" userId="29ea6c4f-dc10-4b17-9b49-e970b46c0171" providerId="ADAL" clId="{F1208079-2BAB-4B14-8031-9D700053ECAB}" dt="2022-06-20T05:54:49.515" v="7951" actId="478"/>
          <ac:spMkLst>
            <pc:docMk/>
            <pc:sldMk cId="4278944689" sldId="745"/>
            <ac:spMk id="3" creationId="{AF883A52-735F-F384-9DB7-00BDFCDEBEE5}"/>
          </ac:spMkLst>
        </pc:spChg>
        <pc:spChg chg="mod">
          <ac:chgData name="Choi Yong Seok" userId="29ea6c4f-dc10-4b17-9b49-e970b46c0171" providerId="ADAL" clId="{F1208079-2BAB-4B14-8031-9D700053ECAB}" dt="2022-06-20T05:54:43.886" v="7949" actId="20577"/>
          <ac:spMkLst>
            <pc:docMk/>
            <pc:sldMk cId="4278944689" sldId="745"/>
            <ac:spMk id="5" creationId="{DE5B33EA-CF8A-36DF-180B-27584813D0FA}"/>
          </ac:spMkLst>
        </pc:spChg>
        <pc:spChg chg="del">
          <ac:chgData name="Choi Yong Seok" userId="29ea6c4f-dc10-4b17-9b49-e970b46c0171" providerId="ADAL" clId="{F1208079-2BAB-4B14-8031-9D700053ECAB}" dt="2022-06-20T05:54:47.834" v="7950" actId="478"/>
          <ac:spMkLst>
            <pc:docMk/>
            <pc:sldMk cId="4278944689" sldId="745"/>
            <ac:spMk id="6" creationId="{CBE02383-E66B-446F-B95E-4C3A894296D4}"/>
          </ac:spMkLst>
        </pc:spChg>
        <pc:spChg chg="del">
          <ac:chgData name="Choi Yong Seok" userId="29ea6c4f-dc10-4b17-9b49-e970b46c0171" providerId="ADAL" clId="{F1208079-2BAB-4B14-8031-9D700053ECAB}" dt="2022-06-20T05:54:47.834" v="7950" actId="478"/>
          <ac:spMkLst>
            <pc:docMk/>
            <pc:sldMk cId="4278944689" sldId="745"/>
            <ac:spMk id="8" creationId="{E37B503B-C482-1304-7E45-856ED368739E}"/>
          </ac:spMkLst>
        </pc:spChg>
        <pc:picChg chg="del">
          <ac:chgData name="Choi Yong Seok" userId="29ea6c4f-dc10-4b17-9b49-e970b46c0171" providerId="ADAL" clId="{F1208079-2BAB-4B14-8031-9D700053ECAB}" dt="2022-06-20T05:54:47.834" v="7950" actId="478"/>
          <ac:picMkLst>
            <pc:docMk/>
            <pc:sldMk cId="4278944689" sldId="745"/>
            <ac:picMk id="7" creationId="{5C4ADAF0-3E47-C4A5-66E3-131A5F8CA873}"/>
          </ac:picMkLst>
        </pc:picChg>
        <pc:picChg chg="add">
          <ac:chgData name="Choi Yong Seok" userId="29ea6c4f-dc10-4b17-9b49-e970b46c0171" providerId="ADAL" clId="{F1208079-2BAB-4B14-8031-9D700053ECAB}" dt="2022-06-20T05:54:49.682" v="7952" actId="22"/>
          <ac:picMkLst>
            <pc:docMk/>
            <pc:sldMk cId="4278944689" sldId="745"/>
            <ac:picMk id="10" creationId="{561CCE81-3544-B405-F97D-B80B622E8DA7}"/>
          </ac:picMkLst>
        </pc:picChg>
      </pc:sldChg>
      <pc:sldChg chg="addSp delSp modSp add mod">
        <pc:chgData name="Choi Yong Seok" userId="29ea6c4f-dc10-4b17-9b49-e970b46c0171" providerId="ADAL" clId="{F1208079-2BAB-4B14-8031-9D700053ECAB}" dt="2022-06-20T06:03:52.103" v="8509" actId="1076"/>
        <pc:sldMkLst>
          <pc:docMk/>
          <pc:sldMk cId="2312612221" sldId="746"/>
        </pc:sldMkLst>
        <pc:spChg chg="mod">
          <ac:chgData name="Choi Yong Seok" userId="29ea6c4f-dc10-4b17-9b49-e970b46c0171" providerId="ADAL" clId="{F1208079-2BAB-4B14-8031-9D700053ECAB}" dt="2022-06-20T06:03:43.775" v="8507" actId="20577"/>
          <ac:spMkLst>
            <pc:docMk/>
            <pc:sldMk cId="2312612221" sldId="746"/>
            <ac:spMk id="3" creationId="{AF883A52-735F-F384-9DB7-00BDFCDEBEE5}"/>
          </ac:spMkLst>
        </pc:spChg>
        <pc:spChg chg="mod">
          <ac:chgData name="Choi Yong Seok" userId="29ea6c4f-dc10-4b17-9b49-e970b46c0171" providerId="ADAL" clId="{F1208079-2BAB-4B14-8031-9D700053ECAB}" dt="2022-06-20T06:03:01.366" v="8385" actId="20577"/>
          <ac:spMkLst>
            <pc:docMk/>
            <pc:sldMk cId="2312612221" sldId="746"/>
            <ac:spMk id="4" creationId="{00000000-0000-0000-0000-000000000000}"/>
          </ac:spMkLst>
        </pc:spChg>
        <pc:spChg chg="del mod">
          <ac:chgData name="Choi Yong Seok" userId="29ea6c4f-dc10-4b17-9b49-e970b46c0171" providerId="ADAL" clId="{F1208079-2BAB-4B14-8031-9D700053ECAB}" dt="2022-06-20T06:03:03.163" v="8386" actId="478"/>
          <ac:spMkLst>
            <pc:docMk/>
            <pc:sldMk cId="2312612221" sldId="746"/>
            <ac:spMk id="5" creationId="{DE5B33EA-CF8A-36DF-180B-27584813D0FA}"/>
          </ac:spMkLst>
        </pc:spChg>
        <pc:spChg chg="del">
          <ac:chgData name="Choi Yong Seok" userId="29ea6c4f-dc10-4b17-9b49-e970b46c0171" providerId="ADAL" clId="{F1208079-2BAB-4B14-8031-9D700053ECAB}" dt="2022-06-20T06:03:28.324" v="8461" actId="478"/>
          <ac:spMkLst>
            <pc:docMk/>
            <pc:sldMk cId="2312612221" sldId="746"/>
            <ac:spMk id="6" creationId="{CBE02383-E66B-446F-B95E-4C3A894296D4}"/>
          </ac:spMkLst>
        </pc:spChg>
        <pc:spChg chg="del">
          <ac:chgData name="Choi Yong Seok" userId="29ea6c4f-dc10-4b17-9b49-e970b46c0171" providerId="ADAL" clId="{F1208079-2BAB-4B14-8031-9D700053ECAB}" dt="2022-06-20T06:03:28.324" v="8461" actId="478"/>
          <ac:spMkLst>
            <pc:docMk/>
            <pc:sldMk cId="2312612221" sldId="746"/>
            <ac:spMk id="8" creationId="{E37B503B-C482-1304-7E45-856ED368739E}"/>
          </ac:spMkLst>
        </pc:spChg>
        <pc:picChg chg="del">
          <ac:chgData name="Choi Yong Seok" userId="29ea6c4f-dc10-4b17-9b49-e970b46c0171" providerId="ADAL" clId="{F1208079-2BAB-4B14-8031-9D700053ECAB}" dt="2022-06-20T05:56:34.746" v="7972" actId="478"/>
          <ac:picMkLst>
            <pc:docMk/>
            <pc:sldMk cId="2312612221" sldId="746"/>
            <ac:picMk id="7" creationId="{5C4ADAF0-3E47-C4A5-66E3-131A5F8CA873}"/>
          </ac:picMkLst>
        </pc:picChg>
        <pc:picChg chg="add mod">
          <ac:chgData name="Choi Yong Seok" userId="29ea6c4f-dc10-4b17-9b49-e970b46c0171" providerId="ADAL" clId="{F1208079-2BAB-4B14-8031-9D700053ECAB}" dt="2022-06-20T06:03:52.103" v="8509" actId="1076"/>
          <ac:picMkLst>
            <pc:docMk/>
            <pc:sldMk cId="2312612221" sldId="746"/>
            <ac:picMk id="10" creationId="{BB5701B0-36F3-81D7-D207-CF902DA179A5}"/>
          </ac:picMkLst>
        </pc:picChg>
      </pc:sldChg>
      <pc:sldChg chg="addSp delSp modSp add mod modNotesTx">
        <pc:chgData name="Choi Yong Seok" userId="29ea6c4f-dc10-4b17-9b49-e970b46c0171" providerId="ADAL" clId="{F1208079-2BAB-4B14-8031-9D700053ECAB}" dt="2022-06-20T06:41:51.704" v="9678" actId="1038"/>
        <pc:sldMkLst>
          <pc:docMk/>
          <pc:sldMk cId="1030391930" sldId="747"/>
        </pc:sldMkLst>
        <pc:spChg chg="del">
          <ac:chgData name="Choi Yong Seok" userId="29ea6c4f-dc10-4b17-9b49-e970b46c0171" providerId="ADAL" clId="{F1208079-2BAB-4B14-8031-9D700053ECAB}" dt="2022-06-20T06:05:35.282" v="8526" actId="478"/>
          <ac:spMkLst>
            <pc:docMk/>
            <pc:sldMk cId="1030391930" sldId="747"/>
            <ac:spMk id="3" creationId="{AF883A52-735F-F384-9DB7-00BDFCDEBEE5}"/>
          </ac:spMkLst>
        </pc:spChg>
        <pc:spChg chg="mod">
          <ac:chgData name="Choi Yong Seok" userId="29ea6c4f-dc10-4b17-9b49-e970b46c0171" providerId="ADAL" clId="{F1208079-2BAB-4B14-8031-9D700053ECAB}" dt="2022-06-20T06:05:32.543" v="8524" actId="20577"/>
          <ac:spMkLst>
            <pc:docMk/>
            <pc:sldMk cId="1030391930" sldId="747"/>
            <ac:spMk id="4" creationId="{00000000-0000-0000-0000-000000000000}"/>
          </ac:spMkLst>
        </pc:spChg>
        <pc:spChg chg="add mod">
          <ac:chgData name="Choi Yong Seok" userId="29ea6c4f-dc10-4b17-9b49-e970b46c0171" providerId="ADAL" clId="{F1208079-2BAB-4B14-8031-9D700053ECAB}" dt="2022-06-20T06:08:08.403" v="8551" actId="12"/>
          <ac:spMkLst>
            <pc:docMk/>
            <pc:sldMk cId="1030391930" sldId="747"/>
            <ac:spMk id="8" creationId="{72E90A87-E8FE-CF95-D259-098A27AEF4A3}"/>
          </ac:spMkLst>
        </pc:spChg>
        <pc:spChg chg="add mod">
          <ac:chgData name="Choi Yong Seok" userId="29ea6c4f-dc10-4b17-9b49-e970b46c0171" providerId="ADAL" clId="{F1208079-2BAB-4B14-8031-9D700053ECAB}" dt="2022-06-20T06:41:51.704" v="9678" actId="1038"/>
          <ac:spMkLst>
            <pc:docMk/>
            <pc:sldMk cId="1030391930" sldId="747"/>
            <ac:spMk id="9" creationId="{F8361044-93BF-C035-776C-AF6946A09FA2}"/>
          </ac:spMkLst>
        </pc:spChg>
        <pc:spChg chg="add del">
          <ac:chgData name="Choi Yong Seok" userId="29ea6c4f-dc10-4b17-9b49-e970b46c0171" providerId="ADAL" clId="{F1208079-2BAB-4B14-8031-9D700053ECAB}" dt="2022-06-20T06:07:33.390" v="8528" actId="22"/>
          <ac:spMkLst>
            <pc:docMk/>
            <pc:sldMk cId="1030391930" sldId="747"/>
            <ac:spMk id="12" creationId="{3EA8B97C-E859-3BFE-CC3E-13B8A9780D63}"/>
          </ac:spMkLst>
        </pc:spChg>
        <pc:spChg chg="add del mod">
          <ac:chgData name="Choi Yong Seok" userId="29ea6c4f-dc10-4b17-9b49-e970b46c0171" providerId="ADAL" clId="{F1208079-2BAB-4B14-8031-9D700053ECAB}" dt="2022-06-20T06:41:45.863" v="9638" actId="478"/>
          <ac:spMkLst>
            <pc:docMk/>
            <pc:sldMk cId="1030391930" sldId="747"/>
            <ac:spMk id="15" creationId="{4C106E09-DF31-78D5-2B40-1EB9AFD5D793}"/>
          </ac:spMkLst>
        </pc:spChg>
        <pc:picChg chg="add mod modCrop">
          <ac:chgData name="Choi Yong Seok" userId="29ea6c4f-dc10-4b17-9b49-e970b46c0171" providerId="ADAL" clId="{F1208079-2BAB-4B14-8031-9D700053ECAB}" dt="2022-06-20T06:41:51.704" v="9678" actId="1038"/>
          <ac:picMkLst>
            <pc:docMk/>
            <pc:sldMk cId="1030391930" sldId="747"/>
            <ac:picMk id="7" creationId="{21C7F578-121C-7CD9-B49F-FD7C31224578}"/>
          </ac:picMkLst>
        </pc:picChg>
        <pc:picChg chg="del">
          <ac:chgData name="Choi Yong Seok" userId="29ea6c4f-dc10-4b17-9b49-e970b46c0171" providerId="ADAL" clId="{F1208079-2BAB-4B14-8031-9D700053ECAB}" dt="2022-06-20T06:05:34.176" v="8525" actId="478"/>
          <ac:picMkLst>
            <pc:docMk/>
            <pc:sldMk cId="1030391930" sldId="747"/>
            <ac:picMk id="10" creationId="{BB5701B0-36F3-81D7-D207-CF902DA179A5}"/>
          </ac:picMkLst>
        </pc:picChg>
      </pc:sldChg>
      <pc:sldChg chg="addSp modSp add mod">
        <pc:chgData name="Choi Yong Seok" userId="29ea6c4f-dc10-4b17-9b49-e970b46c0171" providerId="ADAL" clId="{F1208079-2BAB-4B14-8031-9D700053ECAB}" dt="2022-06-20T06:09:18.854" v="8567" actId="732"/>
        <pc:sldMkLst>
          <pc:docMk/>
          <pc:sldMk cId="1173267428" sldId="748"/>
        </pc:sldMkLst>
        <pc:picChg chg="mod modCrop">
          <ac:chgData name="Choi Yong Seok" userId="29ea6c4f-dc10-4b17-9b49-e970b46c0171" providerId="ADAL" clId="{F1208079-2BAB-4B14-8031-9D700053ECAB}" dt="2022-06-20T06:09:12.845" v="8566" actId="1076"/>
          <ac:picMkLst>
            <pc:docMk/>
            <pc:sldMk cId="1173267428" sldId="748"/>
            <ac:picMk id="7" creationId="{21C7F578-121C-7CD9-B49F-FD7C31224578}"/>
          </ac:picMkLst>
        </pc:picChg>
        <pc:picChg chg="add mod ord modCrop">
          <ac:chgData name="Choi Yong Seok" userId="29ea6c4f-dc10-4b17-9b49-e970b46c0171" providerId="ADAL" clId="{F1208079-2BAB-4B14-8031-9D700053ECAB}" dt="2022-06-20T06:09:18.854" v="8567" actId="732"/>
          <ac:picMkLst>
            <pc:docMk/>
            <pc:sldMk cId="1173267428" sldId="748"/>
            <ac:picMk id="9" creationId="{8DE21D8C-DA74-5EA5-5216-E50C8D79DB4D}"/>
          </ac:picMkLst>
        </pc:picChg>
      </pc:sldChg>
      <pc:sldChg chg="modSp add mod">
        <pc:chgData name="Choi Yong Seok" userId="29ea6c4f-dc10-4b17-9b49-e970b46c0171" providerId="ADAL" clId="{F1208079-2BAB-4B14-8031-9D700053ECAB}" dt="2022-06-20T06:09:39.679" v="8578" actId="20577"/>
        <pc:sldMkLst>
          <pc:docMk/>
          <pc:sldMk cId="3319436663" sldId="749"/>
        </pc:sldMkLst>
        <pc:spChg chg="mod">
          <ac:chgData name="Choi Yong Seok" userId="29ea6c4f-dc10-4b17-9b49-e970b46c0171" providerId="ADAL" clId="{F1208079-2BAB-4B14-8031-9D700053ECAB}" dt="2022-06-20T06:09:39.679" v="8578" actId="20577"/>
          <ac:spMkLst>
            <pc:docMk/>
            <pc:sldMk cId="3319436663" sldId="749"/>
            <ac:spMk id="8" creationId="{72E90A87-E8FE-CF95-D259-098A27AEF4A3}"/>
          </ac:spMkLst>
        </pc:spChg>
        <pc:picChg chg="mod modCrop">
          <ac:chgData name="Choi Yong Seok" userId="29ea6c4f-dc10-4b17-9b49-e970b46c0171" providerId="ADAL" clId="{F1208079-2BAB-4B14-8031-9D700053ECAB}" dt="2022-06-20T06:09:33.691" v="8569" actId="18131"/>
          <ac:picMkLst>
            <pc:docMk/>
            <pc:sldMk cId="3319436663" sldId="749"/>
            <ac:picMk id="9" creationId="{8DE21D8C-DA74-5EA5-5216-E50C8D79DB4D}"/>
          </ac:picMkLst>
        </pc:picChg>
      </pc:sldChg>
      <pc:sldChg chg="addSp delSp modSp add mod modNotesTx">
        <pc:chgData name="Choi Yong Seok" userId="29ea6c4f-dc10-4b17-9b49-e970b46c0171" providerId="ADAL" clId="{F1208079-2BAB-4B14-8031-9D700053ECAB}" dt="2022-06-20T06:47:59.369" v="9750" actId="20577"/>
        <pc:sldMkLst>
          <pc:docMk/>
          <pc:sldMk cId="3794034591" sldId="750"/>
        </pc:sldMkLst>
        <pc:spChg chg="mod">
          <ac:chgData name="Choi Yong Seok" userId="29ea6c4f-dc10-4b17-9b49-e970b46c0171" providerId="ADAL" clId="{F1208079-2BAB-4B14-8031-9D700053ECAB}" dt="2022-06-20T06:46:31.466" v="9690"/>
          <ac:spMkLst>
            <pc:docMk/>
            <pc:sldMk cId="3794034591" sldId="750"/>
            <ac:spMk id="8" creationId="{72E90A87-E8FE-CF95-D259-098A27AEF4A3}"/>
          </ac:spMkLst>
        </pc:spChg>
        <pc:picChg chg="add del">
          <ac:chgData name="Choi Yong Seok" userId="29ea6c4f-dc10-4b17-9b49-e970b46c0171" providerId="ADAL" clId="{F1208079-2BAB-4B14-8031-9D700053ECAB}" dt="2022-06-20T06:46:39.152" v="9691" actId="478"/>
          <ac:picMkLst>
            <pc:docMk/>
            <pc:sldMk cId="3794034591" sldId="750"/>
            <ac:picMk id="5" creationId="{08C38588-B158-19F1-9F2F-D93568EFA971}"/>
          </ac:picMkLst>
        </pc:picChg>
        <pc:picChg chg="del">
          <ac:chgData name="Choi Yong Seok" userId="29ea6c4f-dc10-4b17-9b49-e970b46c0171" providerId="ADAL" clId="{F1208079-2BAB-4B14-8031-9D700053ECAB}" dt="2022-06-20T06:44:18.707" v="9684" actId="478"/>
          <ac:picMkLst>
            <pc:docMk/>
            <pc:sldMk cId="3794034591" sldId="750"/>
            <ac:picMk id="7" creationId="{21C7F578-121C-7CD9-B49F-FD7C31224578}"/>
          </ac:picMkLst>
        </pc:picChg>
        <pc:picChg chg="del">
          <ac:chgData name="Choi Yong Seok" userId="29ea6c4f-dc10-4b17-9b49-e970b46c0171" providerId="ADAL" clId="{F1208079-2BAB-4B14-8031-9D700053ECAB}" dt="2022-06-20T06:44:17.895" v="9683" actId="478"/>
          <ac:picMkLst>
            <pc:docMk/>
            <pc:sldMk cId="3794034591" sldId="750"/>
            <ac:picMk id="9" creationId="{8DE21D8C-DA74-5EA5-5216-E50C8D79DB4D}"/>
          </ac:picMkLst>
        </pc:picChg>
        <pc:picChg chg="add mod">
          <ac:chgData name="Choi Yong Seok" userId="29ea6c4f-dc10-4b17-9b49-e970b46c0171" providerId="ADAL" clId="{F1208079-2BAB-4B14-8031-9D700053ECAB}" dt="2022-06-20T06:46:40.255" v="9693" actId="1076"/>
          <ac:picMkLst>
            <pc:docMk/>
            <pc:sldMk cId="3794034591" sldId="750"/>
            <ac:picMk id="10" creationId="{1F562560-1868-C309-2D7F-E18BF66F13E8}"/>
          </ac:picMkLst>
        </pc:picChg>
      </pc:sldChg>
      <pc:sldChg chg="add ord">
        <pc:chgData name="Choi Yong Seok" userId="29ea6c4f-dc10-4b17-9b49-e970b46c0171" providerId="ADAL" clId="{F1208079-2BAB-4B14-8031-9D700053ECAB}" dt="2022-06-20T06:50:54.458" v="9752"/>
        <pc:sldMkLst>
          <pc:docMk/>
          <pc:sldMk cId="1413009571" sldId="751"/>
        </pc:sldMkLst>
      </pc:sldChg>
      <pc:sldChg chg="addSp delSp modSp add mod">
        <pc:chgData name="Choi Yong Seok" userId="29ea6c4f-dc10-4b17-9b49-e970b46c0171" providerId="ADAL" clId="{F1208079-2BAB-4B14-8031-9D700053ECAB}" dt="2022-06-20T06:51:17.246" v="9801" actId="1076"/>
        <pc:sldMkLst>
          <pc:docMk/>
          <pc:sldMk cId="918564760" sldId="752"/>
        </pc:sldMkLst>
        <pc:spChg chg="mod">
          <ac:chgData name="Choi Yong Seok" userId="29ea6c4f-dc10-4b17-9b49-e970b46c0171" providerId="ADAL" clId="{F1208079-2BAB-4B14-8031-9D700053ECAB}" dt="2022-06-20T06:51:03.208" v="9798" actId="20577"/>
          <ac:spMkLst>
            <pc:docMk/>
            <pc:sldMk cId="918564760" sldId="752"/>
            <ac:spMk id="8" creationId="{72E90A87-E8FE-CF95-D259-098A27AEF4A3}"/>
          </ac:spMkLst>
        </pc:spChg>
        <pc:picChg chg="add mod">
          <ac:chgData name="Choi Yong Seok" userId="29ea6c4f-dc10-4b17-9b49-e970b46c0171" providerId="ADAL" clId="{F1208079-2BAB-4B14-8031-9D700053ECAB}" dt="2022-06-20T06:51:17.246" v="9801" actId="1076"/>
          <ac:picMkLst>
            <pc:docMk/>
            <pc:sldMk cId="918564760" sldId="752"/>
            <ac:picMk id="5" creationId="{8D2D2938-7255-FA5C-C625-974F90E7B13D}"/>
          </ac:picMkLst>
        </pc:picChg>
        <pc:picChg chg="del">
          <ac:chgData name="Choi Yong Seok" userId="29ea6c4f-dc10-4b17-9b49-e970b46c0171" providerId="ADAL" clId="{F1208079-2BAB-4B14-8031-9D700053ECAB}" dt="2022-06-20T06:51:05.120" v="9799" actId="478"/>
          <ac:picMkLst>
            <pc:docMk/>
            <pc:sldMk cId="918564760" sldId="752"/>
            <ac:picMk id="10" creationId="{1F562560-1868-C309-2D7F-E18BF66F13E8}"/>
          </ac:picMkLst>
        </pc:picChg>
      </pc:sldChg>
    </pc:docChg>
  </pc:docChgLst>
  <pc:docChgLst>
    <pc:chgData name="Choi Yong Seok" userId="29ea6c4f-dc10-4b17-9b49-e970b46c0171" providerId="ADAL" clId="{54D020FC-F0F0-42B1-9B53-3CA0B8EA164C}"/>
    <pc:docChg chg="undo redo custSel addSld delSld modSld sldOrd">
      <pc:chgData name="Choi Yong Seok" userId="29ea6c4f-dc10-4b17-9b49-e970b46c0171" providerId="ADAL" clId="{54D020FC-F0F0-42B1-9B53-3CA0B8EA164C}" dt="2022-06-13T08:26:43.639" v="8949"/>
      <pc:docMkLst>
        <pc:docMk/>
      </pc:docMkLst>
      <pc:sldChg chg="modSp mod">
        <pc:chgData name="Choi Yong Seok" userId="29ea6c4f-dc10-4b17-9b49-e970b46c0171" providerId="ADAL" clId="{54D020FC-F0F0-42B1-9B53-3CA0B8EA164C}" dt="2022-06-09T13:40:17.587" v="221" actId="20577"/>
        <pc:sldMkLst>
          <pc:docMk/>
          <pc:sldMk cId="1335508778" sldId="364"/>
        </pc:sldMkLst>
        <pc:spChg chg="mod">
          <ac:chgData name="Choi Yong Seok" userId="29ea6c4f-dc10-4b17-9b49-e970b46c0171" providerId="ADAL" clId="{54D020FC-F0F0-42B1-9B53-3CA0B8EA164C}" dt="2022-06-09T13:40:17.587" v="221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54D020FC-F0F0-42B1-9B53-3CA0B8EA164C}" dt="2022-06-09T13:39:54.445" v="217" actId="113"/>
          <ac:spMkLst>
            <pc:docMk/>
            <pc:sldMk cId="1335508778" sldId="364"/>
            <ac:spMk id="4" creationId="{00000000-0000-0000-0000-000000000000}"/>
          </ac:spMkLst>
        </pc:spChg>
        <pc:picChg chg="mod">
          <ac:chgData name="Choi Yong Seok" userId="29ea6c4f-dc10-4b17-9b49-e970b46c0171" providerId="ADAL" clId="{54D020FC-F0F0-42B1-9B53-3CA0B8EA164C}" dt="2022-06-09T13:40:14.845" v="219" actId="1076"/>
          <ac:picMkLst>
            <pc:docMk/>
            <pc:sldMk cId="1335508778" sldId="364"/>
            <ac:picMk id="9" creationId="{70F474E0-7BC2-0AF2-C76E-A1A7EA23EB57}"/>
          </ac:picMkLst>
        </pc:picChg>
      </pc:sldChg>
      <pc:sldChg chg="modSp mod">
        <pc:chgData name="Choi Yong Seok" userId="29ea6c4f-dc10-4b17-9b49-e970b46c0171" providerId="ADAL" clId="{54D020FC-F0F0-42B1-9B53-3CA0B8EA164C}" dt="2022-06-13T08:26:43.639" v="8949"/>
        <pc:sldMkLst>
          <pc:docMk/>
          <pc:sldMk cId="2614291775" sldId="705"/>
        </pc:sldMkLst>
        <pc:spChg chg="mod">
          <ac:chgData name="Choi Yong Seok" userId="29ea6c4f-dc10-4b17-9b49-e970b46c0171" providerId="ADAL" clId="{54D020FC-F0F0-42B1-9B53-3CA0B8EA164C}" dt="2022-06-13T08:26:43.639" v="8949"/>
          <ac:spMkLst>
            <pc:docMk/>
            <pc:sldMk cId="2614291775" sldId="705"/>
            <ac:spMk id="3" creationId="{AF883A52-735F-F384-9DB7-00BDFCDEBEE5}"/>
          </ac:spMkLst>
        </pc:spChg>
      </pc:sldChg>
      <pc:sldChg chg="addSp delSp modSp mod">
        <pc:chgData name="Choi Yong Seok" userId="29ea6c4f-dc10-4b17-9b49-e970b46c0171" providerId="ADAL" clId="{54D020FC-F0F0-42B1-9B53-3CA0B8EA164C}" dt="2022-06-13T06:17:43.379" v="5817"/>
        <pc:sldMkLst>
          <pc:docMk/>
          <pc:sldMk cId="831556918" sldId="718"/>
        </pc:sldMkLst>
        <pc:spChg chg="mod">
          <ac:chgData name="Choi Yong Seok" userId="29ea6c4f-dc10-4b17-9b49-e970b46c0171" providerId="ADAL" clId="{54D020FC-F0F0-42B1-9B53-3CA0B8EA164C}" dt="2022-06-13T05:25:10.128" v="4233" actId="6549"/>
          <ac:spMkLst>
            <pc:docMk/>
            <pc:sldMk cId="831556918" sldId="718"/>
            <ac:spMk id="3" creationId="{AF883A52-735F-F384-9DB7-00BDFCDEBEE5}"/>
          </ac:spMkLst>
        </pc:spChg>
        <pc:spChg chg="mod">
          <ac:chgData name="Choi Yong Seok" userId="29ea6c4f-dc10-4b17-9b49-e970b46c0171" providerId="ADAL" clId="{54D020FC-F0F0-42B1-9B53-3CA0B8EA164C}" dt="2022-06-09T14:04:42.274" v="3228" actId="20577"/>
          <ac:spMkLst>
            <pc:docMk/>
            <pc:sldMk cId="831556918" sldId="718"/>
            <ac:spMk id="4" creationId="{00000000-0000-0000-0000-000000000000}"/>
          </ac:spMkLst>
        </pc:spChg>
        <pc:spChg chg="add del mod">
          <ac:chgData name="Choi Yong Seok" userId="29ea6c4f-dc10-4b17-9b49-e970b46c0171" providerId="ADAL" clId="{54D020FC-F0F0-42B1-9B53-3CA0B8EA164C}" dt="2022-06-09T14:16:44.778" v="3746" actId="478"/>
          <ac:spMkLst>
            <pc:docMk/>
            <pc:sldMk cId="831556918" sldId="718"/>
            <ac:spMk id="8" creationId="{81AB0A40-F2A4-A8A9-D43A-11F221D3CA97}"/>
          </ac:spMkLst>
        </pc:spChg>
        <pc:spChg chg="add mod">
          <ac:chgData name="Choi Yong Seok" userId="29ea6c4f-dc10-4b17-9b49-e970b46c0171" providerId="ADAL" clId="{54D020FC-F0F0-42B1-9B53-3CA0B8EA164C}" dt="2022-06-13T06:17:43.379" v="5817"/>
          <ac:spMkLst>
            <pc:docMk/>
            <pc:sldMk cId="831556918" sldId="718"/>
            <ac:spMk id="9" creationId="{3B63B971-B004-2689-8824-89381F000336}"/>
          </ac:spMkLst>
        </pc:spChg>
        <pc:spChg chg="add mod">
          <ac:chgData name="Choi Yong Seok" userId="29ea6c4f-dc10-4b17-9b49-e970b46c0171" providerId="ADAL" clId="{54D020FC-F0F0-42B1-9B53-3CA0B8EA164C}" dt="2022-06-13T06:17:43.379" v="5817"/>
          <ac:spMkLst>
            <pc:docMk/>
            <pc:sldMk cId="831556918" sldId="718"/>
            <ac:spMk id="10" creationId="{BB698274-C886-7802-0B42-533A51ABC602}"/>
          </ac:spMkLst>
        </pc:spChg>
        <pc:picChg chg="del">
          <ac:chgData name="Choi Yong Seok" userId="29ea6c4f-dc10-4b17-9b49-e970b46c0171" providerId="ADAL" clId="{54D020FC-F0F0-42B1-9B53-3CA0B8EA164C}" dt="2022-06-09T14:04:44.018" v="3229" actId="478"/>
          <ac:picMkLst>
            <pc:docMk/>
            <pc:sldMk cId="831556918" sldId="718"/>
            <ac:picMk id="6" creationId="{B295CCAF-9FD5-22B6-E91D-E6EBAE3C9F80}"/>
          </ac:picMkLst>
        </pc:picChg>
        <pc:picChg chg="add mod ord">
          <ac:chgData name="Choi Yong Seok" userId="29ea6c4f-dc10-4b17-9b49-e970b46c0171" providerId="ADAL" clId="{54D020FC-F0F0-42B1-9B53-3CA0B8EA164C}" dt="2022-06-09T14:05:14.092" v="3236" actId="14100"/>
          <ac:picMkLst>
            <pc:docMk/>
            <pc:sldMk cId="831556918" sldId="718"/>
            <ac:picMk id="7" creationId="{76F3950C-32B6-5ED3-ED1C-EDF534E469EF}"/>
          </ac:picMkLst>
        </pc:picChg>
      </pc:sldChg>
      <pc:sldChg chg="del">
        <pc:chgData name="Choi Yong Seok" userId="29ea6c4f-dc10-4b17-9b49-e970b46c0171" providerId="ADAL" clId="{54D020FC-F0F0-42B1-9B53-3CA0B8EA164C}" dt="2022-06-13T06:29:56.966" v="6443" actId="47"/>
        <pc:sldMkLst>
          <pc:docMk/>
          <pc:sldMk cId="3174800830" sldId="719"/>
        </pc:sldMkLst>
      </pc:sldChg>
      <pc:sldChg chg="del">
        <pc:chgData name="Choi Yong Seok" userId="29ea6c4f-dc10-4b17-9b49-e970b46c0171" providerId="ADAL" clId="{54D020FC-F0F0-42B1-9B53-3CA0B8EA164C}" dt="2022-06-13T06:29:56.966" v="6443" actId="47"/>
        <pc:sldMkLst>
          <pc:docMk/>
          <pc:sldMk cId="1386366744" sldId="720"/>
        </pc:sldMkLst>
      </pc:sldChg>
      <pc:sldChg chg="del">
        <pc:chgData name="Choi Yong Seok" userId="29ea6c4f-dc10-4b17-9b49-e970b46c0171" providerId="ADAL" clId="{54D020FC-F0F0-42B1-9B53-3CA0B8EA164C}" dt="2022-06-13T06:29:56.966" v="6443" actId="47"/>
        <pc:sldMkLst>
          <pc:docMk/>
          <pc:sldMk cId="2059403899" sldId="721"/>
        </pc:sldMkLst>
      </pc:sldChg>
      <pc:sldChg chg="del">
        <pc:chgData name="Choi Yong Seok" userId="29ea6c4f-dc10-4b17-9b49-e970b46c0171" providerId="ADAL" clId="{54D020FC-F0F0-42B1-9B53-3CA0B8EA164C}" dt="2022-06-13T06:29:56.966" v="6443" actId="47"/>
        <pc:sldMkLst>
          <pc:docMk/>
          <pc:sldMk cId="1014154192" sldId="722"/>
        </pc:sldMkLst>
      </pc:sldChg>
      <pc:sldChg chg="del">
        <pc:chgData name="Choi Yong Seok" userId="29ea6c4f-dc10-4b17-9b49-e970b46c0171" providerId="ADAL" clId="{54D020FC-F0F0-42B1-9B53-3CA0B8EA164C}" dt="2022-06-13T06:29:56.966" v="6443" actId="47"/>
        <pc:sldMkLst>
          <pc:docMk/>
          <pc:sldMk cId="380350961" sldId="723"/>
        </pc:sldMkLst>
      </pc:sldChg>
      <pc:sldChg chg="del">
        <pc:chgData name="Choi Yong Seok" userId="29ea6c4f-dc10-4b17-9b49-e970b46c0171" providerId="ADAL" clId="{54D020FC-F0F0-42B1-9B53-3CA0B8EA164C}" dt="2022-06-13T06:29:56.966" v="6443" actId="47"/>
        <pc:sldMkLst>
          <pc:docMk/>
          <pc:sldMk cId="2178070453" sldId="724"/>
        </pc:sldMkLst>
      </pc:sldChg>
      <pc:sldChg chg="del">
        <pc:chgData name="Choi Yong Seok" userId="29ea6c4f-dc10-4b17-9b49-e970b46c0171" providerId="ADAL" clId="{54D020FC-F0F0-42B1-9B53-3CA0B8EA164C}" dt="2022-06-13T06:29:56.966" v="6443" actId="47"/>
        <pc:sldMkLst>
          <pc:docMk/>
          <pc:sldMk cId="4167353321" sldId="725"/>
        </pc:sldMkLst>
      </pc:sldChg>
      <pc:sldChg chg="del">
        <pc:chgData name="Choi Yong Seok" userId="29ea6c4f-dc10-4b17-9b49-e970b46c0171" providerId="ADAL" clId="{54D020FC-F0F0-42B1-9B53-3CA0B8EA164C}" dt="2022-06-13T06:29:56.966" v="6443" actId="47"/>
        <pc:sldMkLst>
          <pc:docMk/>
          <pc:sldMk cId="1531606967" sldId="726"/>
        </pc:sldMkLst>
      </pc:sldChg>
      <pc:sldChg chg="modSp add mod">
        <pc:chgData name="Choi Yong Seok" userId="29ea6c4f-dc10-4b17-9b49-e970b46c0171" providerId="ADAL" clId="{54D020FC-F0F0-42B1-9B53-3CA0B8EA164C}" dt="2022-06-09T14:02:25.369" v="3203" actId="20577"/>
        <pc:sldMkLst>
          <pc:docMk/>
          <pc:sldMk cId="129589383" sldId="727"/>
        </pc:sldMkLst>
        <pc:spChg chg="mod">
          <ac:chgData name="Choi Yong Seok" userId="29ea6c4f-dc10-4b17-9b49-e970b46c0171" providerId="ADAL" clId="{54D020FC-F0F0-42B1-9B53-3CA0B8EA164C}" dt="2022-06-09T14:02:25.369" v="3203" actId="20577"/>
          <ac:spMkLst>
            <pc:docMk/>
            <pc:sldMk cId="129589383" sldId="727"/>
            <ac:spMk id="3" creationId="{AF883A52-735F-F384-9DB7-00BDFCDEBEE5}"/>
          </ac:spMkLst>
        </pc:spChg>
      </pc:sldChg>
      <pc:sldChg chg="addSp delSp modSp add mod">
        <pc:chgData name="Choi Yong Seok" userId="29ea6c4f-dc10-4b17-9b49-e970b46c0171" providerId="ADAL" clId="{54D020FC-F0F0-42B1-9B53-3CA0B8EA164C}" dt="2022-06-13T06:17:41.771" v="5816"/>
        <pc:sldMkLst>
          <pc:docMk/>
          <pc:sldMk cId="1421668312" sldId="728"/>
        </pc:sldMkLst>
        <pc:spChg chg="mod">
          <ac:chgData name="Choi Yong Seok" userId="29ea6c4f-dc10-4b17-9b49-e970b46c0171" providerId="ADAL" clId="{54D020FC-F0F0-42B1-9B53-3CA0B8EA164C}" dt="2022-06-13T05:25:35.292" v="4267" actId="113"/>
          <ac:spMkLst>
            <pc:docMk/>
            <pc:sldMk cId="1421668312" sldId="728"/>
            <ac:spMk id="3" creationId="{AF883A52-735F-F384-9DB7-00BDFCDEBEE5}"/>
          </ac:spMkLst>
        </pc:spChg>
        <pc:spChg chg="add del mod">
          <ac:chgData name="Choi Yong Seok" userId="29ea6c4f-dc10-4b17-9b49-e970b46c0171" providerId="ADAL" clId="{54D020FC-F0F0-42B1-9B53-3CA0B8EA164C}" dt="2022-06-13T05:26:10.560" v="4278"/>
          <ac:spMkLst>
            <pc:docMk/>
            <pc:sldMk cId="1421668312" sldId="728"/>
            <ac:spMk id="5" creationId="{FB0E92F5-4E78-40AB-5979-10C34CD0300C}"/>
          </ac:spMkLst>
        </pc:spChg>
        <pc:spChg chg="add mod">
          <ac:chgData name="Choi Yong Seok" userId="29ea6c4f-dc10-4b17-9b49-e970b46c0171" providerId="ADAL" clId="{54D020FC-F0F0-42B1-9B53-3CA0B8EA164C}" dt="2022-06-13T05:54:48.308" v="4489" actId="14100"/>
          <ac:spMkLst>
            <pc:docMk/>
            <pc:sldMk cId="1421668312" sldId="728"/>
            <ac:spMk id="6" creationId="{50B09999-6B5E-210A-E192-81A28B8186D1}"/>
          </ac:spMkLst>
        </pc:spChg>
        <pc:spChg chg="add mod">
          <ac:chgData name="Choi Yong Seok" userId="29ea6c4f-dc10-4b17-9b49-e970b46c0171" providerId="ADAL" clId="{54D020FC-F0F0-42B1-9B53-3CA0B8EA164C}" dt="2022-06-13T06:08:32.182" v="5156" actId="113"/>
          <ac:spMkLst>
            <pc:docMk/>
            <pc:sldMk cId="1421668312" sldId="728"/>
            <ac:spMk id="8" creationId="{545DF78A-0990-D5B3-331A-219E28FB9985}"/>
          </ac:spMkLst>
        </pc:spChg>
        <pc:spChg chg="add del mod">
          <ac:chgData name="Choi Yong Seok" userId="29ea6c4f-dc10-4b17-9b49-e970b46c0171" providerId="ADAL" clId="{54D020FC-F0F0-42B1-9B53-3CA0B8EA164C}" dt="2022-06-13T06:06:12.197" v="4839" actId="478"/>
          <ac:spMkLst>
            <pc:docMk/>
            <pc:sldMk cId="1421668312" sldId="728"/>
            <ac:spMk id="9" creationId="{88CF0495-9E98-2871-CD55-589322B9BE45}"/>
          </ac:spMkLst>
        </pc:spChg>
        <pc:spChg chg="add mod">
          <ac:chgData name="Choi Yong Seok" userId="29ea6c4f-dc10-4b17-9b49-e970b46c0171" providerId="ADAL" clId="{54D020FC-F0F0-42B1-9B53-3CA0B8EA164C}" dt="2022-06-13T06:06:19.361" v="4876" actId="1036"/>
          <ac:spMkLst>
            <pc:docMk/>
            <pc:sldMk cId="1421668312" sldId="728"/>
            <ac:spMk id="10" creationId="{2A505866-240C-6A8F-242C-35F19B9A8BD1}"/>
          </ac:spMkLst>
        </pc:spChg>
        <pc:spChg chg="add mod">
          <ac:chgData name="Choi Yong Seok" userId="29ea6c4f-dc10-4b17-9b49-e970b46c0171" providerId="ADAL" clId="{54D020FC-F0F0-42B1-9B53-3CA0B8EA164C}" dt="2022-06-13T06:17:41.771" v="5816"/>
          <ac:spMkLst>
            <pc:docMk/>
            <pc:sldMk cId="1421668312" sldId="728"/>
            <ac:spMk id="14" creationId="{A37ABE9D-6829-9DFE-A4EC-311858C93CC9}"/>
          </ac:spMkLst>
        </pc:spChg>
        <pc:spChg chg="add mod">
          <ac:chgData name="Choi Yong Seok" userId="29ea6c4f-dc10-4b17-9b49-e970b46c0171" providerId="ADAL" clId="{54D020FC-F0F0-42B1-9B53-3CA0B8EA164C}" dt="2022-06-13T06:17:41.771" v="5816"/>
          <ac:spMkLst>
            <pc:docMk/>
            <pc:sldMk cId="1421668312" sldId="728"/>
            <ac:spMk id="15" creationId="{AFE7BC05-8877-5C87-9672-04F166FBAAB7}"/>
          </ac:spMkLst>
        </pc:spChg>
      </pc:sldChg>
      <pc:sldChg chg="addSp delSp modSp add mod">
        <pc:chgData name="Choi Yong Seok" userId="29ea6c4f-dc10-4b17-9b49-e970b46c0171" providerId="ADAL" clId="{54D020FC-F0F0-42B1-9B53-3CA0B8EA164C}" dt="2022-06-13T06:28:29.281" v="6442" actId="1035"/>
        <pc:sldMkLst>
          <pc:docMk/>
          <pc:sldMk cId="847517674" sldId="729"/>
        </pc:sldMkLst>
        <pc:spChg chg="mod">
          <ac:chgData name="Choi Yong Seok" userId="29ea6c4f-dc10-4b17-9b49-e970b46c0171" providerId="ADAL" clId="{54D020FC-F0F0-42B1-9B53-3CA0B8EA164C}" dt="2022-06-13T06:09:22.114" v="5199" actId="20577"/>
          <ac:spMkLst>
            <pc:docMk/>
            <pc:sldMk cId="847517674" sldId="729"/>
            <ac:spMk id="3" creationId="{AF883A52-735F-F384-9DB7-00BDFCDEBEE5}"/>
          </ac:spMkLst>
        </pc:spChg>
        <pc:spChg chg="add mod">
          <ac:chgData name="Choi Yong Seok" userId="29ea6c4f-dc10-4b17-9b49-e970b46c0171" providerId="ADAL" clId="{54D020FC-F0F0-42B1-9B53-3CA0B8EA164C}" dt="2022-06-13T06:17:25.306" v="5810" actId="1076"/>
          <ac:spMkLst>
            <pc:docMk/>
            <pc:sldMk cId="847517674" sldId="729"/>
            <ac:spMk id="5" creationId="{307D1E2D-E1D3-E307-0301-316E323C011C}"/>
          </ac:spMkLst>
        </pc:spChg>
        <pc:spChg chg="mod">
          <ac:chgData name="Choi Yong Seok" userId="29ea6c4f-dc10-4b17-9b49-e970b46c0171" providerId="ADAL" clId="{54D020FC-F0F0-42B1-9B53-3CA0B8EA164C}" dt="2022-06-13T06:17:36.871" v="5815" actId="14100"/>
          <ac:spMkLst>
            <pc:docMk/>
            <pc:sldMk cId="847517674" sldId="729"/>
            <ac:spMk id="6" creationId="{50B09999-6B5E-210A-E192-81A28B8186D1}"/>
          </ac:spMkLst>
        </pc:spChg>
        <pc:spChg chg="mod">
          <ac:chgData name="Choi Yong Seok" userId="29ea6c4f-dc10-4b17-9b49-e970b46c0171" providerId="ADAL" clId="{54D020FC-F0F0-42B1-9B53-3CA0B8EA164C}" dt="2022-06-13T06:28:16.198" v="6436" actId="20577"/>
          <ac:spMkLst>
            <pc:docMk/>
            <pc:sldMk cId="847517674" sldId="729"/>
            <ac:spMk id="8" creationId="{545DF78A-0990-D5B3-331A-219E28FB9985}"/>
          </ac:spMkLst>
        </pc:spChg>
        <pc:spChg chg="add mod">
          <ac:chgData name="Choi Yong Seok" userId="29ea6c4f-dc10-4b17-9b49-e970b46c0171" providerId="ADAL" clId="{54D020FC-F0F0-42B1-9B53-3CA0B8EA164C}" dt="2022-06-13T06:22:24.458" v="6058" actId="1035"/>
          <ac:spMkLst>
            <pc:docMk/>
            <pc:sldMk cId="847517674" sldId="729"/>
            <ac:spMk id="9" creationId="{AC92593A-C0E9-B9A5-B76D-25D5B0172A47}"/>
          </ac:spMkLst>
        </pc:spChg>
        <pc:spChg chg="del">
          <ac:chgData name="Choi Yong Seok" userId="29ea6c4f-dc10-4b17-9b49-e970b46c0171" providerId="ADAL" clId="{54D020FC-F0F0-42B1-9B53-3CA0B8EA164C}" dt="2022-06-13T06:13:09.569" v="5414" actId="478"/>
          <ac:spMkLst>
            <pc:docMk/>
            <pc:sldMk cId="847517674" sldId="729"/>
            <ac:spMk id="10" creationId="{2A505866-240C-6A8F-242C-35F19B9A8BD1}"/>
          </ac:spMkLst>
        </pc:spChg>
        <pc:spChg chg="add mod">
          <ac:chgData name="Choi Yong Seok" userId="29ea6c4f-dc10-4b17-9b49-e970b46c0171" providerId="ADAL" clId="{54D020FC-F0F0-42B1-9B53-3CA0B8EA164C}" dt="2022-06-13T06:28:29.281" v="6442" actId="1035"/>
          <ac:spMkLst>
            <pc:docMk/>
            <pc:sldMk cId="847517674" sldId="729"/>
            <ac:spMk id="12" creationId="{F3CDD8D0-6744-A8BF-2C6D-EF70E0B2960F}"/>
          </ac:spMkLst>
        </pc:spChg>
        <pc:spChg chg="add mod">
          <ac:chgData name="Choi Yong Seok" userId="29ea6c4f-dc10-4b17-9b49-e970b46c0171" providerId="ADAL" clId="{54D020FC-F0F0-42B1-9B53-3CA0B8EA164C}" dt="2022-06-13T06:17:35.134" v="5814" actId="1076"/>
          <ac:spMkLst>
            <pc:docMk/>
            <pc:sldMk cId="847517674" sldId="729"/>
            <ac:spMk id="13" creationId="{20C7BA13-A632-F2BA-9FA1-7D5961B89368}"/>
          </ac:spMkLst>
        </pc:spChg>
        <pc:spChg chg="add mod">
          <ac:chgData name="Choi Yong Seok" userId="29ea6c4f-dc10-4b17-9b49-e970b46c0171" providerId="ADAL" clId="{54D020FC-F0F0-42B1-9B53-3CA0B8EA164C}" dt="2022-06-13T06:28:29.281" v="6442" actId="1035"/>
          <ac:spMkLst>
            <pc:docMk/>
            <pc:sldMk cId="847517674" sldId="729"/>
            <ac:spMk id="14" creationId="{39F07D1A-E1AF-95D5-644D-826087A51F53}"/>
          </ac:spMkLst>
        </pc:spChg>
        <pc:spChg chg="add mod">
          <ac:chgData name="Choi Yong Seok" userId="29ea6c4f-dc10-4b17-9b49-e970b46c0171" providerId="ADAL" clId="{54D020FC-F0F0-42B1-9B53-3CA0B8EA164C}" dt="2022-06-13T06:28:29.281" v="6442" actId="1035"/>
          <ac:spMkLst>
            <pc:docMk/>
            <pc:sldMk cId="847517674" sldId="729"/>
            <ac:spMk id="17" creationId="{84352A12-F28C-D403-173E-56168F55B7E3}"/>
          </ac:spMkLst>
        </pc:spChg>
      </pc:sldChg>
      <pc:sldChg chg="addSp modSp add mod modNotesTx">
        <pc:chgData name="Choi Yong Seok" userId="29ea6c4f-dc10-4b17-9b49-e970b46c0171" providerId="ADAL" clId="{54D020FC-F0F0-42B1-9B53-3CA0B8EA164C}" dt="2022-06-13T06:57:27.178" v="7040" actId="1035"/>
        <pc:sldMkLst>
          <pc:docMk/>
          <pc:sldMk cId="1447839482" sldId="730"/>
        </pc:sldMkLst>
        <pc:spChg chg="mod">
          <ac:chgData name="Choi Yong Seok" userId="29ea6c4f-dc10-4b17-9b49-e970b46c0171" providerId="ADAL" clId="{54D020FC-F0F0-42B1-9B53-3CA0B8EA164C}" dt="2022-06-13T06:31:50.401" v="6485" actId="1076"/>
          <ac:spMkLst>
            <pc:docMk/>
            <pc:sldMk cId="1447839482" sldId="730"/>
            <ac:spMk id="3" creationId="{AF883A52-735F-F384-9DB7-00BDFCDEBEE5}"/>
          </ac:spMkLst>
        </pc:spChg>
        <pc:spChg chg="mod">
          <ac:chgData name="Choi Yong Seok" userId="29ea6c4f-dc10-4b17-9b49-e970b46c0171" providerId="ADAL" clId="{54D020FC-F0F0-42B1-9B53-3CA0B8EA164C}" dt="2022-06-13T06:30:11.970" v="6461" actId="20577"/>
          <ac:spMkLst>
            <pc:docMk/>
            <pc:sldMk cId="1447839482" sldId="730"/>
            <ac:spMk id="4" creationId="{00000000-0000-0000-0000-000000000000}"/>
          </ac:spMkLst>
        </pc:spChg>
        <pc:spChg chg="add mod">
          <ac:chgData name="Choi Yong Seok" userId="29ea6c4f-dc10-4b17-9b49-e970b46c0171" providerId="ADAL" clId="{54D020FC-F0F0-42B1-9B53-3CA0B8EA164C}" dt="2022-06-13T06:34:32.726" v="6694" actId="113"/>
          <ac:spMkLst>
            <pc:docMk/>
            <pc:sldMk cId="1447839482" sldId="730"/>
            <ac:spMk id="5" creationId="{25EF4671-01D3-2370-286B-1E00CA05B0E6}"/>
          </ac:spMkLst>
        </pc:spChg>
        <pc:spChg chg="add mod">
          <ac:chgData name="Choi Yong Seok" userId="29ea6c4f-dc10-4b17-9b49-e970b46c0171" providerId="ADAL" clId="{54D020FC-F0F0-42B1-9B53-3CA0B8EA164C}" dt="2022-06-13T06:54:22.566" v="6860"/>
          <ac:spMkLst>
            <pc:docMk/>
            <pc:sldMk cId="1447839482" sldId="730"/>
            <ac:spMk id="9" creationId="{8672F777-5B0B-9199-549C-10A9E6E4FD22}"/>
          </ac:spMkLst>
        </pc:spChg>
        <pc:spChg chg="add mod">
          <ac:chgData name="Choi Yong Seok" userId="29ea6c4f-dc10-4b17-9b49-e970b46c0171" providerId="ADAL" clId="{54D020FC-F0F0-42B1-9B53-3CA0B8EA164C}" dt="2022-06-13T06:57:27.178" v="7040" actId="1035"/>
          <ac:spMkLst>
            <pc:docMk/>
            <pc:sldMk cId="1447839482" sldId="730"/>
            <ac:spMk id="10" creationId="{BD71962C-F1C8-B3A9-C530-DB0E2CE1DA8D}"/>
          </ac:spMkLst>
        </pc:spChg>
        <pc:picChg chg="add mod">
          <ac:chgData name="Choi Yong Seok" userId="29ea6c4f-dc10-4b17-9b49-e970b46c0171" providerId="ADAL" clId="{54D020FC-F0F0-42B1-9B53-3CA0B8EA164C}" dt="2022-06-13T06:56:03.472" v="6979" actId="1076"/>
          <ac:picMkLst>
            <pc:docMk/>
            <pc:sldMk cId="1447839482" sldId="730"/>
            <ac:picMk id="7" creationId="{A32E0243-BB48-0030-44AD-48BA29E49A04}"/>
          </ac:picMkLst>
        </pc:picChg>
        <pc:picChg chg="add mod ord">
          <ac:chgData name="Choi Yong Seok" userId="29ea6c4f-dc10-4b17-9b49-e970b46c0171" providerId="ADAL" clId="{54D020FC-F0F0-42B1-9B53-3CA0B8EA164C}" dt="2022-06-13T06:56:26.554" v="6987" actId="167"/>
          <ac:picMkLst>
            <pc:docMk/>
            <pc:sldMk cId="1447839482" sldId="730"/>
            <ac:picMk id="12" creationId="{7CAD55A5-0164-3267-ED22-97AAE16B7A40}"/>
          </ac:picMkLst>
        </pc:picChg>
      </pc:sldChg>
      <pc:sldChg chg="addSp delSp modSp add mod modNotesTx">
        <pc:chgData name="Choi Yong Seok" userId="29ea6c4f-dc10-4b17-9b49-e970b46c0171" providerId="ADAL" clId="{54D020FC-F0F0-42B1-9B53-3CA0B8EA164C}" dt="2022-06-13T07:19:22.938" v="8031" actId="1035"/>
        <pc:sldMkLst>
          <pc:docMk/>
          <pc:sldMk cId="973579604" sldId="731"/>
        </pc:sldMkLst>
        <pc:spChg chg="mod">
          <ac:chgData name="Choi Yong Seok" userId="29ea6c4f-dc10-4b17-9b49-e970b46c0171" providerId="ADAL" clId="{54D020FC-F0F0-42B1-9B53-3CA0B8EA164C}" dt="2022-06-13T06:58:14.300" v="7073" actId="20577"/>
          <ac:spMkLst>
            <pc:docMk/>
            <pc:sldMk cId="973579604" sldId="731"/>
            <ac:spMk id="3" creationId="{AF883A52-735F-F384-9DB7-00BDFCDEBEE5}"/>
          </ac:spMkLst>
        </pc:spChg>
        <pc:spChg chg="mod">
          <ac:chgData name="Choi Yong Seok" userId="29ea6c4f-dc10-4b17-9b49-e970b46c0171" providerId="ADAL" clId="{54D020FC-F0F0-42B1-9B53-3CA0B8EA164C}" dt="2022-06-13T06:59:33.684" v="7151" actId="113"/>
          <ac:spMkLst>
            <pc:docMk/>
            <pc:sldMk cId="973579604" sldId="731"/>
            <ac:spMk id="5" creationId="{25EF4671-01D3-2370-286B-1E00CA05B0E6}"/>
          </ac:spMkLst>
        </pc:spChg>
        <pc:spChg chg="mod">
          <ac:chgData name="Choi Yong Seok" userId="29ea6c4f-dc10-4b17-9b49-e970b46c0171" providerId="ADAL" clId="{54D020FC-F0F0-42B1-9B53-3CA0B8EA164C}" dt="2022-06-13T07:02:39.703" v="7185"/>
          <ac:spMkLst>
            <pc:docMk/>
            <pc:sldMk cId="973579604" sldId="731"/>
            <ac:spMk id="9" creationId="{8672F777-5B0B-9199-549C-10A9E6E4FD22}"/>
          </ac:spMkLst>
        </pc:spChg>
        <pc:spChg chg="mod">
          <ac:chgData name="Choi Yong Seok" userId="29ea6c4f-dc10-4b17-9b49-e970b46c0171" providerId="ADAL" clId="{54D020FC-F0F0-42B1-9B53-3CA0B8EA164C}" dt="2022-06-13T07:19:18.254" v="8023" actId="6549"/>
          <ac:spMkLst>
            <pc:docMk/>
            <pc:sldMk cId="973579604" sldId="731"/>
            <ac:spMk id="10" creationId="{BD71962C-F1C8-B3A9-C530-DB0E2CE1DA8D}"/>
          </ac:spMkLst>
        </pc:spChg>
        <pc:spChg chg="add mod">
          <ac:chgData name="Choi Yong Seok" userId="29ea6c4f-dc10-4b17-9b49-e970b46c0171" providerId="ADAL" clId="{54D020FC-F0F0-42B1-9B53-3CA0B8EA164C}" dt="2022-06-13T07:05:41.123" v="7607"/>
          <ac:spMkLst>
            <pc:docMk/>
            <pc:sldMk cId="973579604" sldId="731"/>
            <ac:spMk id="13" creationId="{9F1EBCB6-70C4-42A3-D1B4-88F8D8B90C63}"/>
          </ac:spMkLst>
        </pc:spChg>
        <pc:spChg chg="add mod">
          <ac:chgData name="Choi Yong Seok" userId="29ea6c4f-dc10-4b17-9b49-e970b46c0171" providerId="ADAL" clId="{54D020FC-F0F0-42B1-9B53-3CA0B8EA164C}" dt="2022-06-13T07:19:22.938" v="8031" actId="1035"/>
          <ac:spMkLst>
            <pc:docMk/>
            <pc:sldMk cId="973579604" sldId="731"/>
            <ac:spMk id="14" creationId="{E824F611-91D1-6A11-7291-CCB411520A0A}"/>
          </ac:spMkLst>
        </pc:spChg>
        <pc:picChg chg="del">
          <ac:chgData name="Choi Yong Seok" userId="29ea6c4f-dc10-4b17-9b49-e970b46c0171" providerId="ADAL" clId="{54D020FC-F0F0-42B1-9B53-3CA0B8EA164C}" dt="2022-06-13T06:57:32.563" v="7042" actId="478"/>
          <ac:picMkLst>
            <pc:docMk/>
            <pc:sldMk cId="973579604" sldId="731"/>
            <ac:picMk id="7" creationId="{A32E0243-BB48-0030-44AD-48BA29E49A04}"/>
          </ac:picMkLst>
        </pc:picChg>
        <pc:picChg chg="del">
          <ac:chgData name="Choi Yong Seok" userId="29ea6c4f-dc10-4b17-9b49-e970b46c0171" providerId="ADAL" clId="{54D020FC-F0F0-42B1-9B53-3CA0B8EA164C}" dt="2022-06-13T06:57:32.979" v="7043" actId="478"/>
          <ac:picMkLst>
            <pc:docMk/>
            <pc:sldMk cId="973579604" sldId="731"/>
            <ac:picMk id="12" creationId="{7CAD55A5-0164-3267-ED22-97AAE16B7A40}"/>
          </ac:picMkLst>
        </pc:picChg>
      </pc:sldChg>
      <pc:sldChg chg="addSp delSp modSp add mod">
        <pc:chgData name="Choi Yong Seok" userId="29ea6c4f-dc10-4b17-9b49-e970b46c0171" providerId="ADAL" clId="{54D020FC-F0F0-42B1-9B53-3CA0B8EA164C}" dt="2022-06-13T07:28:08.673" v="8763" actId="1076"/>
        <pc:sldMkLst>
          <pc:docMk/>
          <pc:sldMk cId="1158467747" sldId="732"/>
        </pc:sldMkLst>
        <pc:spChg chg="mod">
          <ac:chgData name="Choi Yong Seok" userId="29ea6c4f-dc10-4b17-9b49-e970b46c0171" providerId="ADAL" clId="{54D020FC-F0F0-42B1-9B53-3CA0B8EA164C}" dt="2022-06-13T07:20:00.396" v="8042" actId="20577"/>
          <ac:spMkLst>
            <pc:docMk/>
            <pc:sldMk cId="1158467747" sldId="732"/>
            <ac:spMk id="3" creationId="{AF883A52-735F-F384-9DB7-00BDFCDEBEE5}"/>
          </ac:spMkLst>
        </pc:spChg>
        <pc:spChg chg="mod">
          <ac:chgData name="Choi Yong Seok" userId="29ea6c4f-dc10-4b17-9b49-e970b46c0171" providerId="ADAL" clId="{54D020FC-F0F0-42B1-9B53-3CA0B8EA164C}" dt="2022-06-13T07:21:44.426" v="8296" actId="1035"/>
          <ac:spMkLst>
            <pc:docMk/>
            <pc:sldMk cId="1158467747" sldId="732"/>
            <ac:spMk id="5" creationId="{25EF4671-01D3-2370-286B-1E00CA05B0E6}"/>
          </ac:spMkLst>
        </pc:spChg>
        <pc:spChg chg="mod">
          <ac:chgData name="Choi Yong Seok" userId="29ea6c4f-dc10-4b17-9b49-e970b46c0171" providerId="ADAL" clId="{54D020FC-F0F0-42B1-9B53-3CA0B8EA164C}" dt="2022-06-13T07:21:56.705" v="8320" actId="20577"/>
          <ac:spMkLst>
            <pc:docMk/>
            <pc:sldMk cId="1158467747" sldId="732"/>
            <ac:spMk id="9" creationId="{8672F777-5B0B-9199-549C-10A9E6E4FD22}"/>
          </ac:spMkLst>
        </pc:spChg>
        <pc:spChg chg="mod">
          <ac:chgData name="Choi Yong Seok" userId="29ea6c4f-dc10-4b17-9b49-e970b46c0171" providerId="ADAL" clId="{54D020FC-F0F0-42B1-9B53-3CA0B8EA164C}" dt="2022-06-13T07:24:50.380" v="8526"/>
          <ac:spMkLst>
            <pc:docMk/>
            <pc:sldMk cId="1158467747" sldId="732"/>
            <ac:spMk id="10" creationId="{BD71962C-F1C8-B3A9-C530-DB0E2CE1DA8D}"/>
          </ac:spMkLst>
        </pc:spChg>
        <pc:spChg chg="del">
          <ac:chgData name="Choi Yong Seok" userId="29ea6c4f-dc10-4b17-9b49-e970b46c0171" providerId="ADAL" clId="{54D020FC-F0F0-42B1-9B53-3CA0B8EA164C}" dt="2022-06-13T07:21:59.079" v="8321" actId="478"/>
          <ac:spMkLst>
            <pc:docMk/>
            <pc:sldMk cId="1158467747" sldId="732"/>
            <ac:spMk id="13" creationId="{9F1EBCB6-70C4-42A3-D1B4-88F8D8B90C63}"/>
          </ac:spMkLst>
        </pc:spChg>
        <pc:spChg chg="del">
          <ac:chgData name="Choi Yong Seok" userId="29ea6c4f-dc10-4b17-9b49-e970b46c0171" providerId="ADAL" clId="{54D020FC-F0F0-42B1-9B53-3CA0B8EA164C}" dt="2022-06-13T07:22:00.477" v="8322" actId="478"/>
          <ac:spMkLst>
            <pc:docMk/>
            <pc:sldMk cId="1158467747" sldId="732"/>
            <ac:spMk id="14" creationId="{E824F611-91D1-6A11-7291-CCB411520A0A}"/>
          </ac:spMkLst>
        </pc:spChg>
        <pc:spChg chg="add mod">
          <ac:chgData name="Choi Yong Seok" userId="29ea6c4f-dc10-4b17-9b49-e970b46c0171" providerId="ADAL" clId="{54D020FC-F0F0-42B1-9B53-3CA0B8EA164C}" dt="2022-06-13T07:25:11.979" v="8554" actId="20577"/>
          <ac:spMkLst>
            <pc:docMk/>
            <pc:sldMk cId="1158467747" sldId="732"/>
            <ac:spMk id="15" creationId="{11F27306-871B-BC94-52A3-ECAB1D79F6F1}"/>
          </ac:spMkLst>
        </pc:spChg>
        <pc:spChg chg="add mod">
          <ac:chgData name="Choi Yong Seok" userId="29ea6c4f-dc10-4b17-9b49-e970b46c0171" providerId="ADAL" clId="{54D020FC-F0F0-42B1-9B53-3CA0B8EA164C}" dt="2022-06-13T07:27:37.269" v="8759" actId="20577"/>
          <ac:spMkLst>
            <pc:docMk/>
            <pc:sldMk cId="1158467747" sldId="732"/>
            <ac:spMk id="16" creationId="{D7E4B8F6-F8FE-565B-ADDE-1E33143CC9AF}"/>
          </ac:spMkLst>
        </pc:spChg>
        <pc:picChg chg="add mod">
          <ac:chgData name="Choi Yong Seok" userId="29ea6c4f-dc10-4b17-9b49-e970b46c0171" providerId="ADAL" clId="{54D020FC-F0F0-42B1-9B53-3CA0B8EA164C}" dt="2022-06-13T07:28:08.673" v="8763" actId="1076"/>
          <ac:picMkLst>
            <pc:docMk/>
            <pc:sldMk cId="1158467747" sldId="732"/>
            <ac:picMk id="7" creationId="{15BCDE44-0F01-86DC-A0CD-CFAAD18BB194}"/>
          </ac:picMkLst>
        </pc:picChg>
      </pc:sldChg>
      <pc:sldChg chg="addSp delSp modSp add mod">
        <pc:chgData name="Choi Yong Seok" userId="29ea6c4f-dc10-4b17-9b49-e970b46c0171" providerId="ADAL" clId="{54D020FC-F0F0-42B1-9B53-3CA0B8EA164C}" dt="2022-06-13T07:28:51.229" v="8796" actId="1076"/>
        <pc:sldMkLst>
          <pc:docMk/>
          <pc:sldMk cId="1368057167" sldId="733"/>
        </pc:sldMkLst>
        <pc:spChg chg="mod">
          <ac:chgData name="Choi Yong Seok" userId="29ea6c4f-dc10-4b17-9b49-e970b46c0171" providerId="ADAL" clId="{54D020FC-F0F0-42B1-9B53-3CA0B8EA164C}" dt="2022-06-13T07:28:26.259" v="8791" actId="20577"/>
          <ac:spMkLst>
            <pc:docMk/>
            <pc:sldMk cId="1368057167" sldId="733"/>
            <ac:spMk id="3" creationId="{AF883A52-735F-F384-9DB7-00BDFCDEBEE5}"/>
          </ac:spMkLst>
        </pc:spChg>
        <pc:spChg chg="mod">
          <ac:chgData name="Choi Yong Seok" userId="29ea6c4f-dc10-4b17-9b49-e970b46c0171" providerId="ADAL" clId="{54D020FC-F0F0-42B1-9B53-3CA0B8EA164C}" dt="2022-06-13T07:28:21.027" v="8771" actId="20577"/>
          <ac:spMkLst>
            <pc:docMk/>
            <pc:sldMk cId="1368057167" sldId="733"/>
            <ac:spMk id="4" creationId="{00000000-0000-0000-0000-000000000000}"/>
          </ac:spMkLst>
        </pc:spChg>
        <pc:spChg chg="del">
          <ac:chgData name="Choi Yong Seok" userId="29ea6c4f-dc10-4b17-9b49-e970b46c0171" providerId="ADAL" clId="{54D020FC-F0F0-42B1-9B53-3CA0B8EA164C}" dt="2022-06-13T07:28:29.845" v="8793" actId="478"/>
          <ac:spMkLst>
            <pc:docMk/>
            <pc:sldMk cId="1368057167" sldId="733"/>
            <ac:spMk id="5" creationId="{25EF4671-01D3-2370-286B-1E00CA05B0E6}"/>
          </ac:spMkLst>
        </pc:spChg>
        <pc:spChg chg="del">
          <ac:chgData name="Choi Yong Seok" userId="29ea6c4f-dc10-4b17-9b49-e970b46c0171" providerId="ADAL" clId="{54D020FC-F0F0-42B1-9B53-3CA0B8EA164C}" dt="2022-06-13T07:28:29.845" v="8793" actId="478"/>
          <ac:spMkLst>
            <pc:docMk/>
            <pc:sldMk cId="1368057167" sldId="733"/>
            <ac:spMk id="9" creationId="{8672F777-5B0B-9199-549C-10A9E6E4FD22}"/>
          </ac:spMkLst>
        </pc:spChg>
        <pc:spChg chg="del">
          <ac:chgData name="Choi Yong Seok" userId="29ea6c4f-dc10-4b17-9b49-e970b46c0171" providerId="ADAL" clId="{54D020FC-F0F0-42B1-9B53-3CA0B8EA164C}" dt="2022-06-13T07:28:29.845" v="8793" actId="478"/>
          <ac:spMkLst>
            <pc:docMk/>
            <pc:sldMk cId="1368057167" sldId="733"/>
            <ac:spMk id="10" creationId="{BD71962C-F1C8-B3A9-C530-DB0E2CE1DA8D}"/>
          </ac:spMkLst>
        </pc:spChg>
        <pc:spChg chg="del">
          <ac:chgData name="Choi Yong Seok" userId="29ea6c4f-dc10-4b17-9b49-e970b46c0171" providerId="ADAL" clId="{54D020FC-F0F0-42B1-9B53-3CA0B8EA164C}" dt="2022-06-13T07:28:29.845" v="8793" actId="478"/>
          <ac:spMkLst>
            <pc:docMk/>
            <pc:sldMk cId="1368057167" sldId="733"/>
            <ac:spMk id="15" creationId="{11F27306-871B-BC94-52A3-ECAB1D79F6F1}"/>
          </ac:spMkLst>
        </pc:spChg>
        <pc:spChg chg="del">
          <ac:chgData name="Choi Yong Seok" userId="29ea6c4f-dc10-4b17-9b49-e970b46c0171" providerId="ADAL" clId="{54D020FC-F0F0-42B1-9B53-3CA0B8EA164C}" dt="2022-06-13T07:28:29.845" v="8793" actId="478"/>
          <ac:spMkLst>
            <pc:docMk/>
            <pc:sldMk cId="1368057167" sldId="733"/>
            <ac:spMk id="16" creationId="{D7E4B8F6-F8FE-565B-ADDE-1E33143CC9AF}"/>
          </ac:spMkLst>
        </pc:spChg>
        <pc:picChg chg="del">
          <ac:chgData name="Choi Yong Seok" userId="29ea6c4f-dc10-4b17-9b49-e970b46c0171" providerId="ADAL" clId="{54D020FC-F0F0-42B1-9B53-3CA0B8EA164C}" dt="2022-06-13T07:28:27.707" v="8792" actId="478"/>
          <ac:picMkLst>
            <pc:docMk/>
            <pc:sldMk cId="1368057167" sldId="733"/>
            <ac:picMk id="7" creationId="{15BCDE44-0F01-86DC-A0CD-CFAAD18BB194}"/>
          </ac:picMkLst>
        </pc:picChg>
        <pc:picChg chg="add mod">
          <ac:chgData name="Choi Yong Seok" userId="29ea6c4f-dc10-4b17-9b49-e970b46c0171" providerId="ADAL" clId="{54D020FC-F0F0-42B1-9B53-3CA0B8EA164C}" dt="2022-06-13T07:28:51.229" v="8796" actId="1076"/>
          <ac:picMkLst>
            <pc:docMk/>
            <pc:sldMk cId="1368057167" sldId="733"/>
            <ac:picMk id="8" creationId="{4ACDCD6D-FA74-F6CE-30E7-293D5D8DC8D7}"/>
          </ac:picMkLst>
        </pc:picChg>
      </pc:sldChg>
      <pc:sldChg chg="addSp delSp modSp add mod ord">
        <pc:chgData name="Choi Yong Seok" userId="29ea6c4f-dc10-4b17-9b49-e970b46c0171" providerId="ADAL" clId="{54D020FC-F0F0-42B1-9B53-3CA0B8EA164C}" dt="2022-06-13T07:30:20.921" v="8855"/>
        <pc:sldMkLst>
          <pc:docMk/>
          <pc:sldMk cId="2750392082" sldId="734"/>
        </pc:sldMkLst>
        <pc:spChg chg="mod">
          <ac:chgData name="Choi Yong Seok" userId="29ea6c4f-dc10-4b17-9b49-e970b46c0171" providerId="ADAL" clId="{54D020FC-F0F0-42B1-9B53-3CA0B8EA164C}" dt="2022-06-13T07:30:08.563" v="8850" actId="20577"/>
          <ac:spMkLst>
            <pc:docMk/>
            <pc:sldMk cId="2750392082" sldId="734"/>
            <ac:spMk id="3" creationId="{AF883A52-735F-F384-9DB7-00BDFCDEBEE5}"/>
          </ac:spMkLst>
        </pc:spChg>
        <pc:picChg chg="add del mod">
          <ac:chgData name="Choi Yong Seok" userId="29ea6c4f-dc10-4b17-9b49-e970b46c0171" providerId="ADAL" clId="{54D020FC-F0F0-42B1-9B53-3CA0B8EA164C}" dt="2022-06-13T07:30:09.739" v="8851" actId="478"/>
          <ac:picMkLst>
            <pc:docMk/>
            <pc:sldMk cId="2750392082" sldId="734"/>
            <ac:picMk id="6" creationId="{29FFCEA6-9A2B-167A-00B0-85526783EBBC}"/>
          </ac:picMkLst>
        </pc:picChg>
        <pc:picChg chg="del">
          <ac:chgData name="Choi Yong Seok" userId="29ea6c4f-dc10-4b17-9b49-e970b46c0171" providerId="ADAL" clId="{54D020FC-F0F0-42B1-9B53-3CA0B8EA164C}" dt="2022-06-13T07:29:24.866" v="8798" actId="478"/>
          <ac:picMkLst>
            <pc:docMk/>
            <pc:sldMk cId="2750392082" sldId="734"/>
            <ac:picMk id="8" creationId="{4ACDCD6D-FA74-F6CE-30E7-293D5D8DC8D7}"/>
          </ac:picMkLst>
        </pc:picChg>
        <pc:picChg chg="add mod">
          <ac:chgData name="Choi Yong Seok" userId="29ea6c4f-dc10-4b17-9b49-e970b46c0171" providerId="ADAL" clId="{54D020FC-F0F0-42B1-9B53-3CA0B8EA164C}" dt="2022-06-13T07:30:18.795" v="8853" actId="1076"/>
          <ac:picMkLst>
            <pc:docMk/>
            <pc:sldMk cId="2750392082" sldId="734"/>
            <ac:picMk id="9" creationId="{03AB30C6-D105-79FA-AA42-F08E4E617723}"/>
          </ac:picMkLst>
        </pc:picChg>
      </pc:sldChg>
      <pc:sldChg chg="addSp delSp modSp add mod">
        <pc:chgData name="Choi Yong Seok" userId="29ea6c4f-dc10-4b17-9b49-e970b46c0171" providerId="ADAL" clId="{54D020FC-F0F0-42B1-9B53-3CA0B8EA164C}" dt="2022-06-13T07:31:07.229" v="8861" actId="21"/>
        <pc:sldMkLst>
          <pc:docMk/>
          <pc:sldMk cId="3168357840" sldId="735"/>
        </pc:sldMkLst>
        <pc:spChg chg="add del mod">
          <ac:chgData name="Choi Yong Seok" userId="29ea6c4f-dc10-4b17-9b49-e970b46c0171" providerId="ADAL" clId="{54D020FC-F0F0-42B1-9B53-3CA0B8EA164C}" dt="2022-06-13T07:31:07.229" v="8861" actId="21"/>
          <ac:spMkLst>
            <pc:docMk/>
            <pc:sldMk cId="3168357840" sldId="735"/>
            <ac:spMk id="5" creationId="{1DA5665F-1D53-A758-0460-999E4FC1A7FE}"/>
          </ac:spMkLst>
        </pc:spChg>
        <pc:picChg chg="add del">
          <ac:chgData name="Choi Yong Seok" userId="29ea6c4f-dc10-4b17-9b49-e970b46c0171" providerId="ADAL" clId="{54D020FC-F0F0-42B1-9B53-3CA0B8EA164C}" dt="2022-06-13T07:31:07.229" v="8861" actId="21"/>
          <ac:picMkLst>
            <pc:docMk/>
            <pc:sldMk cId="3168357840" sldId="735"/>
            <ac:picMk id="6" creationId="{29FFCEA6-9A2B-167A-00B0-85526783EBBC}"/>
          </ac:picMkLst>
        </pc:picChg>
      </pc:sldChg>
      <pc:sldChg chg="addSp delSp modSp add mod">
        <pc:chgData name="Choi Yong Seok" userId="29ea6c4f-dc10-4b17-9b49-e970b46c0171" providerId="ADAL" clId="{54D020FC-F0F0-42B1-9B53-3CA0B8EA164C}" dt="2022-06-13T08:22:12.837" v="8929" actId="171"/>
        <pc:sldMkLst>
          <pc:docMk/>
          <pc:sldMk cId="481435459" sldId="736"/>
        </pc:sldMkLst>
        <pc:spChg chg="add mod">
          <ac:chgData name="Choi Yong Seok" userId="29ea6c4f-dc10-4b17-9b49-e970b46c0171" providerId="ADAL" clId="{54D020FC-F0F0-42B1-9B53-3CA0B8EA164C}" dt="2022-06-13T08:21:56.715" v="8923" actId="14100"/>
          <ac:spMkLst>
            <pc:docMk/>
            <pc:sldMk cId="481435459" sldId="736"/>
            <ac:spMk id="12" creationId="{B52256C6-379E-5B24-2A5F-C59A9AA09CA2}"/>
          </ac:spMkLst>
        </pc:spChg>
        <pc:picChg chg="add mod ord">
          <ac:chgData name="Choi Yong Seok" userId="29ea6c4f-dc10-4b17-9b49-e970b46c0171" providerId="ADAL" clId="{54D020FC-F0F0-42B1-9B53-3CA0B8EA164C}" dt="2022-06-13T08:22:12.837" v="8929" actId="171"/>
          <ac:picMkLst>
            <pc:docMk/>
            <pc:sldMk cId="481435459" sldId="736"/>
            <ac:picMk id="6" creationId="{53F777D7-E9E3-0983-EBD4-4A44E7DD1A3E}"/>
          </ac:picMkLst>
        </pc:picChg>
        <pc:picChg chg="del">
          <ac:chgData name="Choi Yong Seok" userId="29ea6c4f-dc10-4b17-9b49-e970b46c0171" providerId="ADAL" clId="{54D020FC-F0F0-42B1-9B53-3CA0B8EA164C}" dt="2022-06-13T07:31:09.727" v="8862" actId="478"/>
          <ac:picMkLst>
            <pc:docMk/>
            <pc:sldMk cId="481435459" sldId="736"/>
            <ac:picMk id="9" creationId="{03AB30C6-D105-79FA-AA42-F08E4E617723}"/>
          </ac:picMkLst>
        </pc:picChg>
        <pc:picChg chg="add mod">
          <ac:chgData name="Choi Yong Seok" userId="29ea6c4f-dc10-4b17-9b49-e970b46c0171" providerId="ADAL" clId="{54D020FC-F0F0-42B1-9B53-3CA0B8EA164C}" dt="2022-06-13T07:31:12.604" v="8864" actId="1076"/>
          <ac:picMkLst>
            <pc:docMk/>
            <pc:sldMk cId="481435459" sldId="736"/>
            <ac:picMk id="10" creationId="{99CE1DFF-C755-1EDF-FBC9-55DE32B93D28}"/>
          </ac:picMkLst>
        </pc:picChg>
      </pc:sldChg>
      <pc:sldChg chg="addSp delSp modSp add mod">
        <pc:chgData name="Choi Yong Seok" userId="29ea6c4f-dc10-4b17-9b49-e970b46c0171" providerId="ADAL" clId="{54D020FC-F0F0-42B1-9B53-3CA0B8EA164C}" dt="2022-06-13T07:31:44.139" v="8875" actId="1076"/>
        <pc:sldMkLst>
          <pc:docMk/>
          <pc:sldMk cId="2530752095" sldId="737"/>
        </pc:sldMkLst>
        <pc:spChg chg="mod">
          <ac:chgData name="Choi Yong Seok" userId="29ea6c4f-dc10-4b17-9b49-e970b46c0171" providerId="ADAL" clId="{54D020FC-F0F0-42B1-9B53-3CA0B8EA164C}" dt="2022-06-13T07:31:32.746" v="8870" actId="20577"/>
          <ac:spMkLst>
            <pc:docMk/>
            <pc:sldMk cId="2530752095" sldId="737"/>
            <ac:spMk id="3" creationId="{AF883A52-735F-F384-9DB7-00BDFCDEBEE5}"/>
          </ac:spMkLst>
        </pc:spChg>
        <pc:spChg chg="del">
          <ac:chgData name="Choi Yong Seok" userId="29ea6c4f-dc10-4b17-9b49-e970b46c0171" providerId="ADAL" clId="{54D020FC-F0F0-42B1-9B53-3CA0B8EA164C}" dt="2022-06-13T07:31:35.534" v="8871" actId="478"/>
          <ac:spMkLst>
            <pc:docMk/>
            <pc:sldMk cId="2530752095" sldId="737"/>
            <ac:spMk id="12" creationId="{B52256C6-379E-5B24-2A5F-C59A9AA09CA2}"/>
          </ac:spMkLst>
        </pc:spChg>
        <pc:picChg chg="add mod">
          <ac:chgData name="Choi Yong Seok" userId="29ea6c4f-dc10-4b17-9b49-e970b46c0171" providerId="ADAL" clId="{54D020FC-F0F0-42B1-9B53-3CA0B8EA164C}" dt="2022-06-13T07:31:44.139" v="8875" actId="1076"/>
          <ac:picMkLst>
            <pc:docMk/>
            <pc:sldMk cId="2530752095" sldId="737"/>
            <ac:picMk id="6" creationId="{DEB46022-0A7B-AC4E-FE56-D8F156630D71}"/>
          </ac:picMkLst>
        </pc:picChg>
        <pc:picChg chg="del">
          <ac:chgData name="Choi Yong Seok" userId="29ea6c4f-dc10-4b17-9b49-e970b46c0171" providerId="ADAL" clId="{54D020FC-F0F0-42B1-9B53-3CA0B8EA164C}" dt="2022-06-13T07:31:35.827" v="8872" actId="478"/>
          <ac:picMkLst>
            <pc:docMk/>
            <pc:sldMk cId="2530752095" sldId="737"/>
            <ac:picMk id="10" creationId="{99CE1DFF-C755-1EDF-FBC9-55DE32B93D28}"/>
          </ac:picMkLst>
        </pc:picChg>
      </pc:sldChg>
      <pc:sldChg chg="addSp delSp modSp add mod">
        <pc:chgData name="Choi Yong Seok" userId="29ea6c4f-dc10-4b17-9b49-e970b46c0171" providerId="ADAL" clId="{54D020FC-F0F0-42B1-9B53-3CA0B8EA164C}" dt="2022-06-13T07:32:28.469" v="8886" actId="1076"/>
        <pc:sldMkLst>
          <pc:docMk/>
          <pc:sldMk cId="157952218" sldId="738"/>
        </pc:sldMkLst>
        <pc:picChg chg="del">
          <ac:chgData name="Choi Yong Seok" userId="29ea6c4f-dc10-4b17-9b49-e970b46c0171" providerId="ADAL" clId="{54D020FC-F0F0-42B1-9B53-3CA0B8EA164C}" dt="2022-06-13T07:32:05.097" v="8877" actId="478"/>
          <ac:picMkLst>
            <pc:docMk/>
            <pc:sldMk cId="157952218" sldId="738"/>
            <ac:picMk id="6" creationId="{DEB46022-0A7B-AC4E-FE56-D8F156630D71}"/>
          </ac:picMkLst>
        </pc:picChg>
        <pc:picChg chg="add mod ord">
          <ac:chgData name="Choi Yong Seok" userId="29ea6c4f-dc10-4b17-9b49-e970b46c0171" providerId="ADAL" clId="{54D020FC-F0F0-42B1-9B53-3CA0B8EA164C}" dt="2022-06-13T07:32:17.545" v="8882" actId="1076"/>
          <ac:picMkLst>
            <pc:docMk/>
            <pc:sldMk cId="157952218" sldId="738"/>
            <ac:picMk id="7" creationId="{707A3726-D9D7-F1A1-1C57-ABD49CAA19B7}"/>
          </ac:picMkLst>
        </pc:picChg>
        <pc:picChg chg="add mod">
          <ac:chgData name="Choi Yong Seok" userId="29ea6c4f-dc10-4b17-9b49-e970b46c0171" providerId="ADAL" clId="{54D020FC-F0F0-42B1-9B53-3CA0B8EA164C}" dt="2022-06-13T07:32:28.469" v="8886" actId="1076"/>
          <ac:picMkLst>
            <pc:docMk/>
            <pc:sldMk cId="157952218" sldId="738"/>
            <ac:picMk id="9" creationId="{4E1998AF-D1CA-5336-EFF4-B2890CA3799B}"/>
          </ac:picMkLst>
        </pc:picChg>
      </pc:sldChg>
      <pc:sldChg chg="addSp delSp modSp add mod">
        <pc:chgData name="Choi Yong Seok" userId="29ea6c4f-dc10-4b17-9b49-e970b46c0171" providerId="ADAL" clId="{54D020FC-F0F0-42B1-9B53-3CA0B8EA164C}" dt="2022-06-13T07:33:37.376" v="8921" actId="1076"/>
        <pc:sldMkLst>
          <pc:docMk/>
          <pc:sldMk cId="1011378458" sldId="739"/>
        </pc:sldMkLst>
        <pc:spChg chg="mod">
          <ac:chgData name="Choi Yong Seok" userId="29ea6c4f-dc10-4b17-9b49-e970b46c0171" providerId="ADAL" clId="{54D020FC-F0F0-42B1-9B53-3CA0B8EA164C}" dt="2022-06-13T07:33:26.922" v="8917" actId="20577"/>
          <ac:spMkLst>
            <pc:docMk/>
            <pc:sldMk cId="1011378458" sldId="739"/>
            <ac:spMk id="3" creationId="{AF883A52-735F-F384-9DB7-00BDFCDEBEE5}"/>
          </ac:spMkLst>
        </pc:spChg>
        <pc:picChg chg="add mod">
          <ac:chgData name="Choi Yong Seok" userId="29ea6c4f-dc10-4b17-9b49-e970b46c0171" providerId="ADAL" clId="{54D020FC-F0F0-42B1-9B53-3CA0B8EA164C}" dt="2022-06-13T07:33:37.376" v="8921" actId="1076"/>
          <ac:picMkLst>
            <pc:docMk/>
            <pc:sldMk cId="1011378458" sldId="739"/>
            <ac:picMk id="6" creationId="{6F8572C4-3F97-0A69-E13C-D46F4F52FA79}"/>
          </ac:picMkLst>
        </pc:picChg>
        <pc:picChg chg="del">
          <ac:chgData name="Choi Yong Seok" userId="29ea6c4f-dc10-4b17-9b49-e970b46c0171" providerId="ADAL" clId="{54D020FC-F0F0-42B1-9B53-3CA0B8EA164C}" dt="2022-06-13T07:33:28.098" v="8918" actId="478"/>
          <ac:picMkLst>
            <pc:docMk/>
            <pc:sldMk cId="1011378458" sldId="739"/>
            <ac:picMk id="7" creationId="{707A3726-D9D7-F1A1-1C57-ABD49CAA19B7}"/>
          </ac:picMkLst>
        </pc:picChg>
        <pc:picChg chg="del">
          <ac:chgData name="Choi Yong Seok" userId="29ea6c4f-dc10-4b17-9b49-e970b46c0171" providerId="ADAL" clId="{54D020FC-F0F0-42B1-9B53-3CA0B8EA164C}" dt="2022-06-13T07:33:28.482" v="8919" actId="478"/>
          <ac:picMkLst>
            <pc:docMk/>
            <pc:sldMk cId="1011378458" sldId="739"/>
            <ac:picMk id="9" creationId="{4E1998AF-D1CA-5336-EFF4-B2890CA3799B}"/>
          </ac:picMkLst>
        </pc:picChg>
      </pc:sldChg>
    </pc:docChg>
  </pc:docChgLst>
  <pc:docChgLst>
    <pc:chgData name="Choi Yong Seok" userId="29ea6c4f-dc10-4b17-9b49-e970b46c0171" providerId="ADAL" clId="{8D8A648D-B40A-4CFD-BE2A-7FC75AB3C546}"/>
    <pc:docChg chg="custSel addSld delSld modSld sldOrd">
      <pc:chgData name="Choi Yong Seok" userId="29ea6c4f-dc10-4b17-9b49-e970b46c0171" providerId="ADAL" clId="{8D8A648D-B40A-4CFD-BE2A-7FC75AB3C546}" dt="2022-12-27T00:50:02.325" v="451"/>
      <pc:docMkLst>
        <pc:docMk/>
      </pc:docMkLst>
      <pc:sldChg chg="del">
        <pc:chgData name="Choi Yong Seok" userId="29ea6c4f-dc10-4b17-9b49-e970b46c0171" providerId="ADAL" clId="{8D8A648D-B40A-4CFD-BE2A-7FC75AB3C546}" dt="2022-12-27T00:23:17.113" v="221" actId="47"/>
        <pc:sldMkLst>
          <pc:docMk/>
          <pc:sldMk cId="3647691499" sldId="963"/>
        </pc:sldMkLst>
      </pc:sldChg>
      <pc:sldChg chg="addSp delSp modSp mod modNotesTx">
        <pc:chgData name="Choi Yong Seok" userId="29ea6c4f-dc10-4b17-9b49-e970b46c0171" providerId="ADAL" clId="{8D8A648D-B40A-4CFD-BE2A-7FC75AB3C546}" dt="2022-12-27T00:22:49.643" v="220" actId="1076"/>
        <pc:sldMkLst>
          <pc:docMk/>
          <pc:sldMk cId="1625403449" sldId="997"/>
        </pc:sldMkLst>
        <pc:spChg chg="del">
          <ac:chgData name="Choi Yong Seok" userId="29ea6c4f-dc10-4b17-9b49-e970b46c0171" providerId="ADAL" clId="{8D8A648D-B40A-4CFD-BE2A-7FC75AB3C546}" dt="2022-12-27T00:13:40.386" v="32" actId="478"/>
          <ac:spMkLst>
            <pc:docMk/>
            <pc:sldMk cId="1625403449" sldId="997"/>
            <ac:spMk id="3" creationId="{AF883A52-735F-F384-9DB7-00BDFCDEBEE5}"/>
          </ac:spMkLst>
        </pc:spChg>
        <pc:spChg chg="mod">
          <ac:chgData name="Choi Yong Seok" userId="29ea6c4f-dc10-4b17-9b49-e970b46c0171" providerId="ADAL" clId="{8D8A648D-B40A-4CFD-BE2A-7FC75AB3C546}" dt="2022-12-27T00:13:07.022" v="29" actId="20577"/>
          <ac:spMkLst>
            <pc:docMk/>
            <pc:sldMk cId="1625403449" sldId="997"/>
            <ac:spMk id="4" creationId="{00000000-0000-0000-0000-000000000000}"/>
          </ac:spMkLst>
        </pc:spChg>
        <pc:spChg chg="add mod">
          <ac:chgData name="Choi Yong Seok" userId="29ea6c4f-dc10-4b17-9b49-e970b46c0171" providerId="ADAL" clId="{8D8A648D-B40A-4CFD-BE2A-7FC75AB3C546}" dt="2022-12-27T00:19:05.778" v="82" actId="20577"/>
          <ac:spMkLst>
            <pc:docMk/>
            <pc:sldMk cId="1625403449" sldId="997"/>
            <ac:spMk id="7" creationId="{29553201-763C-7087-639B-6FB5868C9B65}"/>
          </ac:spMkLst>
        </pc:spChg>
        <pc:spChg chg="add mod">
          <ac:chgData name="Choi Yong Seok" userId="29ea6c4f-dc10-4b17-9b49-e970b46c0171" providerId="ADAL" clId="{8D8A648D-B40A-4CFD-BE2A-7FC75AB3C546}" dt="2022-12-27T00:19:16.870" v="93" actId="1076"/>
          <ac:spMkLst>
            <pc:docMk/>
            <pc:sldMk cId="1625403449" sldId="997"/>
            <ac:spMk id="8" creationId="{2946B40B-4314-393E-DFCF-93E42039469B}"/>
          </ac:spMkLst>
        </pc:spChg>
        <pc:spChg chg="add mod">
          <ac:chgData name="Choi Yong Seok" userId="29ea6c4f-dc10-4b17-9b49-e970b46c0171" providerId="ADAL" clId="{8D8A648D-B40A-4CFD-BE2A-7FC75AB3C546}" dt="2022-12-27T00:20:12.581" v="135" actId="20577"/>
          <ac:spMkLst>
            <pc:docMk/>
            <pc:sldMk cId="1625403449" sldId="997"/>
            <ac:spMk id="9" creationId="{9CC5E258-285E-7D55-4282-5914161836ED}"/>
          </ac:spMkLst>
        </pc:spChg>
        <pc:spChg chg="add mod">
          <ac:chgData name="Choi Yong Seok" userId="29ea6c4f-dc10-4b17-9b49-e970b46c0171" providerId="ADAL" clId="{8D8A648D-B40A-4CFD-BE2A-7FC75AB3C546}" dt="2022-12-27T00:20:39.800" v="163" actId="1076"/>
          <ac:spMkLst>
            <pc:docMk/>
            <pc:sldMk cId="1625403449" sldId="997"/>
            <ac:spMk id="10" creationId="{9A52A13D-BCC0-F7DE-78FC-20153848857C}"/>
          </ac:spMkLst>
        </pc:spChg>
        <pc:spChg chg="add mod">
          <ac:chgData name="Choi Yong Seok" userId="29ea6c4f-dc10-4b17-9b49-e970b46c0171" providerId="ADAL" clId="{8D8A648D-B40A-4CFD-BE2A-7FC75AB3C546}" dt="2022-12-27T00:21:00.810" v="211" actId="1076"/>
          <ac:spMkLst>
            <pc:docMk/>
            <pc:sldMk cId="1625403449" sldId="997"/>
            <ac:spMk id="12" creationId="{35E0D2BB-6BB9-4F08-1547-40B4B6017B68}"/>
          </ac:spMkLst>
        </pc:spChg>
        <pc:spChg chg="del">
          <ac:chgData name="Choi Yong Seok" userId="29ea6c4f-dc10-4b17-9b49-e970b46c0171" providerId="ADAL" clId="{8D8A648D-B40A-4CFD-BE2A-7FC75AB3C546}" dt="2022-12-27T00:13:38.620" v="31" actId="478"/>
          <ac:spMkLst>
            <pc:docMk/>
            <pc:sldMk cId="1625403449" sldId="997"/>
            <ac:spMk id="13" creationId="{091BDA2F-7197-6A04-4A56-DA53D81DC77F}"/>
          </ac:spMkLst>
        </pc:spChg>
        <pc:spChg chg="add mod">
          <ac:chgData name="Choi Yong Seok" userId="29ea6c4f-dc10-4b17-9b49-e970b46c0171" providerId="ADAL" clId="{8D8A648D-B40A-4CFD-BE2A-7FC75AB3C546}" dt="2022-12-27T00:22:49.643" v="220" actId="1076"/>
          <ac:spMkLst>
            <pc:docMk/>
            <pc:sldMk cId="1625403449" sldId="997"/>
            <ac:spMk id="14" creationId="{AD042112-D3E7-0BE2-5581-98A3A1DA6201}"/>
          </ac:spMkLst>
        </pc:spChg>
        <pc:picChg chg="add mod">
          <ac:chgData name="Choi Yong Seok" userId="29ea6c4f-dc10-4b17-9b49-e970b46c0171" providerId="ADAL" clId="{8D8A648D-B40A-4CFD-BE2A-7FC75AB3C546}" dt="2022-12-27T00:15:16.920" v="76" actId="1076"/>
          <ac:picMkLst>
            <pc:docMk/>
            <pc:sldMk cId="1625403449" sldId="997"/>
            <ac:picMk id="6" creationId="{EF32B4B1-C313-E8DC-8811-CDB6F63CE296}"/>
          </ac:picMkLst>
        </pc:picChg>
      </pc:sldChg>
      <pc:sldChg chg="del">
        <pc:chgData name="Choi Yong Seok" userId="29ea6c4f-dc10-4b17-9b49-e970b46c0171" providerId="ADAL" clId="{8D8A648D-B40A-4CFD-BE2A-7FC75AB3C546}" dt="2022-12-27T00:23:17.113" v="221" actId="47"/>
        <pc:sldMkLst>
          <pc:docMk/>
          <pc:sldMk cId="1741080407" sldId="998"/>
        </pc:sldMkLst>
      </pc:sldChg>
      <pc:sldChg chg="del">
        <pc:chgData name="Choi Yong Seok" userId="29ea6c4f-dc10-4b17-9b49-e970b46c0171" providerId="ADAL" clId="{8D8A648D-B40A-4CFD-BE2A-7FC75AB3C546}" dt="2022-12-27T00:23:17.113" v="221" actId="47"/>
        <pc:sldMkLst>
          <pc:docMk/>
          <pc:sldMk cId="1847194253" sldId="999"/>
        </pc:sldMkLst>
      </pc:sldChg>
      <pc:sldChg chg="del">
        <pc:chgData name="Choi Yong Seok" userId="29ea6c4f-dc10-4b17-9b49-e970b46c0171" providerId="ADAL" clId="{8D8A648D-B40A-4CFD-BE2A-7FC75AB3C546}" dt="2022-12-27T00:23:17.113" v="221" actId="47"/>
        <pc:sldMkLst>
          <pc:docMk/>
          <pc:sldMk cId="638436611" sldId="1000"/>
        </pc:sldMkLst>
      </pc:sldChg>
      <pc:sldChg chg="del">
        <pc:chgData name="Choi Yong Seok" userId="29ea6c4f-dc10-4b17-9b49-e970b46c0171" providerId="ADAL" clId="{8D8A648D-B40A-4CFD-BE2A-7FC75AB3C546}" dt="2022-12-27T00:23:17.113" v="221" actId="47"/>
        <pc:sldMkLst>
          <pc:docMk/>
          <pc:sldMk cId="4263704470" sldId="1001"/>
        </pc:sldMkLst>
      </pc:sldChg>
      <pc:sldChg chg="del">
        <pc:chgData name="Choi Yong Seok" userId="29ea6c4f-dc10-4b17-9b49-e970b46c0171" providerId="ADAL" clId="{8D8A648D-B40A-4CFD-BE2A-7FC75AB3C546}" dt="2022-12-27T00:23:17.113" v="221" actId="47"/>
        <pc:sldMkLst>
          <pc:docMk/>
          <pc:sldMk cId="1869609134" sldId="1002"/>
        </pc:sldMkLst>
      </pc:sldChg>
      <pc:sldChg chg="del">
        <pc:chgData name="Choi Yong Seok" userId="29ea6c4f-dc10-4b17-9b49-e970b46c0171" providerId="ADAL" clId="{8D8A648D-B40A-4CFD-BE2A-7FC75AB3C546}" dt="2022-12-27T00:23:17.113" v="221" actId="47"/>
        <pc:sldMkLst>
          <pc:docMk/>
          <pc:sldMk cId="4242144186" sldId="1003"/>
        </pc:sldMkLst>
      </pc:sldChg>
      <pc:sldChg chg="del">
        <pc:chgData name="Choi Yong Seok" userId="29ea6c4f-dc10-4b17-9b49-e970b46c0171" providerId="ADAL" clId="{8D8A648D-B40A-4CFD-BE2A-7FC75AB3C546}" dt="2022-12-27T00:23:17.113" v="221" actId="47"/>
        <pc:sldMkLst>
          <pc:docMk/>
          <pc:sldMk cId="2916535903" sldId="1004"/>
        </pc:sldMkLst>
      </pc:sldChg>
      <pc:sldChg chg="del">
        <pc:chgData name="Choi Yong Seok" userId="29ea6c4f-dc10-4b17-9b49-e970b46c0171" providerId="ADAL" clId="{8D8A648D-B40A-4CFD-BE2A-7FC75AB3C546}" dt="2022-12-27T00:23:17.113" v="221" actId="47"/>
        <pc:sldMkLst>
          <pc:docMk/>
          <pc:sldMk cId="4144001517" sldId="1005"/>
        </pc:sldMkLst>
      </pc:sldChg>
      <pc:sldChg chg="del">
        <pc:chgData name="Choi Yong Seok" userId="29ea6c4f-dc10-4b17-9b49-e970b46c0171" providerId="ADAL" clId="{8D8A648D-B40A-4CFD-BE2A-7FC75AB3C546}" dt="2022-12-27T00:23:17.113" v="221" actId="47"/>
        <pc:sldMkLst>
          <pc:docMk/>
          <pc:sldMk cId="2175208918" sldId="1006"/>
        </pc:sldMkLst>
      </pc:sldChg>
      <pc:sldChg chg="del">
        <pc:chgData name="Choi Yong Seok" userId="29ea6c4f-dc10-4b17-9b49-e970b46c0171" providerId="ADAL" clId="{8D8A648D-B40A-4CFD-BE2A-7FC75AB3C546}" dt="2022-12-27T00:23:17.113" v="221" actId="47"/>
        <pc:sldMkLst>
          <pc:docMk/>
          <pc:sldMk cId="3767670798" sldId="1007"/>
        </pc:sldMkLst>
      </pc:sldChg>
      <pc:sldChg chg="del">
        <pc:chgData name="Choi Yong Seok" userId="29ea6c4f-dc10-4b17-9b49-e970b46c0171" providerId="ADAL" clId="{8D8A648D-B40A-4CFD-BE2A-7FC75AB3C546}" dt="2022-12-27T00:23:17.113" v="221" actId="47"/>
        <pc:sldMkLst>
          <pc:docMk/>
          <pc:sldMk cId="2456057275" sldId="1008"/>
        </pc:sldMkLst>
      </pc:sldChg>
      <pc:sldChg chg="del">
        <pc:chgData name="Choi Yong Seok" userId="29ea6c4f-dc10-4b17-9b49-e970b46c0171" providerId="ADAL" clId="{8D8A648D-B40A-4CFD-BE2A-7FC75AB3C546}" dt="2022-12-27T00:23:17.113" v="221" actId="47"/>
        <pc:sldMkLst>
          <pc:docMk/>
          <pc:sldMk cId="1453486786" sldId="1009"/>
        </pc:sldMkLst>
      </pc:sldChg>
      <pc:sldChg chg="del">
        <pc:chgData name="Choi Yong Seok" userId="29ea6c4f-dc10-4b17-9b49-e970b46c0171" providerId="ADAL" clId="{8D8A648D-B40A-4CFD-BE2A-7FC75AB3C546}" dt="2022-12-27T00:23:17.113" v="221" actId="47"/>
        <pc:sldMkLst>
          <pc:docMk/>
          <pc:sldMk cId="1886619090" sldId="1010"/>
        </pc:sldMkLst>
      </pc:sldChg>
      <pc:sldChg chg="del">
        <pc:chgData name="Choi Yong Seok" userId="29ea6c4f-dc10-4b17-9b49-e970b46c0171" providerId="ADAL" clId="{8D8A648D-B40A-4CFD-BE2A-7FC75AB3C546}" dt="2022-12-27T00:23:17.113" v="221" actId="47"/>
        <pc:sldMkLst>
          <pc:docMk/>
          <pc:sldMk cId="2048345401" sldId="1011"/>
        </pc:sldMkLst>
      </pc:sldChg>
      <pc:sldChg chg="del">
        <pc:chgData name="Choi Yong Seok" userId="29ea6c4f-dc10-4b17-9b49-e970b46c0171" providerId="ADAL" clId="{8D8A648D-B40A-4CFD-BE2A-7FC75AB3C546}" dt="2022-12-27T00:23:17.113" v="221" actId="47"/>
        <pc:sldMkLst>
          <pc:docMk/>
          <pc:sldMk cId="448174972" sldId="1012"/>
        </pc:sldMkLst>
      </pc:sldChg>
      <pc:sldChg chg="del">
        <pc:chgData name="Choi Yong Seok" userId="29ea6c4f-dc10-4b17-9b49-e970b46c0171" providerId="ADAL" clId="{8D8A648D-B40A-4CFD-BE2A-7FC75AB3C546}" dt="2022-12-27T00:23:17.113" v="221" actId="47"/>
        <pc:sldMkLst>
          <pc:docMk/>
          <pc:sldMk cId="1102345366" sldId="1013"/>
        </pc:sldMkLst>
      </pc:sldChg>
      <pc:sldChg chg="addSp delSp modSp add mod">
        <pc:chgData name="Choi Yong Seok" userId="29ea6c4f-dc10-4b17-9b49-e970b46c0171" providerId="ADAL" clId="{8D8A648D-B40A-4CFD-BE2A-7FC75AB3C546}" dt="2022-12-27T00:11:37.840" v="22" actId="14100"/>
        <pc:sldMkLst>
          <pc:docMk/>
          <pc:sldMk cId="2802532412" sldId="1016"/>
        </pc:sldMkLst>
        <pc:spChg chg="mod">
          <ac:chgData name="Choi Yong Seok" userId="29ea6c4f-dc10-4b17-9b49-e970b46c0171" providerId="ADAL" clId="{8D8A648D-B40A-4CFD-BE2A-7FC75AB3C546}" dt="2022-12-27T00:11:13.046" v="13" actId="20577"/>
          <ac:spMkLst>
            <pc:docMk/>
            <pc:sldMk cId="2802532412" sldId="1016"/>
            <ac:spMk id="3" creationId="{AF883A52-735F-F384-9DB7-00BDFCDEBEE5}"/>
          </ac:spMkLst>
        </pc:spChg>
        <pc:picChg chg="add mod">
          <ac:chgData name="Choi Yong Seok" userId="29ea6c4f-dc10-4b17-9b49-e970b46c0171" providerId="ADAL" clId="{8D8A648D-B40A-4CFD-BE2A-7FC75AB3C546}" dt="2022-12-27T00:11:26.884" v="19" actId="1076"/>
          <ac:picMkLst>
            <pc:docMk/>
            <pc:sldMk cId="2802532412" sldId="1016"/>
            <ac:picMk id="6" creationId="{67D29DE8-751F-E450-B255-7893CBBE3407}"/>
          </ac:picMkLst>
        </pc:picChg>
        <pc:picChg chg="del">
          <ac:chgData name="Choi Yong Seok" userId="29ea6c4f-dc10-4b17-9b49-e970b46c0171" providerId="ADAL" clId="{8D8A648D-B40A-4CFD-BE2A-7FC75AB3C546}" dt="2022-12-27T00:11:14.055" v="14" actId="478"/>
          <ac:picMkLst>
            <pc:docMk/>
            <pc:sldMk cId="2802532412" sldId="1016"/>
            <ac:picMk id="7" creationId="{341ACB77-F3D0-E7C7-1493-4F12C0B7F838}"/>
          </ac:picMkLst>
        </pc:picChg>
        <pc:picChg chg="add mod">
          <ac:chgData name="Choi Yong Seok" userId="29ea6c4f-dc10-4b17-9b49-e970b46c0171" providerId="ADAL" clId="{8D8A648D-B40A-4CFD-BE2A-7FC75AB3C546}" dt="2022-12-27T00:11:37.840" v="22" actId="14100"/>
          <ac:picMkLst>
            <pc:docMk/>
            <pc:sldMk cId="2802532412" sldId="1016"/>
            <ac:picMk id="9" creationId="{F632AC08-F974-52B3-386C-8F1564405B00}"/>
          </ac:picMkLst>
        </pc:picChg>
      </pc:sldChg>
      <pc:sldChg chg="addSp delSp modSp add mod modNotesTx">
        <pc:chgData name="Choi Yong Seok" userId="29ea6c4f-dc10-4b17-9b49-e970b46c0171" providerId="ADAL" clId="{8D8A648D-B40A-4CFD-BE2A-7FC75AB3C546}" dt="2022-12-27T00:31:34.337" v="434" actId="20577"/>
        <pc:sldMkLst>
          <pc:docMk/>
          <pc:sldMk cId="3554096575" sldId="1017"/>
        </pc:sldMkLst>
        <pc:spChg chg="add mod">
          <ac:chgData name="Choi Yong Seok" userId="29ea6c4f-dc10-4b17-9b49-e970b46c0171" providerId="ADAL" clId="{8D8A648D-B40A-4CFD-BE2A-7FC75AB3C546}" dt="2022-12-27T00:23:44.776" v="266" actId="20577"/>
          <ac:spMkLst>
            <pc:docMk/>
            <pc:sldMk cId="3554096575" sldId="1017"/>
            <ac:spMk id="3" creationId="{D31014B7-F154-31F5-7749-3BAF017EF71F}"/>
          </ac:spMkLst>
        </pc:spChg>
        <pc:spChg chg="mod">
          <ac:chgData name="Choi Yong Seok" userId="29ea6c4f-dc10-4b17-9b49-e970b46c0171" providerId="ADAL" clId="{8D8A648D-B40A-4CFD-BE2A-7FC75AB3C546}" dt="2022-12-27T00:23:23.359" v="233" actId="20577"/>
          <ac:spMkLst>
            <pc:docMk/>
            <pc:sldMk cId="3554096575" sldId="1017"/>
            <ac:spMk id="4" creationId="{00000000-0000-0000-0000-000000000000}"/>
          </ac:spMkLst>
        </pc:spChg>
        <pc:spChg chg="del">
          <ac:chgData name="Choi Yong Seok" userId="29ea6c4f-dc10-4b17-9b49-e970b46c0171" providerId="ADAL" clId="{8D8A648D-B40A-4CFD-BE2A-7FC75AB3C546}" dt="2022-12-27T00:23:25.801" v="235" actId="478"/>
          <ac:spMkLst>
            <pc:docMk/>
            <pc:sldMk cId="3554096575" sldId="1017"/>
            <ac:spMk id="7" creationId="{29553201-763C-7087-639B-6FB5868C9B65}"/>
          </ac:spMkLst>
        </pc:spChg>
        <pc:spChg chg="del">
          <ac:chgData name="Choi Yong Seok" userId="29ea6c4f-dc10-4b17-9b49-e970b46c0171" providerId="ADAL" clId="{8D8A648D-B40A-4CFD-BE2A-7FC75AB3C546}" dt="2022-12-27T00:23:25.801" v="235" actId="478"/>
          <ac:spMkLst>
            <pc:docMk/>
            <pc:sldMk cId="3554096575" sldId="1017"/>
            <ac:spMk id="8" creationId="{2946B40B-4314-393E-DFCF-93E42039469B}"/>
          </ac:spMkLst>
        </pc:spChg>
        <pc:spChg chg="del">
          <ac:chgData name="Choi Yong Seok" userId="29ea6c4f-dc10-4b17-9b49-e970b46c0171" providerId="ADAL" clId="{8D8A648D-B40A-4CFD-BE2A-7FC75AB3C546}" dt="2022-12-27T00:23:25.801" v="235" actId="478"/>
          <ac:spMkLst>
            <pc:docMk/>
            <pc:sldMk cId="3554096575" sldId="1017"/>
            <ac:spMk id="9" creationId="{9CC5E258-285E-7D55-4282-5914161836ED}"/>
          </ac:spMkLst>
        </pc:spChg>
        <pc:spChg chg="del">
          <ac:chgData name="Choi Yong Seok" userId="29ea6c4f-dc10-4b17-9b49-e970b46c0171" providerId="ADAL" clId="{8D8A648D-B40A-4CFD-BE2A-7FC75AB3C546}" dt="2022-12-27T00:23:25.801" v="235" actId="478"/>
          <ac:spMkLst>
            <pc:docMk/>
            <pc:sldMk cId="3554096575" sldId="1017"/>
            <ac:spMk id="10" creationId="{9A52A13D-BCC0-F7DE-78FC-20153848857C}"/>
          </ac:spMkLst>
        </pc:spChg>
        <pc:spChg chg="del">
          <ac:chgData name="Choi Yong Seok" userId="29ea6c4f-dc10-4b17-9b49-e970b46c0171" providerId="ADAL" clId="{8D8A648D-B40A-4CFD-BE2A-7FC75AB3C546}" dt="2022-12-27T00:23:25.801" v="235" actId="478"/>
          <ac:spMkLst>
            <pc:docMk/>
            <pc:sldMk cId="3554096575" sldId="1017"/>
            <ac:spMk id="12" creationId="{35E0D2BB-6BB9-4F08-1547-40B4B6017B68}"/>
          </ac:spMkLst>
        </pc:spChg>
        <pc:spChg chg="del">
          <ac:chgData name="Choi Yong Seok" userId="29ea6c4f-dc10-4b17-9b49-e970b46c0171" providerId="ADAL" clId="{8D8A648D-B40A-4CFD-BE2A-7FC75AB3C546}" dt="2022-12-27T00:23:25.801" v="235" actId="478"/>
          <ac:spMkLst>
            <pc:docMk/>
            <pc:sldMk cId="3554096575" sldId="1017"/>
            <ac:spMk id="14" creationId="{AD042112-D3E7-0BE2-5581-98A3A1DA6201}"/>
          </ac:spMkLst>
        </pc:spChg>
        <pc:picChg chg="del">
          <ac:chgData name="Choi Yong Seok" userId="29ea6c4f-dc10-4b17-9b49-e970b46c0171" providerId="ADAL" clId="{8D8A648D-B40A-4CFD-BE2A-7FC75AB3C546}" dt="2022-12-27T00:23:24.588" v="234" actId="478"/>
          <ac:picMkLst>
            <pc:docMk/>
            <pc:sldMk cId="3554096575" sldId="1017"/>
            <ac:picMk id="6" creationId="{EF32B4B1-C313-E8DC-8811-CDB6F63CE296}"/>
          </ac:picMkLst>
        </pc:picChg>
        <pc:picChg chg="add mod">
          <ac:chgData name="Choi Yong Seok" userId="29ea6c4f-dc10-4b17-9b49-e970b46c0171" providerId="ADAL" clId="{8D8A648D-B40A-4CFD-BE2A-7FC75AB3C546}" dt="2022-12-27T00:23:59.863" v="271" actId="1076"/>
          <ac:picMkLst>
            <pc:docMk/>
            <pc:sldMk cId="3554096575" sldId="1017"/>
            <ac:picMk id="13" creationId="{C27453E5-7384-3D08-87BB-16AC22AA5C7F}"/>
          </ac:picMkLst>
        </pc:picChg>
      </pc:sldChg>
      <pc:sldChg chg="addSp delSp modSp add mod">
        <pc:chgData name="Choi Yong Seok" userId="29ea6c4f-dc10-4b17-9b49-e970b46c0171" providerId="ADAL" clId="{8D8A648D-B40A-4CFD-BE2A-7FC75AB3C546}" dt="2022-12-27T00:24:33.016" v="312" actId="1076"/>
        <pc:sldMkLst>
          <pc:docMk/>
          <pc:sldMk cId="205679235" sldId="1018"/>
        </pc:sldMkLst>
        <pc:spChg chg="mod">
          <ac:chgData name="Choi Yong Seok" userId="29ea6c4f-dc10-4b17-9b49-e970b46c0171" providerId="ADAL" clId="{8D8A648D-B40A-4CFD-BE2A-7FC75AB3C546}" dt="2022-12-27T00:24:24.600" v="309" actId="20577"/>
          <ac:spMkLst>
            <pc:docMk/>
            <pc:sldMk cId="205679235" sldId="1018"/>
            <ac:spMk id="3" creationId="{D31014B7-F154-31F5-7749-3BAF017EF71F}"/>
          </ac:spMkLst>
        </pc:spChg>
        <pc:spChg chg="mod">
          <ac:chgData name="Choi Yong Seok" userId="29ea6c4f-dc10-4b17-9b49-e970b46c0171" providerId="ADAL" clId="{8D8A648D-B40A-4CFD-BE2A-7FC75AB3C546}" dt="2022-12-27T00:24:18.100" v="280" actId="20577"/>
          <ac:spMkLst>
            <pc:docMk/>
            <pc:sldMk cId="205679235" sldId="1018"/>
            <ac:spMk id="4" creationId="{00000000-0000-0000-0000-000000000000}"/>
          </ac:spMkLst>
        </pc:spChg>
        <pc:picChg chg="add mod">
          <ac:chgData name="Choi Yong Seok" userId="29ea6c4f-dc10-4b17-9b49-e970b46c0171" providerId="ADAL" clId="{8D8A648D-B40A-4CFD-BE2A-7FC75AB3C546}" dt="2022-12-27T00:24:33.016" v="312" actId="1076"/>
          <ac:picMkLst>
            <pc:docMk/>
            <pc:sldMk cId="205679235" sldId="1018"/>
            <ac:picMk id="6" creationId="{574FDF81-79E5-C236-53C9-42C242426CA1}"/>
          </ac:picMkLst>
        </pc:picChg>
        <pc:picChg chg="del">
          <ac:chgData name="Choi Yong Seok" userId="29ea6c4f-dc10-4b17-9b49-e970b46c0171" providerId="ADAL" clId="{8D8A648D-B40A-4CFD-BE2A-7FC75AB3C546}" dt="2022-12-27T00:24:25.623" v="310" actId="478"/>
          <ac:picMkLst>
            <pc:docMk/>
            <pc:sldMk cId="205679235" sldId="1018"/>
            <ac:picMk id="13" creationId="{C27453E5-7384-3D08-87BB-16AC22AA5C7F}"/>
          </ac:picMkLst>
        </pc:picChg>
      </pc:sldChg>
      <pc:sldChg chg="addSp delSp modSp add mod">
        <pc:chgData name="Choi Yong Seok" userId="29ea6c4f-dc10-4b17-9b49-e970b46c0171" providerId="ADAL" clId="{8D8A648D-B40A-4CFD-BE2A-7FC75AB3C546}" dt="2022-12-27T00:25:04.955" v="348" actId="1076"/>
        <pc:sldMkLst>
          <pc:docMk/>
          <pc:sldMk cId="1614339621" sldId="1019"/>
        </pc:sldMkLst>
        <pc:spChg chg="mod">
          <ac:chgData name="Choi Yong Seok" userId="29ea6c4f-dc10-4b17-9b49-e970b46c0171" providerId="ADAL" clId="{8D8A648D-B40A-4CFD-BE2A-7FC75AB3C546}" dt="2022-12-27T00:24:57.128" v="345" actId="20577"/>
          <ac:spMkLst>
            <pc:docMk/>
            <pc:sldMk cId="1614339621" sldId="1019"/>
            <ac:spMk id="3" creationId="{D31014B7-F154-31F5-7749-3BAF017EF71F}"/>
          </ac:spMkLst>
        </pc:spChg>
        <pc:picChg chg="del">
          <ac:chgData name="Choi Yong Seok" userId="29ea6c4f-dc10-4b17-9b49-e970b46c0171" providerId="ADAL" clId="{8D8A648D-B40A-4CFD-BE2A-7FC75AB3C546}" dt="2022-12-27T00:24:58.214" v="346" actId="478"/>
          <ac:picMkLst>
            <pc:docMk/>
            <pc:sldMk cId="1614339621" sldId="1019"/>
            <ac:picMk id="6" creationId="{574FDF81-79E5-C236-53C9-42C242426CA1}"/>
          </ac:picMkLst>
        </pc:picChg>
        <pc:picChg chg="add mod">
          <ac:chgData name="Choi Yong Seok" userId="29ea6c4f-dc10-4b17-9b49-e970b46c0171" providerId="ADAL" clId="{8D8A648D-B40A-4CFD-BE2A-7FC75AB3C546}" dt="2022-12-27T00:25:04.955" v="348" actId="1076"/>
          <ac:picMkLst>
            <pc:docMk/>
            <pc:sldMk cId="1614339621" sldId="1019"/>
            <ac:picMk id="7" creationId="{DBD56E79-3640-27D5-E318-2B6BB15402D6}"/>
          </ac:picMkLst>
        </pc:picChg>
      </pc:sldChg>
      <pc:sldChg chg="addSp delSp modSp add del mod">
        <pc:chgData name="Choi Yong Seok" userId="29ea6c4f-dc10-4b17-9b49-e970b46c0171" providerId="ADAL" clId="{8D8A648D-B40A-4CFD-BE2A-7FC75AB3C546}" dt="2022-12-27T00:40:37.196" v="435" actId="47"/>
        <pc:sldMkLst>
          <pc:docMk/>
          <pc:sldMk cId="2325839" sldId="1020"/>
        </pc:sldMkLst>
        <pc:spChg chg="mod">
          <ac:chgData name="Choi Yong Seok" userId="29ea6c4f-dc10-4b17-9b49-e970b46c0171" providerId="ADAL" clId="{8D8A648D-B40A-4CFD-BE2A-7FC75AB3C546}" dt="2022-12-27T00:25:16.247" v="369" actId="20577"/>
          <ac:spMkLst>
            <pc:docMk/>
            <pc:sldMk cId="2325839" sldId="1020"/>
            <ac:spMk id="3" creationId="{D31014B7-F154-31F5-7749-3BAF017EF71F}"/>
          </ac:spMkLst>
        </pc:spChg>
        <pc:picChg chg="add mod">
          <ac:chgData name="Choi Yong Seok" userId="29ea6c4f-dc10-4b17-9b49-e970b46c0171" providerId="ADAL" clId="{8D8A648D-B40A-4CFD-BE2A-7FC75AB3C546}" dt="2022-12-27T00:25:32.840" v="374" actId="1076"/>
          <ac:picMkLst>
            <pc:docMk/>
            <pc:sldMk cId="2325839" sldId="1020"/>
            <ac:picMk id="6" creationId="{531B9ECB-3D8B-3573-04C3-4227383EEBA3}"/>
          </ac:picMkLst>
        </pc:picChg>
        <pc:picChg chg="del">
          <ac:chgData name="Choi Yong Seok" userId="29ea6c4f-dc10-4b17-9b49-e970b46c0171" providerId="ADAL" clId="{8D8A648D-B40A-4CFD-BE2A-7FC75AB3C546}" dt="2022-12-27T00:25:17.838" v="370" actId="478"/>
          <ac:picMkLst>
            <pc:docMk/>
            <pc:sldMk cId="2325839" sldId="1020"/>
            <ac:picMk id="7" creationId="{DBD56E79-3640-27D5-E318-2B6BB15402D6}"/>
          </ac:picMkLst>
        </pc:picChg>
      </pc:sldChg>
      <pc:sldChg chg="addSp delSp modSp add mod">
        <pc:chgData name="Choi Yong Seok" userId="29ea6c4f-dc10-4b17-9b49-e970b46c0171" providerId="ADAL" clId="{8D8A648D-B40A-4CFD-BE2A-7FC75AB3C546}" dt="2022-12-27T00:26:06.844" v="403" actId="1076"/>
        <pc:sldMkLst>
          <pc:docMk/>
          <pc:sldMk cId="2246768812" sldId="1021"/>
        </pc:sldMkLst>
        <pc:spChg chg="mod">
          <ac:chgData name="Choi Yong Seok" userId="29ea6c4f-dc10-4b17-9b49-e970b46c0171" providerId="ADAL" clId="{8D8A648D-B40A-4CFD-BE2A-7FC75AB3C546}" dt="2022-12-27T00:25:53.710" v="398" actId="20577"/>
          <ac:spMkLst>
            <pc:docMk/>
            <pc:sldMk cId="2246768812" sldId="1021"/>
            <ac:spMk id="3" creationId="{D31014B7-F154-31F5-7749-3BAF017EF71F}"/>
          </ac:spMkLst>
        </pc:spChg>
        <pc:picChg chg="del">
          <ac:chgData name="Choi Yong Seok" userId="29ea6c4f-dc10-4b17-9b49-e970b46c0171" providerId="ADAL" clId="{8D8A648D-B40A-4CFD-BE2A-7FC75AB3C546}" dt="2022-12-27T00:25:54.680" v="399" actId="478"/>
          <ac:picMkLst>
            <pc:docMk/>
            <pc:sldMk cId="2246768812" sldId="1021"/>
            <ac:picMk id="6" creationId="{531B9ECB-3D8B-3573-04C3-4227383EEBA3}"/>
          </ac:picMkLst>
        </pc:picChg>
        <pc:picChg chg="add mod">
          <ac:chgData name="Choi Yong Seok" userId="29ea6c4f-dc10-4b17-9b49-e970b46c0171" providerId="ADAL" clId="{8D8A648D-B40A-4CFD-BE2A-7FC75AB3C546}" dt="2022-12-27T00:26:06.844" v="403" actId="1076"/>
          <ac:picMkLst>
            <pc:docMk/>
            <pc:sldMk cId="2246768812" sldId="1021"/>
            <ac:picMk id="7" creationId="{7164B014-1380-C780-6CC7-3413425FE87B}"/>
          </ac:picMkLst>
        </pc:picChg>
      </pc:sldChg>
      <pc:sldChg chg="addSp delSp modSp add mod ord modNotesTx">
        <pc:chgData name="Choi Yong Seok" userId="29ea6c4f-dc10-4b17-9b49-e970b46c0171" providerId="ADAL" clId="{8D8A648D-B40A-4CFD-BE2A-7FC75AB3C546}" dt="2022-12-27T00:50:02.325" v="451"/>
        <pc:sldMkLst>
          <pc:docMk/>
          <pc:sldMk cId="423846035" sldId="1022"/>
        </pc:sldMkLst>
        <pc:spChg chg="mod">
          <ac:chgData name="Choi Yong Seok" userId="29ea6c4f-dc10-4b17-9b49-e970b46c0171" providerId="ADAL" clId="{8D8A648D-B40A-4CFD-BE2A-7FC75AB3C546}" dt="2022-12-27T00:44:05.319" v="445" actId="20577"/>
          <ac:spMkLst>
            <pc:docMk/>
            <pc:sldMk cId="423846035" sldId="1022"/>
            <ac:spMk id="3" creationId="{D31014B7-F154-31F5-7749-3BAF017EF71F}"/>
          </ac:spMkLst>
        </pc:spChg>
        <pc:picChg chg="add mod">
          <ac:chgData name="Choi Yong Seok" userId="29ea6c4f-dc10-4b17-9b49-e970b46c0171" providerId="ADAL" clId="{8D8A648D-B40A-4CFD-BE2A-7FC75AB3C546}" dt="2022-12-27T00:44:16.272" v="448" actId="1076"/>
          <ac:picMkLst>
            <pc:docMk/>
            <pc:sldMk cId="423846035" sldId="1022"/>
            <ac:picMk id="6" creationId="{658ABFE1-DF03-2DF8-4143-F84AA3A76FD1}"/>
          </ac:picMkLst>
        </pc:picChg>
        <pc:picChg chg="del">
          <ac:chgData name="Choi Yong Seok" userId="29ea6c4f-dc10-4b17-9b49-e970b46c0171" providerId="ADAL" clId="{8D8A648D-B40A-4CFD-BE2A-7FC75AB3C546}" dt="2022-12-27T00:44:02.782" v="437" actId="478"/>
          <ac:picMkLst>
            <pc:docMk/>
            <pc:sldMk cId="423846035" sldId="1022"/>
            <ac:picMk id="13" creationId="{C27453E5-7384-3D08-87BB-16AC22AA5C7F}"/>
          </ac:picMkLst>
        </pc:picChg>
      </pc:sldChg>
    </pc:docChg>
  </pc:docChgLst>
  <pc:docChgLst>
    <pc:chgData name="Choi Yong Seok" userId="29ea6c4f-dc10-4b17-9b49-e970b46c0171" providerId="ADAL" clId="{6C180141-EE81-45FF-9042-CE5766A6FE26}"/>
    <pc:docChg chg="undo custSel addSld delSld modSld">
      <pc:chgData name="Choi Yong Seok" userId="29ea6c4f-dc10-4b17-9b49-e970b46c0171" providerId="ADAL" clId="{6C180141-EE81-45FF-9042-CE5766A6FE26}" dt="2022-08-03T09:44:20.495" v="9363" actId="208"/>
      <pc:docMkLst>
        <pc:docMk/>
      </pc:docMkLst>
      <pc:sldChg chg="modSp mod">
        <pc:chgData name="Choi Yong Seok" userId="29ea6c4f-dc10-4b17-9b49-e970b46c0171" providerId="ADAL" clId="{6C180141-EE81-45FF-9042-CE5766A6FE26}" dt="2022-08-03T01:32:30.467" v="140" actId="20577"/>
        <pc:sldMkLst>
          <pc:docMk/>
          <pc:sldMk cId="1335508778" sldId="364"/>
        </pc:sldMkLst>
        <pc:spChg chg="mod">
          <ac:chgData name="Choi Yong Seok" userId="29ea6c4f-dc10-4b17-9b49-e970b46c0171" providerId="ADAL" clId="{6C180141-EE81-45FF-9042-CE5766A6FE26}" dt="2022-08-03T01:32:30.467" v="140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6C180141-EE81-45FF-9042-CE5766A6FE26}" dt="2022-08-03T01:31:57.251" v="119" actId="20577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6C180141-EE81-45FF-9042-CE5766A6FE26}" dt="2022-08-03T01:32:15.276" v="135" actId="20577"/>
          <ac:spMkLst>
            <pc:docMk/>
            <pc:sldMk cId="1335508778" sldId="364"/>
            <ac:spMk id="5" creationId="{E8BF452F-36B6-160E-7EDD-D9A860F416A6}"/>
          </ac:spMkLst>
        </pc:spChg>
        <pc:picChg chg="mod">
          <ac:chgData name="Choi Yong Seok" userId="29ea6c4f-dc10-4b17-9b49-e970b46c0171" providerId="ADAL" clId="{6C180141-EE81-45FF-9042-CE5766A6FE26}" dt="2022-08-03T01:32:27.321" v="136" actId="14826"/>
          <ac:picMkLst>
            <pc:docMk/>
            <pc:sldMk cId="1335508778" sldId="364"/>
            <ac:picMk id="9" creationId="{70F474E0-7BC2-0AF2-C76E-A1A7EA23EB57}"/>
          </ac:picMkLst>
        </pc:picChg>
      </pc:sldChg>
      <pc:sldChg chg="addSp modSp mod">
        <pc:chgData name="Choi Yong Seok" userId="29ea6c4f-dc10-4b17-9b49-e970b46c0171" providerId="ADAL" clId="{6C180141-EE81-45FF-9042-CE5766A6FE26}" dt="2022-08-03T05:37:48.278" v="1781"/>
        <pc:sldMkLst>
          <pc:docMk/>
          <pc:sldMk cId="2614291775" sldId="705"/>
        </pc:sldMkLst>
        <pc:spChg chg="mod">
          <ac:chgData name="Choi Yong Seok" userId="29ea6c4f-dc10-4b17-9b49-e970b46c0171" providerId="ADAL" clId="{6C180141-EE81-45FF-9042-CE5766A6FE26}" dt="2022-08-03T05:37:48.278" v="1781"/>
          <ac:spMkLst>
            <pc:docMk/>
            <pc:sldMk cId="2614291775" sldId="705"/>
            <ac:spMk id="3" creationId="{AF883A52-735F-F384-9DB7-00BDFCDEBEE5}"/>
          </ac:spMkLst>
        </pc:spChg>
        <pc:spChg chg="add mod">
          <ac:chgData name="Choi Yong Seok" userId="29ea6c4f-dc10-4b17-9b49-e970b46c0171" providerId="ADAL" clId="{6C180141-EE81-45FF-9042-CE5766A6FE26}" dt="2022-08-03T05:29:06.297" v="1109" actId="164"/>
          <ac:spMkLst>
            <pc:docMk/>
            <pc:sldMk cId="2614291775" sldId="705"/>
            <ac:spMk id="7" creationId="{2FCE28A7-202C-4578-941B-326C1A531E3F}"/>
          </ac:spMkLst>
        </pc:spChg>
        <pc:grpChg chg="add mod">
          <ac:chgData name="Choi Yong Seok" userId="29ea6c4f-dc10-4b17-9b49-e970b46c0171" providerId="ADAL" clId="{6C180141-EE81-45FF-9042-CE5766A6FE26}" dt="2022-08-03T05:29:08.735" v="1110" actId="1076"/>
          <ac:grpSpMkLst>
            <pc:docMk/>
            <pc:sldMk cId="2614291775" sldId="705"/>
            <ac:grpSpMk id="8" creationId="{E6853078-345B-B575-09E7-7C8E5A30BA70}"/>
          </ac:grpSpMkLst>
        </pc:grpChg>
        <pc:picChg chg="add mod">
          <ac:chgData name="Choi Yong Seok" userId="29ea6c4f-dc10-4b17-9b49-e970b46c0171" providerId="ADAL" clId="{6C180141-EE81-45FF-9042-CE5766A6FE26}" dt="2022-08-03T05:29:06.297" v="1109" actId="164"/>
          <ac:picMkLst>
            <pc:docMk/>
            <pc:sldMk cId="2614291775" sldId="705"/>
            <ac:picMk id="6" creationId="{8D4CA056-EB85-3D64-9794-29A46E8A3EE3}"/>
          </ac:picMkLst>
        </pc:picChg>
      </pc:sldChg>
      <pc:sldChg chg="del">
        <pc:chgData name="Choi Yong Seok" userId="29ea6c4f-dc10-4b17-9b49-e970b46c0171" providerId="ADAL" clId="{6C180141-EE81-45FF-9042-CE5766A6FE26}" dt="2022-08-03T06:08:50.289" v="4603" actId="47"/>
        <pc:sldMkLst>
          <pc:docMk/>
          <pc:sldMk cId="2670418856" sldId="753"/>
        </pc:sldMkLst>
      </pc:sldChg>
      <pc:sldChg chg="del">
        <pc:chgData name="Choi Yong Seok" userId="29ea6c4f-dc10-4b17-9b49-e970b46c0171" providerId="ADAL" clId="{6C180141-EE81-45FF-9042-CE5766A6FE26}" dt="2022-08-03T06:08:50.289" v="4603" actId="47"/>
        <pc:sldMkLst>
          <pc:docMk/>
          <pc:sldMk cId="3736063295" sldId="754"/>
        </pc:sldMkLst>
      </pc:sldChg>
      <pc:sldChg chg="del">
        <pc:chgData name="Choi Yong Seok" userId="29ea6c4f-dc10-4b17-9b49-e970b46c0171" providerId="ADAL" clId="{6C180141-EE81-45FF-9042-CE5766A6FE26}" dt="2022-08-03T06:08:50.289" v="4603" actId="47"/>
        <pc:sldMkLst>
          <pc:docMk/>
          <pc:sldMk cId="2775934175" sldId="755"/>
        </pc:sldMkLst>
      </pc:sldChg>
      <pc:sldChg chg="del">
        <pc:chgData name="Choi Yong Seok" userId="29ea6c4f-dc10-4b17-9b49-e970b46c0171" providerId="ADAL" clId="{6C180141-EE81-45FF-9042-CE5766A6FE26}" dt="2022-08-03T06:08:50.289" v="4603" actId="47"/>
        <pc:sldMkLst>
          <pc:docMk/>
          <pc:sldMk cId="1184887336" sldId="756"/>
        </pc:sldMkLst>
      </pc:sldChg>
      <pc:sldChg chg="del">
        <pc:chgData name="Choi Yong Seok" userId="29ea6c4f-dc10-4b17-9b49-e970b46c0171" providerId="ADAL" clId="{6C180141-EE81-45FF-9042-CE5766A6FE26}" dt="2022-08-03T06:08:50.289" v="4603" actId="47"/>
        <pc:sldMkLst>
          <pc:docMk/>
          <pc:sldMk cId="885878636" sldId="757"/>
        </pc:sldMkLst>
      </pc:sldChg>
      <pc:sldChg chg="del">
        <pc:chgData name="Choi Yong Seok" userId="29ea6c4f-dc10-4b17-9b49-e970b46c0171" providerId="ADAL" clId="{6C180141-EE81-45FF-9042-CE5766A6FE26}" dt="2022-08-03T06:08:50.289" v="4603" actId="47"/>
        <pc:sldMkLst>
          <pc:docMk/>
          <pc:sldMk cId="179998175" sldId="758"/>
        </pc:sldMkLst>
      </pc:sldChg>
      <pc:sldChg chg="addSp modSp add mod">
        <pc:chgData name="Choi Yong Seok" userId="29ea6c4f-dc10-4b17-9b49-e970b46c0171" providerId="ADAL" clId="{6C180141-EE81-45FF-9042-CE5766A6FE26}" dt="2022-08-03T05:40:14.244" v="1997" actId="20577"/>
        <pc:sldMkLst>
          <pc:docMk/>
          <pc:sldMk cId="1693935384" sldId="759"/>
        </pc:sldMkLst>
        <pc:spChg chg="mod">
          <ac:chgData name="Choi Yong Seok" userId="29ea6c4f-dc10-4b17-9b49-e970b46c0171" providerId="ADAL" clId="{6C180141-EE81-45FF-9042-CE5766A6FE26}" dt="2022-08-03T05:40:14.244" v="1997" actId="20577"/>
          <ac:spMkLst>
            <pc:docMk/>
            <pc:sldMk cId="1693935384" sldId="759"/>
            <ac:spMk id="3" creationId="{AF883A52-735F-F384-9DB7-00BDFCDEBEE5}"/>
          </ac:spMkLst>
        </pc:spChg>
        <pc:spChg chg="add mod">
          <ac:chgData name="Choi Yong Seok" userId="29ea6c4f-dc10-4b17-9b49-e970b46c0171" providerId="ADAL" clId="{6C180141-EE81-45FF-9042-CE5766A6FE26}" dt="2022-08-03T05:39:35.668" v="1969" actId="403"/>
          <ac:spMkLst>
            <pc:docMk/>
            <pc:sldMk cId="1693935384" sldId="759"/>
            <ac:spMk id="8" creationId="{7EEE5673-24C9-B58F-2AD3-AB422535FBC1}"/>
          </ac:spMkLst>
        </pc:spChg>
      </pc:sldChg>
      <pc:sldChg chg="addSp delSp modSp add mod">
        <pc:chgData name="Choi Yong Seok" userId="29ea6c4f-dc10-4b17-9b49-e970b46c0171" providerId="ADAL" clId="{6C180141-EE81-45FF-9042-CE5766A6FE26}" dt="2022-08-03T06:02:31.538" v="3891" actId="1037"/>
        <pc:sldMkLst>
          <pc:docMk/>
          <pc:sldMk cId="2240296065" sldId="760"/>
        </pc:sldMkLst>
        <pc:spChg chg="del">
          <ac:chgData name="Choi Yong Seok" userId="29ea6c4f-dc10-4b17-9b49-e970b46c0171" providerId="ADAL" clId="{6C180141-EE81-45FF-9042-CE5766A6FE26}" dt="2022-08-03T05:45:07.084" v="1999" actId="478"/>
          <ac:spMkLst>
            <pc:docMk/>
            <pc:sldMk cId="2240296065" sldId="760"/>
            <ac:spMk id="3" creationId="{AF883A52-735F-F384-9DB7-00BDFCDEBEE5}"/>
          </ac:spMkLst>
        </pc:spChg>
        <pc:spChg chg="mod">
          <ac:chgData name="Choi Yong Seok" userId="29ea6c4f-dc10-4b17-9b49-e970b46c0171" providerId="ADAL" clId="{6C180141-EE81-45FF-9042-CE5766A6FE26}" dt="2022-08-03T05:50:24.165" v="2740" actId="14100"/>
          <ac:spMkLst>
            <pc:docMk/>
            <pc:sldMk cId="2240296065" sldId="760"/>
            <ac:spMk id="4" creationId="{00000000-0000-0000-0000-000000000000}"/>
          </ac:spMkLst>
        </pc:spChg>
        <pc:spChg chg="add mod">
          <ac:chgData name="Choi Yong Seok" userId="29ea6c4f-dc10-4b17-9b49-e970b46c0171" providerId="ADAL" clId="{6C180141-EE81-45FF-9042-CE5766A6FE26}" dt="2022-08-03T05:55:09.259" v="3356" actId="1076"/>
          <ac:spMkLst>
            <pc:docMk/>
            <pc:sldMk cId="2240296065" sldId="760"/>
            <ac:spMk id="5" creationId="{97655755-BCDC-90F5-D8E7-8F89B7EE2448}"/>
          </ac:spMkLst>
        </pc:spChg>
        <pc:spChg chg="add mod">
          <ac:chgData name="Choi Yong Seok" userId="29ea6c4f-dc10-4b17-9b49-e970b46c0171" providerId="ADAL" clId="{6C180141-EE81-45FF-9042-CE5766A6FE26}" dt="2022-08-03T05:57:14.943" v="3521" actId="20577"/>
          <ac:spMkLst>
            <pc:docMk/>
            <pc:sldMk cId="2240296065" sldId="760"/>
            <ac:spMk id="6" creationId="{F3DDFF25-2BA3-9769-06EB-C741611B42BE}"/>
          </ac:spMkLst>
        </pc:spChg>
        <pc:spChg chg="add mod">
          <ac:chgData name="Choi Yong Seok" userId="29ea6c4f-dc10-4b17-9b49-e970b46c0171" providerId="ADAL" clId="{6C180141-EE81-45FF-9042-CE5766A6FE26}" dt="2022-08-03T06:02:31.538" v="3891" actId="1037"/>
          <ac:spMkLst>
            <pc:docMk/>
            <pc:sldMk cId="2240296065" sldId="760"/>
            <ac:spMk id="7" creationId="{FF5A7E17-FD5E-0612-E178-4D01E64286AB}"/>
          </ac:spMkLst>
        </pc:spChg>
        <pc:spChg chg="mod">
          <ac:chgData name="Choi Yong Seok" userId="29ea6c4f-dc10-4b17-9b49-e970b46c0171" providerId="ADAL" clId="{6C180141-EE81-45FF-9042-CE5766A6FE26}" dt="2022-08-03T06:01:02.718" v="3811" actId="20577"/>
          <ac:spMkLst>
            <pc:docMk/>
            <pc:sldMk cId="2240296065" sldId="760"/>
            <ac:spMk id="8" creationId="{7EEE5673-24C9-B58F-2AD3-AB422535FBC1}"/>
          </ac:spMkLst>
        </pc:spChg>
        <pc:spChg chg="add mod">
          <ac:chgData name="Choi Yong Seok" userId="29ea6c4f-dc10-4b17-9b49-e970b46c0171" providerId="ADAL" clId="{6C180141-EE81-45FF-9042-CE5766A6FE26}" dt="2022-08-03T05:57:55.746" v="3578" actId="114"/>
          <ac:spMkLst>
            <pc:docMk/>
            <pc:sldMk cId="2240296065" sldId="760"/>
            <ac:spMk id="12" creationId="{D3288D31-1A5F-5B0F-BB14-A138ACF97B7B}"/>
          </ac:spMkLst>
        </pc:spChg>
      </pc:sldChg>
      <pc:sldChg chg="addSp delSp modSp add mod">
        <pc:chgData name="Choi Yong Seok" userId="29ea6c4f-dc10-4b17-9b49-e970b46c0171" providerId="ADAL" clId="{6C180141-EE81-45FF-9042-CE5766A6FE26}" dt="2022-08-03T06:08:27.318" v="4601" actId="20577"/>
        <pc:sldMkLst>
          <pc:docMk/>
          <pc:sldMk cId="3669838909" sldId="761"/>
        </pc:sldMkLst>
        <pc:spChg chg="mod">
          <ac:chgData name="Choi Yong Seok" userId="29ea6c4f-dc10-4b17-9b49-e970b46c0171" providerId="ADAL" clId="{6C180141-EE81-45FF-9042-CE5766A6FE26}" dt="2022-08-03T06:02:43.732" v="3906" actId="20577"/>
          <ac:spMkLst>
            <pc:docMk/>
            <pc:sldMk cId="3669838909" sldId="761"/>
            <ac:spMk id="4" creationId="{00000000-0000-0000-0000-000000000000}"/>
          </ac:spMkLst>
        </pc:spChg>
        <pc:spChg chg="del">
          <ac:chgData name="Choi Yong Seok" userId="29ea6c4f-dc10-4b17-9b49-e970b46c0171" providerId="ADAL" clId="{6C180141-EE81-45FF-9042-CE5766A6FE26}" dt="2022-08-03T06:05:23.784" v="3911" actId="478"/>
          <ac:spMkLst>
            <pc:docMk/>
            <pc:sldMk cId="3669838909" sldId="761"/>
            <ac:spMk id="5" creationId="{97655755-BCDC-90F5-D8E7-8F89B7EE2448}"/>
          </ac:spMkLst>
        </pc:spChg>
        <pc:spChg chg="del">
          <ac:chgData name="Choi Yong Seok" userId="29ea6c4f-dc10-4b17-9b49-e970b46c0171" providerId="ADAL" clId="{6C180141-EE81-45FF-9042-CE5766A6FE26}" dt="2022-08-03T06:05:23.784" v="3911" actId="478"/>
          <ac:spMkLst>
            <pc:docMk/>
            <pc:sldMk cId="3669838909" sldId="761"/>
            <ac:spMk id="6" creationId="{F3DDFF25-2BA3-9769-06EB-C741611B42BE}"/>
          </ac:spMkLst>
        </pc:spChg>
        <pc:spChg chg="del">
          <ac:chgData name="Choi Yong Seok" userId="29ea6c4f-dc10-4b17-9b49-e970b46c0171" providerId="ADAL" clId="{6C180141-EE81-45FF-9042-CE5766A6FE26}" dt="2022-08-03T06:05:17.748" v="3907" actId="478"/>
          <ac:spMkLst>
            <pc:docMk/>
            <pc:sldMk cId="3669838909" sldId="761"/>
            <ac:spMk id="7" creationId="{FF5A7E17-FD5E-0612-E178-4D01E64286AB}"/>
          </ac:spMkLst>
        </pc:spChg>
        <pc:spChg chg="mod">
          <ac:chgData name="Choi Yong Seok" userId="29ea6c4f-dc10-4b17-9b49-e970b46c0171" providerId="ADAL" clId="{6C180141-EE81-45FF-9042-CE5766A6FE26}" dt="2022-08-03T06:08:27.318" v="4601" actId="20577"/>
          <ac:spMkLst>
            <pc:docMk/>
            <pc:sldMk cId="3669838909" sldId="761"/>
            <ac:spMk id="8" creationId="{7EEE5673-24C9-B58F-2AD3-AB422535FBC1}"/>
          </ac:spMkLst>
        </pc:spChg>
        <pc:spChg chg="del">
          <ac:chgData name="Choi Yong Seok" userId="29ea6c4f-dc10-4b17-9b49-e970b46c0171" providerId="ADAL" clId="{6C180141-EE81-45FF-9042-CE5766A6FE26}" dt="2022-08-03T06:05:19.595" v="3908" actId="478"/>
          <ac:spMkLst>
            <pc:docMk/>
            <pc:sldMk cId="3669838909" sldId="761"/>
            <ac:spMk id="12" creationId="{D3288D31-1A5F-5B0F-BB14-A138ACF97B7B}"/>
          </ac:spMkLst>
        </pc:spChg>
        <pc:picChg chg="add mod">
          <ac:chgData name="Choi Yong Seok" userId="29ea6c4f-dc10-4b17-9b49-e970b46c0171" providerId="ADAL" clId="{6C180141-EE81-45FF-9042-CE5766A6FE26}" dt="2022-08-03T06:06:16.748" v="4174" actId="1076"/>
          <ac:picMkLst>
            <pc:docMk/>
            <pc:sldMk cId="3669838909" sldId="761"/>
            <ac:picMk id="9" creationId="{FA3D192D-6584-D37A-725A-6D69EA4813DA}"/>
          </ac:picMkLst>
        </pc:picChg>
        <pc:picChg chg="add mod">
          <ac:chgData name="Choi Yong Seok" userId="29ea6c4f-dc10-4b17-9b49-e970b46c0171" providerId="ADAL" clId="{6C180141-EE81-45FF-9042-CE5766A6FE26}" dt="2022-08-03T06:06:31.640" v="4178" actId="14100"/>
          <ac:picMkLst>
            <pc:docMk/>
            <pc:sldMk cId="3669838909" sldId="761"/>
            <ac:picMk id="13" creationId="{3E01A96D-93A8-F79D-CE3E-9047B1845C57}"/>
          </ac:picMkLst>
        </pc:picChg>
      </pc:sldChg>
      <pc:sldChg chg="addSp delSp modSp add mod modNotesTx">
        <pc:chgData name="Choi Yong Seok" userId="29ea6c4f-dc10-4b17-9b49-e970b46c0171" providerId="ADAL" clId="{6C180141-EE81-45FF-9042-CE5766A6FE26}" dt="2022-08-03T06:40:27.981" v="6808"/>
        <pc:sldMkLst>
          <pc:docMk/>
          <pc:sldMk cId="2447018427" sldId="762"/>
        </pc:sldMkLst>
        <pc:spChg chg="add mod">
          <ac:chgData name="Choi Yong Seok" userId="29ea6c4f-dc10-4b17-9b49-e970b46c0171" providerId="ADAL" clId="{6C180141-EE81-45FF-9042-CE5766A6FE26}" dt="2022-08-03T06:28:20.590" v="5928" actId="20577"/>
          <ac:spMkLst>
            <pc:docMk/>
            <pc:sldMk cId="2447018427" sldId="762"/>
            <ac:spMk id="3" creationId="{66F43754-BA29-45FD-BCC0-759843841B8A}"/>
          </ac:spMkLst>
        </pc:spChg>
        <pc:spChg chg="mod">
          <ac:chgData name="Choi Yong Seok" userId="29ea6c4f-dc10-4b17-9b49-e970b46c0171" providerId="ADAL" clId="{6C180141-EE81-45FF-9042-CE5766A6FE26}" dt="2022-08-03T06:11:55.560" v="4987" actId="6549"/>
          <ac:spMkLst>
            <pc:docMk/>
            <pc:sldMk cId="2447018427" sldId="762"/>
            <ac:spMk id="8" creationId="{7EEE5673-24C9-B58F-2AD3-AB422535FBC1}"/>
          </ac:spMkLst>
        </pc:spChg>
        <pc:spChg chg="add mod">
          <ac:chgData name="Choi Yong Seok" userId="29ea6c4f-dc10-4b17-9b49-e970b46c0171" providerId="ADAL" clId="{6C180141-EE81-45FF-9042-CE5766A6FE26}" dt="2022-08-03T06:26:57.589" v="5822" actId="14100"/>
          <ac:spMkLst>
            <pc:docMk/>
            <pc:sldMk cId="2447018427" sldId="762"/>
            <ac:spMk id="12" creationId="{CC908E73-2572-BFFA-7B54-4A0EEE78F527}"/>
          </ac:spMkLst>
        </pc:spChg>
        <pc:spChg chg="add mod">
          <ac:chgData name="Choi Yong Seok" userId="29ea6c4f-dc10-4b17-9b49-e970b46c0171" providerId="ADAL" clId="{6C180141-EE81-45FF-9042-CE5766A6FE26}" dt="2022-08-03T06:40:27.981" v="6808"/>
          <ac:spMkLst>
            <pc:docMk/>
            <pc:sldMk cId="2447018427" sldId="762"/>
            <ac:spMk id="14" creationId="{599FB760-594D-E6D6-6F63-05AB2393318D}"/>
          </ac:spMkLst>
        </pc:spChg>
        <pc:picChg chg="del">
          <ac:chgData name="Choi Yong Seok" userId="29ea6c4f-dc10-4b17-9b49-e970b46c0171" providerId="ADAL" clId="{6C180141-EE81-45FF-9042-CE5766A6FE26}" dt="2022-08-03T06:08:52.533" v="4604" actId="478"/>
          <ac:picMkLst>
            <pc:docMk/>
            <pc:sldMk cId="2447018427" sldId="762"/>
            <ac:picMk id="9" creationId="{FA3D192D-6584-D37A-725A-6D69EA4813DA}"/>
          </ac:picMkLst>
        </pc:picChg>
        <pc:picChg chg="del">
          <ac:chgData name="Choi Yong Seok" userId="29ea6c4f-dc10-4b17-9b49-e970b46c0171" providerId="ADAL" clId="{6C180141-EE81-45FF-9042-CE5766A6FE26}" dt="2022-08-03T06:08:54.241" v="4605" actId="478"/>
          <ac:picMkLst>
            <pc:docMk/>
            <pc:sldMk cId="2447018427" sldId="762"/>
            <ac:picMk id="13" creationId="{3E01A96D-93A8-F79D-CE3E-9047B1845C57}"/>
          </ac:picMkLst>
        </pc:picChg>
      </pc:sldChg>
      <pc:sldChg chg="delSp modSp add mod modNotesTx">
        <pc:chgData name="Choi Yong Seok" userId="29ea6c4f-dc10-4b17-9b49-e970b46c0171" providerId="ADAL" clId="{6C180141-EE81-45FF-9042-CE5766A6FE26}" dt="2022-08-03T06:49:32.459" v="7054" actId="403"/>
        <pc:sldMkLst>
          <pc:docMk/>
          <pc:sldMk cId="2090902142" sldId="763"/>
        </pc:sldMkLst>
        <pc:spChg chg="mod">
          <ac:chgData name="Choi Yong Seok" userId="29ea6c4f-dc10-4b17-9b49-e970b46c0171" providerId="ADAL" clId="{6C180141-EE81-45FF-9042-CE5766A6FE26}" dt="2022-08-03T06:47:25.427" v="6984" actId="20577"/>
          <ac:spMkLst>
            <pc:docMk/>
            <pc:sldMk cId="2090902142" sldId="763"/>
            <ac:spMk id="3" creationId="{66F43754-BA29-45FD-BCC0-759843841B8A}"/>
          </ac:spMkLst>
        </pc:spChg>
        <pc:spChg chg="mod">
          <ac:chgData name="Choi Yong Seok" userId="29ea6c4f-dc10-4b17-9b49-e970b46c0171" providerId="ADAL" clId="{6C180141-EE81-45FF-9042-CE5766A6FE26}" dt="2022-08-03T06:40:40.906" v="6840" actId="20577"/>
          <ac:spMkLst>
            <pc:docMk/>
            <pc:sldMk cId="2090902142" sldId="763"/>
            <ac:spMk id="4" creationId="{00000000-0000-0000-0000-000000000000}"/>
          </ac:spMkLst>
        </pc:spChg>
        <pc:spChg chg="mod">
          <ac:chgData name="Choi Yong Seok" userId="29ea6c4f-dc10-4b17-9b49-e970b46c0171" providerId="ADAL" clId="{6C180141-EE81-45FF-9042-CE5766A6FE26}" dt="2022-08-03T06:49:32.459" v="7054" actId="403"/>
          <ac:spMkLst>
            <pc:docMk/>
            <pc:sldMk cId="2090902142" sldId="763"/>
            <ac:spMk id="8" creationId="{7EEE5673-24C9-B58F-2AD3-AB422535FBC1}"/>
          </ac:spMkLst>
        </pc:spChg>
        <pc:spChg chg="del">
          <ac:chgData name="Choi Yong Seok" userId="29ea6c4f-dc10-4b17-9b49-e970b46c0171" providerId="ADAL" clId="{6C180141-EE81-45FF-9042-CE5766A6FE26}" dt="2022-08-03T06:44:16.845" v="6862" actId="478"/>
          <ac:spMkLst>
            <pc:docMk/>
            <pc:sldMk cId="2090902142" sldId="763"/>
            <ac:spMk id="12" creationId="{CC908E73-2572-BFFA-7B54-4A0EEE78F527}"/>
          </ac:spMkLst>
        </pc:spChg>
        <pc:spChg chg="del">
          <ac:chgData name="Choi Yong Seok" userId="29ea6c4f-dc10-4b17-9b49-e970b46c0171" providerId="ADAL" clId="{6C180141-EE81-45FF-9042-CE5766A6FE26}" dt="2022-08-03T06:44:18.278" v="6863" actId="478"/>
          <ac:spMkLst>
            <pc:docMk/>
            <pc:sldMk cId="2090902142" sldId="763"/>
            <ac:spMk id="14" creationId="{599FB760-594D-E6D6-6F63-05AB2393318D}"/>
          </ac:spMkLst>
        </pc:spChg>
      </pc:sldChg>
      <pc:sldChg chg="addSp delSp modSp add mod">
        <pc:chgData name="Choi Yong Seok" userId="29ea6c4f-dc10-4b17-9b49-e970b46c0171" providerId="ADAL" clId="{6C180141-EE81-45FF-9042-CE5766A6FE26}" dt="2022-08-03T07:10:51.126" v="8211" actId="21"/>
        <pc:sldMkLst>
          <pc:docMk/>
          <pc:sldMk cId="812787986" sldId="764"/>
        </pc:sldMkLst>
        <pc:spChg chg="mod">
          <ac:chgData name="Choi Yong Seok" userId="29ea6c4f-dc10-4b17-9b49-e970b46c0171" providerId="ADAL" clId="{6C180141-EE81-45FF-9042-CE5766A6FE26}" dt="2022-08-03T06:49:44.745" v="7098" actId="20577"/>
          <ac:spMkLst>
            <pc:docMk/>
            <pc:sldMk cId="812787986" sldId="764"/>
            <ac:spMk id="3" creationId="{66F43754-BA29-45FD-BCC0-759843841B8A}"/>
          </ac:spMkLst>
        </pc:spChg>
        <pc:spChg chg="add mod">
          <ac:chgData name="Choi Yong Seok" userId="29ea6c4f-dc10-4b17-9b49-e970b46c0171" providerId="ADAL" clId="{6C180141-EE81-45FF-9042-CE5766A6FE26}" dt="2022-08-03T06:54:58.459" v="7717" actId="1076"/>
          <ac:spMkLst>
            <pc:docMk/>
            <pc:sldMk cId="812787986" sldId="764"/>
            <ac:spMk id="5" creationId="{B758782D-C277-B12C-607C-123D75435895}"/>
          </ac:spMkLst>
        </pc:spChg>
        <pc:spChg chg="add del mod">
          <ac:chgData name="Choi Yong Seok" userId="29ea6c4f-dc10-4b17-9b49-e970b46c0171" providerId="ADAL" clId="{6C180141-EE81-45FF-9042-CE5766A6FE26}" dt="2022-08-03T07:10:51.126" v="8211" actId="21"/>
          <ac:spMkLst>
            <pc:docMk/>
            <pc:sldMk cId="812787986" sldId="764"/>
            <ac:spMk id="6" creationId="{3D42BD7C-981C-8003-498F-32DFAF345D58}"/>
          </ac:spMkLst>
        </pc:spChg>
        <pc:spChg chg="mod">
          <ac:chgData name="Choi Yong Seok" userId="29ea6c4f-dc10-4b17-9b49-e970b46c0171" providerId="ADAL" clId="{6C180141-EE81-45FF-9042-CE5766A6FE26}" dt="2022-08-03T06:55:45.036" v="7819" actId="20577"/>
          <ac:spMkLst>
            <pc:docMk/>
            <pc:sldMk cId="812787986" sldId="764"/>
            <ac:spMk id="8" creationId="{7EEE5673-24C9-B58F-2AD3-AB422535FBC1}"/>
          </ac:spMkLst>
        </pc:spChg>
        <pc:spChg chg="add del mod">
          <ac:chgData name="Choi Yong Seok" userId="29ea6c4f-dc10-4b17-9b49-e970b46c0171" providerId="ADAL" clId="{6C180141-EE81-45FF-9042-CE5766A6FE26}" dt="2022-08-03T07:10:49.294" v="8210" actId="478"/>
          <ac:spMkLst>
            <pc:docMk/>
            <pc:sldMk cId="812787986" sldId="764"/>
            <ac:spMk id="10" creationId="{6062F0E7-1479-3506-E3F2-EBE1EB44AA6B}"/>
          </ac:spMkLst>
        </pc:spChg>
        <pc:spChg chg="add del mod">
          <ac:chgData name="Choi Yong Seok" userId="29ea6c4f-dc10-4b17-9b49-e970b46c0171" providerId="ADAL" clId="{6C180141-EE81-45FF-9042-CE5766A6FE26}" dt="2022-08-03T07:01:52.887" v="8052" actId="478"/>
          <ac:spMkLst>
            <pc:docMk/>
            <pc:sldMk cId="812787986" sldId="764"/>
            <ac:spMk id="12" creationId="{65AF8CBF-72CC-73FB-5205-75D4275693C2}"/>
          </ac:spMkLst>
        </pc:spChg>
      </pc:sldChg>
      <pc:sldChg chg="addSp delSp modSp add mod">
        <pc:chgData name="Choi Yong Seok" userId="29ea6c4f-dc10-4b17-9b49-e970b46c0171" providerId="ADAL" clId="{6C180141-EE81-45FF-9042-CE5766A6FE26}" dt="2022-08-03T07:11:14.944" v="8240" actId="465"/>
        <pc:sldMkLst>
          <pc:docMk/>
          <pc:sldMk cId="1339595395" sldId="765"/>
        </pc:sldMkLst>
        <pc:spChg chg="mod">
          <ac:chgData name="Choi Yong Seok" userId="29ea6c4f-dc10-4b17-9b49-e970b46c0171" providerId="ADAL" clId="{6C180141-EE81-45FF-9042-CE5766A6FE26}" dt="2022-08-03T07:05:36.195" v="8123" actId="20577"/>
          <ac:spMkLst>
            <pc:docMk/>
            <pc:sldMk cId="1339595395" sldId="765"/>
            <ac:spMk id="3" creationId="{66F43754-BA29-45FD-BCC0-759843841B8A}"/>
          </ac:spMkLst>
        </pc:spChg>
        <pc:spChg chg="del">
          <ac:chgData name="Choi Yong Seok" userId="29ea6c4f-dc10-4b17-9b49-e970b46c0171" providerId="ADAL" clId="{6C180141-EE81-45FF-9042-CE5766A6FE26}" dt="2022-08-03T07:02:08.737" v="8056" actId="478"/>
          <ac:spMkLst>
            <pc:docMk/>
            <pc:sldMk cId="1339595395" sldId="765"/>
            <ac:spMk id="5" creationId="{B758782D-C277-B12C-607C-123D75435895}"/>
          </ac:spMkLst>
        </pc:spChg>
        <pc:spChg chg="del">
          <ac:chgData name="Choi Yong Seok" userId="29ea6c4f-dc10-4b17-9b49-e970b46c0171" providerId="ADAL" clId="{6C180141-EE81-45FF-9042-CE5766A6FE26}" dt="2022-08-03T07:02:08.737" v="8056" actId="478"/>
          <ac:spMkLst>
            <pc:docMk/>
            <pc:sldMk cId="1339595395" sldId="765"/>
            <ac:spMk id="6" creationId="{3D42BD7C-981C-8003-498F-32DFAF345D58}"/>
          </ac:spMkLst>
        </pc:spChg>
        <pc:spChg chg="del">
          <ac:chgData name="Choi Yong Seok" userId="29ea6c4f-dc10-4b17-9b49-e970b46c0171" providerId="ADAL" clId="{6C180141-EE81-45FF-9042-CE5766A6FE26}" dt="2022-08-03T07:02:08.737" v="8056" actId="478"/>
          <ac:spMkLst>
            <pc:docMk/>
            <pc:sldMk cId="1339595395" sldId="765"/>
            <ac:spMk id="8" creationId="{7EEE5673-24C9-B58F-2AD3-AB422535FBC1}"/>
          </ac:spMkLst>
        </pc:spChg>
        <pc:spChg chg="del">
          <ac:chgData name="Choi Yong Seok" userId="29ea6c4f-dc10-4b17-9b49-e970b46c0171" providerId="ADAL" clId="{6C180141-EE81-45FF-9042-CE5766A6FE26}" dt="2022-08-03T07:02:06.972" v="8055" actId="478"/>
          <ac:spMkLst>
            <pc:docMk/>
            <pc:sldMk cId="1339595395" sldId="765"/>
            <ac:spMk id="10" creationId="{6062F0E7-1479-3506-E3F2-EBE1EB44AA6B}"/>
          </ac:spMkLst>
        </pc:spChg>
        <pc:spChg chg="add mod">
          <ac:chgData name="Choi Yong Seok" userId="29ea6c4f-dc10-4b17-9b49-e970b46c0171" providerId="ADAL" clId="{6C180141-EE81-45FF-9042-CE5766A6FE26}" dt="2022-08-03T07:11:14.944" v="8240" actId="465"/>
          <ac:spMkLst>
            <pc:docMk/>
            <pc:sldMk cId="1339595395" sldId="765"/>
            <ac:spMk id="18" creationId="{B501F26E-7560-49F8-1F72-840785BC15AD}"/>
          </ac:spMkLst>
        </pc:spChg>
        <pc:spChg chg="add mod">
          <ac:chgData name="Choi Yong Seok" userId="29ea6c4f-dc10-4b17-9b49-e970b46c0171" providerId="ADAL" clId="{6C180141-EE81-45FF-9042-CE5766A6FE26}" dt="2022-08-03T07:11:08.563" v="8239" actId="552"/>
          <ac:spMkLst>
            <pc:docMk/>
            <pc:sldMk cId="1339595395" sldId="765"/>
            <ac:spMk id="21" creationId="{E7D6F2FF-E8A6-B963-897B-A969C74E92A3}"/>
          </ac:spMkLst>
        </pc:spChg>
        <pc:spChg chg="add mod">
          <ac:chgData name="Choi Yong Seok" userId="29ea6c4f-dc10-4b17-9b49-e970b46c0171" providerId="ADAL" clId="{6C180141-EE81-45FF-9042-CE5766A6FE26}" dt="2022-08-03T07:11:08.563" v="8239" actId="552"/>
          <ac:spMkLst>
            <pc:docMk/>
            <pc:sldMk cId="1339595395" sldId="765"/>
            <ac:spMk id="22" creationId="{7DEC0526-2739-0FD7-E37C-64ECCBCE441A}"/>
          </ac:spMkLst>
        </pc:spChg>
        <pc:picChg chg="add del mod">
          <ac:chgData name="Choi Yong Seok" userId="29ea6c4f-dc10-4b17-9b49-e970b46c0171" providerId="ADAL" clId="{6C180141-EE81-45FF-9042-CE5766A6FE26}" dt="2022-08-03T07:02:31.170" v="8060" actId="22"/>
          <ac:picMkLst>
            <pc:docMk/>
            <pc:sldMk cId="1339595395" sldId="765"/>
            <ac:picMk id="9" creationId="{E72866A8-6B8F-C9E4-7134-FFFA77406975}"/>
          </ac:picMkLst>
        </pc:picChg>
        <pc:picChg chg="add del mod">
          <ac:chgData name="Choi Yong Seok" userId="29ea6c4f-dc10-4b17-9b49-e970b46c0171" providerId="ADAL" clId="{6C180141-EE81-45FF-9042-CE5766A6FE26}" dt="2022-08-03T07:02:43.114" v="8063" actId="478"/>
          <ac:picMkLst>
            <pc:docMk/>
            <pc:sldMk cId="1339595395" sldId="765"/>
            <ac:picMk id="13" creationId="{527FD47D-A11B-BCD2-DAB4-52186FE62A2B}"/>
          </ac:picMkLst>
        </pc:picChg>
        <pc:picChg chg="add mod ord">
          <ac:chgData name="Choi Yong Seok" userId="29ea6c4f-dc10-4b17-9b49-e970b46c0171" providerId="ADAL" clId="{6C180141-EE81-45FF-9042-CE5766A6FE26}" dt="2022-08-03T07:03:06.624" v="8069" actId="167"/>
          <ac:picMkLst>
            <pc:docMk/>
            <pc:sldMk cId="1339595395" sldId="765"/>
            <ac:picMk id="15" creationId="{478A5780-3F1D-FF3E-D0D7-416F83F53C5A}"/>
          </ac:picMkLst>
        </pc:picChg>
        <pc:picChg chg="add mod">
          <ac:chgData name="Choi Yong Seok" userId="29ea6c4f-dc10-4b17-9b49-e970b46c0171" providerId="ADAL" clId="{6C180141-EE81-45FF-9042-CE5766A6FE26}" dt="2022-08-03T07:03:19.312" v="8072" actId="1076"/>
          <ac:picMkLst>
            <pc:docMk/>
            <pc:sldMk cId="1339595395" sldId="765"/>
            <ac:picMk id="17" creationId="{BC72F6EE-CEE5-159C-CF22-67A9C35649E0}"/>
          </ac:picMkLst>
        </pc:picChg>
      </pc:sldChg>
      <pc:sldChg chg="addSp delSp modSp add mod">
        <pc:chgData name="Choi Yong Seok" userId="29ea6c4f-dc10-4b17-9b49-e970b46c0171" providerId="ADAL" clId="{6C180141-EE81-45FF-9042-CE5766A6FE26}" dt="2022-08-03T09:44:20.495" v="9363" actId="208"/>
        <pc:sldMkLst>
          <pc:docMk/>
          <pc:sldMk cId="975028256" sldId="766"/>
        </pc:sldMkLst>
        <pc:spChg chg="mod">
          <ac:chgData name="Choi Yong Seok" userId="29ea6c4f-dc10-4b17-9b49-e970b46c0171" providerId="ADAL" clId="{6C180141-EE81-45FF-9042-CE5766A6FE26}" dt="2022-08-03T07:12:48.842" v="8309" actId="20577"/>
          <ac:spMkLst>
            <pc:docMk/>
            <pc:sldMk cId="975028256" sldId="766"/>
            <ac:spMk id="3" creationId="{66F43754-BA29-45FD-BCC0-759843841B8A}"/>
          </ac:spMkLst>
        </pc:spChg>
        <pc:spChg chg="mod">
          <ac:chgData name="Choi Yong Seok" userId="29ea6c4f-dc10-4b17-9b49-e970b46c0171" providerId="ADAL" clId="{6C180141-EE81-45FF-9042-CE5766A6FE26}" dt="2022-08-03T07:11:26.883" v="8267" actId="20577"/>
          <ac:spMkLst>
            <pc:docMk/>
            <pc:sldMk cId="975028256" sldId="766"/>
            <ac:spMk id="4" creationId="{00000000-0000-0000-0000-000000000000}"/>
          </ac:spMkLst>
        </pc:spChg>
        <pc:spChg chg="add mod">
          <ac:chgData name="Choi Yong Seok" userId="29ea6c4f-dc10-4b17-9b49-e970b46c0171" providerId="ADAL" clId="{6C180141-EE81-45FF-9042-CE5766A6FE26}" dt="2022-08-03T09:44:02.330" v="9358" actId="20577"/>
          <ac:spMkLst>
            <pc:docMk/>
            <pc:sldMk cId="975028256" sldId="766"/>
            <ac:spMk id="5" creationId="{01C71328-3485-C726-9572-E5D4641E4EE4}"/>
          </ac:spMkLst>
        </pc:spChg>
        <pc:spChg chg="add mod">
          <ac:chgData name="Choi Yong Seok" userId="29ea6c4f-dc10-4b17-9b49-e970b46c0171" providerId="ADAL" clId="{6C180141-EE81-45FF-9042-CE5766A6FE26}" dt="2022-08-03T09:44:20.495" v="9363" actId="208"/>
          <ac:spMkLst>
            <pc:docMk/>
            <pc:sldMk cId="975028256" sldId="766"/>
            <ac:spMk id="6" creationId="{F25F58D5-97EE-0A0C-7994-663B9DB67FD7}"/>
          </ac:spMkLst>
        </pc:spChg>
        <pc:spChg chg="del">
          <ac:chgData name="Choi Yong Seok" userId="29ea6c4f-dc10-4b17-9b49-e970b46c0171" providerId="ADAL" clId="{6C180141-EE81-45FF-9042-CE5766A6FE26}" dt="2022-08-03T07:13:08.863" v="8311" actId="478"/>
          <ac:spMkLst>
            <pc:docMk/>
            <pc:sldMk cId="975028256" sldId="766"/>
            <ac:spMk id="18" creationId="{B501F26E-7560-49F8-1F72-840785BC15AD}"/>
          </ac:spMkLst>
        </pc:spChg>
        <pc:spChg chg="del">
          <ac:chgData name="Choi Yong Seok" userId="29ea6c4f-dc10-4b17-9b49-e970b46c0171" providerId="ADAL" clId="{6C180141-EE81-45FF-9042-CE5766A6FE26}" dt="2022-08-03T07:13:07.759" v="8310" actId="478"/>
          <ac:spMkLst>
            <pc:docMk/>
            <pc:sldMk cId="975028256" sldId="766"/>
            <ac:spMk id="21" creationId="{E7D6F2FF-E8A6-B963-897B-A969C74E92A3}"/>
          </ac:spMkLst>
        </pc:spChg>
        <pc:spChg chg="del">
          <ac:chgData name="Choi Yong Seok" userId="29ea6c4f-dc10-4b17-9b49-e970b46c0171" providerId="ADAL" clId="{6C180141-EE81-45FF-9042-CE5766A6FE26}" dt="2022-08-03T07:13:10.122" v="8312" actId="478"/>
          <ac:spMkLst>
            <pc:docMk/>
            <pc:sldMk cId="975028256" sldId="766"/>
            <ac:spMk id="22" creationId="{7DEC0526-2739-0FD7-E37C-64ECCBCE441A}"/>
          </ac:spMkLst>
        </pc:spChg>
      </pc:sldChg>
      <pc:sldChg chg="addSp delSp modSp add mod">
        <pc:chgData name="Choi Yong Seok" userId="29ea6c4f-dc10-4b17-9b49-e970b46c0171" providerId="ADAL" clId="{6C180141-EE81-45FF-9042-CE5766A6FE26}" dt="2022-08-03T09:43:56.530" v="9357" actId="1076"/>
        <pc:sldMkLst>
          <pc:docMk/>
          <pc:sldMk cId="3174697181" sldId="767"/>
        </pc:sldMkLst>
        <pc:spChg chg="mod">
          <ac:chgData name="Choi Yong Seok" userId="29ea6c4f-dc10-4b17-9b49-e970b46c0171" providerId="ADAL" clId="{6C180141-EE81-45FF-9042-CE5766A6FE26}" dt="2022-08-03T07:29:18.075" v="8907" actId="20577"/>
          <ac:spMkLst>
            <pc:docMk/>
            <pc:sldMk cId="3174697181" sldId="767"/>
            <ac:spMk id="3" creationId="{66F43754-BA29-45FD-BCC0-759843841B8A}"/>
          </ac:spMkLst>
        </pc:spChg>
        <pc:spChg chg="del">
          <ac:chgData name="Choi Yong Seok" userId="29ea6c4f-dc10-4b17-9b49-e970b46c0171" providerId="ADAL" clId="{6C180141-EE81-45FF-9042-CE5766A6FE26}" dt="2022-08-03T07:18:19.286" v="8714" actId="478"/>
          <ac:spMkLst>
            <pc:docMk/>
            <pc:sldMk cId="3174697181" sldId="767"/>
            <ac:spMk id="5" creationId="{01C71328-3485-C726-9572-E5D4641E4EE4}"/>
          </ac:spMkLst>
        </pc:spChg>
        <pc:spChg chg="add del mod">
          <ac:chgData name="Choi Yong Seok" userId="29ea6c4f-dc10-4b17-9b49-e970b46c0171" providerId="ADAL" clId="{6C180141-EE81-45FF-9042-CE5766A6FE26}" dt="2022-08-03T07:23:30.966" v="8753" actId="478"/>
          <ac:spMkLst>
            <pc:docMk/>
            <pc:sldMk cId="3174697181" sldId="767"/>
            <ac:spMk id="10" creationId="{642E9789-7AFB-B287-C39A-93BB8D6551FB}"/>
          </ac:spMkLst>
        </pc:spChg>
        <pc:spChg chg="add del mod">
          <ac:chgData name="Choi Yong Seok" userId="29ea6c4f-dc10-4b17-9b49-e970b46c0171" providerId="ADAL" clId="{6C180141-EE81-45FF-9042-CE5766A6FE26}" dt="2022-08-03T07:23:32.479" v="8754" actId="478"/>
          <ac:spMkLst>
            <pc:docMk/>
            <pc:sldMk cId="3174697181" sldId="767"/>
            <ac:spMk id="16" creationId="{77761462-C8A0-9B90-DB68-79E7B649003E}"/>
          </ac:spMkLst>
        </pc:spChg>
        <pc:spChg chg="add mod">
          <ac:chgData name="Choi Yong Seok" userId="29ea6c4f-dc10-4b17-9b49-e970b46c0171" providerId="ADAL" clId="{6C180141-EE81-45FF-9042-CE5766A6FE26}" dt="2022-08-03T09:43:56.530" v="9357" actId="1076"/>
          <ac:spMkLst>
            <pc:docMk/>
            <pc:sldMk cId="3174697181" sldId="767"/>
            <ac:spMk id="18" creationId="{81B7B2BC-888C-6C4D-5FB8-75FAB488ABA2}"/>
          </ac:spMkLst>
        </pc:spChg>
        <pc:spChg chg="add mod">
          <ac:chgData name="Choi Yong Seok" userId="29ea6c4f-dc10-4b17-9b49-e970b46c0171" providerId="ADAL" clId="{6C180141-EE81-45FF-9042-CE5766A6FE26}" dt="2022-08-03T09:43:56.530" v="9357" actId="1076"/>
          <ac:spMkLst>
            <pc:docMk/>
            <pc:sldMk cId="3174697181" sldId="767"/>
            <ac:spMk id="19" creationId="{390CB863-7BEC-C7DE-243B-8BF458345D7F}"/>
          </ac:spMkLst>
        </pc:spChg>
        <pc:spChg chg="add mod">
          <ac:chgData name="Choi Yong Seok" userId="29ea6c4f-dc10-4b17-9b49-e970b46c0171" providerId="ADAL" clId="{6C180141-EE81-45FF-9042-CE5766A6FE26}" dt="2022-08-03T09:43:56.530" v="9357" actId="1076"/>
          <ac:spMkLst>
            <pc:docMk/>
            <pc:sldMk cId="3174697181" sldId="767"/>
            <ac:spMk id="20" creationId="{6EC1AB16-0A5E-5819-F6ED-8574E74AC1D1}"/>
          </ac:spMkLst>
        </pc:spChg>
        <pc:picChg chg="add mod">
          <ac:chgData name="Choi Yong Seok" userId="29ea6c4f-dc10-4b17-9b49-e970b46c0171" providerId="ADAL" clId="{6C180141-EE81-45FF-9042-CE5766A6FE26}" dt="2022-08-03T07:18:29.794" v="8717" actId="1076"/>
          <ac:picMkLst>
            <pc:docMk/>
            <pc:sldMk cId="3174697181" sldId="767"/>
            <ac:picMk id="7" creationId="{F78D108D-60F9-A71B-729C-D6BD3E8590C3}"/>
          </ac:picMkLst>
        </pc:picChg>
        <pc:picChg chg="add mod">
          <ac:chgData name="Choi Yong Seok" userId="29ea6c4f-dc10-4b17-9b49-e970b46c0171" providerId="ADAL" clId="{6C180141-EE81-45FF-9042-CE5766A6FE26}" dt="2022-08-03T07:18:41.256" v="8721" actId="1076"/>
          <ac:picMkLst>
            <pc:docMk/>
            <pc:sldMk cId="3174697181" sldId="767"/>
            <ac:picMk id="9" creationId="{4D9B3B2C-80AA-5772-864D-0858EB05D6F9}"/>
          </ac:picMkLst>
        </pc:picChg>
        <pc:picChg chg="del">
          <ac:chgData name="Choi Yong Seok" userId="29ea6c4f-dc10-4b17-9b49-e970b46c0171" providerId="ADAL" clId="{6C180141-EE81-45FF-9042-CE5766A6FE26}" dt="2022-08-03T07:18:17.787" v="8713" actId="478"/>
          <ac:picMkLst>
            <pc:docMk/>
            <pc:sldMk cId="3174697181" sldId="767"/>
            <ac:picMk id="15" creationId="{478A5780-3F1D-FF3E-D0D7-416F83F53C5A}"/>
          </ac:picMkLst>
        </pc:picChg>
        <pc:picChg chg="del">
          <ac:chgData name="Choi Yong Seok" userId="29ea6c4f-dc10-4b17-9b49-e970b46c0171" providerId="ADAL" clId="{6C180141-EE81-45FF-9042-CE5766A6FE26}" dt="2022-08-03T07:18:19.826" v="8715" actId="478"/>
          <ac:picMkLst>
            <pc:docMk/>
            <pc:sldMk cId="3174697181" sldId="767"/>
            <ac:picMk id="17" creationId="{BC72F6EE-CEE5-159C-CF22-67A9C35649E0}"/>
          </ac:picMkLst>
        </pc:picChg>
      </pc:sldChg>
      <pc:sldChg chg="addSp delSp modSp add del mod">
        <pc:chgData name="Choi Yong Seok" userId="29ea6c4f-dc10-4b17-9b49-e970b46c0171" providerId="ADAL" clId="{6C180141-EE81-45FF-9042-CE5766A6FE26}" dt="2022-08-03T08:37:30.890" v="8984" actId="47"/>
        <pc:sldMkLst>
          <pc:docMk/>
          <pc:sldMk cId="2881515856" sldId="768"/>
        </pc:sldMkLst>
        <pc:spChg chg="mod">
          <ac:chgData name="Choi Yong Seok" userId="29ea6c4f-dc10-4b17-9b49-e970b46c0171" providerId="ADAL" clId="{6C180141-EE81-45FF-9042-CE5766A6FE26}" dt="2022-08-03T07:26:27.171" v="8809" actId="20577"/>
          <ac:spMkLst>
            <pc:docMk/>
            <pc:sldMk cId="2881515856" sldId="768"/>
            <ac:spMk id="3" creationId="{66F43754-BA29-45FD-BCC0-759843841B8A}"/>
          </ac:spMkLst>
        </pc:spChg>
        <pc:picChg chg="add mod">
          <ac:chgData name="Choi Yong Seok" userId="29ea6c4f-dc10-4b17-9b49-e970b46c0171" providerId="ADAL" clId="{6C180141-EE81-45FF-9042-CE5766A6FE26}" dt="2022-08-03T07:27:03.732" v="8815" actId="1076"/>
          <ac:picMkLst>
            <pc:docMk/>
            <pc:sldMk cId="2881515856" sldId="768"/>
            <ac:picMk id="6" creationId="{36CADAEE-81B0-15A2-70AF-E21F6C5ECE7C}"/>
          </ac:picMkLst>
        </pc:picChg>
        <pc:picChg chg="del">
          <ac:chgData name="Choi Yong Seok" userId="29ea6c4f-dc10-4b17-9b49-e970b46c0171" providerId="ADAL" clId="{6C180141-EE81-45FF-9042-CE5766A6FE26}" dt="2022-08-03T07:26:28.804" v="8810" actId="478"/>
          <ac:picMkLst>
            <pc:docMk/>
            <pc:sldMk cId="2881515856" sldId="768"/>
            <ac:picMk id="7" creationId="{F78D108D-60F9-A71B-729C-D6BD3E8590C3}"/>
          </ac:picMkLst>
        </pc:picChg>
        <pc:picChg chg="del">
          <ac:chgData name="Choi Yong Seok" userId="29ea6c4f-dc10-4b17-9b49-e970b46c0171" providerId="ADAL" clId="{6C180141-EE81-45FF-9042-CE5766A6FE26}" dt="2022-08-03T07:26:29.122" v="8811" actId="478"/>
          <ac:picMkLst>
            <pc:docMk/>
            <pc:sldMk cId="2881515856" sldId="768"/>
            <ac:picMk id="9" creationId="{4D9B3B2C-80AA-5772-864D-0858EB05D6F9}"/>
          </ac:picMkLst>
        </pc:picChg>
      </pc:sldChg>
      <pc:sldChg chg="addSp delSp modSp add del mod">
        <pc:chgData name="Choi Yong Seok" userId="29ea6c4f-dc10-4b17-9b49-e970b46c0171" providerId="ADAL" clId="{6C180141-EE81-45FF-9042-CE5766A6FE26}" dt="2022-08-03T08:45:02.112" v="8985" actId="47"/>
        <pc:sldMkLst>
          <pc:docMk/>
          <pc:sldMk cId="1964675893" sldId="769"/>
        </pc:sldMkLst>
        <pc:spChg chg="mod">
          <ac:chgData name="Choi Yong Seok" userId="29ea6c4f-dc10-4b17-9b49-e970b46c0171" providerId="ADAL" clId="{6C180141-EE81-45FF-9042-CE5766A6FE26}" dt="2022-08-03T07:27:29.739" v="8818" actId="20577"/>
          <ac:spMkLst>
            <pc:docMk/>
            <pc:sldMk cId="1964675893" sldId="769"/>
            <ac:spMk id="3" creationId="{66F43754-BA29-45FD-BCC0-759843841B8A}"/>
          </ac:spMkLst>
        </pc:spChg>
        <pc:picChg chg="del">
          <ac:chgData name="Choi Yong Seok" userId="29ea6c4f-dc10-4b17-9b49-e970b46c0171" providerId="ADAL" clId="{6C180141-EE81-45FF-9042-CE5766A6FE26}" dt="2022-08-03T07:27:30.627" v="8819" actId="478"/>
          <ac:picMkLst>
            <pc:docMk/>
            <pc:sldMk cId="1964675893" sldId="769"/>
            <ac:picMk id="6" creationId="{36CADAEE-81B0-15A2-70AF-E21F6C5ECE7C}"/>
          </ac:picMkLst>
        </pc:picChg>
        <pc:picChg chg="add mod">
          <ac:chgData name="Choi Yong Seok" userId="29ea6c4f-dc10-4b17-9b49-e970b46c0171" providerId="ADAL" clId="{6C180141-EE81-45FF-9042-CE5766A6FE26}" dt="2022-08-03T07:27:39.156" v="8821" actId="1076"/>
          <ac:picMkLst>
            <pc:docMk/>
            <pc:sldMk cId="1964675893" sldId="769"/>
            <ac:picMk id="7" creationId="{6E02E965-6C16-9C9C-5F69-C4AE80AEFD34}"/>
          </ac:picMkLst>
        </pc:picChg>
        <pc:picChg chg="add mod">
          <ac:chgData name="Choi Yong Seok" userId="29ea6c4f-dc10-4b17-9b49-e970b46c0171" providerId="ADAL" clId="{6C180141-EE81-45FF-9042-CE5766A6FE26}" dt="2022-08-03T07:27:46.360" v="8823" actId="1076"/>
          <ac:picMkLst>
            <pc:docMk/>
            <pc:sldMk cId="1964675893" sldId="769"/>
            <ac:picMk id="9" creationId="{4865BA97-B0B1-331A-AC0C-421BCEBCB45E}"/>
          </ac:picMkLst>
        </pc:picChg>
      </pc:sldChg>
      <pc:sldChg chg="addSp delSp modSp add mod modNotesTx">
        <pc:chgData name="Choi Yong Seok" userId="29ea6c4f-dc10-4b17-9b49-e970b46c0171" providerId="ADAL" clId="{6C180141-EE81-45FF-9042-CE5766A6FE26}" dt="2022-08-03T09:43:06.143" v="9355" actId="1076"/>
        <pc:sldMkLst>
          <pc:docMk/>
          <pc:sldMk cId="518301370" sldId="770"/>
        </pc:sldMkLst>
        <pc:spChg chg="mod">
          <ac:chgData name="Choi Yong Seok" userId="29ea6c4f-dc10-4b17-9b49-e970b46c0171" providerId="ADAL" clId="{6C180141-EE81-45FF-9042-CE5766A6FE26}" dt="2022-08-03T08:48:35.053" v="9005" actId="20577"/>
          <ac:spMkLst>
            <pc:docMk/>
            <pc:sldMk cId="518301370" sldId="770"/>
            <ac:spMk id="3" creationId="{66F43754-BA29-45FD-BCC0-759843841B8A}"/>
          </ac:spMkLst>
        </pc:spChg>
        <pc:spChg chg="mod">
          <ac:chgData name="Choi Yong Seok" userId="29ea6c4f-dc10-4b17-9b49-e970b46c0171" providerId="ADAL" clId="{6C180141-EE81-45FF-9042-CE5766A6FE26}" dt="2022-08-03T07:29:53.771" v="8940" actId="20577"/>
          <ac:spMkLst>
            <pc:docMk/>
            <pc:sldMk cId="518301370" sldId="770"/>
            <ac:spMk id="4" creationId="{00000000-0000-0000-0000-000000000000}"/>
          </ac:spMkLst>
        </pc:spChg>
        <pc:spChg chg="add mod">
          <ac:chgData name="Choi Yong Seok" userId="29ea6c4f-dc10-4b17-9b49-e970b46c0171" providerId="ADAL" clId="{6C180141-EE81-45FF-9042-CE5766A6FE26}" dt="2022-08-03T09:43:03.875" v="9354" actId="1076"/>
          <ac:spMkLst>
            <pc:docMk/>
            <pc:sldMk cId="518301370" sldId="770"/>
            <ac:spMk id="8" creationId="{967D29FD-B38E-C0AE-8EE3-6C2DD6A6F304}"/>
          </ac:spMkLst>
        </pc:spChg>
        <pc:spChg chg="add mod">
          <ac:chgData name="Choi Yong Seok" userId="29ea6c4f-dc10-4b17-9b49-e970b46c0171" providerId="ADAL" clId="{6C180141-EE81-45FF-9042-CE5766A6FE26}" dt="2022-08-03T09:43:03.875" v="9354" actId="1076"/>
          <ac:spMkLst>
            <pc:docMk/>
            <pc:sldMk cId="518301370" sldId="770"/>
            <ac:spMk id="10" creationId="{D3BCE4AD-67BF-3049-27EA-6BCA545719D2}"/>
          </ac:spMkLst>
        </pc:spChg>
        <pc:spChg chg="add mod">
          <ac:chgData name="Choi Yong Seok" userId="29ea6c4f-dc10-4b17-9b49-e970b46c0171" providerId="ADAL" clId="{6C180141-EE81-45FF-9042-CE5766A6FE26}" dt="2022-08-03T09:43:03.875" v="9354" actId="1076"/>
          <ac:spMkLst>
            <pc:docMk/>
            <pc:sldMk cId="518301370" sldId="770"/>
            <ac:spMk id="12" creationId="{D7AB5ACB-9660-D1B0-E6CE-0745108EF3F2}"/>
          </ac:spMkLst>
        </pc:spChg>
        <pc:spChg chg="add mod">
          <ac:chgData name="Choi Yong Seok" userId="29ea6c4f-dc10-4b17-9b49-e970b46c0171" providerId="ADAL" clId="{6C180141-EE81-45FF-9042-CE5766A6FE26}" dt="2022-08-03T09:43:06.143" v="9355" actId="1076"/>
          <ac:spMkLst>
            <pc:docMk/>
            <pc:sldMk cId="518301370" sldId="770"/>
            <ac:spMk id="15" creationId="{F88E908D-A011-7958-1649-8DFACA9DB3C8}"/>
          </ac:spMkLst>
        </pc:spChg>
        <pc:picChg chg="add mod">
          <ac:chgData name="Choi Yong Seok" userId="29ea6c4f-dc10-4b17-9b49-e970b46c0171" providerId="ADAL" clId="{6C180141-EE81-45FF-9042-CE5766A6FE26}" dt="2022-08-03T07:30:36.291" v="8971" actId="1076"/>
          <ac:picMkLst>
            <pc:docMk/>
            <pc:sldMk cId="518301370" sldId="770"/>
            <ac:picMk id="6" creationId="{7CCF5821-D945-930C-7B50-07DBB773A925}"/>
          </ac:picMkLst>
        </pc:picChg>
        <pc:picChg chg="del">
          <ac:chgData name="Choi Yong Seok" userId="29ea6c4f-dc10-4b17-9b49-e970b46c0171" providerId="ADAL" clId="{6C180141-EE81-45FF-9042-CE5766A6FE26}" dt="2022-08-03T07:30:04.603" v="8968" actId="478"/>
          <ac:picMkLst>
            <pc:docMk/>
            <pc:sldMk cId="518301370" sldId="770"/>
            <ac:picMk id="7" creationId="{6E02E965-6C16-9C9C-5F69-C4AE80AEFD34}"/>
          </ac:picMkLst>
        </pc:picChg>
        <pc:picChg chg="del">
          <ac:chgData name="Choi Yong Seok" userId="29ea6c4f-dc10-4b17-9b49-e970b46c0171" providerId="ADAL" clId="{6C180141-EE81-45FF-9042-CE5766A6FE26}" dt="2022-08-03T07:30:04.932" v="8969" actId="478"/>
          <ac:picMkLst>
            <pc:docMk/>
            <pc:sldMk cId="518301370" sldId="770"/>
            <ac:picMk id="9" creationId="{4865BA97-B0B1-331A-AC0C-421BCEBCB45E}"/>
          </ac:picMkLst>
        </pc:picChg>
      </pc:sldChg>
      <pc:sldChg chg="addSp delSp modSp add mod">
        <pc:chgData name="Choi Yong Seok" userId="29ea6c4f-dc10-4b17-9b49-e970b46c0171" providerId="ADAL" clId="{6C180141-EE81-45FF-9042-CE5766A6FE26}" dt="2022-08-03T07:31:43.765" v="8983" actId="1076"/>
        <pc:sldMkLst>
          <pc:docMk/>
          <pc:sldMk cId="3420559555" sldId="771"/>
        </pc:sldMkLst>
        <pc:spChg chg="mod">
          <ac:chgData name="Choi Yong Seok" userId="29ea6c4f-dc10-4b17-9b49-e970b46c0171" providerId="ADAL" clId="{6C180141-EE81-45FF-9042-CE5766A6FE26}" dt="2022-08-03T07:31:30.380" v="8979" actId="20577"/>
          <ac:spMkLst>
            <pc:docMk/>
            <pc:sldMk cId="3420559555" sldId="771"/>
            <ac:spMk id="3" creationId="{66F43754-BA29-45FD-BCC0-759843841B8A}"/>
          </ac:spMkLst>
        </pc:spChg>
        <pc:picChg chg="del">
          <ac:chgData name="Choi Yong Seok" userId="29ea6c4f-dc10-4b17-9b49-e970b46c0171" providerId="ADAL" clId="{6C180141-EE81-45FF-9042-CE5766A6FE26}" dt="2022-08-03T07:31:31.276" v="8980" actId="478"/>
          <ac:picMkLst>
            <pc:docMk/>
            <pc:sldMk cId="3420559555" sldId="771"/>
            <ac:picMk id="6" creationId="{7CCF5821-D945-930C-7B50-07DBB773A925}"/>
          </ac:picMkLst>
        </pc:picChg>
        <pc:picChg chg="add mod">
          <ac:chgData name="Choi Yong Seok" userId="29ea6c4f-dc10-4b17-9b49-e970b46c0171" providerId="ADAL" clId="{6C180141-EE81-45FF-9042-CE5766A6FE26}" dt="2022-08-03T07:31:43.765" v="8983" actId="1076"/>
          <ac:picMkLst>
            <pc:docMk/>
            <pc:sldMk cId="3420559555" sldId="771"/>
            <ac:picMk id="7" creationId="{10B49303-21E9-924C-F640-C34C4325C23B}"/>
          </ac:picMkLst>
        </pc:picChg>
      </pc:sldChg>
    </pc:docChg>
  </pc:docChgLst>
  <pc:docChgLst>
    <pc:chgData name="Choi Yong Seok" userId="29ea6c4f-dc10-4b17-9b49-e970b46c0171" providerId="ADAL" clId="{194D2CBF-533D-1444-A437-9D9C791B9990}"/>
    <pc:docChg chg="modSld">
      <pc:chgData name="Choi Yong Seok" userId="29ea6c4f-dc10-4b17-9b49-e970b46c0171" providerId="ADAL" clId="{194D2CBF-533D-1444-A437-9D9C791B9990}" dt="2022-06-13T10:35:52.696" v="1" actId="20577"/>
      <pc:docMkLst>
        <pc:docMk/>
      </pc:docMkLst>
      <pc:sldChg chg="modSp mod">
        <pc:chgData name="Choi Yong Seok" userId="29ea6c4f-dc10-4b17-9b49-e970b46c0171" providerId="ADAL" clId="{194D2CBF-533D-1444-A437-9D9C791B9990}" dt="2022-06-13T10:35:52.696" v="1" actId="20577"/>
        <pc:sldMkLst>
          <pc:docMk/>
          <pc:sldMk cId="1335508778" sldId="364"/>
        </pc:sldMkLst>
        <pc:spChg chg="mod">
          <ac:chgData name="Choi Yong Seok" userId="29ea6c4f-dc10-4b17-9b49-e970b46c0171" providerId="ADAL" clId="{194D2CBF-533D-1444-A437-9D9C791B9990}" dt="2022-06-13T10:35:52.696" v="1" actId="20577"/>
          <ac:spMkLst>
            <pc:docMk/>
            <pc:sldMk cId="1335508778" sldId="364"/>
            <ac:spMk id="4" creationId="{00000000-0000-0000-0000-000000000000}"/>
          </ac:spMkLst>
        </pc:spChg>
      </pc:sldChg>
    </pc:docChg>
  </pc:docChgLst>
  <pc:docChgLst>
    <pc:chgData name="Choi Yong Seok" userId="29ea6c4f-dc10-4b17-9b49-e970b46c0171" providerId="ADAL" clId="{B90ACEC0-27F2-41F6-ABD9-E31AD6844F8D}"/>
    <pc:docChg chg="undo redo custSel addSld delSld modSld sldOrd">
      <pc:chgData name="Choi Yong Seok" userId="29ea6c4f-dc10-4b17-9b49-e970b46c0171" providerId="ADAL" clId="{B90ACEC0-27F2-41F6-ABD9-E31AD6844F8D}" dt="2022-10-31T10:02:33.165" v="8710"/>
      <pc:docMkLst>
        <pc:docMk/>
      </pc:docMkLst>
      <pc:sldChg chg="addSp delSp modSp mod">
        <pc:chgData name="Choi Yong Seok" userId="29ea6c4f-dc10-4b17-9b49-e970b46c0171" providerId="ADAL" clId="{B90ACEC0-27F2-41F6-ABD9-E31AD6844F8D}" dt="2022-10-31T10:02:33.165" v="8710"/>
        <pc:sldMkLst>
          <pc:docMk/>
          <pc:sldMk cId="1335508778" sldId="364"/>
        </pc:sldMkLst>
        <pc:spChg chg="mod">
          <ac:chgData name="Choi Yong Seok" userId="29ea6c4f-dc10-4b17-9b49-e970b46c0171" providerId="ADAL" clId="{B90ACEC0-27F2-41F6-ABD9-E31AD6844F8D}" dt="2022-10-31T02:01:21.127" v="3575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B90ACEC0-27F2-41F6-ABD9-E31AD6844F8D}" dt="2022-10-31T10:02:33.165" v="8710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B90ACEC0-27F2-41F6-ABD9-E31AD6844F8D}" dt="2022-10-31T02:01:18.552" v="3573" actId="20577"/>
          <ac:spMkLst>
            <pc:docMk/>
            <pc:sldMk cId="1335508778" sldId="364"/>
            <ac:spMk id="5" creationId="{E8BF452F-36B6-160E-7EDD-D9A860F416A6}"/>
          </ac:spMkLst>
        </pc:spChg>
        <pc:picChg chg="add del mod">
          <ac:chgData name="Choi Yong Seok" userId="29ea6c4f-dc10-4b17-9b49-e970b46c0171" providerId="ADAL" clId="{B90ACEC0-27F2-41F6-ABD9-E31AD6844F8D}" dt="2022-10-31T02:01:22.279" v="3576" actId="478"/>
          <ac:picMkLst>
            <pc:docMk/>
            <pc:sldMk cId="1335508778" sldId="364"/>
            <ac:picMk id="8" creationId="{E4BC245E-52D2-78CA-49B3-7D066F21DFE7}"/>
          </ac:picMkLst>
        </pc:picChg>
        <pc:picChg chg="del">
          <ac:chgData name="Choi Yong Seok" userId="29ea6c4f-dc10-4b17-9b49-e970b46c0171" providerId="ADAL" clId="{B90ACEC0-27F2-41F6-ABD9-E31AD6844F8D}" dt="2022-10-24T02:01:11.875" v="80" actId="478"/>
          <ac:picMkLst>
            <pc:docMk/>
            <pc:sldMk cId="1335508778" sldId="364"/>
            <ac:picMk id="9" creationId="{C6231F8C-CCF0-1649-6B35-AB9C1073BA60}"/>
          </ac:picMkLst>
        </pc:picChg>
        <pc:picChg chg="add mod">
          <ac:chgData name="Choi Yong Seok" userId="29ea6c4f-dc10-4b17-9b49-e970b46c0171" providerId="ADAL" clId="{B90ACEC0-27F2-41F6-ABD9-E31AD6844F8D}" dt="2022-10-31T02:01:36.727" v="3581" actId="1076"/>
          <ac:picMkLst>
            <pc:docMk/>
            <pc:sldMk cId="1335508778" sldId="364"/>
            <ac:picMk id="9" creationId="{CFCE4578-C37D-9556-B04C-C8CCACA21358}"/>
          </ac:picMkLst>
        </pc:picChg>
      </pc:sldChg>
      <pc:sldChg chg="modSp mod">
        <pc:chgData name="Choi Yong Seok" userId="29ea6c4f-dc10-4b17-9b49-e970b46c0171" providerId="ADAL" clId="{B90ACEC0-27F2-41F6-ABD9-E31AD6844F8D}" dt="2022-10-31T02:20:11.231" v="4306" actId="114"/>
        <pc:sldMkLst>
          <pc:docMk/>
          <pc:sldMk cId="2614291775" sldId="705"/>
        </pc:sldMkLst>
        <pc:spChg chg="mod">
          <ac:chgData name="Choi Yong Seok" userId="29ea6c4f-dc10-4b17-9b49-e970b46c0171" providerId="ADAL" clId="{B90ACEC0-27F2-41F6-ABD9-E31AD6844F8D}" dt="2022-10-31T02:20:11.231" v="4306" actId="114"/>
          <ac:spMkLst>
            <pc:docMk/>
            <pc:sldMk cId="2614291775" sldId="705"/>
            <ac:spMk id="3" creationId="{AF883A52-735F-F384-9DB7-00BDFCDEBEE5}"/>
          </ac:spMkLst>
        </pc:spChg>
      </pc:sldChg>
      <pc:sldChg chg="addSp delSp modSp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3764437594" sldId="806"/>
        </pc:sldMkLst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3" creationId="{38E7ED3B-8DE6-8C01-341D-A0C439FDF564}"/>
          </ac:spMkLst>
        </pc:spChg>
        <pc:spChg chg="mod">
          <ac:chgData name="Choi Yong Seok" userId="29ea6c4f-dc10-4b17-9b49-e970b46c0171" providerId="ADAL" clId="{B90ACEC0-27F2-41F6-ABD9-E31AD6844F8D}" dt="2022-10-24T06:09:42.183" v="755"/>
          <ac:spMkLst>
            <pc:docMk/>
            <pc:sldMk cId="3764437594" sldId="806"/>
            <ac:spMk id="4" creationId="{00000000-0000-0000-0000-000000000000}"/>
          </ac:spMkLst>
        </pc:spChg>
        <pc:spChg chg="mod">
          <ac:chgData name="Choi Yong Seok" userId="29ea6c4f-dc10-4b17-9b49-e970b46c0171" providerId="ADAL" clId="{B90ACEC0-27F2-41F6-ABD9-E31AD6844F8D}" dt="2022-10-24T06:09:51.818" v="774" actId="20577"/>
          <ac:spMkLst>
            <pc:docMk/>
            <pc:sldMk cId="3764437594" sldId="806"/>
            <ac:spMk id="5" creationId="{D9BE0BE4-B25F-7959-3245-B484ECCDCF0B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6" creationId="{87415149-C3E3-CE64-EFCC-459F88975827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7" creationId="{7C7BA2E5-B488-C161-22A2-048990136F19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8" creationId="{439C211E-E403-6081-0498-351C5176E111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9" creationId="{082A621E-1454-7E72-762A-649B46CDEC53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10" creationId="{4C0AD08C-7AED-7480-4EE9-34D8BFD13B10}"/>
          </ac:spMkLst>
        </pc:spChg>
        <pc:spChg chg="add mod">
          <ac:chgData name="Choi Yong Seok" userId="29ea6c4f-dc10-4b17-9b49-e970b46c0171" providerId="ADAL" clId="{B90ACEC0-27F2-41F6-ABD9-E31AD6844F8D}" dt="2022-10-24T06:26:48.751" v="1068" actId="113"/>
          <ac:spMkLst>
            <pc:docMk/>
            <pc:sldMk cId="3764437594" sldId="806"/>
            <ac:spMk id="16" creationId="{5B6B430B-EAB1-429A-2480-DDC16288539C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17" creationId="{8D21081E-2D6B-4670-686F-65DF5EC78328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18" creationId="{976A8866-6F19-6E46-964B-B58BF447C565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19" creationId="{8DF1E6A5-A949-B7A8-B0FD-AF27431B954E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20" creationId="{F787211D-E224-8E5F-8D45-6EDDF9DD68F2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21" creationId="{7D92EBF9-EC79-98FE-1227-D25585065469}"/>
          </ac:spMkLst>
        </pc:spChg>
        <pc:spChg chg="add mod">
          <ac:chgData name="Choi Yong Seok" userId="29ea6c4f-dc10-4b17-9b49-e970b46c0171" providerId="ADAL" clId="{B90ACEC0-27F2-41F6-ABD9-E31AD6844F8D}" dt="2022-10-24T06:22:12.007" v="825" actId="1076"/>
          <ac:spMkLst>
            <pc:docMk/>
            <pc:sldMk cId="3764437594" sldId="806"/>
            <ac:spMk id="22" creationId="{F2E7A5BF-DEF2-7C79-80FD-1640E869FD9E}"/>
          </ac:spMkLst>
        </pc:spChg>
        <pc:spChg chg="add mod">
          <ac:chgData name="Choi Yong Seok" userId="29ea6c4f-dc10-4b17-9b49-e970b46c0171" providerId="ADAL" clId="{B90ACEC0-27F2-41F6-ABD9-E31AD6844F8D}" dt="2022-10-24T06:22:21.074" v="838" actId="1076"/>
          <ac:spMkLst>
            <pc:docMk/>
            <pc:sldMk cId="3764437594" sldId="806"/>
            <ac:spMk id="24" creationId="{0A011792-8C1A-D1C4-E3ED-BC99900282F1}"/>
          </ac:spMkLst>
        </pc:spChg>
        <pc:spChg chg="add mod">
          <ac:chgData name="Choi Yong Seok" userId="29ea6c4f-dc10-4b17-9b49-e970b46c0171" providerId="ADAL" clId="{B90ACEC0-27F2-41F6-ABD9-E31AD6844F8D}" dt="2022-10-24T06:27:03.174" v="1077" actId="1038"/>
          <ac:spMkLst>
            <pc:docMk/>
            <pc:sldMk cId="3764437594" sldId="806"/>
            <ac:spMk id="32" creationId="{D3173DFB-173E-2634-9379-94B91E9BC235}"/>
          </ac:spMkLst>
        </pc:spChg>
        <pc:spChg chg="add mod">
          <ac:chgData name="Choi Yong Seok" userId="29ea6c4f-dc10-4b17-9b49-e970b46c0171" providerId="ADAL" clId="{B90ACEC0-27F2-41F6-ABD9-E31AD6844F8D}" dt="2022-10-24T06:24:05.522" v="897" actId="1076"/>
          <ac:spMkLst>
            <pc:docMk/>
            <pc:sldMk cId="3764437594" sldId="806"/>
            <ac:spMk id="37" creationId="{C11E729F-77AB-81FF-A554-6F202C02C142}"/>
          </ac:spMkLst>
        </pc:spChg>
        <pc:spChg chg="add mod">
          <ac:chgData name="Choi Yong Seok" userId="29ea6c4f-dc10-4b17-9b49-e970b46c0171" providerId="ADAL" clId="{B90ACEC0-27F2-41F6-ABD9-E31AD6844F8D}" dt="2022-10-24T06:24:30.118" v="946" actId="1076"/>
          <ac:spMkLst>
            <pc:docMk/>
            <pc:sldMk cId="3764437594" sldId="806"/>
            <ac:spMk id="39" creationId="{D5451575-4956-37B3-35E9-D1ED7640CA08}"/>
          </ac:spMkLst>
        </pc:spChg>
        <pc:spChg chg="add mod">
          <ac:chgData name="Choi Yong Seok" userId="29ea6c4f-dc10-4b17-9b49-e970b46c0171" providerId="ADAL" clId="{B90ACEC0-27F2-41F6-ABD9-E31AD6844F8D}" dt="2022-10-24T06:24:49.790" v="973" actId="1076"/>
          <ac:spMkLst>
            <pc:docMk/>
            <pc:sldMk cId="3764437594" sldId="806"/>
            <ac:spMk id="40" creationId="{4CD68926-1495-073C-3D0F-582B94DDE6A9}"/>
          </ac:spMkLst>
        </pc:spChg>
        <pc:spChg chg="add del mod">
          <ac:chgData name="Choi Yong Seok" userId="29ea6c4f-dc10-4b17-9b49-e970b46c0171" providerId="ADAL" clId="{B90ACEC0-27F2-41F6-ABD9-E31AD6844F8D}" dt="2022-10-24T06:25:30.165" v="986" actId="478"/>
          <ac:spMkLst>
            <pc:docMk/>
            <pc:sldMk cId="3764437594" sldId="806"/>
            <ac:spMk id="41" creationId="{8E271455-CAA9-936B-6147-4B743D62C176}"/>
          </ac:spMkLst>
        </pc:spChg>
        <pc:spChg chg="add mod">
          <ac:chgData name="Choi Yong Seok" userId="29ea6c4f-dc10-4b17-9b49-e970b46c0171" providerId="ADAL" clId="{B90ACEC0-27F2-41F6-ABD9-E31AD6844F8D}" dt="2022-10-24T06:25:42.408" v="1004" actId="115"/>
          <ac:spMkLst>
            <pc:docMk/>
            <pc:sldMk cId="3764437594" sldId="806"/>
            <ac:spMk id="42" creationId="{040A96B3-E44B-A4E7-EA2E-B92F58994AFF}"/>
          </ac:spMkLst>
        </pc:spChg>
        <pc:spChg chg="add mod">
          <ac:chgData name="Choi Yong Seok" userId="29ea6c4f-dc10-4b17-9b49-e970b46c0171" providerId="ADAL" clId="{B90ACEC0-27F2-41F6-ABD9-E31AD6844F8D}" dt="2022-10-24T06:26:39.815" v="1066" actId="1076"/>
          <ac:spMkLst>
            <pc:docMk/>
            <pc:sldMk cId="3764437594" sldId="806"/>
            <ac:spMk id="43" creationId="{EBDFA645-7B0C-FEC3-2E29-AB3993B13394}"/>
          </ac:spMkLst>
        </pc:spChg>
        <pc:spChg chg="add mod">
          <ac:chgData name="Choi Yong Seok" userId="29ea6c4f-dc10-4b17-9b49-e970b46c0171" providerId="ADAL" clId="{B90ACEC0-27F2-41F6-ABD9-E31AD6844F8D}" dt="2022-10-24T06:27:08.955" v="1086" actId="20577"/>
          <ac:spMkLst>
            <pc:docMk/>
            <pc:sldMk cId="3764437594" sldId="806"/>
            <ac:spMk id="44" creationId="{87D9F257-E0B3-EC2E-C107-810076944E3E}"/>
          </ac:spMkLst>
        </pc:spChg>
        <pc:spChg chg="add mod">
          <ac:chgData name="Choi Yong Seok" userId="29ea6c4f-dc10-4b17-9b49-e970b46c0171" providerId="ADAL" clId="{B90ACEC0-27F2-41F6-ABD9-E31AD6844F8D}" dt="2022-10-24T06:27:57.950" v="1103" actId="1076"/>
          <ac:spMkLst>
            <pc:docMk/>
            <pc:sldMk cId="3764437594" sldId="806"/>
            <ac:spMk id="46" creationId="{4714C4C1-2070-C04B-AA8C-5125BCE8DC5F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57" creationId="{C7100126-778E-0571-DF06-546F6CBAE450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58" creationId="{B5C7CBFD-E162-D2C9-7B0F-A0250E55A1D7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59" creationId="{5565BB8D-2B1A-DB4C-4163-DD71CCA6D2D2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60" creationId="{E5764810-5FFF-EA9D-58AE-4AA0E63D14E0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61" creationId="{8DE3983B-352B-6CFC-EE39-B6B95578EB71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64" creationId="{80F58F36-8F91-D7B6-7004-A59E97BAE6AA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65" creationId="{DB7C5D70-9E32-7AC1-A498-C5ACD077BB49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66" creationId="{C51E6785-0CE8-2D86-7440-91C504EB520E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67" creationId="{390FB8A3-DB2A-1B8D-8D9D-0551073EEBC3}"/>
          </ac:spMkLst>
        </pc:spChg>
        <pc:spChg chg="del">
          <ac:chgData name="Choi Yong Seok" userId="29ea6c4f-dc10-4b17-9b49-e970b46c0171" providerId="ADAL" clId="{B90ACEC0-27F2-41F6-ABD9-E31AD6844F8D}" dt="2022-10-24T06:09:48.437" v="757" actId="478"/>
          <ac:spMkLst>
            <pc:docMk/>
            <pc:sldMk cId="3764437594" sldId="806"/>
            <ac:spMk id="74" creationId="{408AA79A-7E1E-CE84-2FBA-9BF844457AB5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75" creationId="{4A08AEF1-0A53-4E9A-3F08-91E2F4D9D30B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76" creationId="{B6BF88EE-8191-47F9-DDD9-ED14C27AE463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77" creationId="{0ED90B4C-2F1D-F2CD-2B00-4858B9D988F4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78" creationId="{848ED529-6387-F8F4-B241-0902147AB08A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79" creationId="{46E32EA5-8F41-4F2C-8F81-D7C42B973EE9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80" creationId="{E1932058-EF2F-AD05-A3FC-346D15052BD1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81" creationId="{B0FC01AA-239C-E749-08F8-C829E1E80727}"/>
          </ac:spMkLst>
        </pc:spChg>
        <pc:spChg chg="del">
          <ac:chgData name="Choi Yong Seok" userId="29ea6c4f-dc10-4b17-9b49-e970b46c0171" providerId="ADAL" clId="{B90ACEC0-27F2-41F6-ABD9-E31AD6844F8D}" dt="2022-10-24T06:09:45.141" v="756" actId="478"/>
          <ac:spMkLst>
            <pc:docMk/>
            <pc:sldMk cId="3764437594" sldId="806"/>
            <ac:spMk id="82" creationId="{D468C229-0E89-776B-0A63-80EFD55204CA}"/>
          </ac:spMkLst>
        </pc:spChg>
        <pc:picChg chg="add mod ord">
          <ac:chgData name="Choi Yong Seok" userId="29ea6c4f-dc10-4b17-9b49-e970b46c0171" providerId="ADAL" clId="{B90ACEC0-27F2-41F6-ABD9-E31AD6844F8D}" dt="2022-10-24T06:22:51.797" v="851" actId="1076"/>
          <ac:picMkLst>
            <pc:docMk/>
            <pc:sldMk cId="3764437594" sldId="806"/>
            <ac:picMk id="14" creationId="{EAD2ED1C-0BC0-30F1-14F9-390CDDE66831}"/>
          </ac:picMkLst>
        </pc:picChg>
        <pc:cxnChg chg="del mod">
          <ac:chgData name="Choi Yong Seok" userId="29ea6c4f-dc10-4b17-9b49-e970b46c0171" providerId="ADAL" clId="{B90ACEC0-27F2-41F6-ABD9-E31AD6844F8D}" dt="2022-10-24T06:09:45.141" v="756" actId="478"/>
          <ac:cxnSpMkLst>
            <pc:docMk/>
            <pc:sldMk cId="3764437594" sldId="806"/>
            <ac:cxnSpMk id="13" creationId="{2C5E5DE5-FEB0-9B33-F734-AAB1A0C2BF25}"/>
          </ac:cxnSpMkLst>
        </pc:cxnChg>
        <pc:cxnChg chg="del mod">
          <ac:chgData name="Choi Yong Seok" userId="29ea6c4f-dc10-4b17-9b49-e970b46c0171" providerId="ADAL" clId="{B90ACEC0-27F2-41F6-ABD9-E31AD6844F8D}" dt="2022-10-24T06:09:45.141" v="756" actId="478"/>
          <ac:cxnSpMkLst>
            <pc:docMk/>
            <pc:sldMk cId="3764437594" sldId="806"/>
            <ac:cxnSpMk id="15" creationId="{74C2C6B2-D879-C56C-40C8-ACB5E6D0D4EB}"/>
          </ac:cxnSpMkLst>
        </pc:cxnChg>
        <pc:cxnChg chg="del mod">
          <ac:chgData name="Choi Yong Seok" userId="29ea6c4f-dc10-4b17-9b49-e970b46c0171" providerId="ADAL" clId="{B90ACEC0-27F2-41F6-ABD9-E31AD6844F8D}" dt="2022-10-24T06:09:45.141" v="756" actId="478"/>
          <ac:cxnSpMkLst>
            <pc:docMk/>
            <pc:sldMk cId="3764437594" sldId="806"/>
            <ac:cxnSpMk id="23" creationId="{C9764345-B9C8-C1C7-0049-3A51981BCD25}"/>
          </ac:cxnSpMkLst>
        </pc:cxnChg>
        <pc:cxnChg chg="del mod">
          <ac:chgData name="Choi Yong Seok" userId="29ea6c4f-dc10-4b17-9b49-e970b46c0171" providerId="ADAL" clId="{B90ACEC0-27F2-41F6-ABD9-E31AD6844F8D}" dt="2022-10-24T06:09:45.141" v="756" actId="478"/>
          <ac:cxnSpMkLst>
            <pc:docMk/>
            <pc:sldMk cId="3764437594" sldId="806"/>
            <ac:cxnSpMk id="26" creationId="{8654C1AD-29FE-C084-22F6-54C5F8E9E535}"/>
          </ac:cxnSpMkLst>
        </pc:cxnChg>
        <pc:cxnChg chg="add mod">
          <ac:chgData name="Choi Yong Seok" userId="29ea6c4f-dc10-4b17-9b49-e970b46c0171" providerId="ADAL" clId="{B90ACEC0-27F2-41F6-ABD9-E31AD6844F8D}" dt="2022-10-24T06:22:27.898" v="840" actId="13822"/>
          <ac:cxnSpMkLst>
            <pc:docMk/>
            <pc:sldMk cId="3764437594" sldId="806"/>
            <ac:cxnSpMk id="27" creationId="{A65A9B8C-8FEE-AA18-C186-18D99CF1FE9B}"/>
          </ac:cxnSpMkLst>
        </pc:cxnChg>
        <pc:cxnChg chg="del mod">
          <ac:chgData name="Choi Yong Seok" userId="29ea6c4f-dc10-4b17-9b49-e970b46c0171" providerId="ADAL" clId="{B90ACEC0-27F2-41F6-ABD9-E31AD6844F8D}" dt="2022-10-24T06:09:45.141" v="756" actId="478"/>
          <ac:cxnSpMkLst>
            <pc:docMk/>
            <pc:sldMk cId="3764437594" sldId="806"/>
            <ac:cxnSpMk id="28" creationId="{E1F7DFE9-4765-54CE-FFFE-CD603CA2824F}"/>
          </ac:cxnSpMkLst>
        </pc:cxnChg>
        <pc:cxnChg chg="add mod">
          <ac:chgData name="Choi Yong Seok" userId="29ea6c4f-dc10-4b17-9b49-e970b46c0171" providerId="ADAL" clId="{B90ACEC0-27F2-41F6-ABD9-E31AD6844F8D}" dt="2022-10-24T06:22:35.793" v="843" actId="13822"/>
          <ac:cxnSpMkLst>
            <pc:docMk/>
            <pc:sldMk cId="3764437594" sldId="806"/>
            <ac:cxnSpMk id="30" creationId="{6296FFED-2AE3-FADF-F844-9F02A337C3CA}"/>
          </ac:cxnSpMkLst>
        </pc:cxnChg>
        <pc:cxnChg chg="del mod">
          <ac:chgData name="Choi Yong Seok" userId="29ea6c4f-dc10-4b17-9b49-e970b46c0171" providerId="ADAL" clId="{B90ACEC0-27F2-41F6-ABD9-E31AD6844F8D}" dt="2022-10-24T06:09:45.141" v="756" actId="478"/>
          <ac:cxnSpMkLst>
            <pc:docMk/>
            <pc:sldMk cId="3764437594" sldId="806"/>
            <ac:cxnSpMk id="33" creationId="{630257D1-CB04-7FDE-934B-B854C1342571}"/>
          </ac:cxnSpMkLst>
        </pc:cxnChg>
        <pc:cxnChg chg="add mod">
          <ac:chgData name="Choi Yong Seok" userId="29ea6c4f-dc10-4b17-9b49-e970b46c0171" providerId="ADAL" clId="{B90ACEC0-27F2-41F6-ABD9-E31AD6844F8D}" dt="2022-10-24T06:27:03.174" v="1077" actId="1038"/>
          <ac:cxnSpMkLst>
            <pc:docMk/>
            <pc:sldMk cId="3764437594" sldId="806"/>
            <ac:cxnSpMk id="35" creationId="{28CF422D-52C3-9984-A315-64E041C95FB3}"/>
          </ac:cxnSpMkLst>
        </pc:cxnChg>
        <pc:cxnChg chg="del mod">
          <ac:chgData name="Choi Yong Seok" userId="29ea6c4f-dc10-4b17-9b49-e970b46c0171" providerId="ADAL" clId="{B90ACEC0-27F2-41F6-ABD9-E31AD6844F8D}" dt="2022-10-24T06:09:45.141" v="756" actId="478"/>
          <ac:cxnSpMkLst>
            <pc:docMk/>
            <pc:sldMk cId="3764437594" sldId="806"/>
            <ac:cxnSpMk id="45" creationId="{4F20D7D9-D89E-BB51-B4D2-7229CD7B1256}"/>
          </ac:cxnSpMkLst>
        </pc:cxnChg>
        <pc:cxnChg chg="del mod">
          <ac:chgData name="Choi Yong Seok" userId="29ea6c4f-dc10-4b17-9b49-e970b46c0171" providerId="ADAL" clId="{B90ACEC0-27F2-41F6-ABD9-E31AD6844F8D}" dt="2022-10-24T06:09:45.141" v="756" actId="478"/>
          <ac:cxnSpMkLst>
            <pc:docMk/>
            <pc:sldMk cId="3764437594" sldId="806"/>
            <ac:cxnSpMk id="51" creationId="{C9B90CBB-C6CC-7B7A-5F61-E2ED07640728}"/>
          </ac:cxnSpMkLst>
        </pc:cxnChg>
        <pc:cxnChg chg="del mod">
          <ac:chgData name="Choi Yong Seok" userId="29ea6c4f-dc10-4b17-9b49-e970b46c0171" providerId="ADAL" clId="{B90ACEC0-27F2-41F6-ABD9-E31AD6844F8D}" dt="2022-10-24T06:09:45.141" v="756" actId="478"/>
          <ac:cxnSpMkLst>
            <pc:docMk/>
            <pc:sldMk cId="3764437594" sldId="806"/>
            <ac:cxnSpMk id="53" creationId="{B83B0CD7-ECEB-3C67-373B-CDD291F5BF3D}"/>
          </ac:cxnSpMkLst>
        </pc:cxnChg>
        <pc:cxnChg chg="del mod">
          <ac:chgData name="Choi Yong Seok" userId="29ea6c4f-dc10-4b17-9b49-e970b46c0171" providerId="ADAL" clId="{B90ACEC0-27F2-41F6-ABD9-E31AD6844F8D}" dt="2022-10-24T06:09:45.141" v="756" actId="478"/>
          <ac:cxnSpMkLst>
            <pc:docMk/>
            <pc:sldMk cId="3764437594" sldId="806"/>
            <ac:cxnSpMk id="55" creationId="{049C01C2-7F54-5F72-19E3-7EF3B4D1DC3B}"/>
          </ac:cxnSpMkLst>
        </pc:cxnChg>
        <pc:cxnChg chg="del mod">
          <ac:chgData name="Choi Yong Seok" userId="29ea6c4f-dc10-4b17-9b49-e970b46c0171" providerId="ADAL" clId="{B90ACEC0-27F2-41F6-ABD9-E31AD6844F8D}" dt="2022-10-24T06:09:45.141" v="756" actId="478"/>
          <ac:cxnSpMkLst>
            <pc:docMk/>
            <pc:sldMk cId="3764437594" sldId="806"/>
            <ac:cxnSpMk id="63" creationId="{DC9B496A-C546-D270-5FED-8A61F7CDD83C}"/>
          </ac:cxnSpMkLst>
        </pc:cxnChg>
        <pc:cxnChg chg="del mod">
          <ac:chgData name="Choi Yong Seok" userId="29ea6c4f-dc10-4b17-9b49-e970b46c0171" providerId="ADAL" clId="{B90ACEC0-27F2-41F6-ABD9-E31AD6844F8D}" dt="2022-10-24T06:09:45.141" v="756" actId="478"/>
          <ac:cxnSpMkLst>
            <pc:docMk/>
            <pc:sldMk cId="3764437594" sldId="806"/>
            <ac:cxnSpMk id="69" creationId="{82655713-F615-F533-21B7-0DF1F3248D2A}"/>
          </ac:cxnSpMkLst>
        </pc:cxnChg>
        <pc:cxnChg chg="del mod">
          <ac:chgData name="Choi Yong Seok" userId="29ea6c4f-dc10-4b17-9b49-e970b46c0171" providerId="ADAL" clId="{B90ACEC0-27F2-41F6-ABD9-E31AD6844F8D}" dt="2022-10-24T06:09:45.141" v="756" actId="478"/>
          <ac:cxnSpMkLst>
            <pc:docMk/>
            <pc:sldMk cId="3764437594" sldId="806"/>
            <ac:cxnSpMk id="71" creationId="{9D912257-0EC3-433C-B179-D6D5DF3C3154}"/>
          </ac:cxnSpMkLst>
        </pc:cxnChg>
      </pc:sldChg>
      <pc:sldChg chg="del">
        <pc:chgData name="Choi Yong Seok" userId="29ea6c4f-dc10-4b17-9b49-e970b46c0171" providerId="ADAL" clId="{B90ACEC0-27F2-41F6-ABD9-E31AD6844F8D}" dt="2022-10-24T06:09:36.353" v="752" actId="47"/>
        <pc:sldMkLst>
          <pc:docMk/>
          <pc:sldMk cId="1961647701" sldId="844"/>
        </pc:sldMkLst>
      </pc:sldChg>
      <pc:sldChg chg="addSp delSp modSp mod">
        <pc:chgData name="Choi Yong Seok" userId="29ea6c4f-dc10-4b17-9b49-e970b46c0171" providerId="ADAL" clId="{B90ACEC0-27F2-41F6-ABD9-E31AD6844F8D}" dt="2022-10-31T05:42:20.182" v="6245" actId="1076"/>
        <pc:sldMkLst>
          <pc:docMk/>
          <pc:sldMk cId="1144456023" sldId="873"/>
        </pc:sldMkLst>
        <pc:spChg chg="add del mod">
          <ac:chgData name="Choi Yong Seok" userId="29ea6c4f-dc10-4b17-9b49-e970b46c0171" providerId="ADAL" clId="{B90ACEC0-27F2-41F6-ABD9-E31AD6844F8D}" dt="2022-10-31T04:08:17.046" v="5186"/>
          <ac:spMkLst>
            <pc:docMk/>
            <pc:sldMk cId="1144456023" sldId="873"/>
            <ac:spMk id="3" creationId="{B76D6B4A-5D65-A6E0-898D-6AD31E959260}"/>
          </ac:spMkLst>
        </pc:spChg>
        <pc:spChg chg="mod">
          <ac:chgData name="Choi Yong Seok" userId="29ea6c4f-dc10-4b17-9b49-e970b46c0171" providerId="ADAL" clId="{B90ACEC0-27F2-41F6-ABD9-E31AD6844F8D}" dt="2022-10-31T04:07:19.003" v="5183" actId="20577"/>
          <ac:spMkLst>
            <pc:docMk/>
            <pc:sldMk cId="1144456023" sldId="873"/>
            <ac:spMk id="4" creationId="{00000000-0000-0000-0000-000000000000}"/>
          </ac:spMkLst>
        </pc:spChg>
        <pc:spChg chg="add mod">
          <ac:chgData name="Choi Yong Seok" userId="29ea6c4f-dc10-4b17-9b49-e970b46c0171" providerId="ADAL" clId="{B90ACEC0-27F2-41F6-ABD9-E31AD6844F8D}" dt="2022-10-31T04:08:22.138" v="5202" actId="20577"/>
          <ac:spMkLst>
            <pc:docMk/>
            <pc:sldMk cId="1144456023" sldId="873"/>
            <ac:spMk id="5" creationId="{121808BF-FE34-9FDB-49B8-0295956D2308}"/>
          </ac:spMkLst>
        </pc:spChg>
        <pc:spChg chg="del mod">
          <ac:chgData name="Choi Yong Seok" userId="29ea6c4f-dc10-4b17-9b49-e970b46c0171" providerId="ADAL" clId="{B90ACEC0-27F2-41F6-ABD9-E31AD6844F8D}" dt="2022-10-24T06:04:59.491" v="726" actId="478"/>
          <ac:spMkLst>
            <pc:docMk/>
            <pc:sldMk cId="1144456023" sldId="873"/>
            <ac:spMk id="5" creationId="{D9BE0BE4-B25F-7959-3245-B484ECCDCF0B}"/>
          </ac:spMkLst>
        </pc:spChg>
        <pc:spChg chg="del">
          <ac:chgData name="Choi Yong Seok" userId="29ea6c4f-dc10-4b17-9b49-e970b46c0171" providerId="ADAL" clId="{B90ACEC0-27F2-41F6-ABD9-E31AD6844F8D}" dt="2022-10-24T06:04:52.564" v="723" actId="478"/>
          <ac:spMkLst>
            <pc:docMk/>
            <pc:sldMk cId="1144456023" sldId="873"/>
            <ac:spMk id="7" creationId="{058225AD-7D9B-D425-36DA-E75CC0E8ACBD}"/>
          </ac:spMkLst>
        </pc:spChg>
        <pc:spChg chg="add del mod">
          <ac:chgData name="Choi Yong Seok" userId="29ea6c4f-dc10-4b17-9b49-e970b46c0171" providerId="ADAL" clId="{B90ACEC0-27F2-41F6-ABD9-E31AD6844F8D}" dt="2022-10-31T04:08:18.534" v="5187" actId="478"/>
          <ac:spMkLst>
            <pc:docMk/>
            <pc:sldMk cId="1144456023" sldId="873"/>
            <ac:spMk id="9" creationId="{D6A54C45-713C-B335-6FCB-23A18F07136C}"/>
          </ac:spMkLst>
        </pc:spChg>
        <pc:spChg chg="add mod">
          <ac:chgData name="Choi Yong Seok" userId="29ea6c4f-dc10-4b17-9b49-e970b46c0171" providerId="ADAL" clId="{B90ACEC0-27F2-41F6-ABD9-E31AD6844F8D}" dt="2022-10-31T04:12:32.953" v="5460" actId="20577"/>
          <ac:spMkLst>
            <pc:docMk/>
            <pc:sldMk cId="1144456023" sldId="873"/>
            <ac:spMk id="10" creationId="{85D6F018-1D84-4455-DAF8-634C642843E5}"/>
          </ac:spMkLst>
        </pc:spChg>
        <pc:spChg chg="add mod">
          <ac:chgData name="Choi Yong Seok" userId="29ea6c4f-dc10-4b17-9b49-e970b46c0171" providerId="ADAL" clId="{B90ACEC0-27F2-41F6-ABD9-E31AD6844F8D}" dt="2022-10-31T04:13:03.326" v="5470" actId="1076"/>
          <ac:spMkLst>
            <pc:docMk/>
            <pc:sldMk cId="1144456023" sldId="873"/>
            <ac:spMk id="12" creationId="{B543101C-E4E1-260E-BB26-52ECDE29E517}"/>
          </ac:spMkLst>
        </pc:spChg>
        <pc:spChg chg="add mod">
          <ac:chgData name="Choi Yong Seok" userId="29ea6c4f-dc10-4b17-9b49-e970b46c0171" providerId="ADAL" clId="{B90ACEC0-27F2-41F6-ABD9-E31AD6844F8D}" dt="2022-10-31T04:13:26.807" v="5504" actId="404"/>
          <ac:spMkLst>
            <pc:docMk/>
            <pc:sldMk cId="1144456023" sldId="873"/>
            <ac:spMk id="13" creationId="{8C3204BF-FE76-EA1A-8424-01DC5EA02EF8}"/>
          </ac:spMkLst>
        </pc:spChg>
        <pc:spChg chg="add mod">
          <ac:chgData name="Choi Yong Seok" userId="29ea6c4f-dc10-4b17-9b49-e970b46c0171" providerId="ADAL" clId="{B90ACEC0-27F2-41F6-ABD9-E31AD6844F8D}" dt="2022-10-31T04:13:47.748" v="5519" actId="1076"/>
          <ac:spMkLst>
            <pc:docMk/>
            <pc:sldMk cId="1144456023" sldId="873"/>
            <ac:spMk id="14" creationId="{FBBCCF69-FE75-5CA1-3350-94D886213CD9}"/>
          </ac:spMkLst>
        </pc:spChg>
        <pc:spChg chg="add mod">
          <ac:chgData name="Choi Yong Seok" userId="29ea6c4f-dc10-4b17-9b49-e970b46c0171" providerId="ADAL" clId="{B90ACEC0-27F2-41F6-ABD9-E31AD6844F8D}" dt="2022-10-31T04:14:32.467" v="5588" actId="1076"/>
          <ac:spMkLst>
            <pc:docMk/>
            <pc:sldMk cId="1144456023" sldId="873"/>
            <ac:spMk id="15" creationId="{3696B8DD-5BAE-6B5C-33E4-E8068852A2E8}"/>
          </ac:spMkLst>
        </pc:spChg>
        <pc:spChg chg="add mod">
          <ac:chgData name="Choi Yong Seok" userId="29ea6c4f-dc10-4b17-9b49-e970b46c0171" providerId="ADAL" clId="{B90ACEC0-27F2-41F6-ABD9-E31AD6844F8D}" dt="2022-10-31T04:14:38.154" v="5596" actId="20577"/>
          <ac:spMkLst>
            <pc:docMk/>
            <pc:sldMk cId="1144456023" sldId="873"/>
            <ac:spMk id="16" creationId="{0D4C8806-0FCE-5C1B-1520-42ADD3080DF7}"/>
          </ac:spMkLst>
        </pc:spChg>
        <pc:spChg chg="add mod">
          <ac:chgData name="Choi Yong Seok" userId="29ea6c4f-dc10-4b17-9b49-e970b46c0171" providerId="ADAL" clId="{B90ACEC0-27F2-41F6-ABD9-E31AD6844F8D}" dt="2022-10-31T04:15:02.144" v="5632" actId="404"/>
          <ac:spMkLst>
            <pc:docMk/>
            <pc:sldMk cId="1144456023" sldId="873"/>
            <ac:spMk id="17" creationId="{541CFA22-24B5-1060-D120-FA68582C8195}"/>
          </ac:spMkLst>
        </pc:spChg>
        <pc:spChg chg="add mod">
          <ac:chgData name="Choi Yong Seok" userId="29ea6c4f-dc10-4b17-9b49-e970b46c0171" providerId="ADAL" clId="{B90ACEC0-27F2-41F6-ABD9-E31AD6844F8D}" dt="2022-10-31T04:16:18.693" v="5693" actId="1076"/>
          <ac:spMkLst>
            <pc:docMk/>
            <pc:sldMk cId="1144456023" sldId="873"/>
            <ac:spMk id="18" creationId="{9FC97F0B-DA7B-6742-B046-D774F2329D96}"/>
          </ac:spMkLst>
        </pc:spChg>
        <pc:spChg chg="add mod">
          <ac:chgData name="Choi Yong Seok" userId="29ea6c4f-dc10-4b17-9b49-e970b46c0171" providerId="ADAL" clId="{B90ACEC0-27F2-41F6-ABD9-E31AD6844F8D}" dt="2022-10-31T04:17:15.094" v="5732" actId="1076"/>
          <ac:spMkLst>
            <pc:docMk/>
            <pc:sldMk cId="1144456023" sldId="873"/>
            <ac:spMk id="19" creationId="{DE2B2668-350D-BAAE-0AA1-9A4CA15CD5AB}"/>
          </ac:spMkLst>
        </pc:spChg>
        <pc:spChg chg="add mod">
          <ac:chgData name="Choi Yong Seok" userId="29ea6c4f-dc10-4b17-9b49-e970b46c0171" providerId="ADAL" clId="{B90ACEC0-27F2-41F6-ABD9-E31AD6844F8D}" dt="2022-10-31T04:17:38.267" v="5745" actId="20577"/>
          <ac:spMkLst>
            <pc:docMk/>
            <pc:sldMk cId="1144456023" sldId="873"/>
            <ac:spMk id="20" creationId="{910F2008-12B0-17DD-EB8C-F6C906703D73}"/>
          </ac:spMkLst>
        </pc:spChg>
        <pc:spChg chg="add del mod">
          <ac:chgData name="Choi Yong Seok" userId="29ea6c4f-dc10-4b17-9b49-e970b46c0171" providerId="ADAL" clId="{B90ACEC0-27F2-41F6-ABD9-E31AD6844F8D}" dt="2022-10-31T04:22:27.762" v="5748" actId="478"/>
          <ac:spMkLst>
            <pc:docMk/>
            <pc:sldMk cId="1144456023" sldId="873"/>
            <ac:spMk id="21" creationId="{ED04004B-90F4-8E72-57BF-460802EDBF8D}"/>
          </ac:spMkLst>
        </pc:spChg>
        <pc:spChg chg="add mod">
          <ac:chgData name="Choi Yong Seok" userId="29ea6c4f-dc10-4b17-9b49-e970b46c0171" providerId="ADAL" clId="{B90ACEC0-27F2-41F6-ABD9-E31AD6844F8D}" dt="2022-10-31T05:40:04.342" v="6212" actId="1076"/>
          <ac:spMkLst>
            <pc:docMk/>
            <pc:sldMk cId="1144456023" sldId="873"/>
            <ac:spMk id="24" creationId="{6A750173-9209-A6D5-DCB9-447C77C33FFF}"/>
          </ac:spMkLst>
        </pc:spChg>
        <pc:spChg chg="add mod">
          <ac:chgData name="Choi Yong Seok" userId="29ea6c4f-dc10-4b17-9b49-e970b46c0171" providerId="ADAL" clId="{B90ACEC0-27F2-41F6-ABD9-E31AD6844F8D}" dt="2022-10-31T05:41:06.919" v="6230" actId="20577"/>
          <ac:spMkLst>
            <pc:docMk/>
            <pc:sldMk cId="1144456023" sldId="873"/>
            <ac:spMk id="25" creationId="{AAA0CAD8-4469-0B53-FA25-0A36242AEE72}"/>
          </ac:spMkLst>
        </pc:spChg>
        <pc:spChg chg="add mod">
          <ac:chgData name="Choi Yong Seok" userId="29ea6c4f-dc10-4b17-9b49-e970b46c0171" providerId="ADAL" clId="{B90ACEC0-27F2-41F6-ABD9-E31AD6844F8D}" dt="2022-10-31T05:42:20.182" v="6245" actId="1076"/>
          <ac:spMkLst>
            <pc:docMk/>
            <pc:sldMk cId="1144456023" sldId="873"/>
            <ac:spMk id="26" creationId="{8468A655-60B0-BA57-7465-E0448B16E43D}"/>
          </ac:spMkLst>
        </pc:spChg>
        <pc:picChg chg="del">
          <ac:chgData name="Choi Yong Seok" userId="29ea6c4f-dc10-4b17-9b49-e970b46c0171" providerId="ADAL" clId="{B90ACEC0-27F2-41F6-ABD9-E31AD6844F8D}" dt="2022-10-24T06:04:51.185" v="722" actId="478"/>
          <ac:picMkLst>
            <pc:docMk/>
            <pc:sldMk cId="1144456023" sldId="873"/>
            <ac:picMk id="6" creationId="{43899D44-B41B-6FA3-C9E5-0392089D4EE7}"/>
          </ac:picMkLst>
        </pc:picChg>
        <pc:picChg chg="add mod">
          <ac:chgData name="Choi Yong Seok" userId="29ea6c4f-dc10-4b17-9b49-e970b46c0171" providerId="ADAL" clId="{B90ACEC0-27F2-41F6-ABD9-E31AD6844F8D}" dt="2022-10-31T04:09:27.968" v="5206" actId="1076"/>
          <ac:picMkLst>
            <pc:docMk/>
            <pc:sldMk cId="1144456023" sldId="873"/>
            <ac:picMk id="7" creationId="{376A98F8-404F-49ED-746D-C19819D8B167}"/>
          </ac:picMkLst>
        </pc:picChg>
        <pc:picChg chg="add del mod ord">
          <ac:chgData name="Choi Yong Seok" userId="29ea6c4f-dc10-4b17-9b49-e970b46c0171" providerId="ADAL" clId="{B90ACEC0-27F2-41F6-ABD9-E31AD6844F8D}" dt="2022-10-31T04:07:20.272" v="5184" actId="478"/>
          <ac:picMkLst>
            <pc:docMk/>
            <pc:sldMk cId="1144456023" sldId="873"/>
            <ac:picMk id="8" creationId="{5CCA971B-D9A0-AB67-2E9E-CD64BFD7C26A}"/>
          </ac:picMkLst>
        </pc:picChg>
        <pc:picChg chg="add del mod">
          <ac:chgData name="Choi Yong Seok" userId="29ea6c4f-dc10-4b17-9b49-e970b46c0171" providerId="ADAL" clId="{B90ACEC0-27F2-41F6-ABD9-E31AD6844F8D}" dt="2022-10-31T05:37:46.827" v="6155" actId="478"/>
          <ac:picMkLst>
            <pc:docMk/>
            <pc:sldMk cId="1144456023" sldId="873"/>
            <ac:picMk id="23" creationId="{E6160111-4A3E-C1AE-2DED-04F46C1BEFA1}"/>
          </ac:picMkLst>
        </pc:picChg>
      </pc:sldChg>
      <pc:sldChg chg="del">
        <pc:chgData name="Choi Yong Seok" userId="29ea6c4f-dc10-4b17-9b49-e970b46c0171" providerId="ADAL" clId="{B90ACEC0-27F2-41F6-ABD9-E31AD6844F8D}" dt="2022-10-24T06:09:36.758" v="753" actId="47"/>
        <pc:sldMkLst>
          <pc:docMk/>
          <pc:sldMk cId="1865637661" sldId="875"/>
        </pc:sldMkLst>
      </pc:sldChg>
      <pc:sldChg chg="del">
        <pc:chgData name="Choi Yong Seok" userId="29ea6c4f-dc10-4b17-9b49-e970b46c0171" providerId="ADAL" clId="{B90ACEC0-27F2-41F6-ABD9-E31AD6844F8D}" dt="2022-10-24T06:09:37.966" v="754" actId="47"/>
        <pc:sldMkLst>
          <pc:docMk/>
          <pc:sldMk cId="2952975848" sldId="876"/>
        </pc:sldMkLst>
      </pc:sldChg>
      <pc:sldChg chg="del">
        <pc:chgData name="Choi Yong Seok" userId="29ea6c4f-dc10-4b17-9b49-e970b46c0171" providerId="ADAL" clId="{B90ACEC0-27F2-41F6-ABD9-E31AD6844F8D}" dt="2022-10-24T06:52:17.644" v="1329" actId="47"/>
        <pc:sldMkLst>
          <pc:docMk/>
          <pc:sldMk cId="759774758" sldId="877"/>
        </pc:sldMkLst>
      </pc:sldChg>
      <pc:sldChg chg="del">
        <pc:chgData name="Choi Yong Seok" userId="29ea6c4f-dc10-4b17-9b49-e970b46c0171" providerId="ADAL" clId="{B90ACEC0-27F2-41F6-ABD9-E31AD6844F8D}" dt="2022-10-24T06:52:17.644" v="1329" actId="47"/>
        <pc:sldMkLst>
          <pc:docMk/>
          <pc:sldMk cId="3576890079" sldId="878"/>
        </pc:sldMkLst>
      </pc:sldChg>
      <pc:sldChg chg="del">
        <pc:chgData name="Choi Yong Seok" userId="29ea6c4f-dc10-4b17-9b49-e970b46c0171" providerId="ADAL" clId="{B90ACEC0-27F2-41F6-ABD9-E31AD6844F8D}" dt="2022-10-24T06:52:17.644" v="1329" actId="47"/>
        <pc:sldMkLst>
          <pc:docMk/>
          <pc:sldMk cId="2257889322" sldId="879"/>
        </pc:sldMkLst>
      </pc:sldChg>
      <pc:sldChg chg="del">
        <pc:chgData name="Choi Yong Seok" userId="29ea6c4f-dc10-4b17-9b49-e970b46c0171" providerId="ADAL" clId="{B90ACEC0-27F2-41F6-ABD9-E31AD6844F8D}" dt="2022-10-24T06:52:17.644" v="1329" actId="47"/>
        <pc:sldMkLst>
          <pc:docMk/>
          <pc:sldMk cId="711563888" sldId="880"/>
        </pc:sldMkLst>
      </pc:sldChg>
      <pc:sldChg chg="del">
        <pc:chgData name="Choi Yong Seok" userId="29ea6c4f-dc10-4b17-9b49-e970b46c0171" providerId="ADAL" clId="{B90ACEC0-27F2-41F6-ABD9-E31AD6844F8D}" dt="2022-10-24T06:52:17.644" v="1329" actId="47"/>
        <pc:sldMkLst>
          <pc:docMk/>
          <pc:sldMk cId="1389800158" sldId="881"/>
        </pc:sldMkLst>
      </pc:sldChg>
      <pc:sldChg chg="del">
        <pc:chgData name="Choi Yong Seok" userId="29ea6c4f-dc10-4b17-9b49-e970b46c0171" providerId="ADAL" clId="{B90ACEC0-27F2-41F6-ABD9-E31AD6844F8D}" dt="2022-10-24T06:52:17.644" v="1329" actId="47"/>
        <pc:sldMkLst>
          <pc:docMk/>
          <pc:sldMk cId="3668234189" sldId="882"/>
        </pc:sldMkLst>
      </pc:sldChg>
      <pc:sldChg chg="del">
        <pc:chgData name="Choi Yong Seok" userId="29ea6c4f-dc10-4b17-9b49-e970b46c0171" providerId="ADAL" clId="{B90ACEC0-27F2-41F6-ABD9-E31AD6844F8D}" dt="2022-10-24T06:52:17.644" v="1329" actId="47"/>
        <pc:sldMkLst>
          <pc:docMk/>
          <pc:sldMk cId="995083666" sldId="883"/>
        </pc:sldMkLst>
      </pc:sldChg>
      <pc:sldChg chg="del">
        <pc:chgData name="Choi Yong Seok" userId="29ea6c4f-dc10-4b17-9b49-e970b46c0171" providerId="ADAL" clId="{B90ACEC0-27F2-41F6-ABD9-E31AD6844F8D}" dt="2022-10-24T06:52:17.644" v="1329" actId="47"/>
        <pc:sldMkLst>
          <pc:docMk/>
          <pc:sldMk cId="3696747843" sldId="885"/>
        </pc:sldMkLst>
      </pc:sldChg>
      <pc:sldChg chg="del">
        <pc:chgData name="Choi Yong Seok" userId="29ea6c4f-dc10-4b17-9b49-e970b46c0171" providerId="ADAL" clId="{B90ACEC0-27F2-41F6-ABD9-E31AD6844F8D}" dt="2022-10-24T06:52:17.644" v="1329" actId="47"/>
        <pc:sldMkLst>
          <pc:docMk/>
          <pc:sldMk cId="682685671" sldId="886"/>
        </pc:sldMkLst>
      </pc:sldChg>
      <pc:sldChg chg="addSp delSp modSp add mod">
        <pc:chgData name="Choi Yong Seok" userId="29ea6c4f-dc10-4b17-9b49-e970b46c0171" providerId="ADAL" clId="{B90ACEC0-27F2-41F6-ABD9-E31AD6844F8D}" dt="2022-10-31T05:36:17.222" v="6154" actId="1036"/>
        <pc:sldMkLst>
          <pc:docMk/>
          <pc:sldMk cId="4096803599" sldId="887"/>
        </pc:sldMkLst>
        <pc:spChg chg="mod">
          <ac:chgData name="Choi Yong Seok" userId="29ea6c4f-dc10-4b17-9b49-e970b46c0171" providerId="ADAL" clId="{B90ACEC0-27F2-41F6-ABD9-E31AD6844F8D}" dt="2022-10-31T02:27:54.216" v="4640" actId="6549"/>
          <ac:spMkLst>
            <pc:docMk/>
            <pc:sldMk cId="4096803599" sldId="887"/>
            <ac:spMk id="3" creationId="{AF883A52-735F-F384-9DB7-00BDFCDEBEE5}"/>
          </ac:spMkLst>
        </pc:spChg>
        <pc:spChg chg="add del mod">
          <ac:chgData name="Choi Yong Seok" userId="29ea6c4f-dc10-4b17-9b49-e970b46c0171" providerId="ADAL" clId="{B90ACEC0-27F2-41F6-ABD9-E31AD6844F8D}" dt="2022-10-31T02:24:25.990" v="4321" actId="478"/>
          <ac:spMkLst>
            <pc:docMk/>
            <pc:sldMk cId="4096803599" sldId="887"/>
            <ac:spMk id="5" creationId="{D26FE208-5FA3-5FEA-7D8D-048B767F53DD}"/>
          </ac:spMkLst>
        </pc:spChg>
        <pc:spChg chg="add mod">
          <ac:chgData name="Choi Yong Seok" userId="29ea6c4f-dc10-4b17-9b49-e970b46c0171" providerId="ADAL" clId="{B90ACEC0-27F2-41F6-ABD9-E31AD6844F8D}" dt="2022-10-31T05:36:17.222" v="6154" actId="1036"/>
          <ac:spMkLst>
            <pc:docMk/>
            <pc:sldMk cId="4096803599" sldId="887"/>
            <ac:spMk id="10" creationId="{535F810C-8DCF-EFA9-FD76-2A811A51CB94}"/>
          </ac:spMkLst>
        </pc:spChg>
        <pc:spChg chg="add mod">
          <ac:chgData name="Choi Yong Seok" userId="29ea6c4f-dc10-4b17-9b49-e970b46c0171" providerId="ADAL" clId="{B90ACEC0-27F2-41F6-ABD9-E31AD6844F8D}" dt="2022-10-31T02:27:09.814" v="4583" actId="1076"/>
          <ac:spMkLst>
            <pc:docMk/>
            <pc:sldMk cId="4096803599" sldId="887"/>
            <ac:spMk id="12" creationId="{24E77261-1956-0180-882E-A3B1650EB7BB}"/>
          </ac:spMkLst>
        </pc:spChg>
        <pc:spChg chg="add mod">
          <ac:chgData name="Choi Yong Seok" userId="29ea6c4f-dc10-4b17-9b49-e970b46c0171" providerId="ADAL" clId="{B90ACEC0-27F2-41F6-ABD9-E31AD6844F8D}" dt="2022-10-31T02:27:56.593" v="4643" actId="6549"/>
          <ac:spMkLst>
            <pc:docMk/>
            <pc:sldMk cId="4096803599" sldId="887"/>
            <ac:spMk id="13" creationId="{97F8F84C-D063-2611-0910-F52A0AD15A22}"/>
          </ac:spMkLst>
        </pc:spChg>
        <pc:spChg chg="add mod">
          <ac:chgData name="Choi Yong Seok" userId="29ea6c4f-dc10-4b17-9b49-e970b46c0171" providerId="ADAL" clId="{B90ACEC0-27F2-41F6-ABD9-E31AD6844F8D}" dt="2022-10-31T02:29:18.524" v="4797" actId="207"/>
          <ac:spMkLst>
            <pc:docMk/>
            <pc:sldMk cId="4096803599" sldId="887"/>
            <ac:spMk id="14" creationId="{AD9931E7-41CE-5FA5-FA66-1408B3771D51}"/>
          </ac:spMkLst>
        </pc:spChg>
        <pc:spChg chg="add mod">
          <ac:chgData name="Choi Yong Seok" userId="29ea6c4f-dc10-4b17-9b49-e970b46c0171" providerId="ADAL" clId="{B90ACEC0-27F2-41F6-ABD9-E31AD6844F8D}" dt="2022-10-31T05:35:56.179" v="6138" actId="1076"/>
          <ac:spMkLst>
            <pc:docMk/>
            <pc:sldMk cId="4096803599" sldId="887"/>
            <ac:spMk id="15" creationId="{C2DA3E76-33D1-5964-9C9F-F7C1D6BDF460}"/>
          </ac:spMkLst>
        </pc:spChg>
        <pc:spChg chg="add mod">
          <ac:chgData name="Choi Yong Seok" userId="29ea6c4f-dc10-4b17-9b49-e970b46c0171" providerId="ADAL" clId="{B90ACEC0-27F2-41F6-ABD9-E31AD6844F8D}" dt="2022-10-31T05:35:56.179" v="6138" actId="1076"/>
          <ac:spMkLst>
            <pc:docMk/>
            <pc:sldMk cId="4096803599" sldId="887"/>
            <ac:spMk id="16" creationId="{763A6622-0387-4AD1-B238-183E30CCF8C5}"/>
          </ac:spMkLst>
        </pc:spChg>
        <pc:spChg chg="add mod">
          <ac:chgData name="Choi Yong Seok" userId="29ea6c4f-dc10-4b17-9b49-e970b46c0171" providerId="ADAL" clId="{B90ACEC0-27F2-41F6-ABD9-E31AD6844F8D}" dt="2022-10-31T05:35:56.179" v="6138" actId="1076"/>
          <ac:spMkLst>
            <pc:docMk/>
            <pc:sldMk cId="4096803599" sldId="887"/>
            <ac:spMk id="17" creationId="{2EC030E0-048B-1374-8D91-E43BFABA8D46}"/>
          </ac:spMkLst>
        </pc:spChg>
        <pc:picChg chg="add del mod ord">
          <ac:chgData name="Choi Yong Seok" userId="29ea6c4f-dc10-4b17-9b49-e970b46c0171" providerId="ADAL" clId="{B90ACEC0-27F2-41F6-ABD9-E31AD6844F8D}" dt="2022-10-31T02:20:30.969" v="4315" actId="478"/>
          <ac:picMkLst>
            <pc:docMk/>
            <pc:sldMk cId="4096803599" sldId="887"/>
            <ac:picMk id="7" creationId="{AB0315C2-CC5E-12F1-1654-FBE08321064E}"/>
          </ac:picMkLst>
        </pc:picChg>
        <pc:picChg chg="add mod ord">
          <ac:chgData name="Choi Yong Seok" userId="29ea6c4f-dc10-4b17-9b49-e970b46c0171" providerId="ADAL" clId="{B90ACEC0-27F2-41F6-ABD9-E31AD6844F8D}" dt="2022-10-31T02:23:58.227" v="4320" actId="167"/>
          <ac:picMkLst>
            <pc:docMk/>
            <pc:sldMk cId="4096803599" sldId="887"/>
            <ac:picMk id="8" creationId="{051F5CA9-7488-7918-0EBD-4DA9B24D9C85}"/>
          </ac:picMkLst>
        </pc:picChg>
        <pc:picChg chg="add del mod">
          <ac:chgData name="Choi Yong Seok" userId="29ea6c4f-dc10-4b17-9b49-e970b46c0171" providerId="ADAL" clId="{B90ACEC0-27F2-41F6-ABD9-E31AD6844F8D}" dt="2022-10-31T02:20:32.161" v="4316" actId="478"/>
          <ac:picMkLst>
            <pc:docMk/>
            <pc:sldMk cId="4096803599" sldId="887"/>
            <ac:picMk id="9" creationId="{5D75E760-0808-4E80-3E75-5259A705D741}"/>
          </ac:picMkLst>
        </pc:pic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531136289" sldId="888"/>
        </pc:sldMkLst>
        <pc:spChg chg="mod">
          <ac:chgData name="Choi Yong Seok" userId="29ea6c4f-dc10-4b17-9b49-e970b46c0171" providerId="ADAL" clId="{B90ACEC0-27F2-41F6-ABD9-E31AD6844F8D}" dt="2022-10-24T06:30:27.350" v="1118" actId="20577"/>
          <ac:spMkLst>
            <pc:docMk/>
            <pc:sldMk cId="531136289" sldId="888"/>
            <ac:spMk id="5" creationId="{D9BE0BE4-B25F-7959-3245-B484ECCDCF0B}"/>
          </ac:spMkLst>
        </pc:spChg>
        <pc:spChg chg="add mod">
          <ac:chgData name="Choi Yong Seok" userId="29ea6c4f-dc10-4b17-9b49-e970b46c0171" providerId="ADAL" clId="{B90ACEC0-27F2-41F6-ABD9-E31AD6844F8D}" dt="2022-10-24T06:36:59.453" v="1205" actId="113"/>
          <ac:spMkLst>
            <pc:docMk/>
            <pc:sldMk cId="531136289" sldId="888"/>
            <ac:spMk id="7" creationId="{090CF250-0DC0-BEEC-F61A-CC86EA9C5FF5}"/>
          </ac:spMkLst>
        </pc:spChg>
        <pc:spChg chg="add mod">
          <ac:chgData name="Choi Yong Seok" userId="29ea6c4f-dc10-4b17-9b49-e970b46c0171" providerId="ADAL" clId="{B90ACEC0-27F2-41F6-ABD9-E31AD6844F8D}" dt="2022-10-24T06:38:00.157" v="1238" actId="1076"/>
          <ac:spMkLst>
            <pc:docMk/>
            <pc:sldMk cId="531136289" sldId="888"/>
            <ac:spMk id="8" creationId="{49152E02-7AF1-0B8D-C45D-51503234F2B6}"/>
          </ac:spMkLst>
        </pc:spChg>
        <pc:spChg chg="add mod">
          <ac:chgData name="Choi Yong Seok" userId="29ea6c4f-dc10-4b17-9b49-e970b46c0171" providerId="ADAL" clId="{B90ACEC0-27F2-41F6-ABD9-E31AD6844F8D}" dt="2022-10-24T06:38:26.439" v="1254" actId="1076"/>
          <ac:spMkLst>
            <pc:docMk/>
            <pc:sldMk cId="531136289" sldId="888"/>
            <ac:spMk id="9" creationId="{A6BAC972-C7A1-CBBD-321C-B1850E396275}"/>
          </ac:spMkLst>
        </pc:spChg>
        <pc:spChg chg="add mod">
          <ac:chgData name="Choi Yong Seok" userId="29ea6c4f-dc10-4b17-9b49-e970b46c0171" providerId="ADAL" clId="{B90ACEC0-27F2-41F6-ABD9-E31AD6844F8D}" dt="2022-10-24T06:39:39.272" v="1276" actId="1076"/>
          <ac:spMkLst>
            <pc:docMk/>
            <pc:sldMk cId="531136289" sldId="888"/>
            <ac:spMk id="10" creationId="{ADA6E48E-16CE-8542-09F9-39B4C26DC659}"/>
          </ac:spMkLst>
        </pc:spChg>
        <pc:spChg chg="mod">
          <ac:chgData name="Choi Yong Seok" userId="29ea6c4f-dc10-4b17-9b49-e970b46c0171" providerId="ADAL" clId="{B90ACEC0-27F2-41F6-ABD9-E31AD6844F8D}" dt="2022-10-24T06:36:21.571" v="1150" actId="20577"/>
          <ac:spMkLst>
            <pc:docMk/>
            <pc:sldMk cId="531136289" sldId="888"/>
            <ac:spMk id="16" creationId="{5B6B430B-EAB1-429A-2480-DDC16288539C}"/>
          </ac:spMkLst>
        </pc:spChg>
        <pc:spChg chg="del">
          <ac:chgData name="Choi Yong Seok" userId="29ea6c4f-dc10-4b17-9b49-e970b46c0171" providerId="ADAL" clId="{B90ACEC0-27F2-41F6-ABD9-E31AD6844F8D}" dt="2022-10-24T06:31:12.274" v="1121" actId="478"/>
          <ac:spMkLst>
            <pc:docMk/>
            <pc:sldMk cId="531136289" sldId="888"/>
            <ac:spMk id="22" creationId="{F2E7A5BF-DEF2-7C79-80FD-1640E869FD9E}"/>
          </ac:spMkLst>
        </pc:spChg>
        <pc:spChg chg="del">
          <ac:chgData name="Choi Yong Seok" userId="29ea6c4f-dc10-4b17-9b49-e970b46c0171" providerId="ADAL" clId="{B90ACEC0-27F2-41F6-ABD9-E31AD6844F8D}" dt="2022-10-24T06:31:12.274" v="1121" actId="478"/>
          <ac:spMkLst>
            <pc:docMk/>
            <pc:sldMk cId="531136289" sldId="888"/>
            <ac:spMk id="24" creationId="{0A011792-8C1A-D1C4-E3ED-BC99900282F1}"/>
          </ac:spMkLst>
        </pc:spChg>
        <pc:spChg chg="del">
          <ac:chgData name="Choi Yong Seok" userId="29ea6c4f-dc10-4b17-9b49-e970b46c0171" providerId="ADAL" clId="{B90ACEC0-27F2-41F6-ABD9-E31AD6844F8D}" dt="2022-10-24T06:31:12.274" v="1121" actId="478"/>
          <ac:spMkLst>
            <pc:docMk/>
            <pc:sldMk cId="531136289" sldId="888"/>
            <ac:spMk id="32" creationId="{D3173DFB-173E-2634-9379-94B91E9BC235}"/>
          </ac:spMkLst>
        </pc:spChg>
        <pc:spChg chg="del">
          <ac:chgData name="Choi Yong Seok" userId="29ea6c4f-dc10-4b17-9b49-e970b46c0171" providerId="ADAL" clId="{B90ACEC0-27F2-41F6-ABD9-E31AD6844F8D}" dt="2022-10-24T06:36:18.924" v="1140" actId="478"/>
          <ac:spMkLst>
            <pc:docMk/>
            <pc:sldMk cId="531136289" sldId="888"/>
            <ac:spMk id="37" creationId="{C11E729F-77AB-81FF-A554-6F202C02C142}"/>
          </ac:spMkLst>
        </pc:spChg>
        <pc:spChg chg="del">
          <ac:chgData name="Choi Yong Seok" userId="29ea6c4f-dc10-4b17-9b49-e970b46c0171" providerId="ADAL" clId="{B90ACEC0-27F2-41F6-ABD9-E31AD6844F8D}" dt="2022-10-24T06:36:18.019" v="1139" actId="478"/>
          <ac:spMkLst>
            <pc:docMk/>
            <pc:sldMk cId="531136289" sldId="888"/>
            <ac:spMk id="39" creationId="{D5451575-4956-37B3-35E9-D1ED7640CA08}"/>
          </ac:spMkLst>
        </pc:spChg>
        <pc:spChg chg="del">
          <ac:chgData name="Choi Yong Seok" userId="29ea6c4f-dc10-4b17-9b49-e970b46c0171" providerId="ADAL" clId="{B90ACEC0-27F2-41F6-ABD9-E31AD6844F8D}" dt="2022-10-24T06:36:18.019" v="1139" actId="478"/>
          <ac:spMkLst>
            <pc:docMk/>
            <pc:sldMk cId="531136289" sldId="888"/>
            <ac:spMk id="40" creationId="{4CD68926-1495-073C-3D0F-582B94DDE6A9}"/>
          </ac:spMkLst>
        </pc:spChg>
        <pc:spChg chg="del">
          <ac:chgData name="Choi Yong Seok" userId="29ea6c4f-dc10-4b17-9b49-e970b46c0171" providerId="ADAL" clId="{B90ACEC0-27F2-41F6-ABD9-E31AD6844F8D}" dt="2022-10-24T06:36:18.019" v="1139" actId="478"/>
          <ac:spMkLst>
            <pc:docMk/>
            <pc:sldMk cId="531136289" sldId="888"/>
            <ac:spMk id="42" creationId="{040A96B3-E44B-A4E7-EA2E-B92F58994AFF}"/>
          </ac:spMkLst>
        </pc:spChg>
        <pc:spChg chg="del">
          <ac:chgData name="Choi Yong Seok" userId="29ea6c4f-dc10-4b17-9b49-e970b46c0171" providerId="ADAL" clId="{B90ACEC0-27F2-41F6-ABD9-E31AD6844F8D}" dt="2022-10-24T06:36:18.019" v="1139" actId="478"/>
          <ac:spMkLst>
            <pc:docMk/>
            <pc:sldMk cId="531136289" sldId="888"/>
            <ac:spMk id="43" creationId="{EBDFA645-7B0C-FEC3-2E29-AB3993B13394}"/>
          </ac:spMkLst>
        </pc:spChg>
        <pc:spChg chg="del">
          <ac:chgData name="Choi Yong Seok" userId="29ea6c4f-dc10-4b17-9b49-e970b46c0171" providerId="ADAL" clId="{B90ACEC0-27F2-41F6-ABD9-E31AD6844F8D}" dt="2022-10-24T06:36:18.019" v="1139" actId="478"/>
          <ac:spMkLst>
            <pc:docMk/>
            <pc:sldMk cId="531136289" sldId="888"/>
            <ac:spMk id="44" creationId="{87D9F257-E0B3-EC2E-C107-810076944E3E}"/>
          </ac:spMkLst>
        </pc:spChg>
        <pc:spChg chg="del">
          <ac:chgData name="Choi Yong Seok" userId="29ea6c4f-dc10-4b17-9b49-e970b46c0171" providerId="ADAL" clId="{B90ACEC0-27F2-41F6-ABD9-E31AD6844F8D}" dt="2022-10-24T06:36:18.019" v="1139" actId="478"/>
          <ac:spMkLst>
            <pc:docMk/>
            <pc:sldMk cId="531136289" sldId="888"/>
            <ac:spMk id="46" creationId="{4714C4C1-2070-C04B-AA8C-5125BCE8DC5F}"/>
          </ac:spMkLst>
        </pc:spChg>
        <pc:picChg chg="add mod ord">
          <ac:chgData name="Choi Yong Seok" userId="29ea6c4f-dc10-4b17-9b49-e970b46c0171" providerId="ADAL" clId="{B90ACEC0-27F2-41F6-ABD9-E31AD6844F8D}" dt="2022-10-24T06:31:41.693" v="1128" actId="1076"/>
          <ac:picMkLst>
            <pc:docMk/>
            <pc:sldMk cId="531136289" sldId="888"/>
            <ac:picMk id="6" creationId="{E06647FF-62BE-4268-CE2D-D63C155E4737}"/>
          </ac:picMkLst>
        </pc:picChg>
        <pc:picChg chg="del">
          <ac:chgData name="Choi Yong Seok" userId="29ea6c4f-dc10-4b17-9b49-e970b46c0171" providerId="ADAL" clId="{B90ACEC0-27F2-41F6-ABD9-E31AD6844F8D}" dt="2022-10-24T06:31:11.066" v="1120" actId="478"/>
          <ac:picMkLst>
            <pc:docMk/>
            <pc:sldMk cId="531136289" sldId="888"/>
            <ac:picMk id="14" creationId="{EAD2ED1C-0BC0-30F1-14F9-390CDDE66831}"/>
          </ac:picMkLst>
        </pc:picChg>
        <pc:cxnChg chg="del">
          <ac:chgData name="Choi Yong Seok" userId="29ea6c4f-dc10-4b17-9b49-e970b46c0171" providerId="ADAL" clId="{B90ACEC0-27F2-41F6-ABD9-E31AD6844F8D}" dt="2022-10-24T06:31:12.274" v="1121" actId="478"/>
          <ac:cxnSpMkLst>
            <pc:docMk/>
            <pc:sldMk cId="531136289" sldId="888"/>
            <ac:cxnSpMk id="27" creationId="{A65A9B8C-8FEE-AA18-C186-18D99CF1FE9B}"/>
          </ac:cxnSpMkLst>
        </pc:cxnChg>
        <pc:cxnChg chg="del mod">
          <ac:chgData name="Choi Yong Seok" userId="29ea6c4f-dc10-4b17-9b49-e970b46c0171" providerId="ADAL" clId="{B90ACEC0-27F2-41F6-ABD9-E31AD6844F8D}" dt="2022-10-24T06:31:12.274" v="1121" actId="478"/>
          <ac:cxnSpMkLst>
            <pc:docMk/>
            <pc:sldMk cId="531136289" sldId="888"/>
            <ac:cxnSpMk id="30" creationId="{6296FFED-2AE3-FADF-F844-9F02A337C3CA}"/>
          </ac:cxnSpMkLst>
        </pc:cxnChg>
        <pc:cxnChg chg="del mod">
          <ac:chgData name="Choi Yong Seok" userId="29ea6c4f-dc10-4b17-9b49-e970b46c0171" providerId="ADAL" clId="{B90ACEC0-27F2-41F6-ABD9-E31AD6844F8D}" dt="2022-10-24T06:31:12.274" v="1121" actId="478"/>
          <ac:cxnSpMkLst>
            <pc:docMk/>
            <pc:sldMk cId="531136289" sldId="888"/>
            <ac:cxnSpMk id="35" creationId="{28CF422D-52C3-9984-A315-64E041C95FB3}"/>
          </ac:cxnSpMkLst>
        </pc:cxn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754043416" sldId="889"/>
        </pc:sldMkLst>
        <pc:spChg chg="mod">
          <ac:chgData name="Choi Yong Seok" userId="29ea6c4f-dc10-4b17-9b49-e970b46c0171" providerId="ADAL" clId="{B90ACEC0-27F2-41F6-ABD9-E31AD6844F8D}" dt="2022-10-24T06:40:14.179" v="1297" actId="20577"/>
          <ac:spMkLst>
            <pc:docMk/>
            <pc:sldMk cId="754043416" sldId="889"/>
            <ac:spMk id="5" creationId="{D9BE0BE4-B25F-7959-3245-B484ECCDCF0B}"/>
          </ac:spMkLst>
        </pc:spChg>
        <pc:spChg chg="del">
          <ac:chgData name="Choi Yong Seok" userId="29ea6c4f-dc10-4b17-9b49-e970b46c0171" providerId="ADAL" clId="{B90ACEC0-27F2-41F6-ABD9-E31AD6844F8D}" dt="2022-10-24T06:46:16.308" v="1311" actId="478"/>
          <ac:spMkLst>
            <pc:docMk/>
            <pc:sldMk cId="754043416" sldId="889"/>
            <ac:spMk id="7" creationId="{090CF250-0DC0-BEEC-F61A-CC86EA9C5FF5}"/>
          </ac:spMkLst>
        </pc:spChg>
        <pc:spChg chg="del">
          <ac:chgData name="Choi Yong Seok" userId="29ea6c4f-dc10-4b17-9b49-e970b46c0171" providerId="ADAL" clId="{B90ACEC0-27F2-41F6-ABD9-E31AD6844F8D}" dt="2022-10-24T06:46:16.308" v="1311" actId="478"/>
          <ac:spMkLst>
            <pc:docMk/>
            <pc:sldMk cId="754043416" sldId="889"/>
            <ac:spMk id="8" creationId="{49152E02-7AF1-0B8D-C45D-51503234F2B6}"/>
          </ac:spMkLst>
        </pc:spChg>
        <pc:spChg chg="del">
          <ac:chgData name="Choi Yong Seok" userId="29ea6c4f-dc10-4b17-9b49-e970b46c0171" providerId="ADAL" clId="{B90ACEC0-27F2-41F6-ABD9-E31AD6844F8D}" dt="2022-10-24T06:46:16.308" v="1311" actId="478"/>
          <ac:spMkLst>
            <pc:docMk/>
            <pc:sldMk cId="754043416" sldId="889"/>
            <ac:spMk id="9" creationId="{A6BAC972-C7A1-CBBD-321C-B1850E396275}"/>
          </ac:spMkLst>
        </pc:spChg>
        <pc:spChg chg="del">
          <ac:chgData name="Choi Yong Seok" userId="29ea6c4f-dc10-4b17-9b49-e970b46c0171" providerId="ADAL" clId="{B90ACEC0-27F2-41F6-ABD9-E31AD6844F8D}" dt="2022-10-24T06:46:16.308" v="1311" actId="478"/>
          <ac:spMkLst>
            <pc:docMk/>
            <pc:sldMk cId="754043416" sldId="889"/>
            <ac:spMk id="10" creationId="{ADA6E48E-16CE-8542-09F9-39B4C26DC659}"/>
          </ac:spMkLst>
        </pc:spChg>
        <pc:spChg chg="mod">
          <ac:chgData name="Choi Yong Seok" userId="29ea6c4f-dc10-4b17-9b49-e970b46c0171" providerId="ADAL" clId="{B90ACEC0-27F2-41F6-ABD9-E31AD6844F8D}" dt="2022-10-24T06:49:01.657" v="1326" actId="20577"/>
          <ac:spMkLst>
            <pc:docMk/>
            <pc:sldMk cId="754043416" sldId="889"/>
            <ac:spMk id="16" creationId="{5B6B430B-EAB1-429A-2480-DDC16288539C}"/>
          </ac:spMkLst>
        </pc:spChg>
        <pc:picChg chg="del">
          <ac:chgData name="Choi Yong Seok" userId="29ea6c4f-dc10-4b17-9b49-e970b46c0171" providerId="ADAL" clId="{B90ACEC0-27F2-41F6-ABD9-E31AD6844F8D}" dt="2022-10-24T06:40:34.426" v="1298" actId="478"/>
          <ac:picMkLst>
            <pc:docMk/>
            <pc:sldMk cId="754043416" sldId="889"/>
            <ac:picMk id="6" creationId="{E06647FF-62BE-4268-CE2D-D63C155E4737}"/>
          </ac:picMkLst>
        </pc:picChg>
        <pc:picChg chg="add mod ord">
          <ac:chgData name="Choi Yong Seok" userId="29ea6c4f-dc10-4b17-9b49-e970b46c0171" providerId="ADAL" clId="{B90ACEC0-27F2-41F6-ABD9-E31AD6844F8D}" dt="2022-10-24T06:40:40.685" v="1301" actId="167"/>
          <ac:picMkLst>
            <pc:docMk/>
            <pc:sldMk cId="754043416" sldId="889"/>
            <ac:picMk id="12" creationId="{49F9AE6E-656B-4210-8A26-E84C2C1E4792}"/>
          </ac:picMkLst>
        </pc:picChg>
        <pc:picChg chg="add mod">
          <ac:chgData name="Choi Yong Seok" userId="29ea6c4f-dc10-4b17-9b49-e970b46c0171" providerId="ADAL" clId="{B90ACEC0-27F2-41F6-ABD9-E31AD6844F8D}" dt="2022-10-24T06:41:06.947" v="1304" actId="1076"/>
          <ac:picMkLst>
            <pc:docMk/>
            <pc:sldMk cId="754043416" sldId="889"/>
            <ac:picMk id="14" creationId="{AA8F2001-F7AA-2CEA-C276-3897C6E3AB81}"/>
          </ac:picMkLst>
        </pc:picChg>
        <pc:cxnChg chg="add mod">
          <ac:chgData name="Choi Yong Seok" userId="29ea6c4f-dc10-4b17-9b49-e970b46c0171" providerId="ADAL" clId="{B90ACEC0-27F2-41F6-ABD9-E31AD6844F8D}" dt="2022-10-24T06:51:57.286" v="1328" actId="14100"/>
          <ac:cxnSpMkLst>
            <pc:docMk/>
            <pc:sldMk cId="754043416" sldId="889"/>
            <ac:cxnSpMk id="17" creationId="{9CD55989-7203-A2C0-2C95-BEB99601E0EA}"/>
          </ac:cxnSpMkLst>
        </pc:cxn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1201669343" sldId="890"/>
        </pc:sldMkLst>
        <pc:spChg chg="mod">
          <ac:chgData name="Choi Yong Seok" userId="29ea6c4f-dc10-4b17-9b49-e970b46c0171" providerId="ADAL" clId="{B90ACEC0-27F2-41F6-ABD9-E31AD6844F8D}" dt="2022-10-24T06:52:25.268" v="1353" actId="20577"/>
          <ac:spMkLst>
            <pc:docMk/>
            <pc:sldMk cId="1201669343" sldId="890"/>
            <ac:spMk id="4" creationId="{00000000-0000-0000-0000-000000000000}"/>
          </ac:spMkLst>
        </pc:spChg>
        <pc:spChg chg="mod">
          <ac:chgData name="Choi Yong Seok" userId="29ea6c4f-dc10-4b17-9b49-e970b46c0171" providerId="ADAL" clId="{B90ACEC0-27F2-41F6-ABD9-E31AD6844F8D}" dt="2022-10-24T06:52:53.406" v="1405" actId="20577"/>
          <ac:spMkLst>
            <pc:docMk/>
            <pc:sldMk cId="1201669343" sldId="890"/>
            <ac:spMk id="5" creationId="{D9BE0BE4-B25F-7959-3245-B484ECCDCF0B}"/>
          </ac:spMkLst>
        </pc:spChg>
        <pc:spChg chg="add del mod">
          <ac:chgData name="Choi Yong Seok" userId="29ea6c4f-dc10-4b17-9b49-e970b46c0171" providerId="ADAL" clId="{B90ACEC0-27F2-41F6-ABD9-E31AD6844F8D}" dt="2022-10-24T07:00:04.403" v="1717" actId="20577"/>
          <ac:spMkLst>
            <pc:docMk/>
            <pc:sldMk cId="1201669343" sldId="890"/>
            <ac:spMk id="16" creationId="{5B6B430B-EAB1-429A-2480-DDC16288539C}"/>
          </ac:spMkLst>
        </pc:spChg>
        <pc:picChg chg="add del mod">
          <ac:chgData name="Choi Yong Seok" userId="29ea6c4f-dc10-4b17-9b49-e970b46c0171" providerId="ADAL" clId="{B90ACEC0-27F2-41F6-ABD9-E31AD6844F8D}" dt="2022-10-24T06:57:19.660" v="1573" actId="478"/>
          <ac:picMkLst>
            <pc:docMk/>
            <pc:sldMk cId="1201669343" sldId="890"/>
            <ac:picMk id="6" creationId="{C78A7F68-D065-333B-FD0F-7047DCFB9515}"/>
          </ac:picMkLst>
        </pc:picChg>
        <pc:picChg chg="add del mod">
          <ac:chgData name="Choi Yong Seok" userId="29ea6c4f-dc10-4b17-9b49-e970b46c0171" providerId="ADAL" clId="{B90ACEC0-27F2-41F6-ABD9-E31AD6844F8D}" dt="2022-10-24T06:57:19.238" v="1571" actId="22"/>
          <ac:picMkLst>
            <pc:docMk/>
            <pc:sldMk cId="1201669343" sldId="890"/>
            <ac:picMk id="8" creationId="{34C7B783-ED71-7A81-33A9-045232E55BCF}"/>
          </ac:picMkLst>
        </pc:picChg>
        <pc:picChg chg="del">
          <ac:chgData name="Choi Yong Seok" userId="29ea6c4f-dc10-4b17-9b49-e970b46c0171" providerId="ADAL" clId="{B90ACEC0-27F2-41F6-ABD9-E31AD6844F8D}" dt="2022-10-24T06:52:39.754" v="1354" actId="478"/>
          <ac:picMkLst>
            <pc:docMk/>
            <pc:sldMk cId="1201669343" sldId="890"/>
            <ac:picMk id="12" creationId="{49F9AE6E-656B-4210-8A26-E84C2C1E4792}"/>
          </ac:picMkLst>
        </pc:picChg>
        <pc:picChg chg="del">
          <ac:chgData name="Choi Yong Seok" userId="29ea6c4f-dc10-4b17-9b49-e970b46c0171" providerId="ADAL" clId="{B90ACEC0-27F2-41F6-ABD9-E31AD6844F8D}" dt="2022-10-24T06:52:40.194" v="1355" actId="478"/>
          <ac:picMkLst>
            <pc:docMk/>
            <pc:sldMk cId="1201669343" sldId="890"/>
            <ac:picMk id="14" creationId="{AA8F2001-F7AA-2CEA-C276-3897C6E3AB81}"/>
          </ac:picMkLst>
        </pc:picChg>
        <pc:cxnChg chg="del">
          <ac:chgData name="Choi Yong Seok" userId="29ea6c4f-dc10-4b17-9b49-e970b46c0171" providerId="ADAL" clId="{B90ACEC0-27F2-41F6-ABD9-E31AD6844F8D}" dt="2022-10-24T06:52:40.676" v="1356" actId="478"/>
          <ac:cxnSpMkLst>
            <pc:docMk/>
            <pc:sldMk cId="1201669343" sldId="890"/>
            <ac:cxnSpMk id="17" creationId="{9CD55989-7203-A2C0-2C95-BEB99601E0EA}"/>
          </ac:cxnSpMkLst>
        </pc:cxn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2740248515" sldId="891"/>
        </pc:sldMkLst>
        <pc:spChg chg="add del">
          <ac:chgData name="Choi Yong Seok" userId="29ea6c4f-dc10-4b17-9b49-e970b46c0171" providerId="ADAL" clId="{B90ACEC0-27F2-41F6-ABD9-E31AD6844F8D}" dt="2022-10-24T06:57:27.027" v="1578" actId="22"/>
          <ac:spMkLst>
            <pc:docMk/>
            <pc:sldMk cId="2740248515" sldId="891"/>
            <ac:spMk id="7" creationId="{E33E5DDD-1A7C-2586-C206-2B190D7A4D94}"/>
          </ac:spMkLst>
        </pc:spChg>
        <pc:spChg chg="add mod">
          <ac:chgData name="Choi Yong Seok" userId="29ea6c4f-dc10-4b17-9b49-e970b46c0171" providerId="ADAL" clId="{B90ACEC0-27F2-41F6-ABD9-E31AD6844F8D}" dt="2022-10-24T07:03:18.628" v="1731" actId="113"/>
          <ac:spMkLst>
            <pc:docMk/>
            <pc:sldMk cId="2740248515" sldId="891"/>
            <ac:spMk id="10" creationId="{05D52264-C2BC-4951-50DD-1A02BD41782F}"/>
          </ac:spMkLst>
        </pc:spChg>
        <pc:spChg chg="del">
          <ac:chgData name="Choi Yong Seok" userId="29ea6c4f-dc10-4b17-9b49-e970b46c0171" providerId="ADAL" clId="{B90ACEC0-27F2-41F6-ABD9-E31AD6844F8D}" dt="2022-10-24T06:57:25.257" v="1575" actId="478"/>
          <ac:spMkLst>
            <pc:docMk/>
            <pc:sldMk cId="2740248515" sldId="891"/>
            <ac:spMk id="16" creationId="{5B6B430B-EAB1-429A-2480-DDC16288539C}"/>
          </ac:spMkLst>
        </pc:spChg>
        <pc:picChg chg="del">
          <ac:chgData name="Choi Yong Seok" userId="29ea6c4f-dc10-4b17-9b49-e970b46c0171" providerId="ADAL" clId="{B90ACEC0-27F2-41F6-ABD9-E31AD6844F8D}" dt="2022-10-24T06:57:25.740" v="1576" actId="478"/>
          <ac:picMkLst>
            <pc:docMk/>
            <pc:sldMk cId="2740248515" sldId="891"/>
            <ac:picMk id="6" creationId="{C78A7F68-D065-333B-FD0F-7047DCFB9515}"/>
          </ac:picMkLst>
        </pc:picChg>
        <pc:picChg chg="add mod">
          <ac:chgData name="Choi Yong Seok" userId="29ea6c4f-dc10-4b17-9b49-e970b46c0171" providerId="ADAL" clId="{B90ACEC0-27F2-41F6-ABD9-E31AD6844F8D}" dt="2022-10-24T06:59:26.171" v="1631" actId="1038"/>
          <ac:picMkLst>
            <pc:docMk/>
            <pc:sldMk cId="2740248515" sldId="891"/>
            <ac:picMk id="9" creationId="{303119BD-6C2B-B296-18EF-80B23D26E052}"/>
          </ac:picMkLst>
        </pc:picChg>
      </pc:sldChg>
      <pc:sldChg chg="delSp modSp add del mod modNotesTx">
        <pc:chgData name="Choi Yong Seok" userId="29ea6c4f-dc10-4b17-9b49-e970b46c0171" providerId="ADAL" clId="{B90ACEC0-27F2-41F6-ABD9-E31AD6844F8D}" dt="2022-10-31T04:29:40.714" v="5794" actId="47"/>
        <pc:sldMkLst>
          <pc:docMk/>
          <pc:sldMk cId="3631322120" sldId="892"/>
        </pc:sldMkLst>
        <pc:spChg chg="mod">
          <ac:chgData name="Choi Yong Seok" userId="29ea6c4f-dc10-4b17-9b49-e970b46c0171" providerId="ADAL" clId="{B90ACEC0-27F2-41F6-ABD9-E31AD6844F8D}" dt="2022-10-24T07:04:09.450" v="1756" actId="20577"/>
          <ac:spMkLst>
            <pc:docMk/>
            <pc:sldMk cId="3631322120" sldId="892"/>
            <ac:spMk id="5" creationId="{D9BE0BE4-B25F-7959-3245-B484ECCDCF0B}"/>
          </ac:spMkLst>
        </pc:spChg>
        <pc:spChg chg="mod">
          <ac:chgData name="Choi Yong Seok" userId="29ea6c4f-dc10-4b17-9b49-e970b46c0171" providerId="ADAL" clId="{B90ACEC0-27F2-41F6-ABD9-E31AD6844F8D}" dt="2022-10-24T07:05:17.007" v="1768" actId="114"/>
          <ac:spMkLst>
            <pc:docMk/>
            <pc:sldMk cId="3631322120" sldId="892"/>
            <ac:spMk id="10" creationId="{05D52264-C2BC-4951-50DD-1A02BD41782F}"/>
          </ac:spMkLst>
        </pc:spChg>
        <pc:picChg chg="del">
          <ac:chgData name="Choi Yong Seok" userId="29ea6c4f-dc10-4b17-9b49-e970b46c0171" providerId="ADAL" clId="{B90ACEC0-27F2-41F6-ABD9-E31AD6844F8D}" dt="2022-10-24T07:04:10.733" v="1757" actId="478"/>
          <ac:picMkLst>
            <pc:docMk/>
            <pc:sldMk cId="3631322120" sldId="892"/>
            <ac:picMk id="9" creationId="{303119BD-6C2B-B296-18EF-80B23D26E052}"/>
          </ac:picMkLst>
        </pc:picChg>
      </pc:sldChg>
      <pc:sldChg chg="addSp delSp modSp add del mod modNotesTx">
        <pc:chgData name="Choi Yong Seok" userId="29ea6c4f-dc10-4b17-9b49-e970b46c0171" providerId="ADAL" clId="{B90ACEC0-27F2-41F6-ABD9-E31AD6844F8D}" dt="2022-10-31T04:29:40.714" v="5794" actId="47"/>
        <pc:sldMkLst>
          <pc:docMk/>
          <pc:sldMk cId="3238556176" sldId="893"/>
        </pc:sldMkLst>
        <pc:spChg chg="mod">
          <ac:chgData name="Choi Yong Seok" userId="29ea6c4f-dc10-4b17-9b49-e970b46c0171" providerId="ADAL" clId="{B90ACEC0-27F2-41F6-ABD9-E31AD6844F8D}" dt="2022-10-24T07:07:23.749" v="1849" actId="6549"/>
          <ac:spMkLst>
            <pc:docMk/>
            <pc:sldMk cId="3238556176" sldId="893"/>
            <ac:spMk id="4" creationId="{00000000-0000-0000-0000-000000000000}"/>
          </ac:spMkLst>
        </pc:spChg>
        <pc:spChg chg="mod">
          <ac:chgData name="Choi Yong Seok" userId="29ea6c4f-dc10-4b17-9b49-e970b46c0171" providerId="ADAL" clId="{B90ACEC0-27F2-41F6-ABD9-E31AD6844F8D}" dt="2022-10-24T07:13:34.842" v="1895" actId="20577"/>
          <ac:spMkLst>
            <pc:docMk/>
            <pc:sldMk cId="3238556176" sldId="893"/>
            <ac:spMk id="5" creationId="{D9BE0BE4-B25F-7959-3245-B484ECCDCF0B}"/>
          </ac:spMkLst>
        </pc:spChg>
        <pc:spChg chg="add mod">
          <ac:chgData name="Choi Yong Seok" userId="29ea6c4f-dc10-4b17-9b49-e970b46c0171" providerId="ADAL" clId="{B90ACEC0-27F2-41F6-ABD9-E31AD6844F8D}" dt="2022-10-24T07:17:28.621" v="2031" actId="20577"/>
          <ac:spMkLst>
            <pc:docMk/>
            <pc:sldMk cId="3238556176" sldId="893"/>
            <ac:spMk id="7" creationId="{B8B56AE2-AA44-9B4B-3796-E1745D73062D}"/>
          </ac:spMkLst>
        </pc:spChg>
        <pc:spChg chg="del">
          <ac:chgData name="Choi Yong Seok" userId="29ea6c4f-dc10-4b17-9b49-e970b46c0171" providerId="ADAL" clId="{B90ACEC0-27F2-41F6-ABD9-E31AD6844F8D}" dt="2022-10-24T07:13:36.821" v="1896" actId="478"/>
          <ac:spMkLst>
            <pc:docMk/>
            <pc:sldMk cId="3238556176" sldId="893"/>
            <ac:spMk id="10" creationId="{05D52264-C2BC-4951-50DD-1A02BD41782F}"/>
          </ac:spMkLst>
        </pc:spChg>
        <pc:picChg chg="add mod">
          <ac:chgData name="Choi Yong Seok" userId="29ea6c4f-dc10-4b17-9b49-e970b46c0171" providerId="ADAL" clId="{B90ACEC0-27F2-41F6-ABD9-E31AD6844F8D}" dt="2022-10-24T07:13:50.394" v="1900" actId="1076"/>
          <ac:picMkLst>
            <pc:docMk/>
            <pc:sldMk cId="3238556176" sldId="893"/>
            <ac:picMk id="6" creationId="{0DEFDE94-F1F5-8D7C-ED8D-BC0670A0AD9C}"/>
          </ac:picMkLst>
        </pc:pic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3001488136" sldId="894"/>
        </pc:sldMkLst>
        <pc:spChg chg="mod">
          <ac:chgData name="Choi Yong Seok" userId="29ea6c4f-dc10-4b17-9b49-e970b46c0171" providerId="ADAL" clId="{B90ACEC0-27F2-41F6-ABD9-E31AD6844F8D}" dt="2022-10-24T07:18:19.871" v="2054" actId="20577"/>
          <ac:spMkLst>
            <pc:docMk/>
            <pc:sldMk cId="3001488136" sldId="894"/>
            <ac:spMk id="5" creationId="{D9BE0BE4-B25F-7959-3245-B484ECCDCF0B}"/>
          </ac:spMkLst>
        </pc:spChg>
        <pc:spChg chg="mod">
          <ac:chgData name="Choi Yong Seok" userId="29ea6c4f-dc10-4b17-9b49-e970b46c0171" providerId="ADAL" clId="{B90ACEC0-27F2-41F6-ABD9-E31AD6844F8D}" dt="2022-10-24T07:21:59.651" v="2139" actId="1036"/>
          <ac:spMkLst>
            <pc:docMk/>
            <pc:sldMk cId="3001488136" sldId="894"/>
            <ac:spMk id="7" creationId="{B8B56AE2-AA44-9B4B-3796-E1745D73062D}"/>
          </ac:spMkLst>
        </pc:spChg>
        <pc:spChg chg="add mod">
          <ac:chgData name="Choi Yong Seok" userId="29ea6c4f-dc10-4b17-9b49-e970b46c0171" providerId="ADAL" clId="{B90ACEC0-27F2-41F6-ABD9-E31AD6844F8D}" dt="2022-10-24T07:23:03.947" v="2251" actId="20577"/>
          <ac:spMkLst>
            <pc:docMk/>
            <pc:sldMk cId="3001488136" sldId="894"/>
            <ac:spMk id="8" creationId="{0F64E205-74F7-8A20-D936-1AC639E264D6}"/>
          </ac:spMkLst>
        </pc:spChg>
        <pc:picChg chg="add mod">
          <ac:chgData name="Choi Yong Seok" userId="29ea6c4f-dc10-4b17-9b49-e970b46c0171" providerId="ADAL" clId="{B90ACEC0-27F2-41F6-ABD9-E31AD6844F8D}" dt="2022-10-24T07:21:41.728" v="2113"/>
          <ac:picMkLst>
            <pc:docMk/>
            <pc:sldMk cId="3001488136" sldId="894"/>
            <ac:picMk id="3" creationId="{772EF6D2-6864-991D-F880-B866EFAFD845}"/>
          </ac:picMkLst>
        </pc:picChg>
        <pc:picChg chg="del">
          <ac:chgData name="Choi Yong Seok" userId="29ea6c4f-dc10-4b17-9b49-e970b46c0171" providerId="ADAL" clId="{B90ACEC0-27F2-41F6-ABD9-E31AD6844F8D}" dt="2022-10-24T07:19:38.495" v="2055" actId="478"/>
          <ac:picMkLst>
            <pc:docMk/>
            <pc:sldMk cId="3001488136" sldId="894"/>
            <ac:picMk id="6" creationId="{0DEFDE94-F1F5-8D7C-ED8D-BC0670A0AD9C}"/>
          </ac:picMkLst>
        </pc:picChg>
      </pc:sldChg>
      <pc:sldChg chg="addSp delSp modSp add del mod modNotesTx">
        <pc:chgData name="Choi Yong Seok" userId="29ea6c4f-dc10-4b17-9b49-e970b46c0171" providerId="ADAL" clId="{B90ACEC0-27F2-41F6-ABD9-E31AD6844F8D}" dt="2022-10-31T04:29:40.714" v="5794" actId="47"/>
        <pc:sldMkLst>
          <pc:docMk/>
          <pc:sldMk cId="1338657843" sldId="895"/>
        </pc:sldMkLst>
        <pc:spChg chg="mod">
          <ac:chgData name="Choi Yong Seok" userId="29ea6c4f-dc10-4b17-9b49-e970b46c0171" providerId="ADAL" clId="{B90ACEC0-27F2-41F6-ABD9-E31AD6844F8D}" dt="2022-10-24T07:24:51.979" v="2259" actId="20577"/>
          <ac:spMkLst>
            <pc:docMk/>
            <pc:sldMk cId="1338657843" sldId="895"/>
            <ac:spMk id="5" creationId="{D9BE0BE4-B25F-7959-3245-B484ECCDCF0B}"/>
          </ac:spMkLst>
        </pc:spChg>
        <pc:spChg chg="del">
          <ac:chgData name="Choi Yong Seok" userId="29ea6c4f-dc10-4b17-9b49-e970b46c0171" providerId="ADAL" clId="{B90ACEC0-27F2-41F6-ABD9-E31AD6844F8D}" dt="2022-10-24T07:24:53.532" v="2260" actId="478"/>
          <ac:spMkLst>
            <pc:docMk/>
            <pc:sldMk cId="1338657843" sldId="895"/>
            <ac:spMk id="7" creationId="{B8B56AE2-AA44-9B4B-3796-E1745D73062D}"/>
          </ac:spMkLst>
        </pc:spChg>
        <pc:spChg chg="del">
          <ac:chgData name="Choi Yong Seok" userId="29ea6c4f-dc10-4b17-9b49-e970b46c0171" providerId="ADAL" clId="{B90ACEC0-27F2-41F6-ABD9-E31AD6844F8D}" dt="2022-10-24T07:24:54.317" v="2261" actId="478"/>
          <ac:spMkLst>
            <pc:docMk/>
            <pc:sldMk cId="1338657843" sldId="895"/>
            <ac:spMk id="8" creationId="{0F64E205-74F7-8A20-D936-1AC639E264D6}"/>
          </ac:spMkLst>
        </pc:spChg>
        <pc:spChg chg="add mod">
          <ac:chgData name="Choi Yong Seok" userId="29ea6c4f-dc10-4b17-9b49-e970b46c0171" providerId="ADAL" clId="{B90ACEC0-27F2-41F6-ABD9-E31AD6844F8D}" dt="2022-10-24T07:25:28.478" v="2321" actId="121"/>
          <ac:spMkLst>
            <pc:docMk/>
            <pc:sldMk cId="1338657843" sldId="895"/>
            <ac:spMk id="10" creationId="{9C76DD7F-7272-3D83-A61C-9BB657B8461B}"/>
          </ac:spMkLst>
        </pc:spChg>
        <pc:picChg chg="del">
          <ac:chgData name="Choi Yong Seok" userId="29ea6c4f-dc10-4b17-9b49-e970b46c0171" providerId="ADAL" clId="{B90ACEC0-27F2-41F6-ABD9-E31AD6844F8D}" dt="2022-10-24T07:24:54.754" v="2262" actId="478"/>
          <ac:picMkLst>
            <pc:docMk/>
            <pc:sldMk cId="1338657843" sldId="895"/>
            <ac:picMk id="3" creationId="{772EF6D2-6864-991D-F880-B866EFAFD845}"/>
          </ac:picMkLst>
        </pc:picChg>
        <pc:picChg chg="add mod">
          <ac:chgData name="Choi Yong Seok" userId="29ea6c4f-dc10-4b17-9b49-e970b46c0171" providerId="ADAL" clId="{B90ACEC0-27F2-41F6-ABD9-E31AD6844F8D}" dt="2022-10-24T07:25:03.948" v="2264" actId="1076"/>
          <ac:picMkLst>
            <pc:docMk/>
            <pc:sldMk cId="1338657843" sldId="895"/>
            <ac:picMk id="9" creationId="{D17D1392-7275-E5E7-A0DE-A067AB56EE4E}"/>
          </ac:picMkLst>
        </pc:picChg>
      </pc:sldChg>
      <pc:sldChg chg="add del">
        <pc:chgData name="Choi Yong Seok" userId="29ea6c4f-dc10-4b17-9b49-e970b46c0171" providerId="ADAL" clId="{B90ACEC0-27F2-41F6-ABD9-E31AD6844F8D}" dt="2022-10-24T07:21:36.617" v="2112"/>
        <pc:sldMkLst>
          <pc:docMk/>
          <pc:sldMk cId="3410389747" sldId="895"/>
        </pc:sldMkLst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3613824680" sldId="896"/>
        </pc:sldMkLst>
        <pc:spChg chg="mod">
          <ac:chgData name="Choi Yong Seok" userId="29ea6c4f-dc10-4b17-9b49-e970b46c0171" providerId="ADAL" clId="{B90ACEC0-27F2-41F6-ABD9-E31AD6844F8D}" dt="2022-10-24T07:33:18.051" v="2343" actId="20577"/>
          <ac:spMkLst>
            <pc:docMk/>
            <pc:sldMk cId="3613824680" sldId="896"/>
            <ac:spMk id="5" creationId="{D9BE0BE4-B25F-7959-3245-B484ECCDCF0B}"/>
          </ac:spMkLst>
        </pc:spChg>
        <pc:spChg chg="add mod">
          <ac:chgData name="Choi Yong Seok" userId="29ea6c4f-dc10-4b17-9b49-e970b46c0171" providerId="ADAL" clId="{B90ACEC0-27F2-41F6-ABD9-E31AD6844F8D}" dt="2022-10-24T08:26:53.414" v="3069" actId="1076"/>
          <ac:spMkLst>
            <pc:docMk/>
            <pc:sldMk cId="3613824680" sldId="896"/>
            <ac:spMk id="7" creationId="{E4667D81-2F78-C1BC-6642-E7531C87596F}"/>
          </ac:spMkLst>
        </pc:spChg>
        <pc:spChg chg="del">
          <ac:chgData name="Choi Yong Seok" userId="29ea6c4f-dc10-4b17-9b49-e970b46c0171" providerId="ADAL" clId="{B90ACEC0-27F2-41F6-ABD9-E31AD6844F8D}" dt="2022-10-24T07:33:21.207" v="2345" actId="478"/>
          <ac:spMkLst>
            <pc:docMk/>
            <pc:sldMk cId="3613824680" sldId="896"/>
            <ac:spMk id="10" creationId="{9C76DD7F-7272-3D83-A61C-9BB657B8461B}"/>
          </ac:spMkLst>
        </pc:spChg>
        <pc:picChg chg="add mod">
          <ac:chgData name="Choi Yong Seok" userId="29ea6c4f-dc10-4b17-9b49-e970b46c0171" providerId="ADAL" clId="{B90ACEC0-27F2-41F6-ABD9-E31AD6844F8D}" dt="2022-10-24T07:33:59.906" v="2347" actId="1076"/>
          <ac:picMkLst>
            <pc:docMk/>
            <pc:sldMk cId="3613824680" sldId="896"/>
            <ac:picMk id="6" creationId="{C8122173-361E-8DDB-0886-1421FC8A979C}"/>
          </ac:picMkLst>
        </pc:picChg>
        <pc:picChg chg="del">
          <ac:chgData name="Choi Yong Seok" userId="29ea6c4f-dc10-4b17-9b49-e970b46c0171" providerId="ADAL" clId="{B90ACEC0-27F2-41F6-ABD9-E31AD6844F8D}" dt="2022-10-24T07:33:19.538" v="2344" actId="478"/>
          <ac:picMkLst>
            <pc:docMk/>
            <pc:sldMk cId="3613824680" sldId="896"/>
            <ac:picMk id="9" creationId="{D17D1392-7275-E5E7-A0DE-A067AB56EE4E}"/>
          </ac:picMkLst>
        </pc:pic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1926997560" sldId="897"/>
        </pc:sldMkLst>
        <pc:spChg chg="mod">
          <ac:chgData name="Choi Yong Seok" userId="29ea6c4f-dc10-4b17-9b49-e970b46c0171" providerId="ADAL" clId="{B90ACEC0-27F2-41F6-ABD9-E31AD6844F8D}" dt="2022-10-24T07:34:18.476" v="2370" actId="20577"/>
          <ac:spMkLst>
            <pc:docMk/>
            <pc:sldMk cId="1926997560" sldId="897"/>
            <ac:spMk id="5" creationId="{D9BE0BE4-B25F-7959-3245-B484ECCDCF0B}"/>
          </ac:spMkLst>
        </pc:spChg>
        <pc:spChg chg="add mod">
          <ac:chgData name="Choi Yong Seok" userId="29ea6c4f-dc10-4b17-9b49-e970b46c0171" providerId="ADAL" clId="{B90ACEC0-27F2-41F6-ABD9-E31AD6844F8D}" dt="2022-10-24T08:26:57.353" v="3071" actId="1076"/>
          <ac:spMkLst>
            <pc:docMk/>
            <pc:sldMk cId="1926997560" sldId="897"/>
            <ac:spMk id="8" creationId="{A841400E-80B6-AABF-5952-6A9AF27D2345}"/>
          </ac:spMkLst>
        </pc:spChg>
        <pc:picChg chg="del">
          <ac:chgData name="Choi Yong Seok" userId="29ea6c4f-dc10-4b17-9b49-e970b46c0171" providerId="ADAL" clId="{B90ACEC0-27F2-41F6-ABD9-E31AD6844F8D}" dt="2022-10-24T07:34:27.962" v="2371" actId="478"/>
          <ac:picMkLst>
            <pc:docMk/>
            <pc:sldMk cId="1926997560" sldId="897"/>
            <ac:picMk id="6" creationId="{C8122173-361E-8DDB-0886-1421FC8A979C}"/>
          </ac:picMkLst>
        </pc:picChg>
        <pc:picChg chg="add mod">
          <ac:chgData name="Choi Yong Seok" userId="29ea6c4f-dc10-4b17-9b49-e970b46c0171" providerId="ADAL" clId="{B90ACEC0-27F2-41F6-ABD9-E31AD6844F8D}" dt="2022-10-24T07:34:34.012" v="2373" actId="1076"/>
          <ac:picMkLst>
            <pc:docMk/>
            <pc:sldMk cId="1926997560" sldId="897"/>
            <ac:picMk id="7" creationId="{8B219544-815B-67E5-09F6-1EB81FEE7F02}"/>
          </ac:picMkLst>
        </pc:pic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4028822175" sldId="898"/>
        </pc:sldMkLst>
        <pc:spChg chg="del">
          <ac:chgData name="Choi Yong Seok" userId="29ea6c4f-dc10-4b17-9b49-e970b46c0171" providerId="ADAL" clId="{B90ACEC0-27F2-41F6-ABD9-E31AD6844F8D}" dt="2022-10-24T07:34:57.932" v="2376" actId="478"/>
          <ac:spMkLst>
            <pc:docMk/>
            <pc:sldMk cId="4028822175" sldId="898"/>
            <ac:spMk id="10" creationId="{9C76DD7F-7272-3D83-A61C-9BB657B8461B}"/>
          </ac:spMkLst>
        </pc:spChg>
        <pc:picChg chg="add mod ord">
          <ac:chgData name="Choi Yong Seok" userId="29ea6c4f-dc10-4b17-9b49-e970b46c0171" providerId="ADAL" clId="{B90ACEC0-27F2-41F6-ABD9-E31AD6844F8D}" dt="2022-10-24T07:35:10.351" v="2380" actId="167"/>
          <ac:picMkLst>
            <pc:docMk/>
            <pc:sldMk cId="4028822175" sldId="898"/>
            <ac:picMk id="6" creationId="{0BA91503-31CF-B6C8-0CE9-BAC14B6D8D9B}"/>
          </ac:picMkLst>
        </pc:picChg>
        <pc:picChg chg="add mod">
          <ac:chgData name="Choi Yong Seok" userId="29ea6c4f-dc10-4b17-9b49-e970b46c0171" providerId="ADAL" clId="{B90ACEC0-27F2-41F6-ABD9-E31AD6844F8D}" dt="2022-10-24T08:16:51.156" v="3067" actId="1076"/>
          <ac:picMkLst>
            <pc:docMk/>
            <pc:sldMk cId="4028822175" sldId="898"/>
            <ac:picMk id="8" creationId="{8F145C00-1845-6925-0273-28D593081BF5}"/>
          </ac:picMkLst>
        </pc:picChg>
        <pc:picChg chg="del">
          <ac:chgData name="Choi Yong Seok" userId="29ea6c4f-dc10-4b17-9b49-e970b46c0171" providerId="ADAL" clId="{B90ACEC0-27F2-41F6-ABD9-E31AD6844F8D}" dt="2022-10-24T07:34:56.485" v="2375" actId="478"/>
          <ac:picMkLst>
            <pc:docMk/>
            <pc:sldMk cId="4028822175" sldId="898"/>
            <ac:picMk id="9" creationId="{D17D1392-7275-E5E7-A0DE-A067AB56EE4E}"/>
          </ac:picMkLst>
        </pc:pic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3307281843" sldId="899"/>
        </pc:sldMkLst>
        <pc:spChg chg="add mod">
          <ac:chgData name="Choi Yong Seok" userId="29ea6c4f-dc10-4b17-9b49-e970b46c0171" providerId="ADAL" clId="{B90ACEC0-27F2-41F6-ABD9-E31AD6844F8D}" dt="2022-10-24T07:41:51.255" v="2468" actId="113"/>
          <ac:spMkLst>
            <pc:docMk/>
            <pc:sldMk cId="3307281843" sldId="899"/>
            <ac:spMk id="3" creationId="{93B59074-CD2F-8E1C-C8A8-8857E4D033D6}"/>
          </ac:spMkLst>
        </pc:spChg>
        <pc:spChg chg="mod">
          <ac:chgData name="Choi Yong Seok" userId="29ea6c4f-dc10-4b17-9b49-e970b46c0171" providerId="ADAL" clId="{B90ACEC0-27F2-41F6-ABD9-E31AD6844F8D}" dt="2022-10-24T07:35:51.933" v="2425" actId="20577"/>
          <ac:spMkLst>
            <pc:docMk/>
            <pc:sldMk cId="3307281843" sldId="899"/>
            <ac:spMk id="4" creationId="{00000000-0000-0000-0000-000000000000}"/>
          </ac:spMkLst>
        </pc:spChg>
        <pc:spChg chg="mod">
          <ac:chgData name="Choi Yong Seok" userId="29ea6c4f-dc10-4b17-9b49-e970b46c0171" providerId="ADAL" clId="{B90ACEC0-27F2-41F6-ABD9-E31AD6844F8D}" dt="2022-10-24T07:37:46.819" v="2444" actId="20577"/>
          <ac:spMkLst>
            <pc:docMk/>
            <pc:sldMk cId="3307281843" sldId="899"/>
            <ac:spMk id="5" creationId="{D9BE0BE4-B25F-7959-3245-B484ECCDCF0B}"/>
          </ac:spMkLst>
        </pc:spChg>
        <pc:picChg chg="del mod">
          <ac:chgData name="Choi Yong Seok" userId="29ea6c4f-dc10-4b17-9b49-e970b46c0171" providerId="ADAL" clId="{B90ACEC0-27F2-41F6-ABD9-E31AD6844F8D}" dt="2022-10-24T07:35:53.262" v="2427" actId="478"/>
          <ac:picMkLst>
            <pc:docMk/>
            <pc:sldMk cId="3307281843" sldId="899"/>
            <ac:picMk id="7" creationId="{8B219544-815B-67E5-09F6-1EB81FEE7F02}"/>
          </ac:picMkLst>
        </pc:pic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597447639" sldId="900"/>
        </pc:sldMkLst>
        <pc:spChg chg="del">
          <ac:chgData name="Choi Yong Seok" userId="29ea6c4f-dc10-4b17-9b49-e970b46c0171" providerId="ADAL" clId="{B90ACEC0-27F2-41F6-ABD9-E31AD6844F8D}" dt="2022-10-24T07:42:04.303" v="2477" actId="478"/>
          <ac:spMkLst>
            <pc:docMk/>
            <pc:sldMk cId="597447639" sldId="900"/>
            <ac:spMk id="3" creationId="{93B59074-CD2F-8E1C-C8A8-8857E4D033D6}"/>
          </ac:spMkLst>
        </pc:spChg>
        <pc:spChg chg="mod">
          <ac:chgData name="Choi Yong Seok" userId="29ea6c4f-dc10-4b17-9b49-e970b46c0171" providerId="ADAL" clId="{B90ACEC0-27F2-41F6-ABD9-E31AD6844F8D}" dt="2022-10-24T07:41:56.226" v="2476" actId="20577"/>
          <ac:spMkLst>
            <pc:docMk/>
            <pc:sldMk cId="597447639" sldId="900"/>
            <ac:spMk id="5" creationId="{D9BE0BE4-B25F-7959-3245-B484ECCDCF0B}"/>
          </ac:spMkLst>
        </pc:spChg>
        <pc:spChg chg="add mod">
          <ac:chgData name="Choi Yong Seok" userId="29ea6c4f-dc10-4b17-9b49-e970b46c0171" providerId="ADAL" clId="{B90ACEC0-27F2-41F6-ABD9-E31AD6844F8D}" dt="2022-10-24T08:27:14.630" v="3106" actId="113"/>
          <ac:spMkLst>
            <pc:docMk/>
            <pc:sldMk cId="597447639" sldId="900"/>
            <ac:spMk id="8" creationId="{314E4B1F-5D50-003A-2C07-263C575AB838}"/>
          </ac:spMkLst>
        </pc:spChg>
        <pc:spChg chg="add del mod">
          <ac:chgData name="Choi Yong Seok" userId="29ea6c4f-dc10-4b17-9b49-e970b46c0171" providerId="ADAL" clId="{B90ACEC0-27F2-41F6-ABD9-E31AD6844F8D}" dt="2022-10-24T08:27:15.992" v="3108" actId="478"/>
          <ac:spMkLst>
            <pc:docMk/>
            <pc:sldMk cId="597447639" sldId="900"/>
            <ac:spMk id="9" creationId="{ED05C00B-8E4A-227D-9514-4842CFDCC1AC}"/>
          </ac:spMkLst>
        </pc:spChg>
        <pc:picChg chg="add mod">
          <ac:chgData name="Choi Yong Seok" userId="29ea6c4f-dc10-4b17-9b49-e970b46c0171" providerId="ADAL" clId="{B90ACEC0-27F2-41F6-ABD9-E31AD6844F8D}" dt="2022-10-24T07:42:06.238" v="2479" actId="1076"/>
          <ac:picMkLst>
            <pc:docMk/>
            <pc:sldMk cId="597447639" sldId="900"/>
            <ac:picMk id="7" creationId="{7FC43E4C-5E3F-DCC3-9DF0-5BB2B84EC28A}"/>
          </ac:picMkLst>
        </pc:pic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2688421527" sldId="901"/>
        </pc:sldMkLst>
        <pc:spChg chg="mod">
          <ac:chgData name="Choi Yong Seok" userId="29ea6c4f-dc10-4b17-9b49-e970b46c0171" providerId="ADAL" clId="{B90ACEC0-27F2-41F6-ABD9-E31AD6844F8D}" dt="2022-10-24T07:47:22.987" v="2515" actId="20577"/>
          <ac:spMkLst>
            <pc:docMk/>
            <pc:sldMk cId="2688421527" sldId="901"/>
            <ac:spMk id="5" creationId="{D9BE0BE4-B25F-7959-3245-B484ECCDCF0B}"/>
          </ac:spMkLst>
        </pc:spChg>
        <pc:spChg chg="add mod">
          <ac:chgData name="Choi Yong Seok" userId="29ea6c4f-dc10-4b17-9b49-e970b46c0171" providerId="ADAL" clId="{B90ACEC0-27F2-41F6-ABD9-E31AD6844F8D}" dt="2022-10-24T08:29:53.757" v="3110" actId="1076"/>
          <ac:spMkLst>
            <pc:docMk/>
            <pc:sldMk cId="2688421527" sldId="901"/>
            <ac:spMk id="8" creationId="{AAC48E64-2AE6-2DED-CA0A-4C30F0BBA087}"/>
          </ac:spMkLst>
        </pc:spChg>
        <pc:picChg chg="add mod">
          <ac:chgData name="Choi Yong Seok" userId="29ea6c4f-dc10-4b17-9b49-e970b46c0171" providerId="ADAL" clId="{B90ACEC0-27F2-41F6-ABD9-E31AD6844F8D}" dt="2022-10-24T07:47:33.464" v="2518" actId="1076"/>
          <ac:picMkLst>
            <pc:docMk/>
            <pc:sldMk cId="2688421527" sldId="901"/>
            <ac:picMk id="6" creationId="{DFB52103-145E-102E-FEC4-47843044C06A}"/>
          </ac:picMkLst>
        </pc:picChg>
        <pc:picChg chg="del">
          <ac:chgData name="Choi Yong Seok" userId="29ea6c4f-dc10-4b17-9b49-e970b46c0171" providerId="ADAL" clId="{B90ACEC0-27F2-41F6-ABD9-E31AD6844F8D}" dt="2022-10-24T07:47:23.914" v="2516" actId="478"/>
          <ac:picMkLst>
            <pc:docMk/>
            <pc:sldMk cId="2688421527" sldId="901"/>
            <ac:picMk id="7" creationId="{7FC43E4C-5E3F-DCC3-9DF0-5BB2B84EC28A}"/>
          </ac:picMkLst>
        </pc:pic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3804475090" sldId="902"/>
        </pc:sldMkLst>
        <pc:spChg chg="mod">
          <ac:chgData name="Choi Yong Seok" userId="29ea6c4f-dc10-4b17-9b49-e970b46c0171" providerId="ADAL" clId="{B90ACEC0-27F2-41F6-ABD9-E31AD6844F8D}" dt="2022-10-24T07:47:55.708" v="2533" actId="6549"/>
          <ac:spMkLst>
            <pc:docMk/>
            <pc:sldMk cId="3804475090" sldId="902"/>
            <ac:spMk id="5" creationId="{D9BE0BE4-B25F-7959-3245-B484ECCDCF0B}"/>
          </ac:spMkLst>
        </pc:spChg>
        <pc:spChg chg="add mod">
          <ac:chgData name="Choi Yong Seok" userId="29ea6c4f-dc10-4b17-9b49-e970b46c0171" providerId="ADAL" clId="{B90ACEC0-27F2-41F6-ABD9-E31AD6844F8D}" dt="2022-10-24T08:31:05.564" v="3111"/>
          <ac:spMkLst>
            <pc:docMk/>
            <pc:sldMk cId="3804475090" sldId="902"/>
            <ac:spMk id="8" creationId="{93DC3C88-3A2D-BB4A-7DB0-DD7B018FC274}"/>
          </ac:spMkLst>
        </pc:spChg>
        <pc:picChg chg="del">
          <ac:chgData name="Choi Yong Seok" userId="29ea6c4f-dc10-4b17-9b49-e970b46c0171" providerId="ADAL" clId="{B90ACEC0-27F2-41F6-ABD9-E31AD6844F8D}" dt="2022-10-24T07:47:57.091" v="2534" actId="478"/>
          <ac:picMkLst>
            <pc:docMk/>
            <pc:sldMk cId="3804475090" sldId="902"/>
            <ac:picMk id="6" creationId="{DFB52103-145E-102E-FEC4-47843044C06A}"/>
          </ac:picMkLst>
        </pc:picChg>
        <pc:picChg chg="add mod">
          <ac:chgData name="Choi Yong Seok" userId="29ea6c4f-dc10-4b17-9b49-e970b46c0171" providerId="ADAL" clId="{B90ACEC0-27F2-41F6-ABD9-E31AD6844F8D}" dt="2022-10-24T07:48:06.450" v="2536" actId="1076"/>
          <ac:picMkLst>
            <pc:docMk/>
            <pc:sldMk cId="3804475090" sldId="902"/>
            <ac:picMk id="7" creationId="{FA21A6FC-B4E6-4CA6-9320-02FE977C4A6B}"/>
          </ac:picMkLst>
        </pc:pic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1804571259" sldId="903"/>
        </pc:sldMkLst>
        <pc:spChg chg="mod">
          <ac:chgData name="Choi Yong Seok" userId="29ea6c4f-dc10-4b17-9b49-e970b46c0171" providerId="ADAL" clId="{B90ACEC0-27F2-41F6-ABD9-E31AD6844F8D}" dt="2022-10-24T07:49:05.187" v="2615" actId="20577"/>
          <ac:spMkLst>
            <pc:docMk/>
            <pc:sldMk cId="1804571259" sldId="903"/>
            <ac:spMk id="4" creationId="{00000000-0000-0000-0000-000000000000}"/>
          </ac:spMkLst>
        </pc:spChg>
        <pc:spChg chg="mod">
          <ac:chgData name="Choi Yong Seok" userId="29ea6c4f-dc10-4b17-9b49-e970b46c0171" providerId="ADAL" clId="{B90ACEC0-27F2-41F6-ABD9-E31AD6844F8D}" dt="2022-10-24T07:49:45.498" v="2658" actId="20577"/>
          <ac:spMkLst>
            <pc:docMk/>
            <pc:sldMk cId="1804571259" sldId="903"/>
            <ac:spMk id="5" creationId="{D9BE0BE4-B25F-7959-3245-B484ECCDCF0B}"/>
          </ac:spMkLst>
        </pc:spChg>
        <pc:picChg chg="add del mod">
          <ac:chgData name="Choi Yong Seok" userId="29ea6c4f-dc10-4b17-9b49-e970b46c0171" providerId="ADAL" clId="{B90ACEC0-27F2-41F6-ABD9-E31AD6844F8D}" dt="2022-10-24T07:49:07.701" v="2616" actId="478"/>
          <ac:picMkLst>
            <pc:docMk/>
            <pc:sldMk cId="1804571259" sldId="903"/>
            <ac:picMk id="6" creationId="{B6FA7EDC-EE01-7303-61BD-92EB2B84585E}"/>
          </ac:picMkLst>
        </pc:picChg>
        <pc:picChg chg="del">
          <ac:chgData name="Choi Yong Seok" userId="29ea6c4f-dc10-4b17-9b49-e970b46c0171" providerId="ADAL" clId="{B90ACEC0-27F2-41F6-ABD9-E31AD6844F8D}" dt="2022-10-24T07:48:20.402" v="2573" actId="478"/>
          <ac:picMkLst>
            <pc:docMk/>
            <pc:sldMk cId="1804571259" sldId="903"/>
            <ac:picMk id="7" creationId="{FA21A6FC-B4E6-4CA6-9320-02FE977C4A6B}"/>
          </ac:picMkLst>
        </pc:picChg>
        <pc:picChg chg="add mod">
          <ac:chgData name="Choi Yong Seok" userId="29ea6c4f-dc10-4b17-9b49-e970b46c0171" providerId="ADAL" clId="{B90ACEC0-27F2-41F6-ABD9-E31AD6844F8D}" dt="2022-10-24T08:41:38.526" v="3129" actId="1076"/>
          <ac:picMkLst>
            <pc:docMk/>
            <pc:sldMk cId="1804571259" sldId="903"/>
            <ac:picMk id="9" creationId="{DCF67709-78CD-1147-D3CC-E4E624A75B53}"/>
          </ac:picMkLst>
        </pc:picChg>
        <pc:picChg chg="add mod">
          <ac:chgData name="Choi Yong Seok" userId="29ea6c4f-dc10-4b17-9b49-e970b46c0171" providerId="ADAL" clId="{B90ACEC0-27F2-41F6-ABD9-E31AD6844F8D}" dt="2022-10-24T08:41:40.062" v="3130" actId="1076"/>
          <ac:picMkLst>
            <pc:docMk/>
            <pc:sldMk cId="1804571259" sldId="903"/>
            <ac:picMk id="12" creationId="{69CFC745-B632-0633-6263-0A446AB0433C}"/>
          </ac:picMkLst>
        </pc:pic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116734730" sldId="904"/>
        </pc:sldMkLst>
        <pc:spChg chg="mod">
          <ac:chgData name="Choi Yong Seok" userId="29ea6c4f-dc10-4b17-9b49-e970b46c0171" providerId="ADAL" clId="{B90ACEC0-27F2-41F6-ABD9-E31AD6844F8D}" dt="2022-10-24T07:49:54.954" v="2668" actId="20577"/>
          <ac:spMkLst>
            <pc:docMk/>
            <pc:sldMk cId="116734730" sldId="904"/>
            <ac:spMk id="5" creationId="{D9BE0BE4-B25F-7959-3245-B484ECCDCF0B}"/>
          </ac:spMkLst>
        </pc:spChg>
        <pc:picChg chg="add mod ord">
          <ac:chgData name="Choi Yong Seok" userId="29ea6c4f-dc10-4b17-9b49-e970b46c0171" providerId="ADAL" clId="{B90ACEC0-27F2-41F6-ABD9-E31AD6844F8D}" dt="2022-10-24T07:50:23.777" v="2674" actId="1076"/>
          <ac:picMkLst>
            <pc:docMk/>
            <pc:sldMk cId="116734730" sldId="904"/>
            <ac:picMk id="6" creationId="{17F92DDE-46D3-6160-C9EF-F8C3B73F2073}"/>
          </ac:picMkLst>
        </pc:picChg>
        <pc:picChg chg="add mod">
          <ac:chgData name="Choi Yong Seok" userId="29ea6c4f-dc10-4b17-9b49-e970b46c0171" providerId="ADAL" clId="{B90ACEC0-27F2-41F6-ABD9-E31AD6844F8D}" dt="2022-10-24T07:50:26.936" v="2676" actId="1076"/>
          <ac:picMkLst>
            <pc:docMk/>
            <pc:sldMk cId="116734730" sldId="904"/>
            <ac:picMk id="8" creationId="{CD04D02E-BA15-AE68-668E-228F065CD742}"/>
          </ac:picMkLst>
        </pc:picChg>
        <pc:picChg chg="del">
          <ac:chgData name="Choi Yong Seok" userId="29ea6c4f-dc10-4b17-9b49-e970b46c0171" providerId="ADAL" clId="{B90ACEC0-27F2-41F6-ABD9-E31AD6844F8D}" dt="2022-10-24T07:49:55.947" v="2669" actId="478"/>
          <ac:picMkLst>
            <pc:docMk/>
            <pc:sldMk cId="116734730" sldId="904"/>
            <ac:picMk id="9" creationId="{DCF67709-78CD-1147-D3CC-E4E624A75B53}"/>
          </ac:picMkLst>
        </pc:pic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3397707251" sldId="905"/>
        </pc:sldMkLst>
        <pc:spChg chg="mod">
          <ac:chgData name="Choi Yong Seok" userId="29ea6c4f-dc10-4b17-9b49-e970b46c0171" providerId="ADAL" clId="{B90ACEC0-27F2-41F6-ABD9-E31AD6844F8D}" dt="2022-10-24T07:51:12.114" v="2759" actId="20577"/>
          <ac:spMkLst>
            <pc:docMk/>
            <pc:sldMk cId="3397707251" sldId="905"/>
            <ac:spMk id="4" creationId="{00000000-0000-0000-0000-000000000000}"/>
          </ac:spMkLst>
        </pc:spChg>
        <pc:spChg chg="mod">
          <ac:chgData name="Choi Yong Seok" userId="29ea6c4f-dc10-4b17-9b49-e970b46c0171" providerId="ADAL" clId="{B90ACEC0-27F2-41F6-ABD9-E31AD6844F8D}" dt="2022-10-24T08:49:10.868" v="3144" actId="20577"/>
          <ac:spMkLst>
            <pc:docMk/>
            <pc:sldMk cId="3397707251" sldId="905"/>
            <ac:spMk id="5" creationId="{D9BE0BE4-B25F-7959-3245-B484ECCDCF0B}"/>
          </ac:spMkLst>
        </pc:spChg>
        <pc:picChg chg="del">
          <ac:chgData name="Choi Yong Seok" userId="29ea6c4f-dc10-4b17-9b49-e970b46c0171" providerId="ADAL" clId="{B90ACEC0-27F2-41F6-ABD9-E31AD6844F8D}" dt="2022-10-24T07:50:32.771" v="2678" actId="478"/>
          <ac:picMkLst>
            <pc:docMk/>
            <pc:sldMk cId="3397707251" sldId="905"/>
            <ac:picMk id="6" creationId="{17F92DDE-46D3-6160-C9EF-F8C3B73F2073}"/>
          </ac:picMkLst>
        </pc:picChg>
        <pc:picChg chg="add mod">
          <ac:chgData name="Choi Yong Seok" userId="29ea6c4f-dc10-4b17-9b49-e970b46c0171" providerId="ADAL" clId="{B90ACEC0-27F2-41F6-ABD9-E31AD6844F8D}" dt="2022-10-24T08:49:20.623" v="3146" actId="1076"/>
          <ac:picMkLst>
            <pc:docMk/>
            <pc:sldMk cId="3397707251" sldId="905"/>
            <ac:picMk id="7" creationId="{60F6BBA6-A45A-FFF8-858B-9ED533EA4943}"/>
          </ac:picMkLst>
        </pc:picChg>
        <pc:picChg chg="del">
          <ac:chgData name="Choi Yong Seok" userId="29ea6c4f-dc10-4b17-9b49-e970b46c0171" providerId="ADAL" clId="{B90ACEC0-27F2-41F6-ABD9-E31AD6844F8D}" dt="2022-10-24T07:50:33.075" v="2679" actId="478"/>
          <ac:picMkLst>
            <pc:docMk/>
            <pc:sldMk cId="3397707251" sldId="905"/>
            <ac:picMk id="8" creationId="{CD04D02E-BA15-AE68-668E-228F065CD742}"/>
          </ac:picMkLst>
        </pc:pic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621785093" sldId="906"/>
        </pc:sldMkLst>
        <pc:spChg chg="add mod">
          <ac:chgData name="Choi Yong Seok" userId="29ea6c4f-dc10-4b17-9b49-e970b46c0171" providerId="ADAL" clId="{B90ACEC0-27F2-41F6-ABD9-E31AD6844F8D}" dt="2022-10-24T08:08:12.795" v="3062" actId="14100"/>
          <ac:spMkLst>
            <pc:docMk/>
            <pc:sldMk cId="621785093" sldId="906"/>
            <ac:spMk id="3" creationId="{5FC868B6-7E3D-F19F-3F3D-F33DCC01D8B4}"/>
          </ac:spMkLst>
        </pc:spChg>
        <pc:spChg chg="mod">
          <ac:chgData name="Choi Yong Seok" userId="29ea6c4f-dc10-4b17-9b49-e970b46c0171" providerId="ADAL" clId="{B90ACEC0-27F2-41F6-ABD9-E31AD6844F8D}" dt="2022-10-24T08:07:18.019" v="3009" actId="20577"/>
          <ac:spMkLst>
            <pc:docMk/>
            <pc:sldMk cId="621785093" sldId="906"/>
            <ac:spMk id="5" creationId="{D9BE0BE4-B25F-7959-3245-B484ECCDCF0B}"/>
          </ac:spMkLst>
        </pc:spChg>
        <pc:spChg chg="del">
          <ac:chgData name="Choi Yong Seok" userId="29ea6c4f-dc10-4b17-9b49-e970b46c0171" providerId="ADAL" clId="{B90ACEC0-27F2-41F6-ABD9-E31AD6844F8D}" dt="2022-10-24T08:07:21.310" v="3011" actId="478"/>
          <ac:spMkLst>
            <pc:docMk/>
            <pc:sldMk cId="621785093" sldId="906"/>
            <ac:spMk id="10" creationId="{9C76DD7F-7272-3D83-A61C-9BB657B8461B}"/>
          </ac:spMkLst>
        </pc:spChg>
        <pc:picChg chg="add mod">
          <ac:chgData name="Choi Yong Seok" userId="29ea6c4f-dc10-4b17-9b49-e970b46c0171" providerId="ADAL" clId="{B90ACEC0-27F2-41F6-ABD9-E31AD6844F8D}" dt="2022-10-24T08:07:42.423" v="3028" actId="1076"/>
          <ac:picMkLst>
            <pc:docMk/>
            <pc:sldMk cId="621785093" sldId="906"/>
            <ac:picMk id="7" creationId="{40F9BAD8-89DA-CC9D-D8F1-2842DB52AF18}"/>
          </ac:picMkLst>
        </pc:picChg>
        <pc:picChg chg="del">
          <ac:chgData name="Choi Yong Seok" userId="29ea6c4f-dc10-4b17-9b49-e970b46c0171" providerId="ADAL" clId="{B90ACEC0-27F2-41F6-ABD9-E31AD6844F8D}" dt="2022-10-24T08:07:19.655" v="3010" actId="478"/>
          <ac:picMkLst>
            <pc:docMk/>
            <pc:sldMk cId="621785093" sldId="906"/>
            <ac:picMk id="9" creationId="{D17D1392-7275-E5E7-A0DE-A067AB56EE4E}"/>
          </ac:picMkLst>
        </pc:pic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2578389073" sldId="907"/>
        </pc:sldMkLst>
        <pc:spChg chg="mod">
          <ac:chgData name="Choi Yong Seok" userId="29ea6c4f-dc10-4b17-9b49-e970b46c0171" providerId="ADAL" clId="{B90ACEC0-27F2-41F6-ABD9-E31AD6844F8D}" dt="2022-10-24T08:39:49.869" v="3121" actId="20577"/>
          <ac:spMkLst>
            <pc:docMk/>
            <pc:sldMk cId="2578389073" sldId="907"/>
            <ac:spMk id="5" creationId="{D9BE0BE4-B25F-7959-3245-B484ECCDCF0B}"/>
          </ac:spMkLst>
        </pc:spChg>
        <pc:picChg chg="del">
          <ac:chgData name="Choi Yong Seok" userId="29ea6c4f-dc10-4b17-9b49-e970b46c0171" providerId="ADAL" clId="{B90ACEC0-27F2-41F6-ABD9-E31AD6844F8D}" dt="2022-10-24T08:39:51.382" v="3122" actId="478"/>
          <ac:picMkLst>
            <pc:docMk/>
            <pc:sldMk cId="2578389073" sldId="907"/>
            <ac:picMk id="6" creationId="{17F92DDE-46D3-6160-C9EF-F8C3B73F2073}"/>
          </ac:picMkLst>
        </pc:picChg>
        <pc:picChg chg="add mod">
          <ac:chgData name="Choi Yong Seok" userId="29ea6c4f-dc10-4b17-9b49-e970b46c0171" providerId="ADAL" clId="{B90ACEC0-27F2-41F6-ABD9-E31AD6844F8D}" dt="2022-10-24T08:39:58.320" v="3125" actId="1076"/>
          <ac:picMkLst>
            <pc:docMk/>
            <pc:sldMk cId="2578389073" sldId="907"/>
            <ac:picMk id="7" creationId="{4734B98D-4077-8A3A-1CCA-CDA4B4E33807}"/>
          </ac:picMkLst>
        </pc:picChg>
        <pc:picChg chg="del">
          <ac:chgData name="Choi Yong Seok" userId="29ea6c4f-dc10-4b17-9b49-e970b46c0171" providerId="ADAL" clId="{B90ACEC0-27F2-41F6-ABD9-E31AD6844F8D}" dt="2022-10-24T08:39:51.724" v="3123" actId="478"/>
          <ac:picMkLst>
            <pc:docMk/>
            <pc:sldMk cId="2578389073" sldId="907"/>
            <ac:picMk id="8" creationId="{CD04D02E-BA15-AE68-668E-228F065CD742}"/>
          </ac:picMkLst>
        </pc:picChg>
      </pc:sldChg>
      <pc:sldChg chg="addSp delSp modSp add del mod ord">
        <pc:chgData name="Choi Yong Seok" userId="29ea6c4f-dc10-4b17-9b49-e970b46c0171" providerId="ADAL" clId="{B90ACEC0-27F2-41F6-ABD9-E31AD6844F8D}" dt="2022-10-31T04:29:40.714" v="5794" actId="47"/>
        <pc:sldMkLst>
          <pc:docMk/>
          <pc:sldMk cId="908542313" sldId="908"/>
        </pc:sldMkLst>
        <pc:picChg chg="del">
          <ac:chgData name="Choi Yong Seok" userId="29ea6c4f-dc10-4b17-9b49-e970b46c0171" providerId="ADAL" clId="{B90ACEC0-27F2-41F6-ABD9-E31AD6844F8D}" dt="2022-10-24T08:45:41.969" v="3132" actId="478"/>
          <ac:picMkLst>
            <pc:docMk/>
            <pc:sldMk cId="908542313" sldId="908"/>
            <ac:picMk id="6" creationId="{17F92DDE-46D3-6160-C9EF-F8C3B73F2073}"/>
          </ac:picMkLst>
        </pc:picChg>
        <pc:picChg chg="add mod">
          <ac:chgData name="Choi Yong Seok" userId="29ea6c4f-dc10-4b17-9b49-e970b46c0171" providerId="ADAL" clId="{B90ACEC0-27F2-41F6-ABD9-E31AD6844F8D}" dt="2022-10-24T08:46:03.980" v="3137" actId="1076"/>
          <ac:picMkLst>
            <pc:docMk/>
            <pc:sldMk cId="908542313" sldId="908"/>
            <ac:picMk id="7" creationId="{323352F5-F93B-A279-B6A0-3A10FED1FB33}"/>
          </ac:picMkLst>
        </pc:picChg>
        <pc:picChg chg="del">
          <ac:chgData name="Choi Yong Seok" userId="29ea6c4f-dc10-4b17-9b49-e970b46c0171" providerId="ADAL" clId="{B90ACEC0-27F2-41F6-ABD9-E31AD6844F8D}" dt="2022-10-24T08:45:42.307" v="3133" actId="478"/>
          <ac:picMkLst>
            <pc:docMk/>
            <pc:sldMk cId="908542313" sldId="908"/>
            <ac:picMk id="8" creationId="{CD04D02E-BA15-AE68-668E-228F065CD742}"/>
          </ac:picMkLst>
        </pc:picChg>
      </pc:sldChg>
      <pc:sldChg chg="add del">
        <pc:chgData name="Choi Yong Seok" userId="29ea6c4f-dc10-4b17-9b49-e970b46c0171" providerId="ADAL" clId="{B90ACEC0-27F2-41F6-ABD9-E31AD6844F8D}" dt="2022-10-31T04:29:40.714" v="5794" actId="47"/>
        <pc:sldMkLst>
          <pc:docMk/>
          <pc:sldMk cId="601648047" sldId="909"/>
        </pc:sldMkLst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3983138868" sldId="910"/>
        </pc:sldMkLst>
        <pc:picChg chg="add mod">
          <ac:chgData name="Choi Yong Seok" userId="29ea6c4f-dc10-4b17-9b49-e970b46c0171" providerId="ADAL" clId="{B90ACEC0-27F2-41F6-ABD9-E31AD6844F8D}" dt="2022-10-24T08:50:38.636" v="3150" actId="1076"/>
          <ac:picMkLst>
            <pc:docMk/>
            <pc:sldMk cId="3983138868" sldId="910"/>
            <ac:picMk id="6" creationId="{0AEF44F3-1FD6-8B15-6B5D-AB80A7892D46}"/>
          </ac:picMkLst>
        </pc:picChg>
        <pc:picChg chg="del">
          <ac:chgData name="Choi Yong Seok" userId="29ea6c4f-dc10-4b17-9b49-e970b46c0171" providerId="ADAL" clId="{B90ACEC0-27F2-41F6-ABD9-E31AD6844F8D}" dt="2022-10-24T08:50:31.635" v="3148" actId="478"/>
          <ac:picMkLst>
            <pc:docMk/>
            <pc:sldMk cId="3983138868" sldId="910"/>
            <ac:picMk id="7" creationId="{60F6BBA6-A45A-FFF8-858B-9ED533EA4943}"/>
          </ac:picMkLst>
        </pc:pic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3345850905" sldId="911"/>
        </pc:sldMkLst>
        <pc:spChg chg="mod">
          <ac:chgData name="Choi Yong Seok" userId="29ea6c4f-dc10-4b17-9b49-e970b46c0171" providerId="ADAL" clId="{B90ACEC0-27F2-41F6-ABD9-E31AD6844F8D}" dt="2022-10-24T08:53:27.713" v="3275" actId="14100"/>
          <ac:spMkLst>
            <pc:docMk/>
            <pc:sldMk cId="3345850905" sldId="911"/>
            <ac:spMk id="5" creationId="{D9BE0BE4-B25F-7959-3245-B484ECCDCF0B}"/>
          </ac:spMkLst>
        </pc:spChg>
        <pc:picChg chg="del">
          <ac:chgData name="Choi Yong Seok" userId="29ea6c4f-dc10-4b17-9b49-e970b46c0171" providerId="ADAL" clId="{B90ACEC0-27F2-41F6-ABD9-E31AD6844F8D}" dt="2022-10-24T08:54:26.613" v="3276" actId="478"/>
          <ac:picMkLst>
            <pc:docMk/>
            <pc:sldMk cId="3345850905" sldId="911"/>
            <ac:picMk id="6" creationId="{0AEF44F3-1FD6-8B15-6B5D-AB80A7892D46}"/>
          </ac:picMkLst>
        </pc:picChg>
        <pc:picChg chg="add mod">
          <ac:chgData name="Choi Yong Seok" userId="29ea6c4f-dc10-4b17-9b49-e970b46c0171" providerId="ADAL" clId="{B90ACEC0-27F2-41F6-ABD9-E31AD6844F8D}" dt="2022-10-24T08:54:50.966" v="3279" actId="1076"/>
          <ac:picMkLst>
            <pc:docMk/>
            <pc:sldMk cId="3345850905" sldId="911"/>
            <ac:picMk id="7" creationId="{94414A38-CBA9-FF94-156E-B295FBE13FAA}"/>
          </ac:picMkLst>
        </pc:picChg>
        <pc:picChg chg="add mod">
          <ac:chgData name="Choi Yong Seok" userId="29ea6c4f-dc10-4b17-9b49-e970b46c0171" providerId="ADAL" clId="{B90ACEC0-27F2-41F6-ABD9-E31AD6844F8D}" dt="2022-10-24T08:54:58.286" v="3281" actId="1076"/>
          <ac:picMkLst>
            <pc:docMk/>
            <pc:sldMk cId="3345850905" sldId="911"/>
            <ac:picMk id="9" creationId="{AEB32BBB-1D14-770E-BF32-3AA030E94CBF}"/>
          </ac:picMkLst>
        </pc:pic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2771397912" sldId="912"/>
        </pc:sldMkLst>
        <pc:spChg chg="mod">
          <ac:chgData name="Choi Yong Seok" userId="29ea6c4f-dc10-4b17-9b49-e970b46c0171" providerId="ADAL" clId="{B90ACEC0-27F2-41F6-ABD9-E31AD6844F8D}" dt="2022-10-24T08:55:12.516" v="3318" actId="20577"/>
          <ac:spMkLst>
            <pc:docMk/>
            <pc:sldMk cId="2771397912" sldId="912"/>
            <ac:spMk id="5" creationId="{D9BE0BE4-B25F-7959-3245-B484ECCDCF0B}"/>
          </ac:spMkLst>
        </pc:spChg>
        <pc:spChg chg="add mod">
          <ac:chgData name="Choi Yong Seok" userId="29ea6c4f-dc10-4b17-9b49-e970b46c0171" providerId="ADAL" clId="{B90ACEC0-27F2-41F6-ABD9-E31AD6844F8D}" dt="2022-10-24T09:28:18.283" v="3507" actId="2085"/>
          <ac:spMkLst>
            <pc:docMk/>
            <pc:sldMk cId="2771397912" sldId="912"/>
            <ac:spMk id="8" creationId="{5259150C-1DD5-8845-4F7A-17185089C3B8}"/>
          </ac:spMkLst>
        </pc:spChg>
        <pc:picChg chg="add mod">
          <ac:chgData name="Choi Yong Seok" userId="29ea6c4f-dc10-4b17-9b49-e970b46c0171" providerId="ADAL" clId="{B90ACEC0-27F2-41F6-ABD9-E31AD6844F8D}" dt="2022-10-24T08:56:05.649" v="3322" actId="1076"/>
          <ac:picMkLst>
            <pc:docMk/>
            <pc:sldMk cId="2771397912" sldId="912"/>
            <ac:picMk id="6" creationId="{2867D6DE-2A7E-F948-C36A-EA2D242796E6}"/>
          </ac:picMkLst>
        </pc:picChg>
        <pc:picChg chg="del">
          <ac:chgData name="Choi Yong Seok" userId="29ea6c4f-dc10-4b17-9b49-e970b46c0171" providerId="ADAL" clId="{B90ACEC0-27F2-41F6-ABD9-E31AD6844F8D}" dt="2022-10-24T08:55:14.736" v="3319" actId="478"/>
          <ac:picMkLst>
            <pc:docMk/>
            <pc:sldMk cId="2771397912" sldId="912"/>
            <ac:picMk id="7" creationId="{94414A38-CBA9-FF94-156E-B295FBE13FAA}"/>
          </ac:picMkLst>
        </pc:picChg>
        <pc:picChg chg="del">
          <ac:chgData name="Choi Yong Seok" userId="29ea6c4f-dc10-4b17-9b49-e970b46c0171" providerId="ADAL" clId="{B90ACEC0-27F2-41F6-ABD9-E31AD6844F8D}" dt="2022-10-24T08:55:15.037" v="3320" actId="478"/>
          <ac:picMkLst>
            <pc:docMk/>
            <pc:sldMk cId="2771397912" sldId="912"/>
            <ac:picMk id="9" creationId="{AEB32BBB-1D14-770E-BF32-3AA030E94CBF}"/>
          </ac:picMkLst>
        </pc:pic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147103708" sldId="913"/>
        </pc:sldMkLst>
        <pc:spChg chg="mod">
          <ac:chgData name="Choi Yong Seok" userId="29ea6c4f-dc10-4b17-9b49-e970b46c0171" providerId="ADAL" clId="{B90ACEC0-27F2-41F6-ABD9-E31AD6844F8D}" dt="2022-10-24T08:56:46.587" v="3375" actId="20577"/>
          <ac:spMkLst>
            <pc:docMk/>
            <pc:sldMk cId="147103708" sldId="913"/>
            <ac:spMk id="5" creationId="{D9BE0BE4-B25F-7959-3245-B484ECCDCF0B}"/>
          </ac:spMkLst>
        </pc:spChg>
        <pc:picChg chg="add mod">
          <ac:chgData name="Choi Yong Seok" userId="29ea6c4f-dc10-4b17-9b49-e970b46c0171" providerId="ADAL" clId="{B90ACEC0-27F2-41F6-ABD9-E31AD6844F8D}" dt="2022-10-24T08:56:58.369" v="3378" actId="1076"/>
          <ac:picMkLst>
            <pc:docMk/>
            <pc:sldMk cId="147103708" sldId="913"/>
            <ac:picMk id="3" creationId="{1E4A77B0-97DD-6149-8BA3-B5024CA715EC}"/>
          </ac:picMkLst>
        </pc:picChg>
        <pc:picChg chg="del">
          <ac:chgData name="Choi Yong Seok" userId="29ea6c4f-dc10-4b17-9b49-e970b46c0171" providerId="ADAL" clId="{B90ACEC0-27F2-41F6-ABD9-E31AD6844F8D}" dt="2022-10-24T08:56:48.021" v="3376" actId="478"/>
          <ac:picMkLst>
            <pc:docMk/>
            <pc:sldMk cId="147103708" sldId="913"/>
            <ac:picMk id="6" creationId="{2867D6DE-2A7E-F948-C36A-EA2D242796E6}"/>
          </ac:picMkLst>
        </pc:picChg>
      </pc:sldChg>
      <pc:sldChg chg="modSp add del mod">
        <pc:chgData name="Choi Yong Seok" userId="29ea6c4f-dc10-4b17-9b49-e970b46c0171" providerId="ADAL" clId="{B90ACEC0-27F2-41F6-ABD9-E31AD6844F8D}" dt="2022-10-24T09:44:36.224" v="3508" actId="47"/>
        <pc:sldMkLst>
          <pc:docMk/>
          <pc:sldMk cId="872917524" sldId="914"/>
        </pc:sldMkLst>
        <pc:spChg chg="mod">
          <ac:chgData name="Choi Yong Seok" userId="29ea6c4f-dc10-4b17-9b49-e970b46c0171" providerId="ADAL" clId="{B90ACEC0-27F2-41F6-ABD9-E31AD6844F8D}" dt="2022-10-24T08:57:26.211" v="3439" actId="20577"/>
          <ac:spMkLst>
            <pc:docMk/>
            <pc:sldMk cId="872917524" sldId="914"/>
            <ac:spMk id="5" creationId="{D9BE0BE4-B25F-7959-3245-B484ECCDCF0B}"/>
          </ac:spMkLst>
        </pc:sp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1797183961" sldId="915"/>
        </pc:sldMkLst>
        <pc:spChg chg="del">
          <ac:chgData name="Choi Yong Seok" userId="29ea6c4f-dc10-4b17-9b49-e970b46c0171" providerId="ADAL" clId="{B90ACEC0-27F2-41F6-ABD9-E31AD6844F8D}" dt="2022-10-24T09:05:42.639" v="3442" actId="478"/>
          <ac:spMkLst>
            <pc:docMk/>
            <pc:sldMk cId="1797183961" sldId="915"/>
            <ac:spMk id="8" creationId="{314E4B1F-5D50-003A-2C07-263C575AB838}"/>
          </ac:spMkLst>
        </pc:spChg>
        <pc:picChg chg="add mod">
          <ac:chgData name="Choi Yong Seok" userId="29ea6c4f-dc10-4b17-9b49-e970b46c0171" providerId="ADAL" clId="{B90ACEC0-27F2-41F6-ABD9-E31AD6844F8D}" dt="2022-10-24T09:05:56.675" v="3445" actId="1076"/>
          <ac:picMkLst>
            <pc:docMk/>
            <pc:sldMk cId="1797183961" sldId="915"/>
            <ac:picMk id="6" creationId="{02AD29B4-CB3A-2D26-C41B-27CCCDA4525D}"/>
          </ac:picMkLst>
        </pc:picChg>
        <pc:picChg chg="del">
          <ac:chgData name="Choi Yong Seok" userId="29ea6c4f-dc10-4b17-9b49-e970b46c0171" providerId="ADAL" clId="{B90ACEC0-27F2-41F6-ABD9-E31AD6844F8D}" dt="2022-10-24T09:05:41.368" v="3441" actId="478"/>
          <ac:picMkLst>
            <pc:docMk/>
            <pc:sldMk cId="1797183961" sldId="915"/>
            <ac:picMk id="7" creationId="{7FC43E4C-5E3F-DCC3-9DF0-5BB2B84EC28A}"/>
          </ac:picMkLst>
        </pc:pic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1339168302" sldId="916"/>
        </pc:sldMkLst>
        <pc:spChg chg="add mod">
          <ac:chgData name="Choi Yong Seok" userId="29ea6c4f-dc10-4b17-9b49-e970b46c0171" providerId="ADAL" clId="{B90ACEC0-27F2-41F6-ABD9-E31AD6844F8D}" dt="2022-10-24T09:12:58.869" v="3464" actId="114"/>
          <ac:spMkLst>
            <pc:docMk/>
            <pc:sldMk cId="1339168302" sldId="916"/>
            <ac:spMk id="3" creationId="{FBA20D09-D19F-771E-AF62-5D7CCAA43750}"/>
          </ac:spMkLst>
        </pc:spChg>
        <pc:spChg chg="del">
          <ac:chgData name="Choi Yong Seok" userId="29ea6c4f-dc10-4b17-9b49-e970b46c0171" providerId="ADAL" clId="{B90ACEC0-27F2-41F6-ABD9-E31AD6844F8D}" dt="2022-10-24T09:10:29.998" v="3450" actId="478"/>
          <ac:spMkLst>
            <pc:docMk/>
            <pc:sldMk cId="1339168302" sldId="916"/>
            <ac:spMk id="5" creationId="{D9BE0BE4-B25F-7959-3245-B484ECCDCF0B}"/>
          </ac:spMkLst>
        </pc:spChg>
        <pc:spChg chg="add mod">
          <ac:chgData name="Choi Yong Seok" userId="29ea6c4f-dc10-4b17-9b49-e970b46c0171" providerId="ADAL" clId="{B90ACEC0-27F2-41F6-ABD9-E31AD6844F8D}" dt="2022-10-24T09:15:34.007" v="3485" actId="1076"/>
          <ac:spMkLst>
            <pc:docMk/>
            <pc:sldMk cId="1339168302" sldId="916"/>
            <ac:spMk id="6" creationId="{D316EB2A-C652-5BBA-0901-39E9256A3A94}"/>
          </ac:spMkLst>
        </pc:spChg>
        <pc:spChg chg="add mod">
          <ac:chgData name="Choi Yong Seok" userId="29ea6c4f-dc10-4b17-9b49-e970b46c0171" providerId="ADAL" clId="{B90ACEC0-27F2-41F6-ABD9-E31AD6844F8D}" dt="2022-10-24T09:16:28.028" v="3492" actId="12"/>
          <ac:spMkLst>
            <pc:docMk/>
            <pc:sldMk cId="1339168302" sldId="916"/>
            <ac:spMk id="8" creationId="{8727E6EE-F098-6DEC-CCC6-3B1AFC6D3D5F}"/>
          </ac:spMkLst>
        </pc:spChg>
        <pc:picChg chg="del">
          <ac:chgData name="Choi Yong Seok" userId="29ea6c4f-dc10-4b17-9b49-e970b46c0171" providerId="ADAL" clId="{B90ACEC0-27F2-41F6-ABD9-E31AD6844F8D}" dt="2022-10-24T09:10:22.046" v="3449" actId="478"/>
          <ac:picMkLst>
            <pc:docMk/>
            <pc:sldMk cId="1339168302" sldId="916"/>
            <ac:picMk id="7" creationId="{60F6BBA6-A45A-FFF8-858B-9ED533EA4943}"/>
          </ac:picMkLst>
        </pc:picChg>
      </pc:sldChg>
      <pc:sldChg chg="addSp del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708714294" sldId="917"/>
        </pc:sldMkLst>
        <pc:spChg chg="add del mod">
          <ac:chgData name="Choi Yong Seok" userId="29ea6c4f-dc10-4b17-9b49-e970b46c0171" providerId="ADAL" clId="{B90ACEC0-27F2-41F6-ABD9-E31AD6844F8D}" dt="2022-10-24T09:22:49.307" v="3504" actId="478"/>
          <ac:spMkLst>
            <pc:docMk/>
            <pc:sldMk cId="708714294" sldId="917"/>
            <ac:spMk id="8" creationId="{3C11D9BC-54E3-7DBE-3CAA-C4AF62BBE417}"/>
          </ac:spMkLst>
        </pc:spChg>
        <pc:picChg chg="del">
          <ac:chgData name="Choi Yong Seok" userId="29ea6c4f-dc10-4b17-9b49-e970b46c0171" providerId="ADAL" clId="{B90ACEC0-27F2-41F6-ABD9-E31AD6844F8D}" dt="2022-10-24T09:17:28.955" v="3494" actId="478"/>
          <ac:picMkLst>
            <pc:docMk/>
            <pc:sldMk cId="708714294" sldId="917"/>
            <ac:picMk id="6" creationId="{0AEF44F3-1FD6-8B15-6B5D-AB80A7892D46}"/>
          </ac:picMkLst>
        </pc:picChg>
        <pc:picChg chg="add mod">
          <ac:chgData name="Choi Yong Seok" userId="29ea6c4f-dc10-4b17-9b49-e970b46c0171" providerId="ADAL" clId="{B90ACEC0-27F2-41F6-ABD9-E31AD6844F8D}" dt="2022-10-24T09:17:42.036" v="3496" actId="1076"/>
          <ac:picMkLst>
            <pc:docMk/>
            <pc:sldMk cId="708714294" sldId="917"/>
            <ac:picMk id="7" creationId="{CD070500-3235-B2B9-A2BC-04BD28C8E773}"/>
          </ac:picMkLst>
        </pc:picChg>
      </pc:sldChg>
      <pc:sldChg chg="addSp modSp add del mod">
        <pc:chgData name="Choi Yong Seok" userId="29ea6c4f-dc10-4b17-9b49-e970b46c0171" providerId="ADAL" clId="{B90ACEC0-27F2-41F6-ABD9-E31AD6844F8D}" dt="2022-10-31T04:29:40.714" v="5794" actId="47"/>
        <pc:sldMkLst>
          <pc:docMk/>
          <pc:sldMk cId="2628275940" sldId="918"/>
        </pc:sldMkLst>
        <pc:spChg chg="add mod">
          <ac:chgData name="Choi Yong Seok" userId="29ea6c4f-dc10-4b17-9b49-e970b46c0171" providerId="ADAL" clId="{B90ACEC0-27F2-41F6-ABD9-E31AD6844F8D}" dt="2022-10-24T09:19:29.651" v="3500" actId="2085"/>
          <ac:spMkLst>
            <pc:docMk/>
            <pc:sldMk cId="2628275940" sldId="918"/>
            <ac:spMk id="3" creationId="{13017BF4-DA40-3F56-72D3-300418FCC7DA}"/>
          </ac:spMkLst>
        </pc:spChg>
      </pc:sldChg>
      <pc:sldChg chg="addSp delSp modSp add mod">
        <pc:chgData name="Choi Yong Seok" userId="29ea6c4f-dc10-4b17-9b49-e970b46c0171" providerId="ADAL" clId="{B90ACEC0-27F2-41F6-ABD9-E31AD6844F8D}" dt="2022-10-31T04:04:19.169" v="5167" actId="1035"/>
        <pc:sldMkLst>
          <pc:docMk/>
          <pc:sldMk cId="240514675" sldId="919"/>
        </pc:sldMkLst>
        <pc:spChg chg="mod">
          <ac:chgData name="Choi Yong Seok" userId="29ea6c4f-dc10-4b17-9b49-e970b46c0171" providerId="ADAL" clId="{B90ACEC0-27F2-41F6-ABD9-E31AD6844F8D}" dt="2022-10-31T04:00:49.310" v="4824" actId="20577"/>
          <ac:spMkLst>
            <pc:docMk/>
            <pc:sldMk cId="240514675" sldId="919"/>
            <ac:spMk id="3" creationId="{AF883A52-735F-F384-9DB7-00BDFCDEBEE5}"/>
          </ac:spMkLst>
        </pc:spChg>
        <pc:spChg chg="add mod">
          <ac:chgData name="Choi Yong Seok" userId="29ea6c4f-dc10-4b17-9b49-e970b46c0171" providerId="ADAL" clId="{B90ACEC0-27F2-41F6-ABD9-E31AD6844F8D}" dt="2022-10-31T04:04:19.169" v="5167" actId="1035"/>
          <ac:spMkLst>
            <pc:docMk/>
            <pc:sldMk cId="240514675" sldId="919"/>
            <ac:spMk id="7" creationId="{DB901307-318F-020A-1394-03E614C783D4}"/>
          </ac:spMkLst>
        </pc:spChg>
        <pc:spChg chg="del">
          <ac:chgData name="Choi Yong Seok" userId="29ea6c4f-dc10-4b17-9b49-e970b46c0171" providerId="ADAL" clId="{B90ACEC0-27F2-41F6-ABD9-E31AD6844F8D}" dt="2022-10-31T04:00:52.649" v="4826" actId="478"/>
          <ac:spMkLst>
            <pc:docMk/>
            <pc:sldMk cId="240514675" sldId="919"/>
            <ac:spMk id="10" creationId="{535F810C-8DCF-EFA9-FD76-2A811A51CB94}"/>
          </ac:spMkLst>
        </pc:spChg>
        <pc:spChg chg="del">
          <ac:chgData name="Choi Yong Seok" userId="29ea6c4f-dc10-4b17-9b49-e970b46c0171" providerId="ADAL" clId="{B90ACEC0-27F2-41F6-ABD9-E31AD6844F8D}" dt="2022-10-31T04:00:51.167" v="4825" actId="478"/>
          <ac:spMkLst>
            <pc:docMk/>
            <pc:sldMk cId="240514675" sldId="919"/>
            <ac:spMk id="12" creationId="{24E77261-1956-0180-882E-A3B1650EB7BB}"/>
          </ac:spMkLst>
        </pc:spChg>
        <pc:spChg chg="del">
          <ac:chgData name="Choi Yong Seok" userId="29ea6c4f-dc10-4b17-9b49-e970b46c0171" providerId="ADAL" clId="{B90ACEC0-27F2-41F6-ABD9-E31AD6844F8D}" dt="2022-10-31T04:00:53.682" v="4827" actId="478"/>
          <ac:spMkLst>
            <pc:docMk/>
            <pc:sldMk cId="240514675" sldId="919"/>
            <ac:spMk id="13" creationId="{97F8F84C-D063-2611-0910-F52A0AD15A22}"/>
          </ac:spMkLst>
        </pc:spChg>
        <pc:spChg chg="del">
          <ac:chgData name="Choi Yong Seok" userId="29ea6c4f-dc10-4b17-9b49-e970b46c0171" providerId="ADAL" clId="{B90ACEC0-27F2-41F6-ABD9-E31AD6844F8D}" dt="2022-10-31T04:00:52.649" v="4826" actId="478"/>
          <ac:spMkLst>
            <pc:docMk/>
            <pc:sldMk cId="240514675" sldId="919"/>
            <ac:spMk id="14" creationId="{AD9931E7-41CE-5FA5-FA66-1408B3771D51}"/>
          </ac:spMkLst>
        </pc:spChg>
        <pc:picChg chg="add mod">
          <ac:chgData name="Choi Yong Seok" userId="29ea6c4f-dc10-4b17-9b49-e970b46c0171" providerId="ADAL" clId="{B90ACEC0-27F2-41F6-ABD9-E31AD6844F8D}" dt="2022-10-31T04:01:42.712" v="4836" actId="1076"/>
          <ac:picMkLst>
            <pc:docMk/>
            <pc:sldMk cId="240514675" sldId="919"/>
            <ac:picMk id="6" creationId="{F8A76E54-9074-A77C-33A4-82652DEB8E1B}"/>
          </ac:picMkLst>
        </pc:picChg>
        <pc:picChg chg="del">
          <ac:chgData name="Choi Yong Seok" userId="29ea6c4f-dc10-4b17-9b49-e970b46c0171" providerId="ADAL" clId="{B90ACEC0-27F2-41F6-ABD9-E31AD6844F8D}" dt="2022-10-31T04:00:54.161" v="4828" actId="478"/>
          <ac:picMkLst>
            <pc:docMk/>
            <pc:sldMk cId="240514675" sldId="919"/>
            <ac:picMk id="8" creationId="{051F5CA9-7488-7918-0EBD-4DA9B24D9C85}"/>
          </ac:picMkLst>
        </pc:picChg>
      </pc:sldChg>
      <pc:sldChg chg="addSp delSp modSp add mod">
        <pc:chgData name="Choi Yong Seok" userId="29ea6c4f-dc10-4b17-9b49-e970b46c0171" providerId="ADAL" clId="{B90ACEC0-27F2-41F6-ABD9-E31AD6844F8D}" dt="2022-10-31T06:51:21.323" v="6333" actId="1038"/>
        <pc:sldMkLst>
          <pc:docMk/>
          <pc:sldMk cId="3226754057" sldId="920"/>
        </pc:sldMkLst>
        <pc:spChg chg="mod">
          <ac:chgData name="Choi Yong Seok" userId="29ea6c4f-dc10-4b17-9b49-e970b46c0171" providerId="ADAL" clId="{B90ACEC0-27F2-41F6-ABD9-E31AD6844F8D}" dt="2022-10-31T06:50:48.700" v="6294" actId="1076"/>
          <ac:spMkLst>
            <pc:docMk/>
            <pc:sldMk cId="3226754057" sldId="920"/>
            <ac:spMk id="4" creationId="{00000000-0000-0000-0000-000000000000}"/>
          </ac:spMkLst>
        </pc:spChg>
        <pc:spChg chg="mod">
          <ac:chgData name="Choi Yong Seok" userId="29ea6c4f-dc10-4b17-9b49-e970b46c0171" providerId="ADAL" clId="{B90ACEC0-27F2-41F6-ABD9-E31AD6844F8D}" dt="2022-10-31T06:50:00.412" v="6257" actId="1076"/>
          <ac:spMkLst>
            <pc:docMk/>
            <pc:sldMk cId="3226754057" sldId="920"/>
            <ac:spMk id="5" creationId="{121808BF-FE34-9FDB-49B8-0295956D2308}"/>
          </ac:spMkLst>
        </pc:spChg>
        <pc:spChg chg="del">
          <ac:chgData name="Choi Yong Seok" userId="29ea6c4f-dc10-4b17-9b49-e970b46c0171" providerId="ADAL" clId="{B90ACEC0-27F2-41F6-ABD9-E31AD6844F8D}" dt="2022-10-31T04:24:13.604" v="5788" actId="478"/>
          <ac:spMkLst>
            <pc:docMk/>
            <pc:sldMk cId="3226754057" sldId="920"/>
            <ac:spMk id="10" creationId="{85D6F018-1D84-4455-DAF8-634C642843E5}"/>
          </ac:spMkLst>
        </pc:spChg>
        <pc:spChg chg="del">
          <ac:chgData name="Choi Yong Seok" userId="29ea6c4f-dc10-4b17-9b49-e970b46c0171" providerId="ADAL" clId="{B90ACEC0-27F2-41F6-ABD9-E31AD6844F8D}" dt="2022-10-31T04:24:00.953" v="5785" actId="478"/>
          <ac:spMkLst>
            <pc:docMk/>
            <pc:sldMk cId="3226754057" sldId="920"/>
            <ac:spMk id="12" creationId="{B543101C-E4E1-260E-BB26-52ECDE29E517}"/>
          </ac:spMkLst>
        </pc:spChg>
        <pc:spChg chg="del">
          <ac:chgData name="Choi Yong Seok" userId="29ea6c4f-dc10-4b17-9b49-e970b46c0171" providerId="ADAL" clId="{B90ACEC0-27F2-41F6-ABD9-E31AD6844F8D}" dt="2022-10-31T04:24:00.953" v="5785" actId="478"/>
          <ac:spMkLst>
            <pc:docMk/>
            <pc:sldMk cId="3226754057" sldId="920"/>
            <ac:spMk id="13" creationId="{8C3204BF-FE76-EA1A-8424-01DC5EA02EF8}"/>
          </ac:spMkLst>
        </pc:spChg>
        <pc:spChg chg="del">
          <ac:chgData name="Choi Yong Seok" userId="29ea6c4f-dc10-4b17-9b49-e970b46c0171" providerId="ADAL" clId="{B90ACEC0-27F2-41F6-ABD9-E31AD6844F8D}" dt="2022-10-31T04:24:00.953" v="5785" actId="478"/>
          <ac:spMkLst>
            <pc:docMk/>
            <pc:sldMk cId="3226754057" sldId="920"/>
            <ac:spMk id="14" creationId="{FBBCCF69-FE75-5CA1-3350-94D886213CD9}"/>
          </ac:spMkLst>
        </pc:spChg>
        <pc:spChg chg="del">
          <ac:chgData name="Choi Yong Seok" userId="29ea6c4f-dc10-4b17-9b49-e970b46c0171" providerId="ADAL" clId="{B90ACEC0-27F2-41F6-ABD9-E31AD6844F8D}" dt="2022-10-31T04:24:00.953" v="5785" actId="478"/>
          <ac:spMkLst>
            <pc:docMk/>
            <pc:sldMk cId="3226754057" sldId="920"/>
            <ac:spMk id="15" creationId="{3696B8DD-5BAE-6B5C-33E4-E8068852A2E8}"/>
          </ac:spMkLst>
        </pc:spChg>
        <pc:spChg chg="del">
          <ac:chgData name="Choi Yong Seok" userId="29ea6c4f-dc10-4b17-9b49-e970b46c0171" providerId="ADAL" clId="{B90ACEC0-27F2-41F6-ABD9-E31AD6844F8D}" dt="2022-10-31T04:24:00.953" v="5785" actId="478"/>
          <ac:spMkLst>
            <pc:docMk/>
            <pc:sldMk cId="3226754057" sldId="920"/>
            <ac:spMk id="16" creationId="{0D4C8806-0FCE-5C1B-1520-42ADD3080DF7}"/>
          </ac:spMkLst>
        </pc:spChg>
        <pc:spChg chg="del">
          <ac:chgData name="Choi Yong Seok" userId="29ea6c4f-dc10-4b17-9b49-e970b46c0171" providerId="ADAL" clId="{B90ACEC0-27F2-41F6-ABD9-E31AD6844F8D}" dt="2022-10-31T04:24:00.953" v="5785" actId="478"/>
          <ac:spMkLst>
            <pc:docMk/>
            <pc:sldMk cId="3226754057" sldId="920"/>
            <ac:spMk id="17" creationId="{541CFA22-24B5-1060-D120-FA68582C8195}"/>
          </ac:spMkLst>
        </pc:spChg>
        <pc:spChg chg="del">
          <ac:chgData name="Choi Yong Seok" userId="29ea6c4f-dc10-4b17-9b49-e970b46c0171" providerId="ADAL" clId="{B90ACEC0-27F2-41F6-ABD9-E31AD6844F8D}" dt="2022-10-31T04:24:00.953" v="5785" actId="478"/>
          <ac:spMkLst>
            <pc:docMk/>
            <pc:sldMk cId="3226754057" sldId="920"/>
            <ac:spMk id="18" creationId="{9FC97F0B-DA7B-6742-B046-D774F2329D96}"/>
          </ac:spMkLst>
        </pc:spChg>
        <pc:spChg chg="del">
          <ac:chgData name="Choi Yong Seok" userId="29ea6c4f-dc10-4b17-9b49-e970b46c0171" providerId="ADAL" clId="{B90ACEC0-27F2-41F6-ABD9-E31AD6844F8D}" dt="2022-10-31T04:24:00.953" v="5785" actId="478"/>
          <ac:spMkLst>
            <pc:docMk/>
            <pc:sldMk cId="3226754057" sldId="920"/>
            <ac:spMk id="19" creationId="{DE2B2668-350D-BAAE-0AA1-9A4CA15CD5AB}"/>
          </ac:spMkLst>
        </pc:spChg>
        <pc:spChg chg="del">
          <ac:chgData name="Choi Yong Seok" userId="29ea6c4f-dc10-4b17-9b49-e970b46c0171" providerId="ADAL" clId="{B90ACEC0-27F2-41F6-ABD9-E31AD6844F8D}" dt="2022-10-31T04:24:00.953" v="5785" actId="478"/>
          <ac:spMkLst>
            <pc:docMk/>
            <pc:sldMk cId="3226754057" sldId="920"/>
            <ac:spMk id="20" creationId="{910F2008-12B0-17DD-EB8C-F6C906703D73}"/>
          </ac:spMkLst>
        </pc:spChg>
        <pc:spChg chg="add mod">
          <ac:chgData name="Choi Yong Seok" userId="29ea6c4f-dc10-4b17-9b49-e970b46c0171" providerId="ADAL" clId="{B90ACEC0-27F2-41F6-ABD9-E31AD6844F8D}" dt="2022-10-31T06:50:02.942" v="6258" actId="1076"/>
          <ac:spMkLst>
            <pc:docMk/>
            <pc:sldMk cId="3226754057" sldId="920"/>
            <ac:spMk id="21" creationId="{B017C706-2E80-C63E-EF36-1FCE6A8FBD6D}"/>
          </ac:spMkLst>
        </pc:spChg>
        <pc:spChg chg="add mod">
          <ac:chgData name="Choi Yong Seok" userId="29ea6c4f-dc10-4b17-9b49-e970b46c0171" providerId="ADAL" clId="{B90ACEC0-27F2-41F6-ABD9-E31AD6844F8D}" dt="2022-10-31T06:50:42.333" v="6288" actId="1076"/>
          <ac:spMkLst>
            <pc:docMk/>
            <pc:sldMk cId="3226754057" sldId="920"/>
            <ac:spMk id="22" creationId="{BA61FD68-E9BB-408A-AA14-1356DBBE2EA0}"/>
          </ac:spMkLst>
        </pc:spChg>
        <pc:spChg chg="add mod">
          <ac:chgData name="Choi Yong Seok" userId="29ea6c4f-dc10-4b17-9b49-e970b46c0171" providerId="ADAL" clId="{B90ACEC0-27F2-41F6-ABD9-E31AD6844F8D}" dt="2022-10-31T06:51:21.323" v="6333" actId="1038"/>
          <ac:spMkLst>
            <pc:docMk/>
            <pc:sldMk cId="3226754057" sldId="920"/>
            <ac:spMk id="24" creationId="{E03E5AD8-02A8-710C-53A2-8B4D1C2DC906}"/>
          </ac:spMkLst>
        </pc:spChg>
        <pc:picChg chg="add mod">
          <ac:chgData name="Choi Yong Seok" userId="29ea6c4f-dc10-4b17-9b49-e970b46c0171" providerId="ADAL" clId="{B90ACEC0-27F2-41F6-ABD9-E31AD6844F8D}" dt="2022-10-31T04:24:15.224" v="5789" actId="1076"/>
          <ac:picMkLst>
            <pc:docMk/>
            <pc:sldMk cId="3226754057" sldId="920"/>
            <ac:picMk id="6" creationId="{F573CFA5-4BED-C511-DDF2-52EC26446F07}"/>
          </ac:picMkLst>
        </pc:picChg>
        <pc:picChg chg="del">
          <ac:chgData name="Choi Yong Seok" userId="29ea6c4f-dc10-4b17-9b49-e970b46c0171" providerId="ADAL" clId="{B90ACEC0-27F2-41F6-ABD9-E31AD6844F8D}" dt="2022-10-31T04:23:58.961" v="5783" actId="478"/>
          <ac:picMkLst>
            <pc:docMk/>
            <pc:sldMk cId="3226754057" sldId="920"/>
            <ac:picMk id="7" creationId="{376A98F8-404F-49ED-746D-C19819D8B167}"/>
          </ac:picMkLst>
        </pc:picChg>
        <pc:picChg chg="add mod">
          <ac:chgData name="Choi Yong Seok" userId="29ea6c4f-dc10-4b17-9b49-e970b46c0171" providerId="ADAL" clId="{B90ACEC0-27F2-41F6-ABD9-E31AD6844F8D}" dt="2022-10-31T04:25:39.248" v="5793" actId="14100"/>
          <ac:picMkLst>
            <pc:docMk/>
            <pc:sldMk cId="3226754057" sldId="920"/>
            <ac:picMk id="9" creationId="{60A5794F-10F5-E660-7614-E5C83871C295}"/>
          </ac:picMkLst>
        </pc:picChg>
        <pc:picChg chg="del">
          <ac:chgData name="Choi Yong Seok" userId="29ea6c4f-dc10-4b17-9b49-e970b46c0171" providerId="ADAL" clId="{B90ACEC0-27F2-41F6-ABD9-E31AD6844F8D}" dt="2022-10-31T04:23:59.515" v="5784" actId="478"/>
          <ac:picMkLst>
            <pc:docMk/>
            <pc:sldMk cId="3226754057" sldId="920"/>
            <ac:picMk id="23" creationId="{E6160111-4A3E-C1AE-2DED-04F46C1BEFA1}"/>
          </ac:picMkLst>
        </pc:picChg>
        <pc:cxnChg chg="add mod">
          <ac:chgData name="Choi Yong Seok" userId="29ea6c4f-dc10-4b17-9b49-e970b46c0171" providerId="ADAL" clId="{B90ACEC0-27F2-41F6-ABD9-E31AD6844F8D}" dt="2022-10-31T06:51:21.323" v="6333" actId="1038"/>
          <ac:cxnSpMkLst>
            <pc:docMk/>
            <pc:sldMk cId="3226754057" sldId="920"/>
            <ac:cxnSpMk id="26" creationId="{DAA8AB66-F163-0A94-E42F-A6516EBCD3A6}"/>
          </ac:cxnSpMkLst>
        </pc:cxnChg>
      </pc:sldChg>
      <pc:sldChg chg="addSp delSp modSp add mod">
        <pc:chgData name="Choi Yong Seok" userId="29ea6c4f-dc10-4b17-9b49-e970b46c0171" providerId="ADAL" clId="{B90ACEC0-27F2-41F6-ABD9-E31AD6844F8D}" dt="2022-10-31T07:09:02.845" v="7176" actId="1035"/>
        <pc:sldMkLst>
          <pc:docMk/>
          <pc:sldMk cId="2542138563" sldId="921"/>
        </pc:sldMkLst>
        <pc:spChg chg="mod">
          <ac:chgData name="Choi Yong Seok" userId="29ea6c4f-dc10-4b17-9b49-e970b46c0171" providerId="ADAL" clId="{B90ACEC0-27F2-41F6-ABD9-E31AD6844F8D}" dt="2022-10-31T06:54:24.090" v="6352" actId="20577"/>
          <ac:spMkLst>
            <pc:docMk/>
            <pc:sldMk cId="2542138563" sldId="921"/>
            <ac:spMk id="4" creationId="{00000000-0000-0000-0000-000000000000}"/>
          </ac:spMkLst>
        </pc:spChg>
        <pc:spChg chg="mod">
          <ac:chgData name="Choi Yong Seok" userId="29ea6c4f-dc10-4b17-9b49-e970b46c0171" providerId="ADAL" clId="{B90ACEC0-27F2-41F6-ABD9-E31AD6844F8D}" dt="2022-10-31T06:54:27.842" v="6361" actId="20577"/>
          <ac:spMkLst>
            <pc:docMk/>
            <pc:sldMk cId="2542138563" sldId="921"/>
            <ac:spMk id="5" creationId="{121808BF-FE34-9FDB-49B8-0295956D2308}"/>
          </ac:spMkLst>
        </pc:spChg>
        <pc:spChg chg="add mod">
          <ac:chgData name="Choi Yong Seok" userId="29ea6c4f-dc10-4b17-9b49-e970b46c0171" providerId="ADAL" clId="{B90ACEC0-27F2-41F6-ABD9-E31AD6844F8D}" dt="2022-10-31T07:07:14.035" v="6889" actId="6549"/>
          <ac:spMkLst>
            <pc:docMk/>
            <pc:sldMk cId="2542138563" sldId="921"/>
            <ac:spMk id="8" creationId="{A5A9BBD9-05F5-EED3-5EAD-BCAA5F71049A}"/>
          </ac:spMkLst>
        </pc:spChg>
        <pc:spChg chg="add mod">
          <ac:chgData name="Choi Yong Seok" userId="29ea6c4f-dc10-4b17-9b49-e970b46c0171" providerId="ADAL" clId="{B90ACEC0-27F2-41F6-ABD9-E31AD6844F8D}" dt="2022-10-31T07:09:02.845" v="7176" actId="1035"/>
          <ac:spMkLst>
            <pc:docMk/>
            <pc:sldMk cId="2542138563" sldId="921"/>
            <ac:spMk id="10" creationId="{AD87B6B4-D5F1-E8C7-3871-F7A0ABEB3BE2}"/>
          </ac:spMkLst>
        </pc:spChg>
        <pc:spChg chg="add mod">
          <ac:chgData name="Choi Yong Seok" userId="29ea6c4f-dc10-4b17-9b49-e970b46c0171" providerId="ADAL" clId="{B90ACEC0-27F2-41F6-ABD9-E31AD6844F8D}" dt="2022-10-31T07:09:02.845" v="7176" actId="1035"/>
          <ac:spMkLst>
            <pc:docMk/>
            <pc:sldMk cId="2542138563" sldId="921"/>
            <ac:spMk id="12" creationId="{05096EDB-6089-B128-6198-825CD2D715D7}"/>
          </ac:spMkLst>
        </pc:spChg>
        <pc:spChg chg="add mod">
          <ac:chgData name="Choi Yong Seok" userId="29ea6c4f-dc10-4b17-9b49-e970b46c0171" providerId="ADAL" clId="{B90ACEC0-27F2-41F6-ABD9-E31AD6844F8D}" dt="2022-10-31T07:08:45.907" v="7147" actId="1035"/>
          <ac:spMkLst>
            <pc:docMk/>
            <pc:sldMk cId="2542138563" sldId="921"/>
            <ac:spMk id="13" creationId="{9D2E6DCA-E063-4165-AA48-8DC786B2DDC0}"/>
          </ac:spMkLst>
        </pc:spChg>
        <pc:spChg chg="add mod">
          <ac:chgData name="Choi Yong Seok" userId="29ea6c4f-dc10-4b17-9b49-e970b46c0171" providerId="ADAL" clId="{B90ACEC0-27F2-41F6-ABD9-E31AD6844F8D}" dt="2022-10-31T07:08:57.134" v="7171" actId="20577"/>
          <ac:spMkLst>
            <pc:docMk/>
            <pc:sldMk cId="2542138563" sldId="921"/>
            <ac:spMk id="14" creationId="{0F7CC016-5BB5-1EC9-4B9A-E37048C60BAD}"/>
          </ac:spMkLst>
        </pc:spChg>
        <pc:picChg chg="del">
          <ac:chgData name="Choi Yong Seok" userId="29ea6c4f-dc10-4b17-9b49-e970b46c0171" providerId="ADAL" clId="{B90ACEC0-27F2-41F6-ABD9-E31AD6844F8D}" dt="2022-10-31T04:30:04.305" v="5822" actId="478"/>
          <ac:picMkLst>
            <pc:docMk/>
            <pc:sldMk cId="2542138563" sldId="921"/>
            <ac:picMk id="6" creationId="{F573CFA5-4BED-C511-DDF2-52EC26446F07}"/>
          </ac:picMkLst>
        </pc:picChg>
        <pc:picChg chg="add del mod ord">
          <ac:chgData name="Choi Yong Seok" userId="29ea6c4f-dc10-4b17-9b49-e970b46c0171" providerId="ADAL" clId="{B90ACEC0-27F2-41F6-ABD9-E31AD6844F8D}" dt="2022-10-31T06:54:25.747" v="6353" actId="478"/>
          <ac:picMkLst>
            <pc:docMk/>
            <pc:sldMk cId="2542138563" sldId="921"/>
            <ac:picMk id="7" creationId="{AA53C315-871A-CF06-4009-502BA4F12D7D}"/>
          </ac:picMkLst>
        </pc:picChg>
        <pc:picChg chg="del">
          <ac:chgData name="Choi Yong Seok" userId="29ea6c4f-dc10-4b17-9b49-e970b46c0171" providerId="ADAL" clId="{B90ACEC0-27F2-41F6-ABD9-E31AD6844F8D}" dt="2022-10-31T04:30:04.587" v="5823" actId="478"/>
          <ac:picMkLst>
            <pc:docMk/>
            <pc:sldMk cId="2542138563" sldId="921"/>
            <ac:picMk id="9" creationId="{60A5794F-10F5-E660-7614-E5C83871C295}"/>
          </ac:picMkLst>
        </pc:picChg>
      </pc:sldChg>
      <pc:sldChg chg="addSp delSp modSp add mod modNotesTx">
        <pc:chgData name="Choi Yong Seok" userId="29ea6c4f-dc10-4b17-9b49-e970b46c0171" providerId="ADAL" clId="{B90ACEC0-27F2-41F6-ABD9-E31AD6844F8D}" dt="2022-10-31T07:21:35.876" v="7840" actId="20577"/>
        <pc:sldMkLst>
          <pc:docMk/>
          <pc:sldMk cId="1604347646" sldId="922"/>
        </pc:sldMkLst>
        <pc:spChg chg="mod">
          <ac:chgData name="Choi Yong Seok" userId="29ea6c4f-dc10-4b17-9b49-e970b46c0171" providerId="ADAL" clId="{B90ACEC0-27F2-41F6-ABD9-E31AD6844F8D}" dt="2022-10-31T04:31:20.082" v="5851" actId="20577"/>
          <ac:spMkLst>
            <pc:docMk/>
            <pc:sldMk cId="1604347646" sldId="922"/>
            <ac:spMk id="5" creationId="{121808BF-FE34-9FDB-49B8-0295956D2308}"/>
          </ac:spMkLst>
        </pc:spChg>
        <pc:picChg chg="add mod">
          <ac:chgData name="Choi Yong Seok" userId="29ea6c4f-dc10-4b17-9b49-e970b46c0171" providerId="ADAL" clId="{B90ACEC0-27F2-41F6-ABD9-E31AD6844F8D}" dt="2022-10-31T04:31:30.368" v="5854" actId="1076"/>
          <ac:picMkLst>
            <pc:docMk/>
            <pc:sldMk cId="1604347646" sldId="922"/>
            <ac:picMk id="6" creationId="{2509F7A5-2894-7DC5-A347-CA54D4824DAB}"/>
          </ac:picMkLst>
        </pc:picChg>
        <pc:picChg chg="del">
          <ac:chgData name="Choi Yong Seok" userId="29ea6c4f-dc10-4b17-9b49-e970b46c0171" providerId="ADAL" clId="{B90ACEC0-27F2-41F6-ABD9-E31AD6844F8D}" dt="2022-10-31T04:31:21.517" v="5852" actId="478"/>
          <ac:picMkLst>
            <pc:docMk/>
            <pc:sldMk cId="1604347646" sldId="922"/>
            <ac:picMk id="7" creationId="{AA53C315-871A-CF06-4009-502BA4F12D7D}"/>
          </ac:picMkLst>
        </pc:picChg>
      </pc:sldChg>
      <pc:sldChg chg="addSp delSp modSp add mod modNotesTx">
        <pc:chgData name="Choi Yong Seok" userId="29ea6c4f-dc10-4b17-9b49-e970b46c0171" providerId="ADAL" clId="{B90ACEC0-27F2-41F6-ABD9-E31AD6844F8D}" dt="2022-10-31T07:29:13.173" v="8277" actId="20577"/>
        <pc:sldMkLst>
          <pc:docMk/>
          <pc:sldMk cId="2105556344" sldId="923"/>
        </pc:sldMkLst>
        <pc:spChg chg="mod">
          <ac:chgData name="Choi Yong Seok" userId="29ea6c4f-dc10-4b17-9b49-e970b46c0171" providerId="ADAL" clId="{B90ACEC0-27F2-41F6-ABD9-E31AD6844F8D}" dt="2022-10-31T04:31:42.281" v="5877" actId="20577"/>
          <ac:spMkLst>
            <pc:docMk/>
            <pc:sldMk cId="2105556344" sldId="923"/>
            <ac:spMk id="5" creationId="{121808BF-FE34-9FDB-49B8-0295956D2308}"/>
          </ac:spMkLst>
        </pc:spChg>
        <pc:picChg chg="del">
          <ac:chgData name="Choi Yong Seok" userId="29ea6c4f-dc10-4b17-9b49-e970b46c0171" providerId="ADAL" clId="{B90ACEC0-27F2-41F6-ABD9-E31AD6844F8D}" dt="2022-10-31T04:31:43.337" v="5878" actId="478"/>
          <ac:picMkLst>
            <pc:docMk/>
            <pc:sldMk cId="2105556344" sldId="923"/>
            <ac:picMk id="6" creationId="{2509F7A5-2894-7DC5-A347-CA54D4824DAB}"/>
          </ac:picMkLst>
        </pc:picChg>
        <pc:picChg chg="add mod">
          <ac:chgData name="Choi Yong Seok" userId="29ea6c4f-dc10-4b17-9b49-e970b46c0171" providerId="ADAL" clId="{B90ACEC0-27F2-41F6-ABD9-E31AD6844F8D}" dt="2022-10-31T04:31:56.051" v="5880" actId="1076"/>
          <ac:picMkLst>
            <pc:docMk/>
            <pc:sldMk cId="2105556344" sldId="923"/>
            <ac:picMk id="7" creationId="{C23107BD-8560-B218-3A18-CDAC147CDDE3}"/>
          </ac:picMkLst>
        </pc:picChg>
      </pc:sldChg>
      <pc:sldChg chg="addSp delSp modSp add mod modNotesTx">
        <pc:chgData name="Choi Yong Seok" userId="29ea6c4f-dc10-4b17-9b49-e970b46c0171" providerId="ADAL" clId="{B90ACEC0-27F2-41F6-ABD9-E31AD6844F8D}" dt="2022-10-31T09:55:44.245" v="8707" actId="20577"/>
        <pc:sldMkLst>
          <pc:docMk/>
          <pc:sldMk cId="1014541732" sldId="924"/>
        </pc:sldMkLst>
        <pc:spChg chg="mod">
          <ac:chgData name="Choi Yong Seok" userId="29ea6c4f-dc10-4b17-9b49-e970b46c0171" providerId="ADAL" clId="{B90ACEC0-27F2-41F6-ABD9-E31AD6844F8D}" dt="2022-10-31T04:32:06.404" v="5891" actId="20577"/>
          <ac:spMkLst>
            <pc:docMk/>
            <pc:sldMk cId="1014541732" sldId="924"/>
            <ac:spMk id="4" creationId="{00000000-0000-0000-0000-000000000000}"/>
          </ac:spMkLst>
        </pc:spChg>
        <pc:spChg chg="mod">
          <ac:chgData name="Choi Yong Seok" userId="29ea6c4f-dc10-4b17-9b49-e970b46c0171" providerId="ADAL" clId="{B90ACEC0-27F2-41F6-ABD9-E31AD6844F8D}" dt="2022-10-31T04:32:19.561" v="5936" actId="20577"/>
          <ac:spMkLst>
            <pc:docMk/>
            <pc:sldMk cId="1014541732" sldId="924"/>
            <ac:spMk id="5" creationId="{121808BF-FE34-9FDB-49B8-0295956D2308}"/>
          </ac:spMkLst>
        </pc:spChg>
        <pc:spChg chg="add mod">
          <ac:chgData name="Choi Yong Seok" userId="29ea6c4f-dc10-4b17-9b49-e970b46c0171" providerId="ADAL" clId="{B90ACEC0-27F2-41F6-ABD9-E31AD6844F8D}" dt="2022-10-31T07:40:36.147" v="8537" actId="113"/>
          <ac:spMkLst>
            <pc:docMk/>
            <pc:sldMk cId="1014541732" sldId="924"/>
            <ac:spMk id="8" creationId="{E2C3923A-BF63-0691-21AC-05578E0380A3}"/>
          </ac:spMkLst>
        </pc:spChg>
        <pc:picChg chg="add mod">
          <ac:chgData name="Choi Yong Seok" userId="29ea6c4f-dc10-4b17-9b49-e970b46c0171" providerId="ADAL" clId="{B90ACEC0-27F2-41F6-ABD9-E31AD6844F8D}" dt="2022-10-31T07:40:33.805" v="8536" actId="1035"/>
          <ac:picMkLst>
            <pc:docMk/>
            <pc:sldMk cId="1014541732" sldId="924"/>
            <ac:picMk id="6" creationId="{5AF81E80-93CC-C5CE-CA0F-9CB19DA40E99}"/>
          </ac:picMkLst>
        </pc:picChg>
        <pc:picChg chg="del">
          <ac:chgData name="Choi Yong Seok" userId="29ea6c4f-dc10-4b17-9b49-e970b46c0171" providerId="ADAL" clId="{B90ACEC0-27F2-41F6-ABD9-E31AD6844F8D}" dt="2022-10-31T04:32:07.849" v="5892" actId="478"/>
          <ac:picMkLst>
            <pc:docMk/>
            <pc:sldMk cId="1014541732" sldId="924"/>
            <ac:picMk id="7" creationId="{C23107BD-8560-B218-3A18-CDAC147CDDE3}"/>
          </ac:picMkLst>
        </pc:picChg>
      </pc:sldChg>
      <pc:sldChg chg="addSp delSp modSp add mod modNotesTx">
        <pc:chgData name="Choi Yong Seok" userId="29ea6c4f-dc10-4b17-9b49-e970b46c0171" providerId="ADAL" clId="{B90ACEC0-27F2-41F6-ABD9-E31AD6844F8D}" dt="2022-10-31T07:48:38.729" v="8613"/>
        <pc:sldMkLst>
          <pc:docMk/>
          <pc:sldMk cId="2348072148" sldId="925"/>
        </pc:sldMkLst>
        <pc:spChg chg="mod">
          <ac:chgData name="Choi Yong Seok" userId="29ea6c4f-dc10-4b17-9b49-e970b46c0171" providerId="ADAL" clId="{B90ACEC0-27F2-41F6-ABD9-E31AD6844F8D}" dt="2022-10-31T04:32:42.929" v="5966" actId="20577"/>
          <ac:spMkLst>
            <pc:docMk/>
            <pc:sldMk cId="2348072148" sldId="925"/>
            <ac:spMk id="5" creationId="{121808BF-FE34-9FDB-49B8-0295956D2308}"/>
          </ac:spMkLst>
        </pc:spChg>
        <pc:spChg chg="add mod">
          <ac:chgData name="Choi Yong Seok" userId="29ea6c4f-dc10-4b17-9b49-e970b46c0171" providerId="ADAL" clId="{B90ACEC0-27F2-41F6-ABD9-E31AD6844F8D}" dt="2022-10-31T07:44:11.072" v="8595" actId="115"/>
          <ac:spMkLst>
            <pc:docMk/>
            <pc:sldMk cId="2348072148" sldId="925"/>
            <ac:spMk id="8" creationId="{6A90A831-78B4-C210-F7B9-AB3B093B6A92}"/>
          </ac:spMkLst>
        </pc:spChg>
        <pc:picChg chg="del">
          <ac:chgData name="Choi Yong Seok" userId="29ea6c4f-dc10-4b17-9b49-e970b46c0171" providerId="ADAL" clId="{B90ACEC0-27F2-41F6-ABD9-E31AD6844F8D}" dt="2022-10-31T04:32:46.941" v="5967" actId="478"/>
          <ac:picMkLst>
            <pc:docMk/>
            <pc:sldMk cId="2348072148" sldId="925"/>
            <ac:picMk id="6" creationId="{5AF81E80-93CC-C5CE-CA0F-9CB19DA40E99}"/>
          </ac:picMkLst>
        </pc:picChg>
        <pc:picChg chg="add mod">
          <ac:chgData name="Choi Yong Seok" userId="29ea6c4f-dc10-4b17-9b49-e970b46c0171" providerId="ADAL" clId="{B90ACEC0-27F2-41F6-ABD9-E31AD6844F8D}" dt="2022-10-31T07:45:17.640" v="8601" actId="1076"/>
          <ac:picMkLst>
            <pc:docMk/>
            <pc:sldMk cId="2348072148" sldId="925"/>
            <ac:picMk id="7" creationId="{8E244124-EE09-4C2C-194E-DE03244B5B4F}"/>
          </ac:picMkLst>
        </pc:picChg>
        <pc:picChg chg="add mod">
          <ac:chgData name="Choi Yong Seok" userId="29ea6c4f-dc10-4b17-9b49-e970b46c0171" providerId="ADAL" clId="{B90ACEC0-27F2-41F6-ABD9-E31AD6844F8D}" dt="2022-10-31T07:44:52.632" v="8600" actId="1076"/>
          <ac:picMkLst>
            <pc:docMk/>
            <pc:sldMk cId="2348072148" sldId="925"/>
            <ac:picMk id="10" creationId="{C92D0525-C59E-4074-191D-3F5C166F7A3D}"/>
          </ac:picMkLst>
        </pc:picChg>
      </pc:sldChg>
      <pc:sldChg chg="addSp delSp modSp add mod">
        <pc:chgData name="Choi Yong Seok" userId="29ea6c4f-dc10-4b17-9b49-e970b46c0171" providerId="ADAL" clId="{B90ACEC0-27F2-41F6-ABD9-E31AD6844F8D}" dt="2022-10-31T04:33:16.975" v="5999" actId="1076"/>
        <pc:sldMkLst>
          <pc:docMk/>
          <pc:sldMk cId="3299146168" sldId="926"/>
        </pc:sldMkLst>
        <pc:spChg chg="mod">
          <ac:chgData name="Choi Yong Seok" userId="29ea6c4f-dc10-4b17-9b49-e970b46c0171" providerId="ADAL" clId="{B90ACEC0-27F2-41F6-ABD9-E31AD6844F8D}" dt="2022-10-31T04:33:03.281" v="5995" actId="20577"/>
          <ac:spMkLst>
            <pc:docMk/>
            <pc:sldMk cId="3299146168" sldId="926"/>
            <ac:spMk id="5" creationId="{121808BF-FE34-9FDB-49B8-0295956D2308}"/>
          </ac:spMkLst>
        </pc:spChg>
        <pc:picChg chg="add mod">
          <ac:chgData name="Choi Yong Seok" userId="29ea6c4f-dc10-4b17-9b49-e970b46c0171" providerId="ADAL" clId="{B90ACEC0-27F2-41F6-ABD9-E31AD6844F8D}" dt="2022-10-31T04:33:16.975" v="5999" actId="1076"/>
          <ac:picMkLst>
            <pc:docMk/>
            <pc:sldMk cId="3299146168" sldId="926"/>
            <ac:picMk id="6" creationId="{F3080FE9-7CB2-FADB-9F32-C6254EF25B95}"/>
          </ac:picMkLst>
        </pc:picChg>
        <pc:picChg chg="del">
          <ac:chgData name="Choi Yong Seok" userId="29ea6c4f-dc10-4b17-9b49-e970b46c0171" providerId="ADAL" clId="{B90ACEC0-27F2-41F6-ABD9-E31AD6844F8D}" dt="2022-10-31T04:33:04.281" v="5996" actId="478"/>
          <ac:picMkLst>
            <pc:docMk/>
            <pc:sldMk cId="3299146168" sldId="926"/>
            <ac:picMk id="7" creationId="{8E244124-EE09-4C2C-194E-DE03244B5B4F}"/>
          </ac:picMkLst>
        </pc:picChg>
      </pc:sldChg>
      <pc:sldChg chg="addSp delSp modSp add mod">
        <pc:chgData name="Choi Yong Seok" userId="29ea6c4f-dc10-4b17-9b49-e970b46c0171" providerId="ADAL" clId="{B90ACEC0-27F2-41F6-ABD9-E31AD6844F8D}" dt="2022-10-31T04:34:23.507" v="6039" actId="1076"/>
        <pc:sldMkLst>
          <pc:docMk/>
          <pc:sldMk cId="90027082" sldId="927"/>
        </pc:sldMkLst>
        <pc:spChg chg="mod">
          <ac:chgData name="Choi Yong Seok" userId="29ea6c4f-dc10-4b17-9b49-e970b46c0171" providerId="ADAL" clId="{B90ACEC0-27F2-41F6-ABD9-E31AD6844F8D}" dt="2022-10-31T04:34:06.682" v="6036" actId="20577"/>
          <ac:spMkLst>
            <pc:docMk/>
            <pc:sldMk cId="90027082" sldId="927"/>
            <ac:spMk id="5" creationId="{121808BF-FE34-9FDB-49B8-0295956D2308}"/>
          </ac:spMkLst>
        </pc:spChg>
        <pc:picChg chg="del">
          <ac:chgData name="Choi Yong Seok" userId="29ea6c4f-dc10-4b17-9b49-e970b46c0171" providerId="ADAL" clId="{B90ACEC0-27F2-41F6-ABD9-E31AD6844F8D}" dt="2022-10-31T04:34:07.784" v="6037" actId="478"/>
          <ac:picMkLst>
            <pc:docMk/>
            <pc:sldMk cId="90027082" sldId="927"/>
            <ac:picMk id="6" creationId="{F3080FE9-7CB2-FADB-9F32-C6254EF25B95}"/>
          </ac:picMkLst>
        </pc:picChg>
        <pc:picChg chg="add mod">
          <ac:chgData name="Choi Yong Seok" userId="29ea6c4f-dc10-4b17-9b49-e970b46c0171" providerId="ADAL" clId="{B90ACEC0-27F2-41F6-ABD9-E31AD6844F8D}" dt="2022-10-31T04:34:23.507" v="6039" actId="1076"/>
          <ac:picMkLst>
            <pc:docMk/>
            <pc:sldMk cId="90027082" sldId="927"/>
            <ac:picMk id="7" creationId="{551AB279-D54E-0CBF-92F7-6B5038A9AB09}"/>
          </ac:picMkLst>
        </pc:picChg>
      </pc:sldChg>
      <pc:sldChg chg="addSp modSp add mod modNotesTx">
        <pc:chgData name="Choi Yong Seok" userId="29ea6c4f-dc10-4b17-9b49-e970b46c0171" providerId="ADAL" clId="{B90ACEC0-27F2-41F6-ABD9-E31AD6844F8D}" dt="2022-10-31T07:22:43.379" v="7889" actId="20577"/>
        <pc:sldMkLst>
          <pc:docMk/>
          <pc:sldMk cId="1280616335" sldId="928"/>
        </pc:sldMkLst>
        <pc:spChg chg="add mod">
          <ac:chgData name="Choi Yong Seok" userId="29ea6c4f-dc10-4b17-9b49-e970b46c0171" providerId="ADAL" clId="{B90ACEC0-27F2-41F6-ABD9-E31AD6844F8D}" dt="2022-10-31T07:12:23.968" v="7230" actId="553"/>
          <ac:spMkLst>
            <pc:docMk/>
            <pc:sldMk cId="1280616335" sldId="928"/>
            <ac:spMk id="3" creationId="{BD3F750B-3F95-79D9-AA7E-DAA038A703CC}"/>
          </ac:spMkLst>
        </pc:spChg>
        <pc:spChg chg="add mod">
          <ac:chgData name="Choi Yong Seok" userId="29ea6c4f-dc10-4b17-9b49-e970b46c0171" providerId="ADAL" clId="{B90ACEC0-27F2-41F6-ABD9-E31AD6844F8D}" dt="2022-10-31T07:12:23.968" v="7230" actId="553"/>
          <ac:spMkLst>
            <pc:docMk/>
            <pc:sldMk cId="1280616335" sldId="928"/>
            <ac:spMk id="6" creationId="{5F6E84EA-5F67-518F-9B43-C38F24DE24E4}"/>
          </ac:spMkLst>
        </pc:spChg>
        <pc:spChg chg="add mod">
          <ac:chgData name="Choi Yong Seok" userId="29ea6c4f-dc10-4b17-9b49-e970b46c0171" providerId="ADAL" clId="{B90ACEC0-27F2-41F6-ABD9-E31AD6844F8D}" dt="2022-10-31T07:12:23.968" v="7230" actId="553"/>
          <ac:spMkLst>
            <pc:docMk/>
            <pc:sldMk cId="1280616335" sldId="928"/>
            <ac:spMk id="8" creationId="{EA2A13E3-0C32-47B2-6182-3B8B4D7F1C6B}"/>
          </ac:spMkLst>
        </pc:spChg>
        <pc:spChg chg="add mod">
          <ac:chgData name="Choi Yong Seok" userId="29ea6c4f-dc10-4b17-9b49-e970b46c0171" providerId="ADAL" clId="{B90ACEC0-27F2-41F6-ABD9-E31AD6844F8D}" dt="2022-10-31T07:12:23.968" v="7230" actId="553"/>
          <ac:spMkLst>
            <pc:docMk/>
            <pc:sldMk cId="1280616335" sldId="928"/>
            <ac:spMk id="9" creationId="{B7FA913C-1A00-99BB-7C6F-DE0A38EF7BFC}"/>
          </ac:spMkLst>
        </pc:spChg>
        <pc:spChg chg="add mod">
          <ac:chgData name="Choi Yong Seok" userId="29ea6c4f-dc10-4b17-9b49-e970b46c0171" providerId="ADAL" clId="{B90ACEC0-27F2-41F6-ABD9-E31AD6844F8D}" dt="2022-10-31T07:12:23.968" v="7230" actId="553"/>
          <ac:spMkLst>
            <pc:docMk/>
            <pc:sldMk cId="1280616335" sldId="928"/>
            <ac:spMk id="10" creationId="{EE926BF6-4EE7-F0E7-FD8B-CCCA206328A7}"/>
          </ac:spMkLst>
        </pc:spChg>
      </pc:sldChg>
      <pc:sldChg chg="addSp delSp modSp add mod">
        <pc:chgData name="Choi Yong Seok" userId="29ea6c4f-dc10-4b17-9b49-e970b46c0171" providerId="ADAL" clId="{B90ACEC0-27F2-41F6-ABD9-E31AD6844F8D}" dt="2022-10-31T09:54:36.979" v="8673" actId="22"/>
        <pc:sldMkLst>
          <pc:docMk/>
          <pc:sldMk cId="502770016" sldId="929"/>
        </pc:sldMkLst>
        <pc:spChg chg="mod">
          <ac:chgData name="Choi Yong Seok" userId="29ea6c4f-dc10-4b17-9b49-e970b46c0171" providerId="ADAL" clId="{B90ACEC0-27F2-41F6-ABD9-E31AD6844F8D}" dt="2022-10-31T09:54:33.149" v="8670" actId="20577"/>
          <ac:spMkLst>
            <pc:docMk/>
            <pc:sldMk cId="502770016" sldId="929"/>
            <ac:spMk id="4" creationId="{00000000-0000-0000-0000-000000000000}"/>
          </ac:spMkLst>
        </pc:spChg>
        <pc:spChg chg="del">
          <ac:chgData name="Choi Yong Seok" userId="29ea6c4f-dc10-4b17-9b49-e970b46c0171" providerId="ADAL" clId="{B90ACEC0-27F2-41F6-ABD9-E31AD6844F8D}" dt="2022-10-31T09:54:36.645" v="8672" actId="478"/>
          <ac:spMkLst>
            <pc:docMk/>
            <pc:sldMk cId="502770016" sldId="929"/>
            <ac:spMk id="5" creationId="{121808BF-FE34-9FDB-49B8-0295956D2308}"/>
          </ac:spMkLst>
        </pc:spChg>
        <pc:picChg chg="add">
          <ac:chgData name="Choi Yong Seok" userId="29ea6c4f-dc10-4b17-9b49-e970b46c0171" providerId="ADAL" clId="{B90ACEC0-27F2-41F6-ABD9-E31AD6844F8D}" dt="2022-10-31T09:54:36.979" v="8673" actId="22"/>
          <ac:picMkLst>
            <pc:docMk/>
            <pc:sldMk cId="502770016" sldId="929"/>
            <ac:picMk id="6" creationId="{CFB9F114-1307-4A73-A8D6-3D0D1EF2708F}"/>
          </ac:picMkLst>
        </pc:picChg>
        <pc:picChg chg="del">
          <ac:chgData name="Choi Yong Seok" userId="29ea6c4f-dc10-4b17-9b49-e970b46c0171" providerId="ADAL" clId="{B90ACEC0-27F2-41F6-ABD9-E31AD6844F8D}" dt="2022-10-31T09:54:34.175" v="8671" actId="478"/>
          <ac:picMkLst>
            <pc:docMk/>
            <pc:sldMk cId="502770016" sldId="929"/>
            <ac:picMk id="7" creationId="{551AB279-D54E-0CBF-92F7-6B5038A9AB09}"/>
          </ac:picMkLst>
        </pc:picChg>
      </pc:sldChg>
    </pc:docChg>
  </pc:docChgLst>
  <pc:docChgLst>
    <pc:chgData name="Choi Yong Seok" userId="29ea6c4f-dc10-4b17-9b49-e970b46c0171" providerId="ADAL" clId="{BA1B9450-693F-424C-B0DF-7D0249546334}"/>
    <pc:docChg chg="undo custSel addSld delSld modSld">
      <pc:chgData name="Choi Yong Seok" userId="29ea6c4f-dc10-4b17-9b49-e970b46c0171" providerId="ADAL" clId="{BA1B9450-693F-424C-B0DF-7D0249546334}" dt="2022-06-27T03:03:48.593" v="6313" actId="478"/>
      <pc:docMkLst>
        <pc:docMk/>
      </pc:docMkLst>
      <pc:sldChg chg="addSp delSp modSp mod">
        <pc:chgData name="Choi Yong Seok" userId="29ea6c4f-dc10-4b17-9b49-e970b46c0171" providerId="ADAL" clId="{BA1B9450-693F-424C-B0DF-7D0249546334}" dt="2022-06-26T23:48:55.835" v="131" actId="1076"/>
        <pc:sldMkLst>
          <pc:docMk/>
          <pc:sldMk cId="1335508778" sldId="364"/>
        </pc:sldMkLst>
        <pc:spChg chg="mod">
          <ac:chgData name="Choi Yong Seok" userId="29ea6c4f-dc10-4b17-9b49-e970b46c0171" providerId="ADAL" clId="{BA1B9450-693F-424C-B0DF-7D0249546334}" dt="2022-06-26T23:48:12.044" v="128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BA1B9450-693F-424C-B0DF-7D0249546334}" dt="2022-06-26T23:48:03.623" v="119" actId="1036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BA1B9450-693F-424C-B0DF-7D0249546334}" dt="2022-06-26T23:48:09.285" v="126" actId="20577"/>
          <ac:spMkLst>
            <pc:docMk/>
            <pc:sldMk cId="1335508778" sldId="364"/>
            <ac:spMk id="5" creationId="{E8BF452F-36B6-160E-7EDD-D9A860F416A6}"/>
          </ac:spMkLst>
        </pc:spChg>
        <pc:spChg chg="add del mod">
          <ac:chgData name="Choi Yong Seok" userId="29ea6c4f-dc10-4b17-9b49-e970b46c0171" providerId="ADAL" clId="{BA1B9450-693F-424C-B0DF-7D0249546334}" dt="2022-06-26T23:47:19.479" v="7" actId="478"/>
          <ac:spMkLst>
            <pc:docMk/>
            <pc:sldMk cId="1335508778" sldId="364"/>
            <ac:spMk id="10" creationId="{1237ACDF-C342-ED3F-0EE9-036C9FBA6F9A}"/>
          </ac:spMkLst>
        </pc:spChg>
        <pc:picChg chg="add del">
          <ac:chgData name="Choi Yong Seok" userId="29ea6c4f-dc10-4b17-9b49-e970b46c0171" providerId="ADAL" clId="{BA1B9450-693F-424C-B0DF-7D0249546334}" dt="2022-06-26T23:47:17.517" v="6" actId="478"/>
          <ac:picMkLst>
            <pc:docMk/>
            <pc:sldMk cId="1335508778" sldId="364"/>
            <ac:picMk id="8" creationId="{96EF53A7-7835-7930-43E1-1A97137118FA}"/>
          </ac:picMkLst>
        </pc:picChg>
        <pc:picChg chg="mod">
          <ac:chgData name="Choi Yong Seok" userId="29ea6c4f-dc10-4b17-9b49-e970b46c0171" providerId="ADAL" clId="{BA1B9450-693F-424C-B0DF-7D0249546334}" dt="2022-06-26T23:48:55.835" v="131" actId="1076"/>
          <ac:picMkLst>
            <pc:docMk/>
            <pc:sldMk cId="1335508778" sldId="364"/>
            <ac:picMk id="9" creationId="{70F474E0-7BC2-0AF2-C76E-A1A7EA23EB57}"/>
          </ac:picMkLst>
        </pc:picChg>
      </pc:sldChg>
      <pc:sldChg chg="delSp modSp mod">
        <pc:chgData name="Choi Yong Seok" userId="29ea6c4f-dc10-4b17-9b49-e970b46c0171" providerId="ADAL" clId="{BA1B9450-693F-424C-B0DF-7D0249546334}" dt="2022-06-27T00:09:26.401" v="1906" actId="20577"/>
        <pc:sldMkLst>
          <pc:docMk/>
          <pc:sldMk cId="2614291775" sldId="705"/>
        </pc:sldMkLst>
        <pc:spChg chg="mod">
          <ac:chgData name="Choi Yong Seok" userId="29ea6c4f-dc10-4b17-9b49-e970b46c0171" providerId="ADAL" clId="{BA1B9450-693F-424C-B0DF-7D0249546334}" dt="2022-06-27T00:09:26.401" v="1906" actId="20577"/>
          <ac:spMkLst>
            <pc:docMk/>
            <pc:sldMk cId="2614291775" sldId="705"/>
            <ac:spMk id="3" creationId="{AF883A52-735F-F384-9DB7-00BDFCDEBEE5}"/>
          </ac:spMkLst>
        </pc:spChg>
        <pc:picChg chg="del">
          <ac:chgData name="Choi Yong Seok" userId="29ea6c4f-dc10-4b17-9b49-e970b46c0171" providerId="ADAL" clId="{BA1B9450-693F-424C-B0DF-7D0249546334}" dt="2022-06-26T23:49:07.076" v="132" actId="478"/>
          <ac:picMkLst>
            <pc:docMk/>
            <pc:sldMk cId="2614291775" sldId="705"/>
            <ac:picMk id="6" creationId="{B742D7C4-5CBE-5C06-3104-31BABB067939}"/>
          </ac:picMkLst>
        </pc:picChg>
      </pc:sldChg>
      <pc:sldChg chg="del">
        <pc:chgData name="Choi Yong Seok" userId="29ea6c4f-dc10-4b17-9b49-e970b46c0171" providerId="ADAL" clId="{BA1B9450-693F-424C-B0DF-7D0249546334}" dt="2022-06-27T00:18:43.802" v="2733" actId="47"/>
        <pc:sldMkLst>
          <pc:docMk/>
          <pc:sldMk cId="129589383" sldId="727"/>
        </pc:sldMkLst>
      </pc:sldChg>
      <pc:sldChg chg="del">
        <pc:chgData name="Choi Yong Seok" userId="29ea6c4f-dc10-4b17-9b49-e970b46c0171" providerId="ADAL" clId="{BA1B9450-693F-424C-B0DF-7D0249546334}" dt="2022-06-27T00:18:43.802" v="2733" actId="47"/>
        <pc:sldMkLst>
          <pc:docMk/>
          <pc:sldMk cId="816458312" sldId="740"/>
        </pc:sldMkLst>
      </pc:sldChg>
      <pc:sldChg chg="del">
        <pc:chgData name="Choi Yong Seok" userId="29ea6c4f-dc10-4b17-9b49-e970b46c0171" providerId="ADAL" clId="{BA1B9450-693F-424C-B0DF-7D0249546334}" dt="2022-06-27T00:18:43.802" v="2733" actId="47"/>
        <pc:sldMkLst>
          <pc:docMk/>
          <pc:sldMk cId="1434185982" sldId="741"/>
        </pc:sldMkLst>
      </pc:sldChg>
      <pc:sldChg chg="del">
        <pc:chgData name="Choi Yong Seok" userId="29ea6c4f-dc10-4b17-9b49-e970b46c0171" providerId="ADAL" clId="{BA1B9450-693F-424C-B0DF-7D0249546334}" dt="2022-06-27T00:18:43.802" v="2733" actId="47"/>
        <pc:sldMkLst>
          <pc:docMk/>
          <pc:sldMk cId="3843901938" sldId="742"/>
        </pc:sldMkLst>
      </pc:sldChg>
      <pc:sldChg chg="del">
        <pc:chgData name="Choi Yong Seok" userId="29ea6c4f-dc10-4b17-9b49-e970b46c0171" providerId="ADAL" clId="{BA1B9450-693F-424C-B0DF-7D0249546334}" dt="2022-06-27T00:18:43.802" v="2733" actId="47"/>
        <pc:sldMkLst>
          <pc:docMk/>
          <pc:sldMk cId="3903633428" sldId="743"/>
        </pc:sldMkLst>
      </pc:sldChg>
      <pc:sldChg chg="del">
        <pc:chgData name="Choi Yong Seok" userId="29ea6c4f-dc10-4b17-9b49-e970b46c0171" providerId="ADAL" clId="{BA1B9450-693F-424C-B0DF-7D0249546334}" dt="2022-06-27T00:18:43.802" v="2733" actId="47"/>
        <pc:sldMkLst>
          <pc:docMk/>
          <pc:sldMk cId="464034715" sldId="744"/>
        </pc:sldMkLst>
      </pc:sldChg>
      <pc:sldChg chg="del">
        <pc:chgData name="Choi Yong Seok" userId="29ea6c4f-dc10-4b17-9b49-e970b46c0171" providerId="ADAL" clId="{BA1B9450-693F-424C-B0DF-7D0249546334}" dt="2022-06-27T00:18:43.802" v="2733" actId="47"/>
        <pc:sldMkLst>
          <pc:docMk/>
          <pc:sldMk cId="4278944689" sldId="745"/>
        </pc:sldMkLst>
      </pc:sldChg>
      <pc:sldChg chg="del">
        <pc:chgData name="Choi Yong Seok" userId="29ea6c4f-dc10-4b17-9b49-e970b46c0171" providerId="ADAL" clId="{BA1B9450-693F-424C-B0DF-7D0249546334}" dt="2022-06-27T00:18:43.802" v="2733" actId="47"/>
        <pc:sldMkLst>
          <pc:docMk/>
          <pc:sldMk cId="2312612221" sldId="746"/>
        </pc:sldMkLst>
      </pc:sldChg>
      <pc:sldChg chg="del">
        <pc:chgData name="Choi Yong Seok" userId="29ea6c4f-dc10-4b17-9b49-e970b46c0171" providerId="ADAL" clId="{BA1B9450-693F-424C-B0DF-7D0249546334}" dt="2022-06-27T00:18:43.802" v="2733" actId="47"/>
        <pc:sldMkLst>
          <pc:docMk/>
          <pc:sldMk cId="1030391930" sldId="747"/>
        </pc:sldMkLst>
      </pc:sldChg>
      <pc:sldChg chg="del">
        <pc:chgData name="Choi Yong Seok" userId="29ea6c4f-dc10-4b17-9b49-e970b46c0171" providerId="ADAL" clId="{BA1B9450-693F-424C-B0DF-7D0249546334}" dt="2022-06-27T00:18:43.802" v="2733" actId="47"/>
        <pc:sldMkLst>
          <pc:docMk/>
          <pc:sldMk cId="1173267428" sldId="748"/>
        </pc:sldMkLst>
      </pc:sldChg>
      <pc:sldChg chg="del">
        <pc:chgData name="Choi Yong Seok" userId="29ea6c4f-dc10-4b17-9b49-e970b46c0171" providerId="ADAL" clId="{BA1B9450-693F-424C-B0DF-7D0249546334}" dt="2022-06-27T00:18:43.802" v="2733" actId="47"/>
        <pc:sldMkLst>
          <pc:docMk/>
          <pc:sldMk cId="3319436663" sldId="749"/>
        </pc:sldMkLst>
      </pc:sldChg>
      <pc:sldChg chg="del">
        <pc:chgData name="Choi Yong Seok" userId="29ea6c4f-dc10-4b17-9b49-e970b46c0171" providerId="ADAL" clId="{BA1B9450-693F-424C-B0DF-7D0249546334}" dt="2022-06-27T00:18:43.802" v="2733" actId="47"/>
        <pc:sldMkLst>
          <pc:docMk/>
          <pc:sldMk cId="3794034591" sldId="750"/>
        </pc:sldMkLst>
      </pc:sldChg>
      <pc:sldChg chg="del">
        <pc:chgData name="Choi Yong Seok" userId="29ea6c4f-dc10-4b17-9b49-e970b46c0171" providerId="ADAL" clId="{BA1B9450-693F-424C-B0DF-7D0249546334}" dt="2022-06-27T00:18:43.802" v="2733" actId="47"/>
        <pc:sldMkLst>
          <pc:docMk/>
          <pc:sldMk cId="1413009571" sldId="751"/>
        </pc:sldMkLst>
      </pc:sldChg>
      <pc:sldChg chg="del">
        <pc:chgData name="Choi Yong Seok" userId="29ea6c4f-dc10-4b17-9b49-e970b46c0171" providerId="ADAL" clId="{BA1B9450-693F-424C-B0DF-7D0249546334}" dt="2022-06-27T00:18:43.802" v="2733" actId="47"/>
        <pc:sldMkLst>
          <pc:docMk/>
          <pc:sldMk cId="918564760" sldId="752"/>
        </pc:sldMkLst>
      </pc:sldChg>
      <pc:sldChg chg="modSp add mod">
        <pc:chgData name="Choi Yong Seok" userId="29ea6c4f-dc10-4b17-9b49-e970b46c0171" providerId="ADAL" clId="{BA1B9450-693F-424C-B0DF-7D0249546334}" dt="2022-06-27T00:16:45.643" v="2732" actId="20577"/>
        <pc:sldMkLst>
          <pc:docMk/>
          <pc:sldMk cId="2670418856" sldId="753"/>
        </pc:sldMkLst>
        <pc:spChg chg="mod">
          <ac:chgData name="Choi Yong Seok" userId="29ea6c4f-dc10-4b17-9b49-e970b46c0171" providerId="ADAL" clId="{BA1B9450-693F-424C-B0DF-7D0249546334}" dt="2022-06-27T00:16:45.643" v="2732" actId="20577"/>
          <ac:spMkLst>
            <pc:docMk/>
            <pc:sldMk cId="2670418856" sldId="753"/>
            <ac:spMk id="3" creationId="{AF883A52-735F-F384-9DB7-00BDFCDEBEE5}"/>
          </ac:spMkLst>
        </pc:spChg>
      </pc:sldChg>
      <pc:sldChg chg="addSp modSp add del mod">
        <pc:chgData name="Choi Yong Seok" userId="29ea6c4f-dc10-4b17-9b49-e970b46c0171" providerId="ADAL" clId="{BA1B9450-693F-424C-B0DF-7D0249546334}" dt="2022-06-27T01:28:22.648" v="5821" actId="47"/>
        <pc:sldMkLst>
          <pc:docMk/>
          <pc:sldMk cId="1945746858" sldId="754"/>
        </pc:sldMkLst>
        <pc:spChg chg="mod">
          <ac:chgData name="Choi Yong Seok" userId="29ea6c4f-dc10-4b17-9b49-e970b46c0171" providerId="ADAL" clId="{BA1B9450-693F-424C-B0DF-7D0249546334}" dt="2022-06-27T00:32:27.582" v="3352" actId="20577"/>
          <ac:spMkLst>
            <pc:docMk/>
            <pc:sldMk cId="1945746858" sldId="754"/>
            <ac:spMk id="3" creationId="{AF883A52-735F-F384-9DB7-00BDFCDEBEE5}"/>
          </ac:spMkLst>
        </pc:spChg>
        <pc:spChg chg="mod">
          <ac:chgData name="Choi Yong Seok" userId="29ea6c4f-dc10-4b17-9b49-e970b46c0171" providerId="ADAL" clId="{BA1B9450-693F-424C-B0DF-7D0249546334}" dt="2022-06-27T00:18:50.420" v="2748" actId="20577"/>
          <ac:spMkLst>
            <pc:docMk/>
            <pc:sldMk cId="1945746858" sldId="754"/>
            <ac:spMk id="4" creationId="{00000000-0000-0000-0000-000000000000}"/>
          </ac:spMkLst>
        </pc:spChg>
        <pc:spChg chg="add mod">
          <ac:chgData name="Choi Yong Seok" userId="29ea6c4f-dc10-4b17-9b49-e970b46c0171" providerId="ADAL" clId="{BA1B9450-693F-424C-B0DF-7D0249546334}" dt="2022-06-27T00:21:14.954" v="2802" actId="20577"/>
          <ac:spMkLst>
            <pc:docMk/>
            <pc:sldMk cId="1945746858" sldId="754"/>
            <ac:spMk id="5" creationId="{72CD7D93-B90C-0782-FDBA-AE56CAE33BAF}"/>
          </ac:spMkLst>
        </pc:spChg>
        <pc:spChg chg="add mod">
          <ac:chgData name="Choi Yong Seok" userId="29ea6c4f-dc10-4b17-9b49-e970b46c0171" providerId="ADAL" clId="{BA1B9450-693F-424C-B0DF-7D0249546334}" dt="2022-06-27T00:29:21.541" v="3296" actId="2710"/>
          <ac:spMkLst>
            <pc:docMk/>
            <pc:sldMk cId="1945746858" sldId="754"/>
            <ac:spMk id="6" creationId="{799AB9A6-10DA-1D68-3E66-C6B2E79A1828}"/>
          </ac:spMkLst>
        </pc:spChg>
        <pc:spChg chg="add mod">
          <ac:chgData name="Choi Yong Seok" userId="29ea6c4f-dc10-4b17-9b49-e970b46c0171" providerId="ADAL" clId="{BA1B9450-693F-424C-B0DF-7D0249546334}" dt="2022-06-27T00:33:27.409" v="3612" actId="20577"/>
          <ac:spMkLst>
            <pc:docMk/>
            <pc:sldMk cId="1945746858" sldId="754"/>
            <ac:spMk id="10" creationId="{5268BC5A-ADDB-9204-38B7-B1622FCCD9F4}"/>
          </ac:spMkLst>
        </pc:spChg>
      </pc:sldChg>
      <pc:sldChg chg="delSp modSp add del mod">
        <pc:chgData name="Choi Yong Seok" userId="29ea6c4f-dc10-4b17-9b49-e970b46c0171" providerId="ADAL" clId="{BA1B9450-693F-424C-B0DF-7D0249546334}" dt="2022-06-27T01:28:22.648" v="5821" actId="47"/>
        <pc:sldMkLst>
          <pc:docMk/>
          <pc:sldMk cId="3150078869" sldId="755"/>
        </pc:sldMkLst>
        <pc:spChg chg="mod">
          <ac:chgData name="Choi Yong Seok" userId="29ea6c4f-dc10-4b17-9b49-e970b46c0171" providerId="ADAL" clId="{BA1B9450-693F-424C-B0DF-7D0249546334}" dt="2022-06-27T00:34:03.424" v="3615" actId="20577"/>
          <ac:spMkLst>
            <pc:docMk/>
            <pc:sldMk cId="3150078869" sldId="755"/>
            <ac:spMk id="3" creationId="{AF883A52-735F-F384-9DB7-00BDFCDEBEE5}"/>
          </ac:spMkLst>
        </pc:spChg>
        <pc:spChg chg="del">
          <ac:chgData name="Choi Yong Seok" userId="29ea6c4f-dc10-4b17-9b49-e970b46c0171" providerId="ADAL" clId="{BA1B9450-693F-424C-B0DF-7D0249546334}" dt="2022-06-27T00:34:04.850" v="3616" actId="478"/>
          <ac:spMkLst>
            <pc:docMk/>
            <pc:sldMk cId="3150078869" sldId="755"/>
            <ac:spMk id="10" creationId="{5268BC5A-ADDB-9204-38B7-B1622FCCD9F4}"/>
          </ac:spMkLst>
        </pc:spChg>
      </pc:sldChg>
      <pc:sldChg chg="modSp add mod">
        <pc:chgData name="Choi Yong Seok" userId="29ea6c4f-dc10-4b17-9b49-e970b46c0171" providerId="ADAL" clId="{BA1B9450-693F-424C-B0DF-7D0249546334}" dt="2022-06-27T00:46:23.222" v="4579" actId="113"/>
        <pc:sldMkLst>
          <pc:docMk/>
          <pc:sldMk cId="1078244546" sldId="756"/>
        </pc:sldMkLst>
        <pc:spChg chg="mod">
          <ac:chgData name="Choi Yong Seok" userId="29ea6c4f-dc10-4b17-9b49-e970b46c0171" providerId="ADAL" clId="{BA1B9450-693F-424C-B0DF-7D0249546334}" dt="2022-06-27T00:46:23.222" v="4579" actId="113"/>
          <ac:spMkLst>
            <pc:docMk/>
            <pc:sldMk cId="1078244546" sldId="756"/>
            <ac:spMk id="3" creationId="{AF883A52-735F-F384-9DB7-00BDFCDEBEE5}"/>
          </ac:spMkLst>
        </pc:spChg>
        <pc:spChg chg="mod">
          <ac:chgData name="Choi Yong Seok" userId="29ea6c4f-dc10-4b17-9b49-e970b46c0171" providerId="ADAL" clId="{BA1B9450-693F-424C-B0DF-7D0249546334}" dt="2022-06-27T00:38:56.965" v="3648" actId="20577"/>
          <ac:spMkLst>
            <pc:docMk/>
            <pc:sldMk cId="1078244546" sldId="756"/>
            <ac:spMk id="4" creationId="{00000000-0000-0000-0000-000000000000}"/>
          </ac:spMkLst>
        </pc:spChg>
      </pc:sldChg>
      <pc:sldChg chg="addSp delSp modSp add mod">
        <pc:chgData name="Choi Yong Seok" userId="29ea6c4f-dc10-4b17-9b49-e970b46c0171" providerId="ADAL" clId="{BA1B9450-693F-424C-B0DF-7D0249546334}" dt="2022-06-27T03:03:26.497" v="6312" actId="1037"/>
        <pc:sldMkLst>
          <pc:docMk/>
          <pc:sldMk cId="2656503487" sldId="757"/>
        </pc:sldMkLst>
        <pc:spChg chg="mod">
          <ac:chgData name="Choi Yong Seok" userId="29ea6c4f-dc10-4b17-9b49-e970b46c0171" providerId="ADAL" clId="{BA1B9450-693F-424C-B0DF-7D0249546334}" dt="2022-06-27T01:14:11.086" v="5284" actId="20577"/>
          <ac:spMkLst>
            <pc:docMk/>
            <pc:sldMk cId="2656503487" sldId="757"/>
            <ac:spMk id="3" creationId="{AF883A52-735F-F384-9DB7-00BDFCDEBEE5}"/>
          </ac:spMkLst>
        </pc:spChg>
        <pc:spChg chg="add mod">
          <ac:chgData name="Choi Yong Seok" userId="29ea6c4f-dc10-4b17-9b49-e970b46c0171" providerId="ADAL" clId="{BA1B9450-693F-424C-B0DF-7D0249546334}" dt="2022-06-27T01:10:38.018" v="5163" actId="113"/>
          <ac:spMkLst>
            <pc:docMk/>
            <pc:sldMk cId="2656503487" sldId="757"/>
            <ac:spMk id="5" creationId="{DCE21743-63C3-D1F7-592A-86B38B16BC18}"/>
          </ac:spMkLst>
        </pc:spChg>
        <pc:spChg chg="add del mod">
          <ac:chgData name="Choi Yong Seok" userId="29ea6c4f-dc10-4b17-9b49-e970b46c0171" providerId="ADAL" clId="{BA1B9450-693F-424C-B0DF-7D0249546334}" dt="2022-06-27T00:49:52.854" v="4870"/>
          <ac:spMkLst>
            <pc:docMk/>
            <pc:sldMk cId="2656503487" sldId="757"/>
            <ac:spMk id="6" creationId="{2E0020F4-9EFF-CF76-4A52-616D9E6CD3AB}"/>
          </ac:spMkLst>
        </pc:spChg>
        <pc:spChg chg="add del mod">
          <ac:chgData name="Choi Yong Seok" userId="29ea6c4f-dc10-4b17-9b49-e970b46c0171" providerId="ADAL" clId="{BA1B9450-693F-424C-B0DF-7D0249546334}" dt="2022-06-27T01:09:25.234" v="5098" actId="478"/>
          <ac:spMkLst>
            <pc:docMk/>
            <pc:sldMk cId="2656503487" sldId="757"/>
            <ac:spMk id="7" creationId="{205922CF-05EB-FA91-DFC0-7AF6CFDF5C7B}"/>
          </ac:spMkLst>
        </pc:spChg>
        <pc:spChg chg="add mod">
          <ac:chgData name="Choi Yong Seok" userId="29ea6c4f-dc10-4b17-9b49-e970b46c0171" providerId="ADAL" clId="{BA1B9450-693F-424C-B0DF-7D0249546334}" dt="2022-06-27T03:03:26.497" v="6312" actId="1037"/>
          <ac:spMkLst>
            <pc:docMk/>
            <pc:sldMk cId="2656503487" sldId="757"/>
            <ac:spMk id="8" creationId="{E7FBAD2E-4130-E96E-3ED5-4FFF6D0350D5}"/>
          </ac:spMkLst>
        </pc:spChg>
        <pc:spChg chg="add mod">
          <ac:chgData name="Choi Yong Seok" userId="29ea6c4f-dc10-4b17-9b49-e970b46c0171" providerId="ADAL" clId="{BA1B9450-693F-424C-B0DF-7D0249546334}" dt="2022-06-27T01:17:02.142" v="5724" actId="1035"/>
          <ac:spMkLst>
            <pc:docMk/>
            <pc:sldMk cId="2656503487" sldId="757"/>
            <ac:spMk id="9" creationId="{D11EF33E-C444-F3CA-E646-D7A332292C20}"/>
          </ac:spMkLst>
        </pc:spChg>
        <pc:spChg chg="add mod">
          <ac:chgData name="Choi Yong Seok" userId="29ea6c4f-dc10-4b17-9b49-e970b46c0171" providerId="ADAL" clId="{BA1B9450-693F-424C-B0DF-7D0249546334}" dt="2022-06-27T01:18:01.475" v="5762" actId="1076"/>
          <ac:spMkLst>
            <pc:docMk/>
            <pc:sldMk cId="2656503487" sldId="757"/>
            <ac:spMk id="12" creationId="{9EF90571-CF58-7981-84E3-190057B103E2}"/>
          </ac:spMkLst>
        </pc:spChg>
        <pc:picChg chg="add mod modCrop">
          <ac:chgData name="Choi Yong Seok" userId="29ea6c4f-dc10-4b17-9b49-e970b46c0171" providerId="ADAL" clId="{BA1B9450-693F-424C-B0DF-7D0249546334}" dt="2022-06-27T01:09:21.676" v="5097" actId="1076"/>
          <ac:picMkLst>
            <pc:docMk/>
            <pc:sldMk cId="2656503487" sldId="757"/>
            <ac:picMk id="10" creationId="{54FCD883-DA59-0771-F516-C3A273DA3451}"/>
          </ac:picMkLst>
        </pc:picChg>
      </pc:sldChg>
      <pc:sldChg chg="addSp modSp add mod">
        <pc:chgData name="Choi Yong Seok" userId="29ea6c4f-dc10-4b17-9b49-e970b46c0171" providerId="ADAL" clId="{BA1B9450-693F-424C-B0DF-7D0249546334}" dt="2022-06-27T00:57:16.825" v="5083" actId="1076"/>
        <pc:sldMkLst>
          <pc:docMk/>
          <pc:sldMk cId="3653220902" sldId="758"/>
        </pc:sldMkLst>
        <pc:spChg chg="mod">
          <ac:chgData name="Choi Yong Seok" userId="29ea6c4f-dc10-4b17-9b49-e970b46c0171" providerId="ADAL" clId="{BA1B9450-693F-424C-B0DF-7D0249546334}" dt="2022-06-27T00:56:34.068" v="5076" actId="20577"/>
          <ac:spMkLst>
            <pc:docMk/>
            <pc:sldMk cId="3653220902" sldId="758"/>
            <ac:spMk id="3" creationId="{AF883A52-735F-F384-9DB7-00BDFCDEBEE5}"/>
          </ac:spMkLst>
        </pc:spChg>
        <pc:picChg chg="add mod">
          <ac:chgData name="Choi Yong Seok" userId="29ea6c4f-dc10-4b17-9b49-e970b46c0171" providerId="ADAL" clId="{BA1B9450-693F-424C-B0DF-7D0249546334}" dt="2022-06-27T00:57:16.825" v="5083" actId="1076"/>
          <ac:picMkLst>
            <pc:docMk/>
            <pc:sldMk cId="3653220902" sldId="758"/>
            <ac:picMk id="6" creationId="{0A3F19C9-5B87-1BB8-B6D6-066E78688B97}"/>
          </ac:picMkLst>
        </pc:picChg>
        <pc:picChg chg="add mod">
          <ac:chgData name="Choi Yong Seok" userId="29ea6c4f-dc10-4b17-9b49-e970b46c0171" providerId="ADAL" clId="{BA1B9450-693F-424C-B0DF-7D0249546334}" dt="2022-06-27T00:57:13.124" v="5082" actId="1076"/>
          <ac:picMkLst>
            <pc:docMk/>
            <pc:sldMk cId="3653220902" sldId="758"/>
            <ac:picMk id="8" creationId="{A351E11C-A415-0496-0901-82DD3485C1B3}"/>
          </ac:picMkLst>
        </pc:picChg>
      </pc:sldChg>
      <pc:sldChg chg="addSp delSp modSp add mod">
        <pc:chgData name="Choi Yong Seok" userId="29ea6c4f-dc10-4b17-9b49-e970b46c0171" providerId="ADAL" clId="{BA1B9450-693F-424C-B0DF-7D0249546334}" dt="2022-06-27T01:28:14.096" v="5820" actId="13822"/>
        <pc:sldMkLst>
          <pc:docMk/>
          <pc:sldMk cId="506186431" sldId="759"/>
        </pc:sldMkLst>
        <pc:spChg chg="mod">
          <ac:chgData name="Choi Yong Seok" userId="29ea6c4f-dc10-4b17-9b49-e970b46c0171" providerId="ADAL" clId="{BA1B9450-693F-424C-B0DF-7D0249546334}" dt="2022-06-27T01:24:21.331" v="5800" actId="20577"/>
          <ac:spMkLst>
            <pc:docMk/>
            <pc:sldMk cId="506186431" sldId="759"/>
            <ac:spMk id="3" creationId="{AF883A52-735F-F384-9DB7-00BDFCDEBEE5}"/>
          </ac:spMkLst>
        </pc:spChg>
        <pc:spChg chg="del mod">
          <ac:chgData name="Choi Yong Seok" userId="29ea6c4f-dc10-4b17-9b49-e970b46c0171" providerId="ADAL" clId="{BA1B9450-693F-424C-B0DF-7D0249546334}" dt="2022-06-27T01:27:41.290" v="5806" actId="478"/>
          <ac:spMkLst>
            <pc:docMk/>
            <pc:sldMk cId="506186431" sldId="759"/>
            <ac:spMk id="5" creationId="{DCE21743-63C3-D1F7-592A-86B38B16BC18}"/>
          </ac:spMkLst>
        </pc:spChg>
        <pc:spChg chg="del">
          <ac:chgData name="Choi Yong Seok" userId="29ea6c4f-dc10-4b17-9b49-e970b46c0171" providerId="ADAL" clId="{BA1B9450-693F-424C-B0DF-7D0249546334}" dt="2022-06-27T01:24:29.144" v="5803" actId="478"/>
          <ac:spMkLst>
            <pc:docMk/>
            <pc:sldMk cId="506186431" sldId="759"/>
            <ac:spMk id="8" creationId="{E7FBAD2E-4130-E96E-3ED5-4FFF6D0350D5}"/>
          </ac:spMkLst>
        </pc:spChg>
        <pc:spChg chg="del">
          <ac:chgData name="Choi Yong Seok" userId="29ea6c4f-dc10-4b17-9b49-e970b46c0171" providerId="ADAL" clId="{BA1B9450-693F-424C-B0DF-7D0249546334}" dt="2022-06-27T01:24:23.215" v="5801" actId="478"/>
          <ac:spMkLst>
            <pc:docMk/>
            <pc:sldMk cId="506186431" sldId="759"/>
            <ac:spMk id="9" creationId="{D11EF33E-C444-F3CA-E646-D7A332292C20}"/>
          </ac:spMkLst>
        </pc:spChg>
        <pc:spChg chg="del">
          <ac:chgData name="Choi Yong Seok" userId="29ea6c4f-dc10-4b17-9b49-e970b46c0171" providerId="ADAL" clId="{BA1B9450-693F-424C-B0DF-7D0249546334}" dt="2022-06-27T01:24:23.215" v="5801" actId="478"/>
          <ac:spMkLst>
            <pc:docMk/>
            <pc:sldMk cId="506186431" sldId="759"/>
            <ac:spMk id="12" creationId="{9EF90571-CF58-7981-84E3-190057B103E2}"/>
          </ac:spMkLst>
        </pc:spChg>
        <pc:spChg chg="add mod">
          <ac:chgData name="Choi Yong Seok" userId="29ea6c4f-dc10-4b17-9b49-e970b46c0171" providerId="ADAL" clId="{BA1B9450-693F-424C-B0DF-7D0249546334}" dt="2022-06-27T01:28:02.963" v="5816" actId="1076"/>
          <ac:spMkLst>
            <pc:docMk/>
            <pc:sldMk cId="506186431" sldId="759"/>
            <ac:spMk id="14" creationId="{515480DC-36B2-679B-F39A-DD4510339E1C}"/>
          </ac:spMkLst>
        </pc:spChg>
        <pc:spChg chg="add mod">
          <ac:chgData name="Choi Yong Seok" userId="29ea6c4f-dc10-4b17-9b49-e970b46c0171" providerId="ADAL" clId="{BA1B9450-693F-424C-B0DF-7D0249546334}" dt="2022-06-27T01:28:14.096" v="5820" actId="13822"/>
          <ac:spMkLst>
            <pc:docMk/>
            <pc:sldMk cId="506186431" sldId="759"/>
            <ac:spMk id="15" creationId="{5888E85F-64A9-2A4A-7D1E-AE6536C1BAB4}"/>
          </ac:spMkLst>
        </pc:spChg>
        <pc:picChg chg="add mod">
          <ac:chgData name="Choi Yong Seok" userId="29ea6c4f-dc10-4b17-9b49-e970b46c0171" providerId="ADAL" clId="{BA1B9450-693F-424C-B0DF-7D0249546334}" dt="2022-06-27T01:27:52.818" v="5809" actId="1076"/>
          <ac:picMkLst>
            <pc:docMk/>
            <pc:sldMk cId="506186431" sldId="759"/>
            <ac:picMk id="7" creationId="{4A92ACC0-CDD0-221D-D836-30C4DA60933F}"/>
          </ac:picMkLst>
        </pc:picChg>
        <pc:picChg chg="del">
          <ac:chgData name="Choi Yong Seok" userId="29ea6c4f-dc10-4b17-9b49-e970b46c0171" providerId="ADAL" clId="{BA1B9450-693F-424C-B0DF-7D0249546334}" dt="2022-06-27T01:23:59.525" v="5794" actId="478"/>
          <ac:picMkLst>
            <pc:docMk/>
            <pc:sldMk cId="506186431" sldId="759"/>
            <ac:picMk id="10" creationId="{54FCD883-DA59-0771-F516-C3A273DA3451}"/>
          </ac:picMkLst>
        </pc:picChg>
        <pc:picChg chg="add del mod modCrop">
          <ac:chgData name="Choi Yong Seok" userId="29ea6c4f-dc10-4b17-9b49-e970b46c0171" providerId="ADAL" clId="{BA1B9450-693F-424C-B0DF-7D0249546334}" dt="2022-06-27T01:27:42.031" v="5807" actId="478"/>
          <ac:picMkLst>
            <pc:docMk/>
            <pc:sldMk cId="506186431" sldId="759"/>
            <ac:picMk id="13" creationId="{2FB4B91C-8852-D024-3319-9DBEFD1C001C}"/>
          </ac:picMkLst>
        </pc:picChg>
        <pc:picChg chg="add mod">
          <ac:chgData name="Choi Yong Seok" userId="29ea6c4f-dc10-4b17-9b49-e970b46c0171" providerId="ADAL" clId="{BA1B9450-693F-424C-B0DF-7D0249546334}" dt="2022-06-27T01:28:08.586" v="5818" actId="1076"/>
          <ac:picMkLst>
            <pc:docMk/>
            <pc:sldMk cId="506186431" sldId="759"/>
            <ac:picMk id="17" creationId="{1F663D14-6473-5187-7130-0CE059C3437F}"/>
          </ac:picMkLst>
        </pc:picChg>
      </pc:sldChg>
      <pc:sldChg chg="addSp delSp modSp add mod">
        <pc:chgData name="Choi Yong Seok" userId="29ea6c4f-dc10-4b17-9b49-e970b46c0171" providerId="ADAL" clId="{BA1B9450-693F-424C-B0DF-7D0249546334}" dt="2022-06-27T01:31:05.879" v="6047" actId="1076"/>
        <pc:sldMkLst>
          <pc:docMk/>
          <pc:sldMk cId="1256417091" sldId="760"/>
        </pc:sldMkLst>
        <pc:spChg chg="mod">
          <ac:chgData name="Choi Yong Seok" userId="29ea6c4f-dc10-4b17-9b49-e970b46c0171" providerId="ADAL" clId="{BA1B9450-693F-424C-B0DF-7D0249546334}" dt="2022-06-27T01:28:38.959" v="5867" actId="20577"/>
          <ac:spMkLst>
            <pc:docMk/>
            <pc:sldMk cId="1256417091" sldId="760"/>
            <ac:spMk id="3" creationId="{AF883A52-735F-F384-9DB7-00BDFCDEBEE5}"/>
          </ac:spMkLst>
        </pc:spChg>
        <pc:spChg chg="mod">
          <ac:chgData name="Choi Yong Seok" userId="29ea6c4f-dc10-4b17-9b49-e970b46c0171" providerId="ADAL" clId="{BA1B9450-693F-424C-B0DF-7D0249546334}" dt="2022-06-27T01:28:30.328" v="5842" actId="20577"/>
          <ac:spMkLst>
            <pc:docMk/>
            <pc:sldMk cId="1256417091" sldId="760"/>
            <ac:spMk id="4" creationId="{00000000-0000-0000-0000-000000000000}"/>
          </ac:spMkLst>
        </pc:spChg>
        <pc:spChg chg="add mod">
          <ac:chgData name="Choi Yong Seok" userId="29ea6c4f-dc10-4b17-9b49-e970b46c0171" providerId="ADAL" clId="{BA1B9450-693F-424C-B0DF-7D0249546334}" dt="2022-06-27T01:29:57.287" v="6044" actId="20577"/>
          <ac:spMkLst>
            <pc:docMk/>
            <pc:sldMk cId="1256417091" sldId="760"/>
            <ac:spMk id="12" creationId="{4BA0F598-4E33-2A14-D162-C92E8B2CD8D7}"/>
          </ac:spMkLst>
        </pc:spChg>
        <pc:spChg chg="del">
          <ac:chgData name="Choi Yong Seok" userId="29ea6c4f-dc10-4b17-9b49-e970b46c0171" providerId="ADAL" clId="{BA1B9450-693F-424C-B0DF-7D0249546334}" dt="2022-06-27T01:28:42.628" v="5871" actId="478"/>
          <ac:spMkLst>
            <pc:docMk/>
            <pc:sldMk cId="1256417091" sldId="760"/>
            <ac:spMk id="14" creationId="{515480DC-36B2-679B-F39A-DD4510339E1C}"/>
          </ac:spMkLst>
        </pc:spChg>
        <pc:spChg chg="del">
          <ac:chgData name="Choi Yong Seok" userId="29ea6c4f-dc10-4b17-9b49-e970b46c0171" providerId="ADAL" clId="{BA1B9450-693F-424C-B0DF-7D0249546334}" dt="2022-06-27T01:28:40.956" v="5869" actId="478"/>
          <ac:spMkLst>
            <pc:docMk/>
            <pc:sldMk cId="1256417091" sldId="760"/>
            <ac:spMk id="15" creationId="{5888E85F-64A9-2A4A-7D1E-AE6536C1BAB4}"/>
          </ac:spMkLst>
        </pc:spChg>
        <pc:picChg chg="add mod">
          <ac:chgData name="Choi Yong Seok" userId="29ea6c4f-dc10-4b17-9b49-e970b46c0171" providerId="ADAL" clId="{BA1B9450-693F-424C-B0DF-7D0249546334}" dt="2022-06-27T01:31:05.879" v="6047" actId="1076"/>
          <ac:picMkLst>
            <pc:docMk/>
            <pc:sldMk cId="1256417091" sldId="760"/>
            <ac:picMk id="6" creationId="{844098A6-FAC5-4EE6-53DE-0EFCC3B0CC8D}"/>
          </ac:picMkLst>
        </pc:picChg>
        <pc:picChg chg="del">
          <ac:chgData name="Choi Yong Seok" userId="29ea6c4f-dc10-4b17-9b49-e970b46c0171" providerId="ADAL" clId="{BA1B9450-693F-424C-B0DF-7D0249546334}" dt="2022-06-27T01:28:40.574" v="5868" actId="478"/>
          <ac:picMkLst>
            <pc:docMk/>
            <pc:sldMk cId="1256417091" sldId="760"/>
            <ac:picMk id="7" creationId="{4A92ACC0-CDD0-221D-D836-30C4DA60933F}"/>
          </ac:picMkLst>
        </pc:picChg>
        <pc:picChg chg="del">
          <ac:chgData name="Choi Yong Seok" userId="29ea6c4f-dc10-4b17-9b49-e970b46c0171" providerId="ADAL" clId="{BA1B9450-693F-424C-B0DF-7D0249546334}" dt="2022-06-27T01:28:41.317" v="5870" actId="478"/>
          <ac:picMkLst>
            <pc:docMk/>
            <pc:sldMk cId="1256417091" sldId="760"/>
            <ac:picMk id="17" creationId="{1F663D14-6473-5187-7130-0CE059C3437F}"/>
          </ac:picMkLst>
        </pc:picChg>
      </pc:sldChg>
      <pc:sldChg chg="addSp delSp modSp add mod">
        <pc:chgData name="Choi Yong Seok" userId="29ea6c4f-dc10-4b17-9b49-e970b46c0171" providerId="ADAL" clId="{BA1B9450-693F-424C-B0DF-7D0249546334}" dt="2022-06-27T01:35:02.544" v="6240" actId="2085"/>
        <pc:sldMkLst>
          <pc:docMk/>
          <pc:sldMk cId="2756530328" sldId="761"/>
        </pc:sldMkLst>
        <pc:spChg chg="mod">
          <ac:chgData name="Choi Yong Seok" userId="29ea6c4f-dc10-4b17-9b49-e970b46c0171" providerId="ADAL" clId="{BA1B9450-693F-424C-B0DF-7D0249546334}" dt="2022-06-27T01:34:50.308" v="6237" actId="20577"/>
          <ac:spMkLst>
            <pc:docMk/>
            <pc:sldMk cId="2756530328" sldId="761"/>
            <ac:spMk id="3" creationId="{AF883A52-735F-F384-9DB7-00BDFCDEBEE5}"/>
          </ac:spMkLst>
        </pc:spChg>
        <pc:spChg chg="mod">
          <ac:chgData name="Choi Yong Seok" userId="29ea6c4f-dc10-4b17-9b49-e970b46c0171" providerId="ADAL" clId="{BA1B9450-693F-424C-B0DF-7D0249546334}" dt="2022-06-27T01:31:27.512" v="6070" actId="20577"/>
          <ac:spMkLst>
            <pc:docMk/>
            <pc:sldMk cId="2756530328" sldId="761"/>
            <ac:spMk id="4" creationId="{00000000-0000-0000-0000-000000000000}"/>
          </ac:spMkLst>
        </pc:spChg>
        <pc:spChg chg="add mod">
          <ac:chgData name="Choi Yong Seok" userId="29ea6c4f-dc10-4b17-9b49-e970b46c0171" providerId="ADAL" clId="{BA1B9450-693F-424C-B0DF-7D0249546334}" dt="2022-06-27T01:35:02.544" v="6240" actId="2085"/>
          <ac:spMkLst>
            <pc:docMk/>
            <pc:sldMk cId="2756530328" sldId="761"/>
            <ac:spMk id="8" creationId="{F672D10B-DB90-5423-1455-E862B2713666}"/>
          </ac:spMkLst>
        </pc:spChg>
        <pc:spChg chg="del">
          <ac:chgData name="Choi Yong Seok" userId="29ea6c4f-dc10-4b17-9b49-e970b46c0171" providerId="ADAL" clId="{BA1B9450-693F-424C-B0DF-7D0249546334}" dt="2022-06-27T01:31:36.990" v="6106" actId="478"/>
          <ac:spMkLst>
            <pc:docMk/>
            <pc:sldMk cId="2756530328" sldId="761"/>
            <ac:spMk id="12" creationId="{4BA0F598-4E33-2A14-D162-C92E8B2CD8D7}"/>
          </ac:spMkLst>
        </pc:spChg>
        <pc:picChg chg="del">
          <ac:chgData name="Choi Yong Seok" userId="29ea6c4f-dc10-4b17-9b49-e970b46c0171" providerId="ADAL" clId="{BA1B9450-693F-424C-B0DF-7D0249546334}" dt="2022-06-27T01:31:35.790" v="6105" actId="478"/>
          <ac:picMkLst>
            <pc:docMk/>
            <pc:sldMk cId="2756530328" sldId="761"/>
            <ac:picMk id="6" creationId="{844098A6-FAC5-4EE6-53DE-0EFCC3B0CC8D}"/>
          </ac:picMkLst>
        </pc:picChg>
        <pc:picChg chg="add mod modCrop">
          <ac:chgData name="Choi Yong Seok" userId="29ea6c4f-dc10-4b17-9b49-e970b46c0171" providerId="ADAL" clId="{BA1B9450-693F-424C-B0DF-7D0249546334}" dt="2022-06-27T01:32:01.695" v="6112" actId="1076"/>
          <ac:picMkLst>
            <pc:docMk/>
            <pc:sldMk cId="2756530328" sldId="761"/>
            <ac:picMk id="7" creationId="{D0CF8BD7-4289-BE12-2C75-C776F8B74585}"/>
          </ac:picMkLst>
        </pc:picChg>
      </pc:sldChg>
      <pc:sldChg chg="addSp delSp add mod">
        <pc:chgData name="Choi Yong Seok" userId="29ea6c4f-dc10-4b17-9b49-e970b46c0171" providerId="ADAL" clId="{BA1B9450-693F-424C-B0DF-7D0249546334}" dt="2022-06-27T01:32:39.360" v="6115" actId="22"/>
        <pc:sldMkLst>
          <pc:docMk/>
          <pc:sldMk cId="1362933803" sldId="762"/>
        </pc:sldMkLst>
        <pc:picChg chg="add">
          <ac:chgData name="Choi Yong Seok" userId="29ea6c4f-dc10-4b17-9b49-e970b46c0171" providerId="ADAL" clId="{BA1B9450-693F-424C-B0DF-7D0249546334}" dt="2022-06-27T01:32:39.360" v="6115" actId="22"/>
          <ac:picMkLst>
            <pc:docMk/>
            <pc:sldMk cId="1362933803" sldId="762"/>
            <ac:picMk id="6" creationId="{E05C2154-15CC-CFD2-E24B-040CE107C1DC}"/>
          </ac:picMkLst>
        </pc:picChg>
        <pc:picChg chg="del">
          <ac:chgData name="Choi Yong Seok" userId="29ea6c4f-dc10-4b17-9b49-e970b46c0171" providerId="ADAL" clId="{BA1B9450-693F-424C-B0DF-7D0249546334}" dt="2022-06-27T01:32:39.154" v="6114" actId="478"/>
          <ac:picMkLst>
            <pc:docMk/>
            <pc:sldMk cId="1362933803" sldId="762"/>
            <ac:picMk id="7" creationId="{D0CF8BD7-4289-BE12-2C75-C776F8B74585}"/>
          </ac:picMkLst>
        </pc:picChg>
      </pc:sldChg>
      <pc:sldChg chg="addSp delSp modSp add mod">
        <pc:chgData name="Choi Yong Seok" userId="29ea6c4f-dc10-4b17-9b49-e970b46c0171" providerId="ADAL" clId="{BA1B9450-693F-424C-B0DF-7D0249546334}" dt="2022-06-27T01:33:28.757" v="6119" actId="1076"/>
        <pc:sldMkLst>
          <pc:docMk/>
          <pc:sldMk cId="3803442010" sldId="763"/>
        </pc:sldMkLst>
        <pc:picChg chg="del">
          <ac:chgData name="Choi Yong Seok" userId="29ea6c4f-dc10-4b17-9b49-e970b46c0171" providerId="ADAL" clId="{BA1B9450-693F-424C-B0DF-7D0249546334}" dt="2022-06-27T01:33:12.590" v="6117" actId="478"/>
          <ac:picMkLst>
            <pc:docMk/>
            <pc:sldMk cId="3803442010" sldId="763"/>
            <ac:picMk id="6" creationId="{E05C2154-15CC-CFD2-E24B-040CE107C1DC}"/>
          </ac:picMkLst>
        </pc:picChg>
        <pc:picChg chg="add mod">
          <ac:chgData name="Choi Yong Seok" userId="29ea6c4f-dc10-4b17-9b49-e970b46c0171" providerId="ADAL" clId="{BA1B9450-693F-424C-B0DF-7D0249546334}" dt="2022-06-27T01:33:28.757" v="6119" actId="1076"/>
          <ac:picMkLst>
            <pc:docMk/>
            <pc:sldMk cId="3803442010" sldId="763"/>
            <ac:picMk id="7" creationId="{893EFFFD-5492-D696-ED88-9CB42EFF136E}"/>
          </ac:picMkLst>
        </pc:picChg>
      </pc:sldChg>
      <pc:sldChg chg="addSp delSp modSp add mod">
        <pc:chgData name="Choi Yong Seok" userId="29ea6c4f-dc10-4b17-9b49-e970b46c0171" providerId="ADAL" clId="{BA1B9450-693F-424C-B0DF-7D0249546334}" dt="2022-06-27T01:36:07.889" v="6258" actId="1076"/>
        <pc:sldMkLst>
          <pc:docMk/>
          <pc:sldMk cId="655878066" sldId="764"/>
        </pc:sldMkLst>
        <pc:spChg chg="mod">
          <ac:chgData name="Choi Yong Seok" userId="29ea6c4f-dc10-4b17-9b49-e970b46c0171" providerId="ADAL" clId="{BA1B9450-693F-424C-B0DF-7D0249546334}" dt="2022-06-27T01:34:07.064" v="6200" actId="20577"/>
          <ac:spMkLst>
            <pc:docMk/>
            <pc:sldMk cId="655878066" sldId="764"/>
            <ac:spMk id="3" creationId="{AF883A52-735F-F384-9DB7-00BDFCDEBEE5}"/>
          </ac:spMkLst>
        </pc:spChg>
        <pc:picChg chg="add mod">
          <ac:chgData name="Choi Yong Seok" userId="29ea6c4f-dc10-4b17-9b49-e970b46c0171" providerId="ADAL" clId="{BA1B9450-693F-424C-B0DF-7D0249546334}" dt="2022-06-27T01:36:07.889" v="6258" actId="1076"/>
          <ac:picMkLst>
            <pc:docMk/>
            <pc:sldMk cId="655878066" sldId="764"/>
            <ac:picMk id="6" creationId="{0C5EC802-00A2-BB20-3AE2-2814949833BA}"/>
          </ac:picMkLst>
        </pc:picChg>
        <pc:picChg chg="del">
          <ac:chgData name="Choi Yong Seok" userId="29ea6c4f-dc10-4b17-9b49-e970b46c0171" providerId="ADAL" clId="{BA1B9450-693F-424C-B0DF-7D0249546334}" dt="2022-06-27T01:35:57.070" v="6253" actId="478"/>
          <ac:picMkLst>
            <pc:docMk/>
            <pc:sldMk cId="655878066" sldId="764"/>
            <ac:picMk id="7" creationId="{893EFFFD-5492-D696-ED88-9CB42EFF136E}"/>
          </ac:picMkLst>
        </pc:picChg>
      </pc:sldChg>
      <pc:sldChg chg="addSp delSp modSp add mod">
        <pc:chgData name="Choi Yong Seok" userId="29ea6c4f-dc10-4b17-9b49-e970b46c0171" providerId="ADAL" clId="{BA1B9450-693F-424C-B0DF-7D0249546334}" dt="2022-06-27T03:03:48.593" v="6313" actId="478"/>
        <pc:sldMkLst>
          <pc:docMk/>
          <pc:sldMk cId="2828276143" sldId="765"/>
        </pc:sldMkLst>
        <pc:spChg chg="mod">
          <ac:chgData name="Choi Yong Seok" userId="29ea6c4f-dc10-4b17-9b49-e970b46c0171" providerId="ADAL" clId="{BA1B9450-693F-424C-B0DF-7D0249546334}" dt="2022-06-27T01:34:32.145" v="6232" actId="20577"/>
          <ac:spMkLst>
            <pc:docMk/>
            <pc:sldMk cId="2828276143" sldId="765"/>
            <ac:spMk id="3" creationId="{AF883A52-735F-F384-9DB7-00BDFCDEBEE5}"/>
          </ac:spMkLst>
        </pc:spChg>
        <pc:spChg chg="add mod">
          <ac:chgData name="Choi Yong Seok" userId="29ea6c4f-dc10-4b17-9b49-e970b46c0171" providerId="ADAL" clId="{BA1B9450-693F-424C-B0DF-7D0249546334}" dt="2022-06-27T01:35:28.364" v="6247" actId="1076"/>
          <ac:spMkLst>
            <pc:docMk/>
            <pc:sldMk cId="2828276143" sldId="765"/>
            <ac:spMk id="5" creationId="{6C5D2CDD-C9D7-7247-96BC-4463506ACE11}"/>
          </ac:spMkLst>
        </pc:spChg>
        <pc:picChg chg="del">
          <ac:chgData name="Choi Yong Seok" userId="29ea6c4f-dc10-4b17-9b49-e970b46c0171" providerId="ADAL" clId="{BA1B9450-693F-424C-B0DF-7D0249546334}" dt="2022-06-27T01:34:33.510" v="6233" actId="478"/>
          <ac:picMkLst>
            <pc:docMk/>
            <pc:sldMk cId="2828276143" sldId="765"/>
            <ac:picMk id="7" creationId="{893EFFFD-5492-D696-ED88-9CB42EFF136E}"/>
          </ac:picMkLst>
        </pc:picChg>
        <pc:picChg chg="add del mod">
          <ac:chgData name="Choi Yong Seok" userId="29ea6c4f-dc10-4b17-9b49-e970b46c0171" providerId="ADAL" clId="{BA1B9450-693F-424C-B0DF-7D0249546334}" dt="2022-06-27T03:03:48.593" v="6313" actId="478"/>
          <ac:picMkLst>
            <pc:docMk/>
            <pc:sldMk cId="2828276143" sldId="765"/>
            <ac:picMk id="8" creationId="{5E906081-16A3-92B5-E262-3A9FDBB8E43C}"/>
          </ac:picMkLst>
        </pc:picChg>
        <pc:picChg chg="add mod">
          <ac:chgData name="Choi Yong Seok" userId="29ea6c4f-dc10-4b17-9b49-e970b46c0171" providerId="ADAL" clId="{BA1B9450-693F-424C-B0DF-7D0249546334}" dt="2022-06-27T01:35:24.195" v="6245" actId="14100"/>
          <ac:picMkLst>
            <pc:docMk/>
            <pc:sldMk cId="2828276143" sldId="765"/>
            <ac:picMk id="9" creationId="{B4BCDC28-32A3-A976-19F4-BE73AB1EECC3}"/>
          </ac:picMkLst>
        </pc:picChg>
      </pc:sldChg>
      <pc:sldChg chg="addSp delSp modSp add mod">
        <pc:chgData name="Choi Yong Seok" userId="29ea6c4f-dc10-4b17-9b49-e970b46c0171" providerId="ADAL" clId="{BA1B9450-693F-424C-B0DF-7D0249546334}" dt="2022-06-27T02:25:05.096" v="6307" actId="1076"/>
        <pc:sldMkLst>
          <pc:docMk/>
          <pc:sldMk cId="2290093141" sldId="766"/>
        </pc:sldMkLst>
        <pc:spChg chg="del">
          <ac:chgData name="Choi Yong Seok" userId="29ea6c4f-dc10-4b17-9b49-e970b46c0171" providerId="ADAL" clId="{BA1B9450-693F-424C-B0DF-7D0249546334}" dt="2022-06-27T02:25:02.240" v="6305" actId="478"/>
          <ac:spMkLst>
            <pc:docMk/>
            <pc:sldMk cId="2290093141" sldId="766"/>
            <ac:spMk id="3" creationId="{AF883A52-735F-F384-9DB7-00BDFCDEBEE5}"/>
          </ac:spMkLst>
        </pc:spChg>
        <pc:spChg chg="mod">
          <ac:chgData name="Choi Yong Seok" userId="29ea6c4f-dc10-4b17-9b49-e970b46c0171" providerId="ADAL" clId="{BA1B9450-693F-424C-B0DF-7D0249546334}" dt="2022-06-27T02:24:30.282" v="6269" actId="20577"/>
          <ac:spMkLst>
            <pc:docMk/>
            <pc:sldMk cId="2290093141" sldId="766"/>
            <ac:spMk id="4" creationId="{00000000-0000-0000-0000-000000000000}"/>
          </ac:spMkLst>
        </pc:spChg>
        <pc:spChg chg="add mod">
          <ac:chgData name="Choi Yong Seok" userId="29ea6c4f-dc10-4b17-9b49-e970b46c0171" providerId="ADAL" clId="{BA1B9450-693F-424C-B0DF-7D0249546334}" dt="2022-06-27T02:24:47.912" v="6304" actId="1076"/>
          <ac:spMkLst>
            <pc:docMk/>
            <pc:sldMk cId="2290093141" sldId="766"/>
            <ac:spMk id="5" creationId="{39127CE5-5BD0-59FA-E8DB-E28525CFFCAD}"/>
          </ac:spMkLst>
        </pc:spChg>
        <pc:picChg chg="add mod">
          <ac:chgData name="Choi Yong Seok" userId="29ea6c4f-dc10-4b17-9b49-e970b46c0171" providerId="ADAL" clId="{BA1B9450-693F-424C-B0DF-7D0249546334}" dt="2022-06-27T02:25:05.096" v="6307" actId="1076"/>
          <ac:picMkLst>
            <pc:docMk/>
            <pc:sldMk cId="2290093141" sldId="766"/>
            <ac:picMk id="7" creationId="{0026BBA6-3EE8-5466-C162-00B72FD17DBA}"/>
          </ac:picMkLst>
        </pc:picChg>
      </pc:sldChg>
      <pc:sldChg chg="add del">
        <pc:chgData name="Choi Yong Seok" userId="29ea6c4f-dc10-4b17-9b49-e970b46c0171" providerId="ADAL" clId="{BA1B9450-693F-424C-B0DF-7D0249546334}" dt="2022-06-27T01:34:38.932" v="6235"/>
        <pc:sldMkLst>
          <pc:docMk/>
          <pc:sldMk cId="2293629360" sldId="766"/>
        </pc:sldMkLst>
      </pc:sldChg>
    </pc:docChg>
  </pc:docChgLst>
  <pc:docChgLst>
    <pc:chgData name="Choi Yong Seok" userId="29ea6c4f-dc10-4b17-9b49-e970b46c0171" providerId="ADAL" clId="{7A228C7F-A521-475E-AE6A-68E59158C469}"/>
    <pc:docChg chg="undo custSel addSld delSld modSld">
      <pc:chgData name="Choi Yong Seok" userId="29ea6c4f-dc10-4b17-9b49-e970b46c0171" providerId="ADAL" clId="{7A228C7F-A521-475E-AE6A-68E59158C469}" dt="2023-03-14T04:39:22.371" v="1605" actId="20577"/>
      <pc:docMkLst>
        <pc:docMk/>
      </pc:docMkLst>
      <pc:sldChg chg="modSp mod">
        <pc:chgData name="Choi Yong Seok" userId="29ea6c4f-dc10-4b17-9b49-e970b46c0171" providerId="ADAL" clId="{7A228C7F-A521-475E-AE6A-68E59158C469}" dt="2023-03-14T01:21:41.537" v="128" actId="14826"/>
        <pc:sldMkLst>
          <pc:docMk/>
          <pc:sldMk cId="1335508778" sldId="364"/>
        </pc:sldMkLst>
        <pc:spChg chg="mod">
          <ac:chgData name="Choi Yong Seok" userId="29ea6c4f-dc10-4b17-9b49-e970b46c0171" providerId="ADAL" clId="{7A228C7F-A521-475E-AE6A-68E59158C469}" dt="2023-03-14T01:21:32.908" v="127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7A228C7F-A521-475E-AE6A-68E59158C469}" dt="2023-03-14T01:21:19.909" v="115" actId="20577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7A228C7F-A521-475E-AE6A-68E59158C469}" dt="2023-03-14T01:21:29.345" v="124" actId="1076"/>
          <ac:spMkLst>
            <pc:docMk/>
            <pc:sldMk cId="1335508778" sldId="364"/>
            <ac:spMk id="5" creationId="{E8BF452F-36B6-160E-7EDD-D9A860F416A6}"/>
          </ac:spMkLst>
        </pc:spChg>
        <pc:picChg chg="mod">
          <ac:chgData name="Choi Yong Seok" userId="29ea6c4f-dc10-4b17-9b49-e970b46c0171" providerId="ADAL" clId="{7A228C7F-A521-475E-AE6A-68E59158C469}" dt="2023-03-14T01:21:41.537" v="128" actId="14826"/>
          <ac:picMkLst>
            <pc:docMk/>
            <pc:sldMk cId="1335508778" sldId="364"/>
            <ac:picMk id="8" creationId="{1344B04A-C212-FBC9-6C49-4059BB052C95}"/>
          </ac:picMkLst>
        </pc:picChg>
      </pc:sldChg>
      <pc:sldChg chg="delSp modSp mod modNotesTx">
        <pc:chgData name="Choi Yong Seok" userId="29ea6c4f-dc10-4b17-9b49-e970b46c0171" providerId="ADAL" clId="{7A228C7F-A521-475E-AE6A-68E59158C469}" dt="2023-03-14T04:38:16.553" v="1603" actId="20577"/>
        <pc:sldMkLst>
          <pc:docMk/>
          <pc:sldMk cId="2614291775" sldId="705"/>
        </pc:sldMkLst>
        <pc:spChg chg="del">
          <ac:chgData name="Choi Yong Seok" userId="29ea6c4f-dc10-4b17-9b49-e970b46c0171" providerId="ADAL" clId="{7A228C7F-A521-475E-AE6A-68E59158C469}" dt="2023-03-14T01:30:03.600" v="129" actId="478"/>
          <ac:spMkLst>
            <pc:docMk/>
            <pc:sldMk cId="2614291775" sldId="705"/>
            <ac:spMk id="8" creationId="{5D99AD1C-FB57-F300-52D5-511222F26530}"/>
          </ac:spMkLst>
        </pc:spChg>
        <pc:spChg chg="mod">
          <ac:chgData name="Choi Yong Seok" userId="29ea6c4f-dc10-4b17-9b49-e970b46c0171" providerId="ADAL" clId="{7A228C7F-A521-475E-AE6A-68E59158C469}" dt="2023-03-14T01:43:57.518" v="444" actId="14100"/>
          <ac:spMkLst>
            <pc:docMk/>
            <pc:sldMk cId="2614291775" sldId="705"/>
            <ac:spMk id="15" creationId="{431CF9FB-3EAF-9923-DE4E-3310387A9AEF}"/>
          </ac:spMkLst>
        </pc:spChg>
      </pc:sldChg>
      <pc:sldChg chg="addSp delSp modSp mod">
        <pc:chgData name="Choi Yong Seok" userId="29ea6c4f-dc10-4b17-9b49-e970b46c0171" providerId="ADAL" clId="{7A228C7F-A521-475E-AE6A-68E59158C469}" dt="2023-03-14T02:04:22.417" v="940" actId="1076"/>
        <pc:sldMkLst>
          <pc:docMk/>
          <pc:sldMk cId="3834000921" sldId="1025"/>
        </pc:sldMkLst>
        <pc:spChg chg="mod">
          <ac:chgData name="Choi Yong Seok" userId="29ea6c4f-dc10-4b17-9b49-e970b46c0171" providerId="ADAL" clId="{7A228C7F-A521-475E-AE6A-68E59158C469}" dt="2023-03-14T02:01:02.702" v="843" actId="1076"/>
          <ac:spMkLst>
            <pc:docMk/>
            <pc:sldMk cId="3834000921" sldId="1025"/>
            <ac:spMk id="3" creationId="{AF883A52-735F-F384-9DB7-00BDFCDEBEE5}"/>
          </ac:spMkLst>
        </pc:spChg>
        <pc:spChg chg="mod">
          <ac:chgData name="Choi Yong Seok" userId="29ea6c4f-dc10-4b17-9b49-e970b46c0171" providerId="ADAL" clId="{7A228C7F-A521-475E-AE6A-68E59158C469}" dt="2023-03-14T01:54:36.012" v="554" actId="20577"/>
          <ac:spMkLst>
            <pc:docMk/>
            <pc:sldMk cId="3834000921" sldId="1025"/>
            <ac:spMk id="4" creationId="{00000000-0000-0000-0000-000000000000}"/>
          </ac:spMkLst>
        </pc:spChg>
        <pc:spChg chg="del">
          <ac:chgData name="Choi Yong Seok" userId="29ea6c4f-dc10-4b17-9b49-e970b46c0171" providerId="ADAL" clId="{7A228C7F-A521-475E-AE6A-68E59158C469}" dt="2023-03-14T01:54:48.158" v="586" actId="478"/>
          <ac:spMkLst>
            <pc:docMk/>
            <pc:sldMk cId="3834000921" sldId="1025"/>
            <ac:spMk id="6" creationId="{18965C98-7506-778B-FA86-73B2CFB9A262}"/>
          </ac:spMkLst>
        </pc:spChg>
        <pc:spChg chg="del">
          <ac:chgData name="Choi Yong Seok" userId="29ea6c4f-dc10-4b17-9b49-e970b46c0171" providerId="ADAL" clId="{7A228C7F-A521-475E-AE6A-68E59158C469}" dt="2023-03-14T01:54:48.158" v="586" actId="478"/>
          <ac:spMkLst>
            <pc:docMk/>
            <pc:sldMk cId="3834000921" sldId="1025"/>
            <ac:spMk id="7" creationId="{3FB1819A-EB63-9350-6FC8-ACD93EF5EB25}"/>
          </ac:spMkLst>
        </pc:spChg>
        <pc:spChg chg="add mod">
          <ac:chgData name="Choi Yong Seok" userId="29ea6c4f-dc10-4b17-9b49-e970b46c0171" providerId="ADAL" clId="{7A228C7F-A521-475E-AE6A-68E59158C469}" dt="2023-03-14T01:57:22.873" v="740" actId="1036"/>
          <ac:spMkLst>
            <pc:docMk/>
            <pc:sldMk cId="3834000921" sldId="1025"/>
            <ac:spMk id="8" creationId="{534F4024-50D2-A634-FB44-58D5745223A7}"/>
          </ac:spMkLst>
        </pc:spChg>
        <pc:spChg chg="add mod">
          <ac:chgData name="Choi Yong Seok" userId="29ea6c4f-dc10-4b17-9b49-e970b46c0171" providerId="ADAL" clId="{7A228C7F-A521-475E-AE6A-68E59158C469}" dt="2023-03-14T01:57:22.873" v="740" actId="1036"/>
          <ac:spMkLst>
            <pc:docMk/>
            <pc:sldMk cId="3834000921" sldId="1025"/>
            <ac:spMk id="9" creationId="{1146AB69-FD59-0F9A-7D64-AB52C131D690}"/>
          </ac:spMkLst>
        </pc:spChg>
        <pc:spChg chg="del">
          <ac:chgData name="Choi Yong Seok" userId="29ea6c4f-dc10-4b17-9b49-e970b46c0171" providerId="ADAL" clId="{7A228C7F-A521-475E-AE6A-68E59158C469}" dt="2023-03-14T01:54:48.158" v="586" actId="478"/>
          <ac:spMkLst>
            <pc:docMk/>
            <pc:sldMk cId="3834000921" sldId="1025"/>
            <ac:spMk id="10" creationId="{3E489AC0-AD3D-B489-AF8B-55CDABDC014B}"/>
          </ac:spMkLst>
        </pc:spChg>
        <pc:spChg chg="add mod">
          <ac:chgData name="Choi Yong Seok" userId="29ea6c4f-dc10-4b17-9b49-e970b46c0171" providerId="ADAL" clId="{7A228C7F-A521-475E-AE6A-68E59158C469}" dt="2023-03-14T01:57:22.873" v="740" actId="1036"/>
          <ac:spMkLst>
            <pc:docMk/>
            <pc:sldMk cId="3834000921" sldId="1025"/>
            <ac:spMk id="12" creationId="{B0C5EDF5-EEC9-6AF9-CFB9-B71F67107037}"/>
          </ac:spMkLst>
        </pc:spChg>
        <pc:spChg chg="del">
          <ac:chgData name="Choi Yong Seok" userId="29ea6c4f-dc10-4b17-9b49-e970b46c0171" providerId="ADAL" clId="{7A228C7F-A521-475E-AE6A-68E59158C469}" dt="2023-03-14T01:54:48.158" v="586" actId="478"/>
          <ac:spMkLst>
            <pc:docMk/>
            <pc:sldMk cId="3834000921" sldId="1025"/>
            <ac:spMk id="13" creationId="{7FEA17A0-66D1-30E8-B509-323D78938FF6}"/>
          </ac:spMkLst>
        </pc:spChg>
        <pc:spChg chg="del">
          <ac:chgData name="Choi Yong Seok" userId="29ea6c4f-dc10-4b17-9b49-e970b46c0171" providerId="ADAL" clId="{7A228C7F-A521-475E-AE6A-68E59158C469}" dt="2023-03-14T01:54:48.158" v="586" actId="478"/>
          <ac:spMkLst>
            <pc:docMk/>
            <pc:sldMk cId="3834000921" sldId="1025"/>
            <ac:spMk id="14" creationId="{211A2308-63E9-202B-891C-722671977F6A}"/>
          </ac:spMkLst>
        </pc:spChg>
        <pc:spChg chg="add mod">
          <ac:chgData name="Choi Yong Seok" userId="29ea6c4f-dc10-4b17-9b49-e970b46c0171" providerId="ADAL" clId="{7A228C7F-A521-475E-AE6A-68E59158C469}" dt="2023-03-14T01:57:22.873" v="740" actId="1036"/>
          <ac:spMkLst>
            <pc:docMk/>
            <pc:sldMk cId="3834000921" sldId="1025"/>
            <ac:spMk id="15" creationId="{DB6D3D3B-39E6-9600-4382-04AC99396737}"/>
          </ac:spMkLst>
        </pc:spChg>
        <pc:spChg chg="del">
          <ac:chgData name="Choi Yong Seok" userId="29ea6c4f-dc10-4b17-9b49-e970b46c0171" providerId="ADAL" clId="{7A228C7F-A521-475E-AE6A-68E59158C469}" dt="2023-03-14T01:54:48.158" v="586" actId="478"/>
          <ac:spMkLst>
            <pc:docMk/>
            <pc:sldMk cId="3834000921" sldId="1025"/>
            <ac:spMk id="16" creationId="{928A79D0-8669-A268-227B-A7920E229327}"/>
          </ac:spMkLst>
        </pc:spChg>
        <pc:spChg chg="del">
          <ac:chgData name="Choi Yong Seok" userId="29ea6c4f-dc10-4b17-9b49-e970b46c0171" providerId="ADAL" clId="{7A228C7F-A521-475E-AE6A-68E59158C469}" dt="2023-03-14T01:54:48.158" v="586" actId="478"/>
          <ac:spMkLst>
            <pc:docMk/>
            <pc:sldMk cId="3834000921" sldId="1025"/>
            <ac:spMk id="17" creationId="{F42B005E-A980-F107-B8A5-636108EE05B6}"/>
          </ac:spMkLst>
        </pc:spChg>
        <pc:spChg chg="del">
          <ac:chgData name="Choi Yong Seok" userId="29ea6c4f-dc10-4b17-9b49-e970b46c0171" providerId="ADAL" clId="{7A228C7F-A521-475E-AE6A-68E59158C469}" dt="2023-03-14T01:54:48.158" v="586" actId="478"/>
          <ac:spMkLst>
            <pc:docMk/>
            <pc:sldMk cId="3834000921" sldId="1025"/>
            <ac:spMk id="18" creationId="{99DF16DE-B419-C435-5C8E-DBAD293A7DE8}"/>
          </ac:spMkLst>
        </pc:spChg>
        <pc:spChg chg="del">
          <ac:chgData name="Choi Yong Seok" userId="29ea6c4f-dc10-4b17-9b49-e970b46c0171" providerId="ADAL" clId="{7A228C7F-A521-475E-AE6A-68E59158C469}" dt="2023-03-14T01:54:48.158" v="586" actId="478"/>
          <ac:spMkLst>
            <pc:docMk/>
            <pc:sldMk cId="3834000921" sldId="1025"/>
            <ac:spMk id="19" creationId="{B138EB1D-AEBF-74D3-1D0D-14166323464A}"/>
          </ac:spMkLst>
        </pc:spChg>
        <pc:spChg chg="add mod">
          <ac:chgData name="Choi Yong Seok" userId="29ea6c4f-dc10-4b17-9b49-e970b46c0171" providerId="ADAL" clId="{7A228C7F-A521-475E-AE6A-68E59158C469}" dt="2023-03-14T01:57:22.873" v="740" actId="1036"/>
          <ac:spMkLst>
            <pc:docMk/>
            <pc:sldMk cId="3834000921" sldId="1025"/>
            <ac:spMk id="20" creationId="{7010A1A2-8285-32B0-15DE-94C766433062}"/>
          </ac:spMkLst>
        </pc:spChg>
        <pc:spChg chg="del">
          <ac:chgData name="Choi Yong Seok" userId="29ea6c4f-dc10-4b17-9b49-e970b46c0171" providerId="ADAL" clId="{7A228C7F-A521-475E-AE6A-68E59158C469}" dt="2023-03-14T01:54:48.158" v="586" actId="478"/>
          <ac:spMkLst>
            <pc:docMk/>
            <pc:sldMk cId="3834000921" sldId="1025"/>
            <ac:spMk id="21" creationId="{81A6CF28-B6E7-B6CA-7BE9-375D0CBE884C}"/>
          </ac:spMkLst>
        </pc:spChg>
        <pc:spChg chg="del">
          <ac:chgData name="Choi Yong Seok" userId="29ea6c4f-dc10-4b17-9b49-e970b46c0171" providerId="ADAL" clId="{7A228C7F-A521-475E-AE6A-68E59158C469}" dt="2023-03-14T01:54:48.158" v="586" actId="478"/>
          <ac:spMkLst>
            <pc:docMk/>
            <pc:sldMk cId="3834000921" sldId="1025"/>
            <ac:spMk id="22" creationId="{DB4F08B9-917F-D296-8EBE-747E804AB78A}"/>
          </ac:spMkLst>
        </pc:spChg>
        <pc:spChg chg="add mod">
          <ac:chgData name="Choi Yong Seok" userId="29ea6c4f-dc10-4b17-9b49-e970b46c0171" providerId="ADAL" clId="{7A228C7F-A521-475E-AE6A-68E59158C469}" dt="2023-03-14T01:57:22.873" v="740" actId="1036"/>
          <ac:spMkLst>
            <pc:docMk/>
            <pc:sldMk cId="3834000921" sldId="1025"/>
            <ac:spMk id="23" creationId="{CA74DFF7-AC09-6C46-2F94-2025EAD9B752}"/>
          </ac:spMkLst>
        </pc:spChg>
        <pc:spChg chg="add mod">
          <ac:chgData name="Choi Yong Seok" userId="29ea6c4f-dc10-4b17-9b49-e970b46c0171" providerId="ADAL" clId="{7A228C7F-A521-475E-AE6A-68E59158C469}" dt="2023-03-14T01:57:22.873" v="740" actId="1036"/>
          <ac:spMkLst>
            <pc:docMk/>
            <pc:sldMk cId="3834000921" sldId="1025"/>
            <ac:spMk id="24" creationId="{86DE9496-503F-C009-A123-A634BC90D750}"/>
          </ac:spMkLst>
        </pc:spChg>
        <pc:spChg chg="add mod">
          <ac:chgData name="Choi Yong Seok" userId="29ea6c4f-dc10-4b17-9b49-e970b46c0171" providerId="ADAL" clId="{7A228C7F-A521-475E-AE6A-68E59158C469}" dt="2023-03-14T01:57:19.074" v="729" actId="1076"/>
          <ac:spMkLst>
            <pc:docMk/>
            <pc:sldMk cId="3834000921" sldId="1025"/>
            <ac:spMk id="25" creationId="{CE701600-3CF0-61CE-7123-24ADFE287A5E}"/>
          </ac:spMkLst>
        </pc:spChg>
        <pc:spChg chg="add mod">
          <ac:chgData name="Choi Yong Seok" userId="29ea6c4f-dc10-4b17-9b49-e970b46c0171" providerId="ADAL" clId="{7A228C7F-A521-475E-AE6A-68E59158C469}" dt="2023-03-14T01:57:36.593" v="742" actId="1076"/>
          <ac:spMkLst>
            <pc:docMk/>
            <pc:sldMk cId="3834000921" sldId="1025"/>
            <ac:spMk id="26" creationId="{C1F900ED-878F-22CD-2B21-E71C593F86F2}"/>
          </ac:spMkLst>
        </pc:spChg>
        <pc:spChg chg="add mod">
          <ac:chgData name="Choi Yong Seok" userId="29ea6c4f-dc10-4b17-9b49-e970b46c0171" providerId="ADAL" clId="{7A228C7F-A521-475E-AE6A-68E59158C469}" dt="2023-03-14T01:58:12.336" v="762" actId="1076"/>
          <ac:spMkLst>
            <pc:docMk/>
            <pc:sldMk cId="3834000921" sldId="1025"/>
            <ac:spMk id="27" creationId="{E1CB314A-9132-1E5B-1AC7-DE03AFBF98E0}"/>
          </ac:spMkLst>
        </pc:spChg>
        <pc:spChg chg="add mod">
          <ac:chgData name="Choi Yong Seok" userId="29ea6c4f-dc10-4b17-9b49-e970b46c0171" providerId="ADAL" clId="{7A228C7F-A521-475E-AE6A-68E59158C469}" dt="2023-03-14T01:58:12.336" v="762" actId="1076"/>
          <ac:spMkLst>
            <pc:docMk/>
            <pc:sldMk cId="3834000921" sldId="1025"/>
            <ac:spMk id="28" creationId="{94D2A70A-3DA1-7E0E-C138-B1A020EA1093}"/>
          </ac:spMkLst>
        </pc:spChg>
        <pc:spChg chg="add mod">
          <ac:chgData name="Choi Yong Seok" userId="29ea6c4f-dc10-4b17-9b49-e970b46c0171" providerId="ADAL" clId="{7A228C7F-A521-475E-AE6A-68E59158C469}" dt="2023-03-14T01:58:56.834" v="778" actId="207"/>
          <ac:spMkLst>
            <pc:docMk/>
            <pc:sldMk cId="3834000921" sldId="1025"/>
            <ac:spMk id="29" creationId="{FCBCD61B-68BF-9745-758B-8A0E182C2571}"/>
          </ac:spMkLst>
        </pc:spChg>
        <pc:spChg chg="add mod">
          <ac:chgData name="Choi Yong Seok" userId="29ea6c4f-dc10-4b17-9b49-e970b46c0171" providerId="ADAL" clId="{7A228C7F-A521-475E-AE6A-68E59158C469}" dt="2023-03-14T01:59:36.246" v="780" actId="1076"/>
          <ac:spMkLst>
            <pc:docMk/>
            <pc:sldMk cId="3834000921" sldId="1025"/>
            <ac:spMk id="30" creationId="{6FDC71B7-6894-E098-C16B-51A056949506}"/>
          </ac:spMkLst>
        </pc:spChg>
        <pc:spChg chg="add mod">
          <ac:chgData name="Choi Yong Seok" userId="29ea6c4f-dc10-4b17-9b49-e970b46c0171" providerId="ADAL" clId="{7A228C7F-A521-475E-AE6A-68E59158C469}" dt="2023-03-14T02:02:35.940" v="888" actId="207"/>
          <ac:spMkLst>
            <pc:docMk/>
            <pc:sldMk cId="3834000921" sldId="1025"/>
            <ac:spMk id="31" creationId="{72BC5E54-20B3-606A-8099-CD60A9CEFDA4}"/>
          </ac:spMkLst>
        </pc:spChg>
        <pc:spChg chg="add del mod">
          <ac:chgData name="Choi Yong Seok" userId="29ea6c4f-dc10-4b17-9b49-e970b46c0171" providerId="ADAL" clId="{7A228C7F-A521-475E-AE6A-68E59158C469}" dt="2023-03-14T02:00:01.126" v="806" actId="478"/>
          <ac:spMkLst>
            <pc:docMk/>
            <pc:sldMk cId="3834000921" sldId="1025"/>
            <ac:spMk id="32" creationId="{7D66E0BC-1FD2-6FE6-010F-98653E3027B4}"/>
          </ac:spMkLst>
        </pc:spChg>
        <pc:spChg chg="add mod">
          <ac:chgData name="Choi Yong Seok" userId="29ea6c4f-dc10-4b17-9b49-e970b46c0171" providerId="ADAL" clId="{7A228C7F-A521-475E-AE6A-68E59158C469}" dt="2023-03-14T02:00:27.504" v="814" actId="20577"/>
          <ac:spMkLst>
            <pc:docMk/>
            <pc:sldMk cId="3834000921" sldId="1025"/>
            <ac:spMk id="33" creationId="{4F8EBD32-8FB8-E4DE-4B8B-98EAC14A05A4}"/>
          </ac:spMkLst>
        </pc:spChg>
        <pc:spChg chg="add mod">
          <ac:chgData name="Choi Yong Seok" userId="29ea6c4f-dc10-4b17-9b49-e970b46c0171" providerId="ADAL" clId="{7A228C7F-A521-475E-AE6A-68E59158C469}" dt="2023-03-14T02:00:30.857" v="815" actId="20577"/>
          <ac:spMkLst>
            <pc:docMk/>
            <pc:sldMk cId="3834000921" sldId="1025"/>
            <ac:spMk id="34" creationId="{D64D3D02-539E-F0D5-CCCA-64544D47E524}"/>
          </ac:spMkLst>
        </pc:spChg>
        <pc:spChg chg="add mod">
          <ac:chgData name="Choi Yong Seok" userId="29ea6c4f-dc10-4b17-9b49-e970b46c0171" providerId="ADAL" clId="{7A228C7F-A521-475E-AE6A-68E59158C469}" dt="2023-03-14T02:02:25.198" v="886" actId="207"/>
          <ac:spMkLst>
            <pc:docMk/>
            <pc:sldMk cId="3834000921" sldId="1025"/>
            <ac:spMk id="35" creationId="{351E29C2-62C4-C221-341F-AEA1713B6B3A}"/>
          </ac:spMkLst>
        </pc:spChg>
        <pc:spChg chg="add mod">
          <ac:chgData name="Choi Yong Seok" userId="29ea6c4f-dc10-4b17-9b49-e970b46c0171" providerId="ADAL" clId="{7A228C7F-A521-475E-AE6A-68E59158C469}" dt="2023-03-14T02:00:36.895" v="833" actId="1038"/>
          <ac:spMkLst>
            <pc:docMk/>
            <pc:sldMk cId="3834000921" sldId="1025"/>
            <ac:spMk id="37" creationId="{948C416C-E92E-2EA4-EEEA-88221F4E4FA5}"/>
          </ac:spMkLst>
        </pc:spChg>
        <pc:spChg chg="add mod">
          <ac:chgData name="Choi Yong Seok" userId="29ea6c4f-dc10-4b17-9b49-e970b46c0171" providerId="ADAL" clId="{7A228C7F-A521-475E-AE6A-68E59158C469}" dt="2023-03-14T01:59:55.757" v="805" actId="1076"/>
          <ac:spMkLst>
            <pc:docMk/>
            <pc:sldMk cId="3834000921" sldId="1025"/>
            <ac:spMk id="39" creationId="{9FA39C94-1065-0C4C-1003-6E2382F7AA39}"/>
          </ac:spMkLst>
        </pc:spChg>
        <pc:spChg chg="add del mod">
          <ac:chgData name="Choi Yong Seok" userId="29ea6c4f-dc10-4b17-9b49-e970b46c0171" providerId="ADAL" clId="{7A228C7F-A521-475E-AE6A-68E59158C469}" dt="2023-03-14T02:01:19.828" v="850" actId="478"/>
          <ac:spMkLst>
            <pc:docMk/>
            <pc:sldMk cId="3834000921" sldId="1025"/>
            <ac:spMk id="40" creationId="{95A6CAA6-293E-DB59-6B45-FA78482D8F98}"/>
          </ac:spMkLst>
        </pc:spChg>
        <pc:spChg chg="add mod">
          <ac:chgData name="Choi Yong Seok" userId="29ea6c4f-dc10-4b17-9b49-e970b46c0171" providerId="ADAL" clId="{7A228C7F-A521-475E-AE6A-68E59158C469}" dt="2023-03-14T02:01:29.942" v="868" actId="1036"/>
          <ac:spMkLst>
            <pc:docMk/>
            <pc:sldMk cId="3834000921" sldId="1025"/>
            <ac:spMk id="41" creationId="{3EF58952-CF6A-04F8-29E1-BD730706862F}"/>
          </ac:spMkLst>
        </pc:spChg>
        <pc:spChg chg="add mod">
          <ac:chgData name="Choi Yong Seok" userId="29ea6c4f-dc10-4b17-9b49-e970b46c0171" providerId="ADAL" clId="{7A228C7F-A521-475E-AE6A-68E59158C469}" dt="2023-03-14T02:01:29.942" v="868" actId="1036"/>
          <ac:spMkLst>
            <pc:docMk/>
            <pc:sldMk cId="3834000921" sldId="1025"/>
            <ac:spMk id="42" creationId="{750A9CB7-F12B-3713-3378-5FBE16AEEED1}"/>
          </ac:spMkLst>
        </pc:spChg>
        <pc:spChg chg="add mod">
          <ac:chgData name="Choi Yong Seok" userId="29ea6c4f-dc10-4b17-9b49-e970b46c0171" providerId="ADAL" clId="{7A228C7F-A521-475E-AE6A-68E59158C469}" dt="2023-03-14T02:01:46.802" v="882" actId="1076"/>
          <ac:spMkLst>
            <pc:docMk/>
            <pc:sldMk cId="3834000921" sldId="1025"/>
            <ac:spMk id="43" creationId="{608E5C52-74AB-FAE8-5FBC-773DB77CEC7C}"/>
          </ac:spMkLst>
        </pc:spChg>
        <pc:spChg chg="add mod">
          <ac:chgData name="Choi Yong Seok" userId="29ea6c4f-dc10-4b17-9b49-e970b46c0171" providerId="ADAL" clId="{7A228C7F-A521-475E-AE6A-68E59158C469}" dt="2023-03-14T02:02:28.717" v="887" actId="207"/>
          <ac:spMkLst>
            <pc:docMk/>
            <pc:sldMk cId="3834000921" sldId="1025"/>
            <ac:spMk id="44" creationId="{D7B383F3-BD34-B802-32AF-5A09DFE83023}"/>
          </ac:spMkLst>
        </pc:spChg>
        <pc:spChg chg="add mod">
          <ac:chgData name="Choi Yong Seok" userId="29ea6c4f-dc10-4b17-9b49-e970b46c0171" providerId="ADAL" clId="{7A228C7F-A521-475E-AE6A-68E59158C469}" dt="2023-03-14T02:02:25.198" v="886" actId="207"/>
          <ac:spMkLst>
            <pc:docMk/>
            <pc:sldMk cId="3834000921" sldId="1025"/>
            <ac:spMk id="45" creationId="{7A23D454-856F-BC88-A158-77FBBDFC86BC}"/>
          </ac:spMkLst>
        </pc:spChg>
        <pc:spChg chg="add mod">
          <ac:chgData name="Choi Yong Seok" userId="29ea6c4f-dc10-4b17-9b49-e970b46c0171" providerId="ADAL" clId="{7A228C7F-A521-475E-AE6A-68E59158C469}" dt="2023-03-14T02:00:45.240" v="835" actId="1076"/>
          <ac:spMkLst>
            <pc:docMk/>
            <pc:sldMk cId="3834000921" sldId="1025"/>
            <ac:spMk id="46" creationId="{6DE871CD-19CE-4B1A-6F88-F118BAAE6696}"/>
          </ac:spMkLst>
        </pc:spChg>
        <pc:spChg chg="add mod">
          <ac:chgData name="Choi Yong Seok" userId="29ea6c4f-dc10-4b17-9b49-e970b46c0171" providerId="ADAL" clId="{7A228C7F-A521-475E-AE6A-68E59158C469}" dt="2023-03-14T02:00:56.304" v="841" actId="20577"/>
          <ac:spMkLst>
            <pc:docMk/>
            <pc:sldMk cId="3834000921" sldId="1025"/>
            <ac:spMk id="47" creationId="{3C8A5FA5-F14C-0BC3-D30A-DBBA1589F3C9}"/>
          </ac:spMkLst>
        </pc:spChg>
        <pc:spChg chg="add mod">
          <ac:chgData name="Choi Yong Seok" userId="29ea6c4f-dc10-4b17-9b49-e970b46c0171" providerId="ADAL" clId="{7A228C7F-A521-475E-AE6A-68E59158C469}" dt="2023-03-14T02:01:25.460" v="851" actId="1076"/>
          <ac:spMkLst>
            <pc:docMk/>
            <pc:sldMk cId="3834000921" sldId="1025"/>
            <ac:spMk id="48" creationId="{D0CBAAE0-2E96-38A7-78D7-1F5DD7A5853D}"/>
          </ac:spMkLst>
        </pc:spChg>
        <pc:spChg chg="add mod">
          <ac:chgData name="Choi Yong Seok" userId="29ea6c4f-dc10-4b17-9b49-e970b46c0171" providerId="ADAL" clId="{7A228C7F-A521-475E-AE6A-68E59158C469}" dt="2023-03-14T02:01:25.460" v="851" actId="1076"/>
          <ac:spMkLst>
            <pc:docMk/>
            <pc:sldMk cId="3834000921" sldId="1025"/>
            <ac:spMk id="49" creationId="{A84826C9-9BAD-A5C7-891F-32773366D4DB}"/>
          </ac:spMkLst>
        </pc:spChg>
        <pc:spChg chg="add mod">
          <ac:chgData name="Choi Yong Seok" userId="29ea6c4f-dc10-4b17-9b49-e970b46c0171" providerId="ADAL" clId="{7A228C7F-A521-475E-AE6A-68E59158C469}" dt="2023-03-14T02:01:25.460" v="851" actId="1076"/>
          <ac:spMkLst>
            <pc:docMk/>
            <pc:sldMk cId="3834000921" sldId="1025"/>
            <ac:spMk id="50" creationId="{AFAF4B85-5F1E-8D46-F991-57D274BB0BAD}"/>
          </ac:spMkLst>
        </pc:spChg>
        <pc:spChg chg="add mod">
          <ac:chgData name="Choi Yong Seok" userId="29ea6c4f-dc10-4b17-9b49-e970b46c0171" providerId="ADAL" clId="{7A228C7F-A521-475E-AE6A-68E59158C469}" dt="2023-03-14T02:01:25.460" v="851" actId="1076"/>
          <ac:spMkLst>
            <pc:docMk/>
            <pc:sldMk cId="3834000921" sldId="1025"/>
            <ac:spMk id="51" creationId="{483FE0E8-2039-EB24-4196-5F90D0695BBC}"/>
          </ac:spMkLst>
        </pc:spChg>
        <pc:spChg chg="add mod">
          <ac:chgData name="Choi Yong Seok" userId="29ea6c4f-dc10-4b17-9b49-e970b46c0171" providerId="ADAL" clId="{7A228C7F-A521-475E-AE6A-68E59158C469}" dt="2023-03-14T02:03:59.876" v="934" actId="113"/>
          <ac:spMkLst>
            <pc:docMk/>
            <pc:sldMk cId="3834000921" sldId="1025"/>
            <ac:spMk id="54" creationId="{96EF9AB5-4E26-D260-4413-59684036C2FA}"/>
          </ac:spMkLst>
        </pc:spChg>
        <pc:spChg chg="add mod">
          <ac:chgData name="Choi Yong Seok" userId="29ea6c4f-dc10-4b17-9b49-e970b46c0171" providerId="ADAL" clId="{7A228C7F-A521-475E-AE6A-68E59158C469}" dt="2023-03-14T02:04:18.246" v="938" actId="1076"/>
          <ac:spMkLst>
            <pc:docMk/>
            <pc:sldMk cId="3834000921" sldId="1025"/>
            <ac:spMk id="55" creationId="{99B77AE7-B61F-CFB4-2621-60CD96BEAC47}"/>
          </ac:spMkLst>
        </pc:spChg>
        <pc:spChg chg="add mod">
          <ac:chgData name="Choi Yong Seok" userId="29ea6c4f-dc10-4b17-9b49-e970b46c0171" providerId="ADAL" clId="{7A228C7F-A521-475E-AE6A-68E59158C469}" dt="2023-03-14T02:04:22.417" v="940" actId="1076"/>
          <ac:spMkLst>
            <pc:docMk/>
            <pc:sldMk cId="3834000921" sldId="1025"/>
            <ac:spMk id="56" creationId="{2C3A0FAD-6A6C-CC74-FE5E-870DBCB69FE1}"/>
          </ac:spMkLst>
        </pc:spChg>
        <pc:picChg chg="del">
          <ac:chgData name="Choi Yong Seok" userId="29ea6c4f-dc10-4b17-9b49-e970b46c0171" providerId="ADAL" clId="{7A228C7F-A521-475E-AE6A-68E59158C469}" dt="2023-03-14T01:54:46.325" v="585" actId="478"/>
          <ac:picMkLst>
            <pc:docMk/>
            <pc:sldMk cId="3834000921" sldId="1025"/>
            <ac:picMk id="5" creationId="{79033316-259D-66A8-45F6-E0B159CE1285}"/>
          </ac:picMkLst>
        </pc:picChg>
        <pc:picChg chg="add mod">
          <ac:chgData name="Choi Yong Seok" userId="29ea6c4f-dc10-4b17-9b49-e970b46c0171" providerId="ADAL" clId="{7A228C7F-A521-475E-AE6A-68E59158C469}" dt="2023-03-14T02:02:44.193" v="891" actId="207"/>
          <ac:picMkLst>
            <pc:docMk/>
            <pc:sldMk cId="3834000921" sldId="1025"/>
            <ac:picMk id="53" creationId="{3D9ED03A-8F75-1D5B-1E49-D60C268F3078}"/>
          </ac:picMkLst>
        </pc:picChg>
      </pc:sldChg>
      <pc:sldChg chg="del">
        <pc:chgData name="Choi Yong Seok" userId="29ea6c4f-dc10-4b17-9b49-e970b46c0171" providerId="ADAL" clId="{7A228C7F-A521-475E-AE6A-68E59158C469}" dt="2023-03-14T01:39:21.588" v="268" actId="47"/>
        <pc:sldMkLst>
          <pc:docMk/>
          <pc:sldMk cId="2025461591" sldId="1050"/>
        </pc:sldMkLst>
      </pc:sldChg>
      <pc:sldChg chg="addSp delSp modSp mod modNotesTx">
        <pc:chgData name="Choi Yong Seok" userId="29ea6c4f-dc10-4b17-9b49-e970b46c0171" providerId="ADAL" clId="{7A228C7F-A521-475E-AE6A-68E59158C469}" dt="2023-03-14T02:20:19.309" v="1531" actId="1076"/>
        <pc:sldMkLst>
          <pc:docMk/>
          <pc:sldMk cId="4093953896" sldId="1055"/>
        </pc:sldMkLst>
        <pc:spChg chg="mod">
          <ac:chgData name="Choi Yong Seok" userId="29ea6c4f-dc10-4b17-9b49-e970b46c0171" providerId="ADAL" clId="{7A228C7F-A521-475E-AE6A-68E59158C469}" dt="2023-03-14T02:20:06.541" v="1525" actId="20577"/>
          <ac:spMkLst>
            <pc:docMk/>
            <pc:sldMk cId="4093953896" sldId="1055"/>
            <ac:spMk id="3" creationId="{AF883A52-735F-F384-9DB7-00BDFCDEBEE5}"/>
          </ac:spMkLst>
        </pc:spChg>
        <pc:picChg chg="del">
          <ac:chgData name="Choi Yong Seok" userId="29ea6c4f-dc10-4b17-9b49-e970b46c0171" providerId="ADAL" clId="{7A228C7F-A521-475E-AE6A-68E59158C469}" dt="2023-03-14T02:20:10.373" v="1528" actId="478"/>
          <ac:picMkLst>
            <pc:docMk/>
            <pc:sldMk cId="4093953896" sldId="1055"/>
            <ac:picMk id="6" creationId="{842D842C-29C7-204B-5B11-38E643C894EB}"/>
          </ac:picMkLst>
        </pc:picChg>
        <pc:picChg chg="add mod">
          <ac:chgData name="Choi Yong Seok" userId="29ea6c4f-dc10-4b17-9b49-e970b46c0171" providerId="ADAL" clId="{7A228C7F-A521-475E-AE6A-68E59158C469}" dt="2023-03-14T02:20:19.309" v="1531" actId="1076"/>
          <ac:picMkLst>
            <pc:docMk/>
            <pc:sldMk cId="4093953896" sldId="1055"/>
            <ac:picMk id="7" creationId="{E95D5559-97DA-73F8-1A34-0BA538EF22D8}"/>
          </ac:picMkLst>
        </pc:picChg>
        <pc:picChg chg="del">
          <ac:chgData name="Choi Yong Seok" userId="29ea6c4f-dc10-4b17-9b49-e970b46c0171" providerId="ADAL" clId="{7A228C7F-A521-475E-AE6A-68E59158C469}" dt="2023-03-14T02:20:09.959" v="1527" actId="478"/>
          <ac:picMkLst>
            <pc:docMk/>
            <pc:sldMk cId="4093953896" sldId="1055"/>
            <ac:picMk id="9" creationId="{92A6AE88-6EE0-BD4F-E952-568A667A32B3}"/>
          </ac:picMkLst>
        </pc:picChg>
      </pc:sldChg>
      <pc:sldChg chg="delSp modSp mod">
        <pc:chgData name="Choi Yong Seok" userId="29ea6c4f-dc10-4b17-9b49-e970b46c0171" providerId="ADAL" clId="{7A228C7F-A521-475E-AE6A-68E59158C469}" dt="2023-03-14T04:36:46.624" v="1596" actId="20577"/>
        <pc:sldMkLst>
          <pc:docMk/>
          <pc:sldMk cId="370636614" sldId="1065"/>
        </pc:sldMkLst>
        <pc:spChg chg="del">
          <ac:chgData name="Choi Yong Seok" userId="29ea6c4f-dc10-4b17-9b49-e970b46c0171" providerId="ADAL" clId="{7A228C7F-A521-475E-AE6A-68E59158C469}" dt="2023-03-14T01:39:37.704" v="310" actId="478"/>
          <ac:spMkLst>
            <pc:docMk/>
            <pc:sldMk cId="370636614" sldId="1065"/>
            <ac:spMk id="6" creationId="{88D13F33-6E69-7633-7FF5-BABA4569FED8}"/>
          </ac:spMkLst>
        </pc:spChg>
        <pc:spChg chg="del">
          <ac:chgData name="Choi Yong Seok" userId="29ea6c4f-dc10-4b17-9b49-e970b46c0171" providerId="ADAL" clId="{7A228C7F-A521-475E-AE6A-68E59158C469}" dt="2023-03-14T01:39:36.561" v="308" actId="478"/>
          <ac:spMkLst>
            <pc:docMk/>
            <pc:sldMk cId="370636614" sldId="1065"/>
            <ac:spMk id="7" creationId="{EEE06F7E-85CD-A8FC-FB77-17307C6EC308}"/>
          </ac:spMkLst>
        </pc:spChg>
        <pc:spChg chg="mod">
          <ac:chgData name="Choi Yong Seok" userId="29ea6c4f-dc10-4b17-9b49-e970b46c0171" providerId="ADAL" clId="{7A228C7F-A521-475E-AE6A-68E59158C469}" dt="2023-03-14T04:36:46.624" v="1596" actId="20577"/>
          <ac:spMkLst>
            <pc:docMk/>
            <pc:sldMk cId="370636614" sldId="1065"/>
            <ac:spMk id="8" creationId="{5D99AD1C-FB57-F300-52D5-511222F26530}"/>
          </ac:spMkLst>
        </pc:spChg>
        <pc:spChg chg="mod">
          <ac:chgData name="Choi Yong Seok" userId="29ea6c4f-dc10-4b17-9b49-e970b46c0171" providerId="ADAL" clId="{7A228C7F-A521-475E-AE6A-68E59158C469}" dt="2023-03-14T01:42:59.847" v="441" actId="20577"/>
          <ac:spMkLst>
            <pc:docMk/>
            <pc:sldMk cId="370636614" sldId="1065"/>
            <ac:spMk id="15" creationId="{431CF9FB-3EAF-9923-DE4E-3310387A9AEF}"/>
          </ac:spMkLst>
        </pc:spChg>
        <pc:picChg chg="del">
          <ac:chgData name="Choi Yong Seok" userId="29ea6c4f-dc10-4b17-9b49-e970b46c0171" providerId="ADAL" clId="{7A228C7F-A521-475E-AE6A-68E59158C469}" dt="2023-03-14T01:39:36.967" v="309" actId="478"/>
          <ac:picMkLst>
            <pc:docMk/>
            <pc:sldMk cId="370636614" sldId="1065"/>
            <ac:picMk id="10" creationId="{7241BD88-7610-C6CD-631D-A50F8F68E6BF}"/>
          </ac:picMkLst>
        </pc:picChg>
      </pc:sldChg>
      <pc:sldChg chg="del">
        <pc:chgData name="Choi Yong Seok" userId="29ea6c4f-dc10-4b17-9b49-e970b46c0171" providerId="ADAL" clId="{7A228C7F-A521-475E-AE6A-68E59158C469}" dt="2023-03-14T02:21:11.580" v="1541" actId="47"/>
        <pc:sldMkLst>
          <pc:docMk/>
          <pc:sldMk cId="246776612" sldId="1066"/>
        </pc:sldMkLst>
      </pc:sldChg>
      <pc:sldChg chg="del">
        <pc:chgData name="Choi Yong Seok" userId="29ea6c4f-dc10-4b17-9b49-e970b46c0171" providerId="ADAL" clId="{7A228C7F-A521-475E-AE6A-68E59158C469}" dt="2023-03-14T02:21:13.664" v="1542" actId="47"/>
        <pc:sldMkLst>
          <pc:docMk/>
          <pc:sldMk cId="2356766185" sldId="1067"/>
        </pc:sldMkLst>
      </pc:sldChg>
      <pc:sldChg chg="addSp delSp modSp mod">
        <pc:chgData name="Choi Yong Seok" userId="29ea6c4f-dc10-4b17-9b49-e970b46c0171" providerId="ADAL" clId="{7A228C7F-A521-475E-AE6A-68E59158C469}" dt="2023-03-14T02:22:11.601" v="1591" actId="1076"/>
        <pc:sldMkLst>
          <pc:docMk/>
          <pc:sldMk cId="922053320" sldId="1069"/>
        </pc:sldMkLst>
        <pc:spChg chg="mod">
          <ac:chgData name="Choi Yong Seok" userId="29ea6c4f-dc10-4b17-9b49-e970b46c0171" providerId="ADAL" clId="{7A228C7F-A521-475E-AE6A-68E59158C469}" dt="2023-03-14T02:21:24.343" v="1566" actId="20577"/>
          <ac:spMkLst>
            <pc:docMk/>
            <pc:sldMk cId="922053320" sldId="1069"/>
            <ac:spMk id="3" creationId="{AF883A52-735F-F384-9DB7-00BDFCDEBEE5}"/>
          </ac:spMkLst>
        </pc:spChg>
        <pc:spChg chg="mod">
          <ac:chgData name="Choi Yong Seok" userId="29ea6c4f-dc10-4b17-9b49-e970b46c0171" providerId="ADAL" clId="{7A228C7F-A521-475E-AE6A-68E59158C469}" dt="2023-03-14T02:21:19.496" v="1549" actId="20577"/>
          <ac:spMkLst>
            <pc:docMk/>
            <pc:sldMk cId="922053320" sldId="1069"/>
            <ac:spMk id="4" creationId="{00000000-0000-0000-0000-000000000000}"/>
          </ac:spMkLst>
        </pc:spChg>
        <pc:picChg chg="del">
          <ac:chgData name="Choi Yong Seok" userId="29ea6c4f-dc10-4b17-9b49-e970b46c0171" providerId="ADAL" clId="{7A228C7F-A521-475E-AE6A-68E59158C469}" dt="2023-03-14T02:21:26.005" v="1567" actId="478"/>
          <ac:picMkLst>
            <pc:docMk/>
            <pc:sldMk cId="922053320" sldId="1069"/>
            <ac:picMk id="6" creationId="{DE56D378-4E00-E64C-529E-DC841129AE9D}"/>
          </ac:picMkLst>
        </pc:picChg>
        <pc:picChg chg="add del mod">
          <ac:chgData name="Choi Yong Seok" userId="29ea6c4f-dc10-4b17-9b49-e970b46c0171" providerId="ADAL" clId="{7A228C7F-A521-475E-AE6A-68E59158C469}" dt="2023-03-14T02:22:08.935" v="1589" actId="478"/>
          <ac:picMkLst>
            <pc:docMk/>
            <pc:sldMk cId="922053320" sldId="1069"/>
            <ac:picMk id="7" creationId="{9F699F1C-05A8-3147-61AA-53BAD5D0C782}"/>
          </ac:picMkLst>
        </pc:picChg>
        <pc:picChg chg="add mod">
          <ac:chgData name="Choi Yong Seok" userId="29ea6c4f-dc10-4b17-9b49-e970b46c0171" providerId="ADAL" clId="{7A228C7F-A521-475E-AE6A-68E59158C469}" dt="2023-03-14T02:22:11.601" v="1591" actId="1076"/>
          <ac:picMkLst>
            <pc:docMk/>
            <pc:sldMk cId="922053320" sldId="1069"/>
            <ac:picMk id="9" creationId="{0FCF6EEF-D6D3-2437-DD2D-0210A1062BBF}"/>
          </ac:picMkLst>
        </pc:picChg>
      </pc:sldChg>
      <pc:sldChg chg="del">
        <pc:chgData name="Choi Yong Seok" userId="29ea6c4f-dc10-4b17-9b49-e970b46c0171" providerId="ADAL" clId="{7A228C7F-A521-475E-AE6A-68E59158C469}" dt="2023-03-14T02:21:09.297" v="1540" actId="47"/>
        <pc:sldMkLst>
          <pc:docMk/>
          <pc:sldMk cId="2637524944" sldId="1070"/>
        </pc:sldMkLst>
      </pc:sldChg>
      <pc:sldChg chg="del">
        <pc:chgData name="Choi Yong Seok" userId="29ea6c4f-dc10-4b17-9b49-e970b46c0171" providerId="ADAL" clId="{7A228C7F-A521-475E-AE6A-68E59158C469}" dt="2023-03-14T02:21:04.248" v="1539" actId="47"/>
        <pc:sldMkLst>
          <pc:docMk/>
          <pc:sldMk cId="3902643916" sldId="1071"/>
        </pc:sldMkLst>
      </pc:sldChg>
      <pc:sldChg chg="addSp delSp modSp mod">
        <pc:chgData name="Choi Yong Seok" userId="29ea6c4f-dc10-4b17-9b49-e970b46c0171" providerId="ADAL" clId="{7A228C7F-A521-475E-AE6A-68E59158C469}" dt="2023-03-14T02:20:33.500" v="1538" actId="1076"/>
        <pc:sldMkLst>
          <pc:docMk/>
          <pc:sldMk cId="3071308725" sldId="1072"/>
        </pc:sldMkLst>
        <pc:spChg chg="mod">
          <ac:chgData name="Choi Yong Seok" userId="29ea6c4f-dc10-4b17-9b49-e970b46c0171" providerId="ADAL" clId="{7A228C7F-A521-475E-AE6A-68E59158C469}" dt="2023-03-14T02:20:24.014" v="1535" actId="20577"/>
          <ac:spMkLst>
            <pc:docMk/>
            <pc:sldMk cId="3071308725" sldId="1072"/>
            <ac:spMk id="3" creationId="{AF883A52-735F-F384-9DB7-00BDFCDEBEE5}"/>
          </ac:spMkLst>
        </pc:spChg>
        <pc:picChg chg="del">
          <ac:chgData name="Choi Yong Seok" userId="29ea6c4f-dc10-4b17-9b49-e970b46c0171" providerId="ADAL" clId="{7A228C7F-A521-475E-AE6A-68E59158C469}" dt="2023-03-14T02:20:25.756" v="1536" actId="478"/>
          <ac:picMkLst>
            <pc:docMk/>
            <pc:sldMk cId="3071308725" sldId="1072"/>
            <ac:picMk id="6" creationId="{B0502E22-17D7-5DFE-A06E-162B3E5218FC}"/>
          </ac:picMkLst>
        </pc:picChg>
        <pc:picChg chg="add mod">
          <ac:chgData name="Choi Yong Seok" userId="29ea6c4f-dc10-4b17-9b49-e970b46c0171" providerId="ADAL" clId="{7A228C7F-A521-475E-AE6A-68E59158C469}" dt="2023-03-14T02:20:33.500" v="1538" actId="1076"/>
          <ac:picMkLst>
            <pc:docMk/>
            <pc:sldMk cId="3071308725" sldId="1072"/>
            <ac:picMk id="7" creationId="{9DC73B0A-F015-3AB1-5215-A611FBEA3C12}"/>
          </ac:picMkLst>
        </pc:picChg>
      </pc:sldChg>
      <pc:sldChg chg="modSp add mod modNotesTx">
        <pc:chgData name="Choi Yong Seok" userId="29ea6c4f-dc10-4b17-9b49-e970b46c0171" providerId="ADAL" clId="{7A228C7F-A521-475E-AE6A-68E59158C469}" dt="2023-03-14T04:38:54.305" v="1604"/>
        <pc:sldMkLst>
          <pc:docMk/>
          <pc:sldMk cId="725827051" sldId="1073"/>
        </pc:sldMkLst>
        <pc:spChg chg="mod">
          <ac:chgData name="Choi Yong Seok" userId="29ea6c4f-dc10-4b17-9b49-e970b46c0171" providerId="ADAL" clId="{7A228C7F-A521-475E-AE6A-68E59158C469}" dt="2023-03-14T01:46:26.992" v="541" actId="207"/>
          <ac:spMkLst>
            <pc:docMk/>
            <pc:sldMk cId="725827051" sldId="1073"/>
            <ac:spMk id="15" creationId="{431CF9FB-3EAF-9923-DE4E-3310387A9AEF}"/>
          </ac:spMkLst>
        </pc:spChg>
      </pc:sldChg>
      <pc:sldChg chg="addSp delSp modSp add mod">
        <pc:chgData name="Choi Yong Seok" userId="29ea6c4f-dc10-4b17-9b49-e970b46c0171" providerId="ADAL" clId="{7A228C7F-A521-475E-AE6A-68E59158C469}" dt="2023-03-14T02:04:55.986" v="982" actId="1076"/>
        <pc:sldMkLst>
          <pc:docMk/>
          <pc:sldMk cId="643144924" sldId="1074"/>
        </pc:sldMkLst>
        <pc:spChg chg="mod">
          <ac:chgData name="Choi Yong Seok" userId="29ea6c4f-dc10-4b17-9b49-e970b46c0171" providerId="ADAL" clId="{7A228C7F-A521-475E-AE6A-68E59158C469}" dt="2023-03-14T02:04:41.605" v="979" actId="20577"/>
          <ac:spMkLst>
            <pc:docMk/>
            <pc:sldMk cId="643144924" sldId="1074"/>
            <ac:spMk id="3" creationId="{AF883A52-735F-F384-9DB7-00BDFCDEBEE5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8" creationId="{534F4024-50D2-A634-FB44-58D5745223A7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9" creationId="{1146AB69-FD59-0F9A-7D64-AB52C131D690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12" creationId="{B0C5EDF5-EEC9-6AF9-CFB9-B71F67107037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15" creationId="{DB6D3D3B-39E6-9600-4382-04AC99396737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20" creationId="{7010A1A2-8285-32B0-15DE-94C766433062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23" creationId="{CA74DFF7-AC09-6C46-2F94-2025EAD9B752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24" creationId="{86DE9496-503F-C009-A123-A634BC90D750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25" creationId="{CE701600-3CF0-61CE-7123-24ADFE287A5E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26" creationId="{C1F900ED-878F-22CD-2B21-E71C593F86F2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27" creationId="{E1CB314A-9132-1E5B-1AC7-DE03AFBF98E0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28" creationId="{94D2A70A-3DA1-7E0E-C138-B1A020EA1093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29" creationId="{FCBCD61B-68BF-9745-758B-8A0E182C2571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30" creationId="{6FDC71B7-6894-E098-C16B-51A056949506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31" creationId="{72BC5E54-20B3-606A-8099-CD60A9CEFDA4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33" creationId="{4F8EBD32-8FB8-E4DE-4B8B-98EAC14A05A4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34" creationId="{D64D3D02-539E-F0D5-CCCA-64544D47E524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35" creationId="{351E29C2-62C4-C221-341F-AEA1713B6B3A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37" creationId="{948C416C-E92E-2EA4-EEEA-88221F4E4FA5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39" creationId="{9FA39C94-1065-0C4C-1003-6E2382F7AA39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41" creationId="{3EF58952-CF6A-04F8-29E1-BD730706862F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42" creationId="{750A9CB7-F12B-3713-3378-5FBE16AEEED1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43" creationId="{608E5C52-74AB-FAE8-5FBC-773DB77CEC7C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44" creationId="{D7B383F3-BD34-B802-32AF-5A09DFE83023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45" creationId="{7A23D454-856F-BC88-A158-77FBBDFC86BC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46" creationId="{6DE871CD-19CE-4B1A-6F88-F118BAAE6696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47" creationId="{3C8A5FA5-F14C-0BC3-D30A-DBBA1589F3C9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48" creationId="{D0CBAAE0-2E96-38A7-78D7-1F5DD7A5853D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49" creationId="{A84826C9-9BAD-A5C7-891F-32773366D4DB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50" creationId="{AFAF4B85-5F1E-8D46-F991-57D274BB0BAD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51" creationId="{483FE0E8-2039-EB24-4196-5F90D0695BBC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54" creationId="{96EF9AB5-4E26-D260-4413-59684036C2FA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55" creationId="{99B77AE7-B61F-CFB4-2621-60CD96BEAC47}"/>
          </ac:spMkLst>
        </pc:spChg>
        <pc:spChg chg="del">
          <ac:chgData name="Choi Yong Seok" userId="29ea6c4f-dc10-4b17-9b49-e970b46c0171" providerId="ADAL" clId="{7A228C7F-A521-475E-AE6A-68E59158C469}" dt="2023-03-14T02:04:45.106" v="980" actId="478"/>
          <ac:spMkLst>
            <pc:docMk/>
            <pc:sldMk cId="643144924" sldId="1074"/>
            <ac:spMk id="56" creationId="{2C3A0FAD-6A6C-CC74-FE5E-870DBCB69FE1}"/>
          </ac:spMkLst>
        </pc:spChg>
        <pc:picChg chg="add mod">
          <ac:chgData name="Choi Yong Seok" userId="29ea6c4f-dc10-4b17-9b49-e970b46c0171" providerId="ADAL" clId="{7A228C7F-A521-475E-AE6A-68E59158C469}" dt="2023-03-14T02:04:55.986" v="982" actId="1076"/>
          <ac:picMkLst>
            <pc:docMk/>
            <pc:sldMk cId="643144924" sldId="1074"/>
            <ac:picMk id="6" creationId="{79BA9A5C-2813-6DB7-9AB6-D0DEF065BCBB}"/>
          </ac:picMkLst>
        </pc:picChg>
        <pc:picChg chg="del">
          <ac:chgData name="Choi Yong Seok" userId="29ea6c4f-dc10-4b17-9b49-e970b46c0171" providerId="ADAL" clId="{7A228C7F-A521-475E-AE6A-68E59158C469}" dt="2023-03-14T02:04:45.106" v="980" actId="478"/>
          <ac:picMkLst>
            <pc:docMk/>
            <pc:sldMk cId="643144924" sldId="1074"/>
            <ac:picMk id="53" creationId="{3D9ED03A-8F75-1D5B-1E49-D60C268F3078}"/>
          </ac:picMkLst>
        </pc:picChg>
      </pc:sldChg>
      <pc:sldChg chg="addSp modSp add mod">
        <pc:chgData name="Choi Yong Seok" userId="29ea6c4f-dc10-4b17-9b49-e970b46c0171" providerId="ADAL" clId="{7A228C7F-A521-475E-AE6A-68E59158C469}" dt="2023-03-14T04:39:22.371" v="1605" actId="20577"/>
        <pc:sldMkLst>
          <pc:docMk/>
          <pc:sldMk cId="1403760297" sldId="1075"/>
        </pc:sldMkLst>
        <pc:spChg chg="mod">
          <ac:chgData name="Choi Yong Seok" userId="29ea6c4f-dc10-4b17-9b49-e970b46c0171" providerId="ADAL" clId="{7A228C7F-A521-475E-AE6A-68E59158C469}" dt="2023-03-14T02:06:36.507" v="1041" actId="6549"/>
          <ac:spMkLst>
            <pc:docMk/>
            <pc:sldMk cId="1403760297" sldId="1075"/>
            <ac:spMk id="3" creationId="{AF883A52-735F-F384-9DB7-00BDFCDEBEE5}"/>
          </ac:spMkLst>
        </pc:spChg>
        <pc:spChg chg="add mod">
          <ac:chgData name="Choi Yong Seok" userId="29ea6c4f-dc10-4b17-9b49-e970b46c0171" providerId="ADAL" clId="{7A228C7F-A521-475E-AE6A-68E59158C469}" dt="2023-03-14T02:07:15.305" v="1121" actId="115"/>
          <ac:spMkLst>
            <pc:docMk/>
            <pc:sldMk cId="1403760297" sldId="1075"/>
            <ac:spMk id="5" creationId="{800DCEDB-68A0-593C-6878-A73AA3C14BBA}"/>
          </ac:spMkLst>
        </pc:spChg>
        <pc:spChg chg="add mod">
          <ac:chgData name="Choi Yong Seok" userId="29ea6c4f-dc10-4b17-9b49-e970b46c0171" providerId="ADAL" clId="{7A228C7F-A521-475E-AE6A-68E59158C469}" dt="2023-03-14T04:39:22.371" v="1605" actId="20577"/>
          <ac:spMkLst>
            <pc:docMk/>
            <pc:sldMk cId="1403760297" sldId="1075"/>
            <ac:spMk id="7" creationId="{5B3C97DB-8E08-83DE-9377-AE0792720470}"/>
          </ac:spMkLst>
        </pc:spChg>
        <pc:picChg chg="mod modCrop">
          <ac:chgData name="Choi Yong Seok" userId="29ea6c4f-dc10-4b17-9b49-e970b46c0171" providerId="ADAL" clId="{7A228C7F-A521-475E-AE6A-68E59158C469}" dt="2023-03-14T02:06:51.690" v="1064" actId="1076"/>
          <ac:picMkLst>
            <pc:docMk/>
            <pc:sldMk cId="1403760297" sldId="1075"/>
            <ac:picMk id="6" creationId="{79BA9A5C-2813-6DB7-9AB6-D0DEF065BCBB}"/>
          </ac:picMkLst>
        </pc:picChg>
      </pc:sldChg>
      <pc:sldChg chg="addSp delSp modSp add mod">
        <pc:chgData name="Choi Yong Seok" userId="29ea6c4f-dc10-4b17-9b49-e970b46c0171" providerId="ADAL" clId="{7A228C7F-A521-475E-AE6A-68E59158C469}" dt="2023-03-14T02:17:48.532" v="1522" actId="1076"/>
        <pc:sldMkLst>
          <pc:docMk/>
          <pc:sldMk cId="2973213456" sldId="1076"/>
        </pc:sldMkLst>
        <pc:spChg chg="mod">
          <ac:chgData name="Choi Yong Seok" userId="29ea6c4f-dc10-4b17-9b49-e970b46c0171" providerId="ADAL" clId="{7A228C7F-A521-475E-AE6A-68E59158C469}" dt="2023-03-14T02:13:30.997" v="1245" actId="20577"/>
          <ac:spMkLst>
            <pc:docMk/>
            <pc:sldMk cId="2973213456" sldId="1076"/>
            <ac:spMk id="5" creationId="{800DCEDB-68A0-593C-6878-A73AA3C14BBA}"/>
          </ac:spMkLst>
        </pc:spChg>
        <pc:spChg chg="del">
          <ac:chgData name="Choi Yong Seok" userId="29ea6c4f-dc10-4b17-9b49-e970b46c0171" providerId="ADAL" clId="{7A228C7F-A521-475E-AE6A-68E59158C469}" dt="2023-03-14T02:13:40.999" v="1246" actId="478"/>
          <ac:spMkLst>
            <pc:docMk/>
            <pc:sldMk cId="2973213456" sldId="1076"/>
            <ac:spMk id="7" creationId="{5B3C97DB-8E08-83DE-9377-AE0792720470}"/>
          </ac:spMkLst>
        </pc:spChg>
        <pc:spChg chg="add mod">
          <ac:chgData name="Choi Yong Seok" userId="29ea6c4f-dc10-4b17-9b49-e970b46c0171" providerId="ADAL" clId="{7A228C7F-A521-475E-AE6A-68E59158C469}" dt="2023-03-14T02:14:53.806" v="1291" actId="20577"/>
          <ac:spMkLst>
            <pc:docMk/>
            <pc:sldMk cId="2973213456" sldId="1076"/>
            <ac:spMk id="8" creationId="{73DB3E1C-378E-B5A9-DD3D-89BD7CD9BED9}"/>
          </ac:spMkLst>
        </pc:spChg>
        <pc:spChg chg="add mod">
          <ac:chgData name="Choi Yong Seok" userId="29ea6c4f-dc10-4b17-9b49-e970b46c0171" providerId="ADAL" clId="{7A228C7F-A521-475E-AE6A-68E59158C469}" dt="2023-03-14T02:14:42.751" v="1287" actId="1076"/>
          <ac:spMkLst>
            <pc:docMk/>
            <pc:sldMk cId="2973213456" sldId="1076"/>
            <ac:spMk id="9" creationId="{F45E1E6C-0749-5D88-B06C-9EA6F3D63265}"/>
          </ac:spMkLst>
        </pc:spChg>
        <pc:spChg chg="add mod">
          <ac:chgData name="Choi Yong Seok" userId="29ea6c4f-dc10-4b17-9b49-e970b46c0171" providerId="ADAL" clId="{7A228C7F-A521-475E-AE6A-68E59158C469}" dt="2023-03-14T02:15:19.401" v="1354" actId="20577"/>
          <ac:spMkLst>
            <pc:docMk/>
            <pc:sldMk cId="2973213456" sldId="1076"/>
            <ac:spMk id="10" creationId="{F921911C-E10A-B0C3-17C3-381689D2A457}"/>
          </ac:spMkLst>
        </pc:spChg>
        <pc:spChg chg="add mod">
          <ac:chgData name="Choi Yong Seok" userId="29ea6c4f-dc10-4b17-9b49-e970b46c0171" providerId="ADAL" clId="{7A228C7F-A521-475E-AE6A-68E59158C469}" dt="2023-03-14T02:15:58.842" v="1403" actId="1076"/>
          <ac:spMkLst>
            <pc:docMk/>
            <pc:sldMk cId="2973213456" sldId="1076"/>
            <ac:spMk id="12" creationId="{35044F19-BC9B-30BB-639A-88043034D458}"/>
          </ac:spMkLst>
        </pc:spChg>
        <pc:spChg chg="add mod">
          <ac:chgData name="Choi Yong Seok" userId="29ea6c4f-dc10-4b17-9b49-e970b46c0171" providerId="ADAL" clId="{7A228C7F-A521-475E-AE6A-68E59158C469}" dt="2023-03-14T02:17:01.162" v="1446" actId="20577"/>
          <ac:spMkLst>
            <pc:docMk/>
            <pc:sldMk cId="2973213456" sldId="1076"/>
            <ac:spMk id="13" creationId="{F12AFACD-F8D6-487D-4330-19D7BDB810CB}"/>
          </ac:spMkLst>
        </pc:spChg>
        <pc:spChg chg="add mod">
          <ac:chgData name="Choi Yong Seok" userId="29ea6c4f-dc10-4b17-9b49-e970b46c0171" providerId="ADAL" clId="{7A228C7F-A521-475E-AE6A-68E59158C469}" dt="2023-03-14T02:17:48.532" v="1522" actId="1076"/>
          <ac:spMkLst>
            <pc:docMk/>
            <pc:sldMk cId="2973213456" sldId="1076"/>
            <ac:spMk id="14" creationId="{16693E2F-8916-C6F6-84D8-F18B61661A87}"/>
          </ac:spMkLst>
        </pc:spChg>
      </pc:sldChg>
      <pc:sldChg chg="addSp delSp modSp add mod">
        <pc:chgData name="Choi Yong Seok" userId="29ea6c4f-dc10-4b17-9b49-e970b46c0171" providerId="ADAL" clId="{7A228C7F-A521-475E-AE6A-68E59158C469}" dt="2023-03-14T02:21:54.041" v="1588" actId="1076"/>
        <pc:sldMkLst>
          <pc:docMk/>
          <pc:sldMk cId="2860995398" sldId="1077"/>
        </pc:sldMkLst>
        <pc:spChg chg="mod">
          <ac:chgData name="Choi Yong Seok" userId="29ea6c4f-dc10-4b17-9b49-e970b46c0171" providerId="ADAL" clId="{7A228C7F-A521-475E-AE6A-68E59158C469}" dt="2023-03-14T02:21:41.903" v="1585" actId="20577"/>
          <ac:spMkLst>
            <pc:docMk/>
            <pc:sldMk cId="2860995398" sldId="1077"/>
            <ac:spMk id="3" creationId="{AF883A52-735F-F384-9DB7-00BDFCDEBEE5}"/>
          </ac:spMkLst>
        </pc:spChg>
        <pc:picChg chg="add mod">
          <ac:chgData name="Choi Yong Seok" userId="29ea6c4f-dc10-4b17-9b49-e970b46c0171" providerId="ADAL" clId="{7A228C7F-A521-475E-AE6A-68E59158C469}" dt="2023-03-14T02:21:54.041" v="1588" actId="1076"/>
          <ac:picMkLst>
            <pc:docMk/>
            <pc:sldMk cId="2860995398" sldId="1077"/>
            <ac:picMk id="6" creationId="{EA6B039D-0118-916D-A7B4-53EFE67BBEA5}"/>
          </ac:picMkLst>
        </pc:picChg>
        <pc:picChg chg="del">
          <ac:chgData name="Choi Yong Seok" userId="29ea6c4f-dc10-4b17-9b49-e970b46c0171" providerId="ADAL" clId="{7A228C7F-A521-475E-AE6A-68E59158C469}" dt="2023-03-14T02:21:52.151" v="1586" actId="478"/>
          <ac:picMkLst>
            <pc:docMk/>
            <pc:sldMk cId="2860995398" sldId="1077"/>
            <ac:picMk id="7" creationId="{9F699F1C-05A8-3147-61AA-53BAD5D0C782}"/>
          </ac:picMkLst>
        </pc:picChg>
      </pc:sldChg>
    </pc:docChg>
  </pc:docChgLst>
  <pc:docChgLst>
    <pc:chgData name="Choi Yong Seok" userId="29ea6c4f-dc10-4b17-9b49-e970b46c0171" providerId="ADAL" clId="{E6BE31BA-2F67-2F45-9C55-A74A48CD2830}"/>
    <pc:docChg chg="modSld">
      <pc:chgData name="Choi Yong Seok" userId="29ea6c4f-dc10-4b17-9b49-e970b46c0171" providerId="ADAL" clId="{E6BE31BA-2F67-2F45-9C55-A74A48CD2830}" dt="2022-11-07T10:05:24.809" v="0" actId="20577"/>
      <pc:docMkLst>
        <pc:docMk/>
      </pc:docMkLst>
      <pc:sldChg chg="modNotesTx">
        <pc:chgData name="Choi Yong Seok" userId="29ea6c4f-dc10-4b17-9b49-e970b46c0171" providerId="ADAL" clId="{E6BE31BA-2F67-2F45-9C55-A74A48CD2830}" dt="2022-11-07T10:05:24.809" v="0" actId="20577"/>
        <pc:sldMkLst>
          <pc:docMk/>
          <pc:sldMk cId="1335508778" sldId="364"/>
        </pc:sldMkLst>
      </pc:sldChg>
    </pc:docChg>
  </pc:docChgLst>
  <pc:docChgLst>
    <pc:chgData name="Choi Yong Seok" userId="29ea6c4f-dc10-4b17-9b49-e970b46c0171" providerId="ADAL" clId="{C21943A9-43CE-4013-A606-D6316D8CBD0F}"/>
    <pc:docChg chg="undo redo custSel addSld delSld modSld">
      <pc:chgData name="Choi Yong Seok" userId="29ea6c4f-dc10-4b17-9b49-e970b46c0171" providerId="ADAL" clId="{C21943A9-43CE-4013-A606-D6316D8CBD0F}" dt="2022-06-06T09:16:40.882" v="7874" actId="47"/>
      <pc:docMkLst>
        <pc:docMk/>
      </pc:docMkLst>
      <pc:sldChg chg="addSp delSp modSp mod">
        <pc:chgData name="Choi Yong Seok" userId="29ea6c4f-dc10-4b17-9b49-e970b46c0171" providerId="ADAL" clId="{C21943A9-43CE-4013-A606-D6316D8CBD0F}" dt="2022-06-06T04:26:59.275" v="141" actId="1076"/>
        <pc:sldMkLst>
          <pc:docMk/>
          <pc:sldMk cId="1335508778" sldId="364"/>
        </pc:sldMkLst>
        <pc:spChg chg="mod">
          <ac:chgData name="Choi Yong Seok" userId="29ea6c4f-dc10-4b17-9b49-e970b46c0171" providerId="ADAL" clId="{C21943A9-43CE-4013-A606-D6316D8CBD0F}" dt="2022-06-06T04:26:26.020" v="137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C21943A9-43CE-4013-A606-D6316D8CBD0F}" dt="2022-06-06T04:26:10.972" v="130" actId="1036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C21943A9-43CE-4013-A606-D6316D8CBD0F}" dt="2022-06-06T04:26:21.120" v="133" actId="12788"/>
          <ac:spMkLst>
            <pc:docMk/>
            <pc:sldMk cId="1335508778" sldId="364"/>
            <ac:spMk id="5" creationId="{E8BF452F-36B6-160E-7EDD-D9A860F416A6}"/>
          </ac:spMkLst>
        </pc:spChg>
        <pc:picChg chg="del">
          <ac:chgData name="Choi Yong Seok" userId="29ea6c4f-dc10-4b17-9b49-e970b46c0171" providerId="ADAL" clId="{C21943A9-43CE-4013-A606-D6316D8CBD0F}" dt="2022-06-06T04:26:53.365" v="138" actId="478"/>
          <ac:picMkLst>
            <pc:docMk/>
            <pc:sldMk cId="1335508778" sldId="364"/>
            <ac:picMk id="8" creationId="{E904C728-08DF-1ABA-3763-D59DA01F8130}"/>
          </ac:picMkLst>
        </pc:picChg>
        <pc:picChg chg="add mod">
          <ac:chgData name="Choi Yong Seok" userId="29ea6c4f-dc10-4b17-9b49-e970b46c0171" providerId="ADAL" clId="{C21943A9-43CE-4013-A606-D6316D8CBD0F}" dt="2022-06-06T04:26:59.275" v="141" actId="1076"/>
          <ac:picMkLst>
            <pc:docMk/>
            <pc:sldMk cId="1335508778" sldId="364"/>
            <ac:picMk id="9" creationId="{70F474E0-7BC2-0AF2-C76E-A1A7EA23EB57}"/>
          </ac:picMkLst>
        </pc:picChg>
      </pc:sldChg>
      <pc:sldChg chg="modSp mod">
        <pc:chgData name="Choi Yong Seok" userId="29ea6c4f-dc10-4b17-9b49-e970b46c0171" providerId="ADAL" clId="{C21943A9-43CE-4013-A606-D6316D8CBD0F}" dt="2022-06-06T05:02:35.748" v="1253"/>
        <pc:sldMkLst>
          <pc:docMk/>
          <pc:sldMk cId="2614291775" sldId="705"/>
        </pc:sldMkLst>
        <pc:spChg chg="mod">
          <ac:chgData name="Choi Yong Seok" userId="29ea6c4f-dc10-4b17-9b49-e970b46c0171" providerId="ADAL" clId="{C21943A9-43CE-4013-A606-D6316D8CBD0F}" dt="2022-06-06T05:02:35.748" v="1253"/>
          <ac:spMkLst>
            <pc:docMk/>
            <pc:sldMk cId="2614291775" sldId="705"/>
            <ac:spMk id="3" creationId="{AF883A52-735F-F384-9DB7-00BDFCDEBEE5}"/>
          </ac:spMkLst>
        </pc:spChg>
      </pc:sldChg>
      <pc:sldChg chg="add del">
        <pc:chgData name="Choi Yong Seok" userId="29ea6c4f-dc10-4b17-9b49-e970b46c0171" providerId="ADAL" clId="{C21943A9-43CE-4013-A606-D6316D8CBD0F}" dt="2022-06-06T06:19:30.302" v="5094" actId="47"/>
        <pc:sldMkLst>
          <pc:docMk/>
          <pc:sldMk cId="176008663" sldId="706"/>
        </pc:sldMkLst>
      </pc:sldChg>
      <pc:sldChg chg="add del">
        <pc:chgData name="Choi Yong Seok" userId="29ea6c4f-dc10-4b17-9b49-e970b46c0171" providerId="ADAL" clId="{C21943A9-43CE-4013-A606-D6316D8CBD0F}" dt="2022-06-06T06:19:30.302" v="5094" actId="47"/>
        <pc:sldMkLst>
          <pc:docMk/>
          <pc:sldMk cId="1426656911" sldId="707"/>
        </pc:sldMkLst>
      </pc:sldChg>
      <pc:sldChg chg="add del">
        <pc:chgData name="Choi Yong Seok" userId="29ea6c4f-dc10-4b17-9b49-e970b46c0171" providerId="ADAL" clId="{C21943A9-43CE-4013-A606-D6316D8CBD0F}" dt="2022-06-06T06:19:30.302" v="5094" actId="47"/>
        <pc:sldMkLst>
          <pc:docMk/>
          <pc:sldMk cId="174975379" sldId="708"/>
        </pc:sldMkLst>
      </pc:sldChg>
      <pc:sldChg chg="add del">
        <pc:chgData name="Choi Yong Seok" userId="29ea6c4f-dc10-4b17-9b49-e970b46c0171" providerId="ADAL" clId="{C21943A9-43CE-4013-A606-D6316D8CBD0F}" dt="2022-06-06T06:19:30.302" v="5094" actId="47"/>
        <pc:sldMkLst>
          <pc:docMk/>
          <pc:sldMk cId="4007930440" sldId="709"/>
        </pc:sldMkLst>
      </pc:sldChg>
      <pc:sldChg chg="add del">
        <pc:chgData name="Choi Yong Seok" userId="29ea6c4f-dc10-4b17-9b49-e970b46c0171" providerId="ADAL" clId="{C21943A9-43CE-4013-A606-D6316D8CBD0F}" dt="2022-06-06T06:19:30.302" v="5094" actId="47"/>
        <pc:sldMkLst>
          <pc:docMk/>
          <pc:sldMk cId="1353920352" sldId="710"/>
        </pc:sldMkLst>
      </pc:sldChg>
      <pc:sldChg chg="add del">
        <pc:chgData name="Choi Yong Seok" userId="29ea6c4f-dc10-4b17-9b49-e970b46c0171" providerId="ADAL" clId="{C21943A9-43CE-4013-A606-D6316D8CBD0F}" dt="2022-06-06T06:19:30.302" v="5094" actId="47"/>
        <pc:sldMkLst>
          <pc:docMk/>
          <pc:sldMk cId="2157726952" sldId="711"/>
        </pc:sldMkLst>
      </pc:sldChg>
      <pc:sldChg chg="add del">
        <pc:chgData name="Choi Yong Seok" userId="29ea6c4f-dc10-4b17-9b49-e970b46c0171" providerId="ADAL" clId="{C21943A9-43CE-4013-A606-D6316D8CBD0F}" dt="2022-06-06T06:19:30.302" v="5094" actId="47"/>
        <pc:sldMkLst>
          <pc:docMk/>
          <pc:sldMk cId="397407924" sldId="712"/>
        </pc:sldMkLst>
      </pc:sldChg>
      <pc:sldChg chg="add del">
        <pc:chgData name="Choi Yong Seok" userId="29ea6c4f-dc10-4b17-9b49-e970b46c0171" providerId="ADAL" clId="{C21943A9-43CE-4013-A606-D6316D8CBD0F}" dt="2022-06-06T06:19:30.302" v="5094" actId="47"/>
        <pc:sldMkLst>
          <pc:docMk/>
          <pc:sldMk cId="3687556420" sldId="713"/>
        </pc:sldMkLst>
      </pc:sldChg>
      <pc:sldChg chg="add del">
        <pc:chgData name="Choi Yong Seok" userId="29ea6c4f-dc10-4b17-9b49-e970b46c0171" providerId="ADAL" clId="{C21943A9-43CE-4013-A606-D6316D8CBD0F}" dt="2022-06-06T06:19:30.302" v="5094" actId="47"/>
        <pc:sldMkLst>
          <pc:docMk/>
          <pc:sldMk cId="2798889651" sldId="714"/>
        </pc:sldMkLst>
      </pc:sldChg>
      <pc:sldChg chg="add del">
        <pc:chgData name="Choi Yong Seok" userId="29ea6c4f-dc10-4b17-9b49-e970b46c0171" providerId="ADAL" clId="{C21943A9-43CE-4013-A606-D6316D8CBD0F}" dt="2022-06-06T06:19:30.302" v="5094" actId="47"/>
        <pc:sldMkLst>
          <pc:docMk/>
          <pc:sldMk cId="307911198" sldId="715"/>
        </pc:sldMkLst>
      </pc:sldChg>
      <pc:sldChg chg="add del">
        <pc:chgData name="Choi Yong Seok" userId="29ea6c4f-dc10-4b17-9b49-e970b46c0171" providerId="ADAL" clId="{C21943A9-43CE-4013-A606-D6316D8CBD0F}" dt="2022-06-06T06:19:30.302" v="5094" actId="47"/>
        <pc:sldMkLst>
          <pc:docMk/>
          <pc:sldMk cId="2023721304" sldId="716"/>
        </pc:sldMkLst>
      </pc:sldChg>
      <pc:sldChg chg="add del">
        <pc:chgData name="Choi Yong Seok" userId="29ea6c4f-dc10-4b17-9b49-e970b46c0171" providerId="ADAL" clId="{C21943A9-43CE-4013-A606-D6316D8CBD0F}" dt="2022-06-06T06:19:30.302" v="5094" actId="47"/>
        <pc:sldMkLst>
          <pc:docMk/>
          <pc:sldMk cId="1522785601" sldId="717"/>
        </pc:sldMkLst>
      </pc:sldChg>
      <pc:sldChg chg="addSp modSp add mod">
        <pc:chgData name="Choi Yong Seok" userId="29ea6c4f-dc10-4b17-9b49-e970b46c0171" providerId="ADAL" clId="{C21943A9-43CE-4013-A606-D6316D8CBD0F}" dt="2022-06-06T05:12:38.922" v="2274" actId="14100"/>
        <pc:sldMkLst>
          <pc:docMk/>
          <pc:sldMk cId="831556918" sldId="718"/>
        </pc:sldMkLst>
        <pc:spChg chg="mod">
          <ac:chgData name="Choi Yong Seok" userId="29ea6c4f-dc10-4b17-9b49-e970b46c0171" providerId="ADAL" clId="{C21943A9-43CE-4013-A606-D6316D8CBD0F}" dt="2022-06-06T05:11:17.517" v="2271" actId="20577"/>
          <ac:spMkLst>
            <pc:docMk/>
            <pc:sldMk cId="831556918" sldId="718"/>
            <ac:spMk id="3" creationId="{AF883A52-735F-F384-9DB7-00BDFCDEBEE5}"/>
          </ac:spMkLst>
        </pc:spChg>
        <pc:picChg chg="add mod">
          <ac:chgData name="Choi Yong Seok" userId="29ea6c4f-dc10-4b17-9b49-e970b46c0171" providerId="ADAL" clId="{C21943A9-43CE-4013-A606-D6316D8CBD0F}" dt="2022-06-06T05:12:38.922" v="2274" actId="14100"/>
          <ac:picMkLst>
            <pc:docMk/>
            <pc:sldMk cId="831556918" sldId="718"/>
            <ac:picMk id="6" creationId="{B295CCAF-9FD5-22B6-E91D-E6EBAE3C9F80}"/>
          </ac:picMkLst>
        </pc:picChg>
      </pc:sldChg>
      <pc:sldChg chg="addSp delSp modSp add mod">
        <pc:chgData name="Choi Yong Seok" userId="29ea6c4f-dc10-4b17-9b49-e970b46c0171" providerId="ADAL" clId="{C21943A9-43CE-4013-A606-D6316D8CBD0F}" dt="2022-06-06T05:24:44.411" v="3293" actId="20577"/>
        <pc:sldMkLst>
          <pc:docMk/>
          <pc:sldMk cId="3174800830" sldId="719"/>
        </pc:sldMkLst>
        <pc:spChg chg="mod">
          <ac:chgData name="Choi Yong Seok" userId="29ea6c4f-dc10-4b17-9b49-e970b46c0171" providerId="ADAL" clId="{C21943A9-43CE-4013-A606-D6316D8CBD0F}" dt="2022-06-06T05:24:44.411" v="3293" actId="20577"/>
          <ac:spMkLst>
            <pc:docMk/>
            <pc:sldMk cId="3174800830" sldId="719"/>
            <ac:spMk id="3" creationId="{AF883A52-735F-F384-9DB7-00BDFCDEBEE5}"/>
          </ac:spMkLst>
        </pc:spChg>
        <pc:spChg chg="add mod">
          <ac:chgData name="Choi Yong Seok" userId="29ea6c4f-dc10-4b17-9b49-e970b46c0171" providerId="ADAL" clId="{C21943A9-43CE-4013-A606-D6316D8CBD0F}" dt="2022-06-06T05:18:07.661" v="2288" actId="1076"/>
          <ac:spMkLst>
            <pc:docMk/>
            <pc:sldMk cId="3174800830" sldId="719"/>
            <ac:spMk id="5" creationId="{8E7B8630-4826-BEDF-40C2-013B9F202285}"/>
          </ac:spMkLst>
        </pc:spChg>
        <pc:picChg chg="del">
          <ac:chgData name="Choi Yong Seok" userId="29ea6c4f-dc10-4b17-9b49-e970b46c0171" providerId="ADAL" clId="{C21943A9-43CE-4013-A606-D6316D8CBD0F}" dt="2022-06-06T05:18:11.588" v="2289" actId="478"/>
          <ac:picMkLst>
            <pc:docMk/>
            <pc:sldMk cId="3174800830" sldId="719"/>
            <ac:picMk id="6" creationId="{B295CCAF-9FD5-22B6-E91D-E6EBAE3C9F80}"/>
          </ac:picMkLst>
        </pc:picChg>
      </pc:sldChg>
      <pc:sldChg chg="addSp delSp modSp add mod">
        <pc:chgData name="Choi Yong Seok" userId="29ea6c4f-dc10-4b17-9b49-e970b46c0171" providerId="ADAL" clId="{C21943A9-43CE-4013-A606-D6316D8CBD0F}" dt="2022-06-06T05:33:28.315" v="3387" actId="20577"/>
        <pc:sldMkLst>
          <pc:docMk/>
          <pc:sldMk cId="1386366744" sldId="720"/>
        </pc:sldMkLst>
        <pc:spChg chg="mod">
          <ac:chgData name="Choi Yong Seok" userId="29ea6c4f-dc10-4b17-9b49-e970b46c0171" providerId="ADAL" clId="{C21943A9-43CE-4013-A606-D6316D8CBD0F}" dt="2022-06-06T05:33:28.315" v="3387" actId="20577"/>
          <ac:spMkLst>
            <pc:docMk/>
            <pc:sldMk cId="1386366744" sldId="720"/>
            <ac:spMk id="3" creationId="{AF883A52-735F-F384-9DB7-00BDFCDEBEE5}"/>
          </ac:spMkLst>
        </pc:spChg>
        <pc:spChg chg="mod">
          <ac:chgData name="Choi Yong Seok" userId="29ea6c4f-dc10-4b17-9b49-e970b46c0171" providerId="ADAL" clId="{C21943A9-43CE-4013-A606-D6316D8CBD0F}" dt="2022-06-06T05:25:45.144" v="3325" actId="20577"/>
          <ac:spMkLst>
            <pc:docMk/>
            <pc:sldMk cId="1386366744" sldId="720"/>
            <ac:spMk id="4" creationId="{00000000-0000-0000-0000-000000000000}"/>
          </ac:spMkLst>
        </pc:spChg>
        <pc:spChg chg="del">
          <ac:chgData name="Choi Yong Seok" userId="29ea6c4f-dc10-4b17-9b49-e970b46c0171" providerId="ADAL" clId="{C21943A9-43CE-4013-A606-D6316D8CBD0F}" dt="2022-06-06T05:26:50.873" v="3326" actId="478"/>
          <ac:spMkLst>
            <pc:docMk/>
            <pc:sldMk cId="1386366744" sldId="720"/>
            <ac:spMk id="5" creationId="{8E7B8630-4826-BEDF-40C2-013B9F202285}"/>
          </ac:spMkLst>
        </pc:spChg>
        <pc:picChg chg="add mod">
          <ac:chgData name="Choi Yong Seok" userId="29ea6c4f-dc10-4b17-9b49-e970b46c0171" providerId="ADAL" clId="{C21943A9-43CE-4013-A606-D6316D8CBD0F}" dt="2022-06-06T05:27:40.260" v="3356" actId="1076"/>
          <ac:picMkLst>
            <pc:docMk/>
            <pc:sldMk cId="1386366744" sldId="720"/>
            <ac:picMk id="7" creationId="{FAB7D91F-C288-87BE-B255-72CF46A5A489}"/>
          </ac:picMkLst>
        </pc:picChg>
      </pc:sldChg>
      <pc:sldChg chg="addSp delSp modSp add mod">
        <pc:chgData name="Choi Yong Seok" userId="29ea6c4f-dc10-4b17-9b49-e970b46c0171" providerId="ADAL" clId="{C21943A9-43CE-4013-A606-D6316D8CBD0F}" dt="2022-06-06T07:57:37.381" v="7457"/>
        <pc:sldMkLst>
          <pc:docMk/>
          <pc:sldMk cId="2059403899" sldId="721"/>
        </pc:sldMkLst>
        <pc:spChg chg="mod">
          <ac:chgData name="Choi Yong Seok" userId="29ea6c4f-dc10-4b17-9b49-e970b46c0171" providerId="ADAL" clId="{C21943A9-43CE-4013-A606-D6316D8CBD0F}" dt="2022-06-06T05:33:49.589" v="3446" actId="20577"/>
          <ac:spMkLst>
            <pc:docMk/>
            <pc:sldMk cId="2059403899" sldId="721"/>
            <ac:spMk id="3" creationId="{AF883A52-735F-F384-9DB7-00BDFCDEBEE5}"/>
          </ac:spMkLst>
        </pc:spChg>
        <pc:spChg chg="add mod">
          <ac:chgData name="Choi Yong Seok" userId="29ea6c4f-dc10-4b17-9b49-e970b46c0171" providerId="ADAL" clId="{C21943A9-43CE-4013-A606-D6316D8CBD0F}" dt="2022-06-06T06:04:43.067" v="4286" actId="1076"/>
          <ac:spMkLst>
            <pc:docMk/>
            <pc:sldMk cId="2059403899" sldId="721"/>
            <ac:spMk id="5" creationId="{FAFE781F-D432-FFF4-B081-58AD41C52FA7}"/>
          </ac:spMkLst>
        </pc:spChg>
        <pc:spChg chg="add mod">
          <ac:chgData name="Choi Yong Seok" userId="29ea6c4f-dc10-4b17-9b49-e970b46c0171" providerId="ADAL" clId="{C21943A9-43CE-4013-A606-D6316D8CBD0F}" dt="2022-06-06T06:04:46.686" v="4301" actId="1035"/>
          <ac:spMkLst>
            <pc:docMk/>
            <pc:sldMk cId="2059403899" sldId="721"/>
            <ac:spMk id="6" creationId="{033CBAC1-4B3F-3D81-886E-AAAFA7473164}"/>
          </ac:spMkLst>
        </pc:spChg>
        <pc:spChg chg="add mod">
          <ac:chgData name="Choi Yong Seok" userId="29ea6c4f-dc10-4b17-9b49-e970b46c0171" providerId="ADAL" clId="{C21943A9-43CE-4013-A606-D6316D8CBD0F}" dt="2022-06-06T06:04:46.686" v="4301" actId="1035"/>
          <ac:spMkLst>
            <pc:docMk/>
            <pc:sldMk cId="2059403899" sldId="721"/>
            <ac:spMk id="8" creationId="{2A43F8B8-2EF0-2005-B259-FC4ECDA69D28}"/>
          </ac:spMkLst>
        </pc:spChg>
        <pc:spChg chg="add mod">
          <ac:chgData name="Choi Yong Seok" userId="29ea6c4f-dc10-4b17-9b49-e970b46c0171" providerId="ADAL" clId="{C21943A9-43CE-4013-A606-D6316D8CBD0F}" dt="2022-06-06T07:57:37.381" v="7457"/>
          <ac:spMkLst>
            <pc:docMk/>
            <pc:sldMk cId="2059403899" sldId="721"/>
            <ac:spMk id="9" creationId="{BB28AF7B-AAD0-8691-07AE-1F0492B39EA0}"/>
          </ac:spMkLst>
        </pc:spChg>
        <pc:spChg chg="add del mod">
          <ac:chgData name="Choi Yong Seok" userId="29ea6c4f-dc10-4b17-9b49-e970b46c0171" providerId="ADAL" clId="{C21943A9-43CE-4013-A606-D6316D8CBD0F}" dt="2022-06-06T06:07:25.098" v="4707"/>
          <ac:spMkLst>
            <pc:docMk/>
            <pc:sldMk cId="2059403899" sldId="721"/>
            <ac:spMk id="10" creationId="{D6849058-CF73-F2C6-3A95-34F883904FA5}"/>
          </ac:spMkLst>
        </pc:spChg>
        <pc:spChg chg="add mod">
          <ac:chgData name="Choi Yong Seok" userId="29ea6c4f-dc10-4b17-9b49-e970b46c0171" providerId="ADAL" clId="{C21943A9-43CE-4013-A606-D6316D8CBD0F}" dt="2022-06-06T06:04:46.686" v="4301" actId="1035"/>
          <ac:spMkLst>
            <pc:docMk/>
            <pc:sldMk cId="2059403899" sldId="721"/>
            <ac:spMk id="13" creationId="{F6387AF0-0A98-D6C6-8C65-46B09BEFD492}"/>
          </ac:spMkLst>
        </pc:spChg>
        <pc:picChg chg="del">
          <ac:chgData name="Choi Yong Seok" userId="29ea6c4f-dc10-4b17-9b49-e970b46c0171" providerId="ADAL" clId="{C21943A9-43CE-4013-A606-D6316D8CBD0F}" dt="2022-06-06T05:34:00.893" v="3447" actId="478"/>
          <ac:picMkLst>
            <pc:docMk/>
            <pc:sldMk cId="2059403899" sldId="721"/>
            <ac:picMk id="7" creationId="{FAB7D91F-C288-87BE-B255-72CF46A5A489}"/>
          </ac:picMkLst>
        </pc:picChg>
      </pc:sldChg>
      <pc:sldChg chg="delSp modSp add mod">
        <pc:chgData name="Choi Yong Seok" userId="29ea6c4f-dc10-4b17-9b49-e970b46c0171" providerId="ADAL" clId="{C21943A9-43CE-4013-A606-D6316D8CBD0F}" dt="2022-06-06T08:41:22.391" v="7829" actId="20577"/>
        <pc:sldMkLst>
          <pc:docMk/>
          <pc:sldMk cId="1014154192" sldId="722"/>
        </pc:sldMkLst>
        <pc:spChg chg="mod">
          <ac:chgData name="Choi Yong Seok" userId="29ea6c4f-dc10-4b17-9b49-e970b46c0171" providerId="ADAL" clId="{C21943A9-43CE-4013-A606-D6316D8CBD0F}" dt="2022-06-06T06:19:49.193" v="5162" actId="20577"/>
          <ac:spMkLst>
            <pc:docMk/>
            <pc:sldMk cId="1014154192" sldId="722"/>
            <ac:spMk id="3" creationId="{AF883A52-735F-F384-9DB7-00BDFCDEBEE5}"/>
          </ac:spMkLst>
        </pc:spChg>
        <pc:spChg chg="del">
          <ac:chgData name="Choi Yong Seok" userId="29ea6c4f-dc10-4b17-9b49-e970b46c0171" providerId="ADAL" clId="{C21943A9-43CE-4013-A606-D6316D8CBD0F}" dt="2022-06-06T06:22:48.005" v="5163" actId="478"/>
          <ac:spMkLst>
            <pc:docMk/>
            <pc:sldMk cId="1014154192" sldId="722"/>
            <ac:spMk id="5" creationId="{FAFE781F-D432-FFF4-B081-58AD41C52FA7}"/>
          </ac:spMkLst>
        </pc:spChg>
        <pc:spChg chg="del">
          <ac:chgData name="Choi Yong Seok" userId="29ea6c4f-dc10-4b17-9b49-e970b46c0171" providerId="ADAL" clId="{C21943A9-43CE-4013-A606-D6316D8CBD0F}" dt="2022-06-06T06:22:48.005" v="5163" actId="478"/>
          <ac:spMkLst>
            <pc:docMk/>
            <pc:sldMk cId="1014154192" sldId="722"/>
            <ac:spMk id="6" creationId="{033CBAC1-4B3F-3D81-886E-AAAFA7473164}"/>
          </ac:spMkLst>
        </pc:spChg>
        <pc:spChg chg="del">
          <ac:chgData name="Choi Yong Seok" userId="29ea6c4f-dc10-4b17-9b49-e970b46c0171" providerId="ADAL" clId="{C21943A9-43CE-4013-A606-D6316D8CBD0F}" dt="2022-06-06T06:22:48.005" v="5163" actId="478"/>
          <ac:spMkLst>
            <pc:docMk/>
            <pc:sldMk cId="1014154192" sldId="722"/>
            <ac:spMk id="8" creationId="{2A43F8B8-2EF0-2005-B259-FC4ECDA69D28}"/>
          </ac:spMkLst>
        </pc:spChg>
        <pc:spChg chg="mod">
          <ac:chgData name="Choi Yong Seok" userId="29ea6c4f-dc10-4b17-9b49-e970b46c0171" providerId="ADAL" clId="{C21943A9-43CE-4013-A606-D6316D8CBD0F}" dt="2022-06-06T08:41:22.391" v="7829" actId="20577"/>
          <ac:spMkLst>
            <pc:docMk/>
            <pc:sldMk cId="1014154192" sldId="722"/>
            <ac:spMk id="9" creationId="{BB28AF7B-AAD0-8691-07AE-1F0492B39EA0}"/>
          </ac:spMkLst>
        </pc:spChg>
        <pc:spChg chg="del">
          <ac:chgData name="Choi Yong Seok" userId="29ea6c4f-dc10-4b17-9b49-e970b46c0171" providerId="ADAL" clId="{C21943A9-43CE-4013-A606-D6316D8CBD0F}" dt="2022-06-06T06:22:48.005" v="5163" actId="478"/>
          <ac:spMkLst>
            <pc:docMk/>
            <pc:sldMk cId="1014154192" sldId="722"/>
            <ac:spMk id="13" creationId="{F6387AF0-0A98-D6C6-8C65-46B09BEFD492}"/>
          </ac:spMkLst>
        </pc:spChg>
      </pc:sldChg>
      <pc:sldChg chg="addSp delSp modSp add mod">
        <pc:chgData name="Choi Yong Seok" userId="29ea6c4f-dc10-4b17-9b49-e970b46c0171" providerId="ADAL" clId="{C21943A9-43CE-4013-A606-D6316D8CBD0F}" dt="2022-06-06T08:45:25.088" v="7842"/>
        <pc:sldMkLst>
          <pc:docMk/>
          <pc:sldMk cId="380350961" sldId="723"/>
        </pc:sldMkLst>
        <pc:spChg chg="add mod">
          <ac:chgData name="Choi Yong Seok" userId="29ea6c4f-dc10-4b17-9b49-e970b46c0171" providerId="ADAL" clId="{C21943A9-43CE-4013-A606-D6316D8CBD0F}" dt="2022-06-06T06:37:47.232" v="6948" actId="12"/>
          <ac:spMkLst>
            <pc:docMk/>
            <pc:sldMk cId="380350961" sldId="723"/>
            <ac:spMk id="5" creationId="{6BF0BF31-22F9-A41A-DBD9-68EDDD052A57}"/>
          </ac:spMkLst>
        </pc:spChg>
        <pc:spChg chg="add mod">
          <ac:chgData name="Choi Yong Seok" userId="29ea6c4f-dc10-4b17-9b49-e970b46c0171" providerId="ADAL" clId="{C21943A9-43CE-4013-A606-D6316D8CBD0F}" dt="2022-06-06T06:43:31.523" v="7266" actId="20577"/>
          <ac:spMkLst>
            <pc:docMk/>
            <pc:sldMk cId="380350961" sldId="723"/>
            <ac:spMk id="6" creationId="{082EA4D1-EF4D-F424-A9DE-2CA6F5E25F33}"/>
          </ac:spMkLst>
        </pc:spChg>
        <pc:spChg chg="add mod">
          <ac:chgData name="Choi Yong Seok" userId="29ea6c4f-dc10-4b17-9b49-e970b46c0171" providerId="ADAL" clId="{C21943A9-43CE-4013-A606-D6316D8CBD0F}" dt="2022-06-06T06:30:56.415" v="6796" actId="1076"/>
          <ac:spMkLst>
            <pc:docMk/>
            <pc:sldMk cId="380350961" sldId="723"/>
            <ac:spMk id="7" creationId="{B525B703-E848-74E9-46BC-AFB7A12319F4}"/>
          </ac:spMkLst>
        </pc:spChg>
        <pc:spChg chg="add mod">
          <ac:chgData name="Choi Yong Seok" userId="29ea6c4f-dc10-4b17-9b49-e970b46c0171" providerId="ADAL" clId="{C21943A9-43CE-4013-A606-D6316D8CBD0F}" dt="2022-06-06T06:38:38.524" v="7039" actId="1076"/>
          <ac:spMkLst>
            <pc:docMk/>
            <pc:sldMk cId="380350961" sldId="723"/>
            <ac:spMk id="8" creationId="{93238ECC-A8E2-9A6C-09ED-B35726B2A470}"/>
          </ac:spMkLst>
        </pc:spChg>
        <pc:spChg chg="del">
          <ac:chgData name="Choi Yong Seok" userId="29ea6c4f-dc10-4b17-9b49-e970b46c0171" providerId="ADAL" clId="{C21943A9-43CE-4013-A606-D6316D8CBD0F}" dt="2022-06-06T06:27:22.044" v="6474" actId="478"/>
          <ac:spMkLst>
            <pc:docMk/>
            <pc:sldMk cId="380350961" sldId="723"/>
            <ac:spMk id="9" creationId="{BB28AF7B-AAD0-8691-07AE-1F0492B39EA0}"/>
          </ac:spMkLst>
        </pc:spChg>
        <pc:spChg chg="add mod">
          <ac:chgData name="Choi Yong Seok" userId="29ea6c4f-dc10-4b17-9b49-e970b46c0171" providerId="ADAL" clId="{C21943A9-43CE-4013-A606-D6316D8CBD0F}" dt="2022-06-06T06:39:54.293" v="7102" actId="1076"/>
          <ac:spMkLst>
            <pc:docMk/>
            <pc:sldMk cId="380350961" sldId="723"/>
            <ac:spMk id="10" creationId="{28A7AFB9-3437-606B-7C4D-F22CFEAB4734}"/>
          </ac:spMkLst>
        </pc:spChg>
        <pc:spChg chg="add mod">
          <ac:chgData name="Choi Yong Seok" userId="29ea6c4f-dc10-4b17-9b49-e970b46c0171" providerId="ADAL" clId="{C21943A9-43CE-4013-A606-D6316D8CBD0F}" dt="2022-06-06T06:37:59.054" v="6950" actId="1076"/>
          <ac:spMkLst>
            <pc:docMk/>
            <pc:sldMk cId="380350961" sldId="723"/>
            <ac:spMk id="12" creationId="{92156E46-E96F-E10D-E2D4-688496FF88E3}"/>
          </ac:spMkLst>
        </pc:spChg>
        <pc:spChg chg="add mod">
          <ac:chgData name="Choi Yong Seok" userId="29ea6c4f-dc10-4b17-9b49-e970b46c0171" providerId="ADAL" clId="{C21943A9-43CE-4013-A606-D6316D8CBD0F}" dt="2022-06-06T08:34:03.436" v="7557" actId="20577"/>
          <ac:spMkLst>
            <pc:docMk/>
            <pc:sldMk cId="380350961" sldId="723"/>
            <ac:spMk id="13" creationId="{6C10FEDD-5C88-067E-CFB8-BB61B89857E6}"/>
          </ac:spMkLst>
        </pc:spChg>
        <pc:spChg chg="add mod">
          <ac:chgData name="Choi Yong Seok" userId="29ea6c4f-dc10-4b17-9b49-e970b46c0171" providerId="ADAL" clId="{C21943A9-43CE-4013-A606-D6316D8CBD0F}" dt="2022-06-06T08:45:25.088" v="7842"/>
          <ac:spMkLst>
            <pc:docMk/>
            <pc:sldMk cId="380350961" sldId="723"/>
            <ac:spMk id="14" creationId="{46953763-A72A-1252-F9C8-C18E2AF1FEBF}"/>
          </ac:spMkLst>
        </pc:spChg>
        <pc:spChg chg="add mod">
          <ac:chgData name="Choi Yong Seok" userId="29ea6c4f-dc10-4b17-9b49-e970b46c0171" providerId="ADAL" clId="{C21943A9-43CE-4013-A606-D6316D8CBD0F}" dt="2022-06-06T06:42:23.793" v="7218" actId="114"/>
          <ac:spMkLst>
            <pc:docMk/>
            <pc:sldMk cId="380350961" sldId="723"/>
            <ac:spMk id="16" creationId="{CC0C33A7-A27F-82C4-67AE-267726AEF491}"/>
          </ac:spMkLst>
        </pc:spChg>
      </pc:sldChg>
      <pc:sldChg chg="addSp delSp modSp add mod">
        <pc:chgData name="Choi Yong Seok" userId="29ea6c4f-dc10-4b17-9b49-e970b46c0171" providerId="ADAL" clId="{C21943A9-43CE-4013-A606-D6316D8CBD0F}" dt="2022-06-06T08:22:27.726" v="7553" actId="1076"/>
        <pc:sldMkLst>
          <pc:docMk/>
          <pc:sldMk cId="2178070453" sldId="724"/>
        </pc:sldMkLst>
        <pc:spChg chg="mod">
          <ac:chgData name="Choi Yong Seok" userId="29ea6c4f-dc10-4b17-9b49-e970b46c0171" providerId="ADAL" clId="{C21943A9-43CE-4013-A606-D6316D8CBD0F}" dt="2022-06-06T06:45:08.982" v="7325" actId="20577"/>
          <ac:spMkLst>
            <pc:docMk/>
            <pc:sldMk cId="2178070453" sldId="724"/>
            <ac:spMk id="3" creationId="{AF883A52-735F-F384-9DB7-00BDFCDEBEE5}"/>
          </ac:spMkLst>
        </pc:spChg>
        <pc:spChg chg="del">
          <ac:chgData name="Choi Yong Seok" userId="29ea6c4f-dc10-4b17-9b49-e970b46c0171" providerId="ADAL" clId="{C21943A9-43CE-4013-A606-D6316D8CBD0F}" dt="2022-06-06T06:44:40.374" v="7309" actId="478"/>
          <ac:spMkLst>
            <pc:docMk/>
            <pc:sldMk cId="2178070453" sldId="724"/>
            <ac:spMk id="5" creationId="{6BF0BF31-22F9-A41A-DBD9-68EDDD052A57}"/>
          </ac:spMkLst>
        </pc:spChg>
        <pc:spChg chg="del">
          <ac:chgData name="Choi Yong Seok" userId="29ea6c4f-dc10-4b17-9b49-e970b46c0171" providerId="ADAL" clId="{C21943A9-43CE-4013-A606-D6316D8CBD0F}" dt="2022-06-06T06:44:40.374" v="7309" actId="478"/>
          <ac:spMkLst>
            <pc:docMk/>
            <pc:sldMk cId="2178070453" sldId="724"/>
            <ac:spMk id="6" creationId="{082EA4D1-EF4D-F424-A9DE-2CA6F5E25F33}"/>
          </ac:spMkLst>
        </pc:spChg>
        <pc:spChg chg="del">
          <ac:chgData name="Choi Yong Seok" userId="29ea6c4f-dc10-4b17-9b49-e970b46c0171" providerId="ADAL" clId="{C21943A9-43CE-4013-A606-D6316D8CBD0F}" dt="2022-06-06T06:44:40.374" v="7309" actId="478"/>
          <ac:spMkLst>
            <pc:docMk/>
            <pc:sldMk cId="2178070453" sldId="724"/>
            <ac:spMk id="7" creationId="{B525B703-E848-74E9-46BC-AFB7A12319F4}"/>
          </ac:spMkLst>
        </pc:spChg>
        <pc:spChg chg="del">
          <ac:chgData name="Choi Yong Seok" userId="29ea6c4f-dc10-4b17-9b49-e970b46c0171" providerId="ADAL" clId="{C21943A9-43CE-4013-A606-D6316D8CBD0F}" dt="2022-06-06T06:44:40.374" v="7309" actId="478"/>
          <ac:spMkLst>
            <pc:docMk/>
            <pc:sldMk cId="2178070453" sldId="724"/>
            <ac:spMk id="8" creationId="{93238ECC-A8E2-9A6C-09ED-B35726B2A470}"/>
          </ac:spMkLst>
        </pc:spChg>
        <pc:spChg chg="del">
          <ac:chgData name="Choi Yong Seok" userId="29ea6c4f-dc10-4b17-9b49-e970b46c0171" providerId="ADAL" clId="{C21943A9-43CE-4013-A606-D6316D8CBD0F}" dt="2022-06-06T06:44:40.374" v="7309" actId="478"/>
          <ac:spMkLst>
            <pc:docMk/>
            <pc:sldMk cId="2178070453" sldId="724"/>
            <ac:spMk id="10" creationId="{28A7AFB9-3437-606B-7C4D-F22CFEAB4734}"/>
          </ac:spMkLst>
        </pc:spChg>
        <pc:spChg chg="del">
          <ac:chgData name="Choi Yong Seok" userId="29ea6c4f-dc10-4b17-9b49-e970b46c0171" providerId="ADAL" clId="{C21943A9-43CE-4013-A606-D6316D8CBD0F}" dt="2022-06-06T06:44:40.374" v="7309" actId="478"/>
          <ac:spMkLst>
            <pc:docMk/>
            <pc:sldMk cId="2178070453" sldId="724"/>
            <ac:spMk id="12" creationId="{92156E46-E96F-E10D-E2D4-688496FF88E3}"/>
          </ac:spMkLst>
        </pc:spChg>
        <pc:spChg chg="del">
          <ac:chgData name="Choi Yong Seok" userId="29ea6c4f-dc10-4b17-9b49-e970b46c0171" providerId="ADAL" clId="{C21943A9-43CE-4013-A606-D6316D8CBD0F}" dt="2022-06-06T06:44:40.374" v="7309" actId="478"/>
          <ac:spMkLst>
            <pc:docMk/>
            <pc:sldMk cId="2178070453" sldId="724"/>
            <ac:spMk id="13" creationId="{6C10FEDD-5C88-067E-CFB8-BB61B89857E6}"/>
          </ac:spMkLst>
        </pc:spChg>
        <pc:spChg chg="del">
          <ac:chgData name="Choi Yong Seok" userId="29ea6c4f-dc10-4b17-9b49-e970b46c0171" providerId="ADAL" clId="{C21943A9-43CE-4013-A606-D6316D8CBD0F}" dt="2022-06-06T06:44:40.374" v="7309" actId="478"/>
          <ac:spMkLst>
            <pc:docMk/>
            <pc:sldMk cId="2178070453" sldId="724"/>
            <ac:spMk id="14" creationId="{46953763-A72A-1252-F9C8-C18E2AF1FEBF}"/>
          </ac:spMkLst>
        </pc:spChg>
        <pc:spChg chg="del">
          <ac:chgData name="Choi Yong Seok" userId="29ea6c4f-dc10-4b17-9b49-e970b46c0171" providerId="ADAL" clId="{C21943A9-43CE-4013-A606-D6316D8CBD0F}" dt="2022-06-06T06:44:40.374" v="7309" actId="478"/>
          <ac:spMkLst>
            <pc:docMk/>
            <pc:sldMk cId="2178070453" sldId="724"/>
            <ac:spMk id="16" creationId="{CC0C33A7-A27F-82C4-67AE-267726AEF491}"/>
          </ac:spMkLst>
        </pc:spChg>
        <pc:spChg chg="add mod">
          <ac:chgData name="Choi Yong Seok" userId="29ea6c4f-dc10-4b17-9b49-e970b46c0171" providerId="ADAL" clId="{C21943A9-43CE-4013-A606-D6316D8CBD0F}" dt="2022-06-06T08:20:59.709" v="7502" actId="1076"/>
          <ac:spMkLst>
            <pc:docMk/>
            <pc:sldMk cId="2178070453" sldId="724"/>
            <ac:spMk id="17" creationId="{B90DF069-D291-554F-1412-C09A90886948}"/>
          </ac:spMkLst>
        </pc:spChg>
        <pc:spChg chg="add mod">
          <ac:chgData name="Choi Yong Seok" userId="29ea6c4f-dc10-4b17-9b49-e970b46c0171" providerId="ADAL" clId="{C21943A9-43CE-4013-A606-D6316D8CBD0F}" dt="2022-06-06T08:22:21.510" v="7551" actId="1036"/>
          <ac:spMkLst>
            <pc:docMk/>
            <pc:sldMk cId="2178070453" sldId="724"/>
            <ac:spMk id="18" creationId="{63BC8A44-43C8-5744-1C26-8038BF7425C6}"/>
          </ac:spMkLst>
        </pc:spChg>
        <pc:spChg chg="add mod">
          <ac:chgData name="Choi Yong Seok" userId="29ea6c4f-dc10-4b17-9b49-e970b46c0171" providerId="ADAL" clId="{C21943A9-43CE-4013-A606-D6316D8CBD0F}" dt="2022-06-06T08:22:27.726" v="7553" actId="1076"/>
          <ac:spMkLst>
            <pc:docMk/>
            <pc:sldMk cId="2178070453" sldId="724"/>
            <ac:spMk id="21" creationId="{A4AF3D8E-0A02-E511-5A7B-A14BC0B52264}"/>
          </ac:spMkLst>
        </pc:spChg>
        <pc:picChg chg="add mod">
          <ac:chgData name="Choi Yong Seok" userId="29ea6c4f-dc10-4b17-9b49-e970b46c0171" providerId="ADAL" clId="{C21943A9-43CE-4013-A606-D6316D8CBD0F}" dt="2022-06-06T06:45:01.076" v="7313" actId="1076"/>
          <ac:picMkLst>
            <pc:docMk/>
            <pc:sldMk cId="2178070453" sldId="724"/>
            <ac:picMk id="15" creationId="{C6ADBCEE-BA51-0BB8-78B5-2CB2C39B8D1F}"/>
          </ac:picMkLst>
        </pc:picChg>
      </pc:sldChg>
      <pc:sldChg chg="addSp delSp modSp add mod">
        <pc:chgData name="Choi Yong Seok" userId="29ea6c4f-dc10-4b17-9b49-e970b46c0171" providerId="ADAL" clId="{C21943A9-43CE-4013-A606-D6316D8CBD0F}" dt="2022-06-06T06:49:58.221" v="7376" actId="1076"/>
        <pc:sldMkLst>
          <pc:docMk/>
          <pc:sldMk cId="4167353321" sldId="725"/>
        </pc:sldMkLst>
        <pc:spChg chg="del">
          <ac:chgData name="Choi Yong Seok" userId="29ea6c4f-dc10-4b17-9b49-e970b46c0171" providerId="ADAL" clId="{C21943A9-43CE-4013-A606-D6316D8CBD0F}" dt="2022-06-06T06:47:58.552" v="7364" actId="478"/>
          <ac:spMkLst>
            <pc:docMk/>
            <pc:sldMk cId="4167353321" sldId="725"/>
            <ac:spMk id="3" creationId="{AF883A52-735F-F384-9DB7-00BDFCDEBEE5}"/>
          </ac:spMkLst>
        </pc:spChg>
        <pc:spChg chg="mod">
          <ac:chgData name="Choi Yong Seok" userId="29ea6c4f-dc10-4b17-9b49-e970b46c0171" providerId="ADAL" clId="{C21943A9-43CE-4013-A606-D6316D8CBD0F}" dt="2022-06-06T06:47:55.493" v="7362" actId="20577"/>
          <ac:spMkLst>
            <pc:docMk/>
            <pc:sldMk cId="4167353321" sldId="725"/>
            <ac:spMk id="4" creationId="{00000000-0000-0000-0000-000000000000}"/>
          </ac:spMkLst>
        </pc:spChg>
        <pc:picChg chg="add mod">
          <ac:chgData name="Choi Yong Seok" userId="29ea6c4f-dc10-4b17-9b49-e970b46c0171" providerId="ADAL" clId="{C21943A9-43CE-4013-A606-D6316D8CBD0F}" dt="2022-06-06T06:49:46.460" v="7373" actId="1076"/>
          <ac:picMkLst>
            <pc:docMk/>
            <pc:sldMk cId="4167353321" sldId="725"/>
            <ac:picMk id="6" creationId="{936BAA99-8D8A-68A3-0313-F2C3A0DB72B5}"/>
          </ac:picMkLst>
        </pc:picChg>
        <pc:picChg chg="add mod">
          <ac:chgData name="Choi Yong Seok" userId="29ea6c4f-dc10-4b17-9b49-e970b46c0171" providerId="ADAL" clId="{C21943A9-43CE-4013-A606-D6316D8CBD0F}" dt="2022-06-06T06:49:43.736" v="7372" actId="1076"/>
          <ac:picMkLst>
            <pc:docMk/>
            <pc:sldMk cId="4167353321" sldId="725"/>
            <ac:picMk id="8" creationId="{8127B530-17FA-CDA2-1A17-3995F304E2DD}"/>
          </ac:picMkLst>
        </pc:picChg>
        <pc:picChg chg="add mod">
          <ac:chgData name="Choi Yong Seok" userId="29ea6c4f-dc10-4b17-9b49-e970b46c0171" providerId="ADAL" clId="{C21943A9-43CE-4013-A606-D6316D8CBD0F}" dt="2022-06-06T06:49:58.221" v="7376" actId="1076"/>
          <ac:picMkLst>
            <pc:docMk/>
            <pc:sldMk cId="4167353321" sldId="725"/>
            <ac:picMk id="10" creationId="{425BC5C4-D78F-8574-3B63-1D16AEB1622D}"/>
          </ac:picMkLst>
        </pc:picChg>
        <pc:picChg chg="del">
          <ac:chgData name="Choi Yong Seok" userId="29ea6c4f-dc10-4b17-9b49-e970b46c0171" providerId="ADAL" clId="{C21943A9-43CE-4013-A606-D6316D8CBD0F}" dt="2022-06-06T06:47:57.325" v="7363" actId="478"/>
          <ac:picMkLst>
            <pc:docMk/>
            <pc:sldMk cId="4167353321" sldId="725"/>
            <ac:picMk id="15" creationId="{C6ADBCEE-BA51-0BB8-78B5-2CB2C39B8D1F}"/>
          </ac:picMkLst>
        </pc:picChg>
      </pc:sldChg>
      <pc:sldChg chg="addSp delSp modSp add mod">
        <pc:chgData name="Choi Yong Seok" userId="29ea6c4f-dc10-4b17-9b49-e970b46c0171" providerId="ADAL" clId="{C21943A9-43CE-4013-A606-D6316D8CBD0F}" dt="2022-06-06T09:06:30.531" v="7870" actId="14100"/>
        <pc:sldMkLst>
          <pc:docMk/>
          <pc:sldMk cId="1531606967" sldId="726"/>
        </pc:sldMkLst>
        <pc:spChg chg="add mod">
          <ac:chgData name="Choi Yong Seok" userId="29ea6c4f-dc10-4b17-9b49-e970b46c0171" providerId="ADAL" clId="{C21943A9-43CE-4013-A606-D6316D8CBD0F}" dt="2022-06-06T09:06:01.179" v="7851" actId="1076"/>
          <ac:spMkLst>
            <pc:docMk/>
            <pc:sldMk cId="1531606967" sldId="726"/>
            <ac:spMk id="7" creationId="{3DCCA3C5-A39A-7B0F-8F45-501856C06624}"/>
          </ac:spMkLst>
        </pc:spChg>
        <pc:spChg chg="add mod">
          <ac:chgData name="Choi Yong Seok" userId="29ea6c4f-dc10-4b17-9b49-e970b46c0171" providerId="ADAL" clId="{C21943A9-43CE-4013-A606-D6316D8CBD0F}" dt="2022-06-06T09:06:30.531" v="7870" actId="14100"/>
          <ac:spMkLst>
            <pc:docMk/>
            <pc:sldMk cId="1531606967" sldId="726"/>
            <ac:spMk id="9" creationId="{4751B27E-4977-3B40-1D61-0240CAFD2263}"/>
          </ac:spMkLst>
        </pc:spChg>
        <pc:spChg chg="add mod">
          <ac:chgData name="Choi Yong Seok" userId="29ea6c4f-dc10-4b17-9b49-e970b46c0171" providerId="ADAL" clId="{C21943A9-43CE-4013-A606-D6316D8CBD0F}" dt="2022-06-06T09:06:06.030" v="7857" actId="20577"/>
          <ac:spMkLst>
            <pc:docMk/>
            <pc:sldMk cId="1531606967" sldId="726"/>
            <ac:spMk id="13" creationId="{1699B233-3BC4-88FF-8955-792C7D55C7D5}"/>
          </ac:spMkLst>
        </pc:spChg>
        <pc:spChg chg="add mod">
          <ac:chgData name="Choi Yong Seok" userId="29ea6c4f-dc10-4b17-9b49-e970b46c0171" providerId="ADAL" clId="{C21943A9-43CE-4013-A606-D6316D8CBD0F}" dt="2022-06-06T09:06:27.776" v="7869" actId="1076"/>
          <ac:spMkLst>
            <pc:docMk/>
            <pc:sldMk cId="1531606967" sldId="726"/>
            <ac:spMk id="14" creationId="{164828FA-915A-849A-A454-A84E3220CB63}"/>
          </ac:spMkLst>
        </pc:spChg>
        <pc:picChg chg="add mod">
          <ac:chgData name="Choi Yong Seok" userId="29ea6c4f-dc10-4b17-9b49-e970b46c0171" providerId="ADAL" clId="{C21943A9-43CE-4013-A606-D6316D8CBD0F}" dt="2022-06-06T06:50:34.743" v="7382" actId="1076"/>
          <ac:picMkLst>
            <pc:docMk/>
            <pc:sldMk cId="1531606967" sldId="726"/>
            <ac:picMk id="5" creationId="{00F07522-2938-D572-7AC8-327466FFD527}"/>
          </ac:picMkLst>
        </pc:picChg>
        <pc:picChg chg="del">
          <ac:chgData name="Choi Yong Seok" userId="29ea6c4f-dc10-4b17-9b49-e970b46c0171" providerId="ADAL" clId="{C21943A9-43CE-4013-A606-D6316D8CBD0F}" dt="2022-06-06T06:50:32.754" v="7380" actId="478"/>
          <ac:picMkLst>
            <pc:docMk/>
            <pc:sldMk cId="1531606967" sldId="726"/>
            <ac:picMk id="6" creationId="{936BAA99-8D8A-68A3-0313-F2C3A0DB72B5}"/>
          </ac:picMkLst>
        </pc:picChg>
        <pc:picChg chg="del">
          <ac:chgData name="Choi Yong Seok" userId="29ea6c4f-dc10-4b17-9b49-e970b46c0171" providerId="ADAL" clId="{C21943A9-43CE-4013-A606-D6316D8CBD0F}" dt="2022-06-06T06:50:31.467" v="7378" actId="478"/>
          <ac:picMkLst>
            <pc:docMk/>
            <pc:sldMk cId="1531606967" sldId="726"/>
            <ac:picMk id="8" creationId="{8127B530-17FA-CDA2-1A17-3995F304E2DD}"/>
          </ac:picMkLst>
        </pc:picChg>
        <pc:picChg chg="del">
          <ac:chgData name="Choi Yong Seok" userId="29ea6c4f-dc10-4b17-9b49-e970b46c0171" providerId="ADAL" clId="{C21943A9-43CE-4013-A606-D6316D8CBD0F}" dt="2022-06-06T06:50:31.820" v="7379" actId="478"/>
          <ac:picMkLst>
            <pc:docMk/>
            <pc:sldMk cId="1531606967" sldId="726"/>
            <ac:picMk id="10" creationId="{425BC5C4-D78F-8574-3B63-1D16AEB1622D}"/>
          </ac:picMkLst>
        </pc:picChg>
      </pc:sldChg>
      <pc:sldChg chg="addSp delSp modSp add del mod">
        <pc:chgData name="Choi Yong Seok" userId="29ea6c4f-dc10-4b17-9b49-e970b46c0171" providerId="ADAL" clId="{C21943A9-43CE-4013-A606-D6316D8CBD0F}" dt="2022-06-06T09:15:42.162" v="7871" actId="47"/>
        <pc:sldMkLst>
          <pc:docMk/>
          <pc:sldMk cId="1079497753" sldId="727"/>
        </pc:sldMkLst>
        <pc:spChg chg="mod">
          <ac:chgData name="Choi Yong Seok" userId="29ea6c4f-dc10-4b17-9b49-e970b46c0171" providerId="ADAL" clId="{C21943A9-43CE-4013-A606-D6316D8CBD0F}" dt="2022-06-06T06:50:47.725" v="7398" actId="20577"/>
          <ac:spMkLst>
            <pc:docMk/>
            <pc:sldMk cId="1079497753" sldId="727"/>
            <ac:spMk id="4" creationId="{00000000-0000-0000-0000-000000000000}"/>
          </ac:spMkLst>
        </pc:spChg>
        <pc:picChg chg="del">
          <ac:chgData name="Choi Yong Seok" userId="29ea6c4f-dc10-4b17-9b49-e970b46c0171" providerId="ADAL" clId="{C21943A9-43CE-4013-A606-D6316D8CBD0F}" dt="2022-06-06T06:51:41.477" v="7399" actId="478"/>
          <ac:picMkLst>
            <pc:docMk/>
            <pc:sldMk cId="1079497753" sldId="727"/>
            <ac:picMk id="5" creationId="{00F07522-2938-D572-7AC8-327466FFD527}"/>
          </ac:picMkLst>
        </pc:picChg>
        <pc:picChg chg="add mod">
          <ac:chgData name="Choi Yong Seok" userId="29ea6c4f-dc10-4b17-9b49-e970b46c0171" providerId="ADAL" clId="{C21943A9-43CE-4013-A606-D6316D8CBD0F}" dt="2022-06-06T06:51:48.898" v="7404" actId="1076"/>
          <ac:picMkLst>
            <pc:docMk/>
            <pc:sldMk cId="1079497753" sldId="727"/>
            <ac:picMk id="6" creationId="{2B9AC3EA-1268-CA3E-C52E-3213F8EE3708}"/>
          </ac:picMkLst>
        </pc:picChg>
        <pc:picChg chg="add mod">
          <ac:chgData name="Choi Yong Seok" userId="29ea6c4f-dc10-4b17-9b49-e970b46c0171" providerId="ADAL" clId="{C21943A9-43CE-4013-A606-D6316D8CBD0F}" dt="2022-06-06T06:52:17.148" v="7407" actId="1076"/>
          <ac:picMkLst>
            <pc:docMk/>
            <pc:sldMk cId="1079497753" sldId="727"/>
            <ac:picMk id="8" creationId="{AF5117D8-5B10-CA5E-3E05-06A155B7192D}"/>
          </ac:picMkLst>
        </pc:picChg>
        <pc:picChg chg="add mod">
          <ac:chgData name="Choi Yong Seok" userId="29ea6c4f-dc10-4b17-9b49-e970b46c0171" providerId="ADAL" clId="{C21943A9-43CE-4013-A606-D6316D8CBD0F}" dt="2022-06-06T06:52:36.955" v="7412" actId="1076"/>
          <ac:picMkLst>
            <pc:docMk/>
            <pc:sldMk cId="1079497753" sldId="727"/>
            <ac:picMk id="10" creationId="{B1E8F7AB-9E3D-35B5-F93E-A8DD7A6324D7}"/>
          </ac:picMkLst>
        </pc:picChg>
      </pc:sldChg>
      <pc:sldChg chg="addSp delSp modSp add del mod">
        <pc:chgData name="Choi Yong Seok" userId="29ea6c4f-dc10-4b17-9b49-e970b46c0171" providerId="ADAL" clId="{C21943A9-43CE-4013-A606-D6316D8CBD0F}" dt="2022-06-06T09:16:40.882" v="7874" actId="47"/>
        <pc:sldMkLst>
          <pc:docMk/>
          <pc:sldMk cId="2991312986" sldId="728"/>
        </pc:sldMkLst>
        <pc:spChg chg="mod">
          <ac:chgData name="Choi Yong Seok" userId="29ea6c4f-dc10-4b17-9b49-e970b46c0171" providerId="ADAL" clId="{C21943A9-43CE-4013-A606-D6316D8CBD0F}" dt="2022-06-06T06:53:24.029" v="7424" actId="20577"/>
          <ac:spMkLst>
            <pc:docMk/>
            <pc:sldMk cId="2991312986" sldId="728"/>
            <ac:spMk id="4" creationId="{00000000-0000-0000-0000-000000000000}"/>
          </ac:spMkLst>
        </pc:spChg>
        <pc:picChg chg="add del mod">
          <ac:chgData name="Choi Yong Seok" userId="29ea6c4f-dc10-4b17-9b49-e970b46c0171" providerId="ADAL" clId="{C21943A9-43CE-4013-A606-D6316D8CBD0F}" dt="2022-06-06T06:53:41.468" v="7432" actId="478"/>
          <ac:picMkLst>
            <pc:docMk/>
            <pc:sldMk cId="2991312986" sldId="728"/>
            <ac:picMk id="5" creationId="{C9FA61C5-D0B0-B4D2-AAF5-315F05DADA97}"/>
          </ac:picMkLst>
        </pc:picChg>
        <pc:picChg chg="del">
          <ac:chgData name="Choi Yong Seok" userId="29ea6c4f-dc10-4b17-9b49-e970b46c0171" providerId="ADAL" clId="{C21943A9-43CE-4013-A606-D6316D8CBD0F}" dt="2022-06-06T06:53:25.165" v="7425" actId="478"/>
          <ac:picMkLst>
            <pc:docMk/>
            <pc:sldMk cId="2991312986" sldId="728"/>
            <ac:picMk id="6" creationId="{2B9AC3EA-1268-CA3E-C52E-3213F8EE3708}"/>
          </ac:picMkLst>
        </pc:picChg>
        <pc:picChg chg="del">
          <ac:chgData name="Choi Yong Seok" userId="29ea6c4f-dc10-4b17-9b49-e970b46c0171" providerId="ADAL" clId="{C21943A9-43CE-4013-A606-D6316D8CBD0F}" dt="2022-06-06T06:53:25.504" v="7426" actId="478"/>
          <ac:picMkLst>
            <pc:docMk/>
            <pc:sldMk cId="2991312986" sldId="728"/>
            <ac:picMk id="8" creationId="{AF5117D8-5B10-CA5E-3E05-06A155B7192D}"/>
          </ac:picMkLst>
        </pc:picChg>
        <pc:picChg chg="add mod">
          <ac:chgData name="Choi Yong Seok" userId="29ea6c4f-dc10-4b17-9b49-e970b46c0171" providerId="ADAL" clId="{C21943A9-43CE-4013-A606-D6316D8CBD0F}" dt="2022-06-06T06:53:56.659" v="7435" actId="1076"/>
          <ac:picMkLst>
            <pc:docMk/>
            <pc:sldMk cId="2991312986" sldId="728"/>
            <ac:picMk id="9" creationId="{605442A2-224C-8BC3-C371-62FB7CA6DDFE}"/>
          </ac:picMkLst>
        </pc:picChg>
        <pc:picChg chg="del">
          <ac:chgData name="Choi Yong Seok" userId="29ea6c4f-dc10-4b17-9b49-e970b46c0171" providerId="ADAL" clId="{C21943A9-43CE-4013-A606-D6316D8CBD0F}" dt="2022-06-06T06:53:25.885" v="7427" actId="478"/>
          <ac:picMkLst>
            <pc:docMk/>
            <pc:sldMk cId="2991312986" sldId="728"/>
            <ac:picMk id="10" creationId="{B1E8F7AB-9E3D-35B5-F93E-A8DD7A6324D7}"/>
          </ac:picMkLst>
        </pc:picChg>
        <pc:picChg chg="add mod">
          <ac:chgData name="Choi Yong Seok" userId="29ea6c4f-dc10-4b17-9b49-e970b46c0171" providerId="ADAL" clId="{C21943A9-43CE-4013-A606-D6316D8CBD0F}" dt="2022-06-06T06:54:06.751" v="7438" actId="1076"/>
          <ac:picMkLst>
            <pc:docMk/>
            <pc:sldMk cId="2991312986" sldId="728"/>
            <ac:picMk id="13" creationId="{B08440CC-5DA3-7B82-21E7-26BC1C75B23E}"/>
          </ac:picMkLst>
        </pc:picChg>
      </pc:sldChg>
    </pc:docChg>
  </pc:docChgLst>
  <pc:docChgLst>
    <pc:chgData name="Choi Yong Seok" userId="29ea6c4f-dc10-4b17-9b49-e970b46c0171" providerId="ADAL" clId="{85E540BD-3277-49A7-AEF4-264B39036109}"/>
    <pc:docChg chg="undo redo custSel addSld delSld modSld">
      <pc:chgData name="Choi Yong Seok" userId="29ea6c4f-dc10-4b17-9b49-e970b46c0171" providerId="ADAL" clId="{85E540BD-3277-49A7-AEF4-264B39036109}" dt="2022-10-03T17:41:18.201" v="2392" actId="1076"/>
      <pc:docMkLst>
        <pc:docMk/>
      </pc:docMkLst>
      <pc:sldChg chg="modSp mod">
        <pc:chgData name="Choi Yong Seok" userId="29ea6c4f-dc10-4b17-9b49-e970b46c0171" providerId="ADAL" clId="{85E540BD-3277-49A7-AEF4-264B39036109}" dt="2022-10-03T16:51:07.708" v="498" actId="14100"/>
        <pc:sldMkLst>
          <pc:docMk/>
          <pc:sldMk cId="1335508778" sldId="364"/>
        </pc:sldMkLst>
        <pc:spChg chg="mod">
          <ac:chgData name="Choi Yong Seok" userId="29ea6c4f-dc10-4b17-9b49-e970b46c0171" providerId="ADAL" clId="{85E540BD-3277-49A7-AEF4-264B39036109}" dt="2022-10-03T16:50:55.084" v="495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85E540BD-3277-49A7-AEF4-264B39036109}" dt="2022-10-03T16:50:53.456" v="493" actId="1035"/>
          <ac:spMkLst>
            <pc:docMk/>
            <pc:sldMk cId="1335508778" sldId="364"/>
            <ac:spMk id="4" creationId="{00000000-0000-0000-0000-000000000000}"/>
          </ac:spMkLst>
        </pc:spChg>
        <pc:picChg chg="mod">
          <ac:chgData name="Choi Yong Seok" userId="29ea6c4f-dc10-4b17-9b49-e970b46c0171" providerId="ADAL" clId="{85E540BD-3277-49A7-AEF4-264B39036109}" dt="2022-10-03T16:51:07.708" v="498" actId="14100"/>
          <ac:picMkLst>
            <pc:docMk/>
            <pc:sldMk cId="1335508778" sldId="364"/>
            <ac:picMk id="9" creationId="{C6231F8C-CCF0-1649-6B35-AB9C1073BA60}"/>
          </ac:picMkLst>
        </pc:picChg>
      </pc:sldChg>
      <pc:sldChg chg="addSp delSp modSp mod modNotesTx">
        <pc:chgData name="Choi Yong Seok" userId="29ea6c4f-dc10-4b17-9b49-e970b46c0171" providerId="ADAL" clId="{85E540BD-3277-49A7-AEF4-264B39036109}" dt="2022-10-03T17:02:11.119" v="1141" actId="113"/>
        <pc:sldMkLst>
          <pc:docMk/>
          <pc:sldMk cId="2614291775" sldId="705"/>
        </pc:sldMkLst>
        <pc:spChg chg="mod">
          <ac:chgData name="Choi Yong Seok" userId="29ea6c4f-dc10-4b17-9b49-e970b46c0171" providerId="ADAL" clId="{85E540BD-3277-49A7-AEF4-264B39036109}" dt="2022-10-03T17:02:11.119" v="1141" actId="113"/>
          <ac:spMkLst>
            <pc:docMk/>
            <pc:sldMk cId="2614291775" sldId="705"/>
            <ac:spMk id="3" creationId="{AF883A52-735F-F384-9DB7-00BDFCDEBEE5}"/>
          </ac:spMkLst>
        </pc:spChg>
        <pc:picChg chg="add del mod">
          <ac:chgData name="Choi Yong Seok" userId="29ea6c4f-dc10-4b17-9b49-e970b46c0171" providerId="ADAL" clId="{85E540BD-3277-49A7-AEF4-264B39036109}" dt="2022-10-03T16:59:20.429" v="976" actId="478"/>
          <ac:picMkLst>
            <pc:docMk/>
            <pc:sldMk cId="2614291775" sldId="705"/>
            <ac:picMk id="6" creationId="{8B7B835E-6E08-1003-B5AC-EAC8AFCCABF1}"/>
          </ac:picMkLst>
        </pc:picChg>
      </pc:sldChg>
      <pc:sldChg chg="addSp delSp modSp mod">
        <pc:chgData name="Choi Yong Seok" userId="29ea6c4f-dc10-4b17-9b49-e970b46c0171" providerId="ADAL" clId="{85E540BD-3277-49A7-AEF4-264B39036109}" dt="2022-10-03T17:19:31.425" v="1656" actId="1076"/>
        <pc:sldMkLst>
          <pc:docMk/>
          <pc:sldMk cId="3764437594" sldId="806"/>
        </pc:sldMkLst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3" creationId="{9C757948-5466-53F5-B925-E74C01C84774}"/>
          </ac:spMkLst>
        </pc:spChg>
        <pc:spChg chg="mod">
          <ac:chgData name="Choi Yong Seok" userId="29ea6c4f-dc10-4b17-9b49-e970b46c0171" providerId="ADAL" clId="{85E540BD-3277-49A7-AEF4-264B39036109}" dt="2022-10-03T17:11:01.921" v="1414" actId="20577"/>
          <ac:spMkLst>
            <pc:docMk/>
            <pc:sldMk cId="3764437594" sldId="806"/>
            <ac:spMk id="5" creationId="{D9BE0BE4-B25F-7959-3245-B484ECCDCF0B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6" creationId="{0A966EE8-A508-10B9-069C-6D29AAD225B3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7" creationId="{F60FDD47-766F-3E7E-1FF5-06C16A1F07BC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8" creationId="{C27B4558-5A80-EB32-7903-B6EAD63E3F2C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9" creationId="{F20CD383-1588-126B-12A2-0E510AE10C32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10" creationId="{5C0A126D-028B-57DB-6BD1-81696FEFB982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13" creationId="{42FFB1BB-F232-0756-85D1-ED996931E866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14" creationId="{4211C627-AC19-85BE-B01E-B58125C3DD64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15" creationId="{23251DC0-2575-61C6-9C83-12DA1D7ADFC9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16" creationId="{FCE7F703-2415-20E6-CBD9-6022B8D501EA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17" creationId="{F58C30E8-94D3-ABA4-BA33-CFC83A2B6E11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18" creationId="{3CC9D039-D26F-59FA-3D18-B384E9982F42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19" creationId="{632E4FD5-9612-1473-F6BB-C9902857AFFF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20" creationId="{2B73B410-29E3-464D-86B9-3A6016FCD9AD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21" creationId="{5FD0DCE3-097B-D65C-989F-8748BE4D72CF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22" creationId="{ADBB3340-217C-0B90-0A8A-A11491640F8A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23" creationId="{93747A66-6463-DE49-331D-57AAE0F37330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24" creationId="{CDE12922-241C-43FD-5168-20FA613AA06E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25" creationId="{BD2A6F8F-8355-B611-D014-9AB56710600E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26" creationId="{177BABE6-828C-737D-0D49-5A3CA2E3C485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27" creationId="{590D4F50-81A4-019B-560A-60AB0F4B4381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28" creationId="{072F66C6-E714-A1EB-DB7A-B044DFA51749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29" creationId="{047B706C-6564-EE21-BBAE-E570B0B851A7}"/>
          </ac:spMkLst>
        </pc:spChg>
        <pc:spChg chg="add mod">
          <ac:chgData name="Choi Yong Seok" userId="29ea6c4f-dc10-4b17-9b49-e970b46c0171" providerId="ADAL" clId="{85E540BD-3277-49A7-AEF4-264B39036109}" dt="2022-10-03T17:19:21.238" v="1653" actId="1076"/>
          <ac:spMkLst>
            <pc:docMk/>
            <pc:sldMk cId="3764437594" sldId="806"/>
            <ac:spMk id="30" creationId="{12B69FAC-12AE-1B06-BDD8-792CF739F87D}"/>
          </ac:spMkLst>
        </pc:spChg>
        <pc:spChg chg="add mod">
          <ac:chgData name="Choi Yong Seok" userId="29ea6c4f-dc10-4b17-9b49-e970b46c0171" providerId="ADAL" clId="{85E540BD-3277-49A7-AEF4-264B39036109}" dt="2022-10-03T17:19:31.425" v="1656" actId="1076"/>
          <ac:spMkLst>
            <pc:docMk/>
            <pc:sldMk cId="3764437594" sldId="806"/>
            <ac:spMk id="31" creationId="{DD345F7A-0102-D837-3558-0509CF4D6100}"/>
          </ac:spMkLst>
        </pc:spChg>
        <pc:picChg chg="del">
          <ac:chgData name="Choi Yong Seok" userId="29ea6c4f-dc10-4b17-9b49-e970b46c0171" providerId="ADAL" clId="{85E540BD-3277-49A7-AEF4-264B39036109}" dt="2022-10-03T17:11:12.822" v="1415" actId="478"/>
          <ac:picMkLst>
            <pc:docMk/>
            <pc:sldMk cId="3764437594" sldId="806"/>
            <ac:picMk id="12" creationId="{9A076FBF-7A13-9AAD-6E5C-EAA57F69144E}"/>
          </ac:picMkLst>
        </pc:picChg>
      </pc:sldChg>
      <pc:sldChg chg="delSp modSp del mod">
        <pc:chgData name="Choi Yong Seok" userId="29ea6c4f-dc10-4b17-9b49-e970b46c0171" providerId="ADAL" clId="{85E540BD-3277-49A7-AEF4-264B39036109}" dt="2022-10-03T17:10:56.492" v="1392" actId="47"/>
        <pc:sldMkLst>
          <pc:docMk/>
          <pc:sldMk cId="4290147733" sldId="817"/>
        </pc:sldMkLst>
        <pc:spChg chg="mod">
          <ac:chgData name="Choi Yong Seok" userId="29ea6c4f-dc10-4b17-9b49-e970b46c0171" providerId="ADAL" clId="{85E540BD-3277-49A7-AEF4-264B39036109}" dt="2022-10-03T17:10:48.186" v="1391" actId="14100"/>
          <ac:spMkLst>
            <pc:docMk/>
            <pc:sldMk cId="4290147733" sldId="817"/>
            <ac:spMk id="3" creationId="{AF883A52-735F-F384-9DB7-00BDFCDEBEE5}"/>
          </ac:spMkLst>
        </pc:spChg>
        <pc:spChg chg="mod">
          <ac:chgData name="Choi Yong Seok" userId="29ea6c4f-dc10-4b17-9b49-e970b46c0171" providerId="ADAL" clId="{85E540BD-3277-49A7-AEF4-264B39036109}" dt="2022-10-03T17:10:29.609" v="1386" actId="20577"/>
          <ac:spMkLst>
            <pc:docMk/>
            <pc:sldMk cId="4290147733" sldId="817"/>
            <ac:spMk id="4" creationId="{00000000-0000-0000-0000-000000000000}"/>
          </ac:spMkLst>
        </pc:spChg>
        <pc:spChg chg="del">
          <ac:chgData name="Choi Yong Seok" userId="29ea6c4f-dc10-4b17-9b49-e970b46c0171" providerId="ADAL" clId="{85E540BD-3277-49A7-AEF4-264B39036109}" dt="2022-10-03T17:10:43.585" v="1389" actId="478"/>
          <ac:spMkLst>
            <pc:docMk/>
            <pc:sldMk cId="4290147733" sldId="817"/>
            <ac:spMk id="7" creationId="{E32077AD-2DFF-049E-1E83-414739475DBA}"/>
          </ac:spMkLst>
        </pc:spChg>
        <pc:spChg chg="del">
          <ac:chgData name="Choi Yong Seok" userId="29ea6c4f-dc10-4b17-9b49-e970b46c0171" providerId="ADAL" clId="{85E540BD-3277-49A7-AEF4-264B39036109}" dt="2022-10-03T17:10:41.869" v="1388" actId="478"/>
          <ac:spMkLst>
            <pc:docMk/>
            <pc:sldMk cId="4290147733" sldId="817"/>
            <ac:spMk id="14" creationId="{E54205A0-992E-9AC7-6377-30B10211A1A8}"/>
          </ac:spMkLst>
        </pc:spChg>
        <pc:spChg chg="del">
          <ac:chgData name="Choi Yong Seok" userId="29ea6c4f-dc10-4b17-9b49-e970b46c0171" providerId="ADAL" clId="{85E540BD-3277-49A7-AEF4-264B39036109}" dt="2022-10-03T17:10:41.061" v="1387" actId="478"/>
          <ac:spMkLst>
            <pc:docMk/>
            <pc:sldMk cId="4290147733" sldId="817"/>
            <ac:spMk id="15" creationId="{33D9711D-370D-61C9-83C2-C38FCC9266DB}"/>
          </ac:spMkLst>
        </pc:spChg>
        <pc:picChg chg="del">
          <ac:chgData name="Choi Yong Seok" userId="29ea6c4f-dc10-4b17-9b49-e970b46c0171" providerId="ADAL" clId="{85E540BD-3277-49A7-AEF4-264B39036109}" dt="2022-10-03T17:10:44.004" v="1390" actId="478"/>
          <ac:picMkLst>
            <pc:docMk/>
            <pc:sldMk cId="4290147733" sldId="817"/>
            <ac:picMk id="6" creationId="{41576613-4A9B-FD20-2571-9E58201871D3}"/>
          </ac:picMkLst>
        </pc:picChg>
      </pc:sldChg>
      <pc:sldChg chg="del">
        <pc:chgData name="Choi Yong Seok" userId="29ea6c4f-dc10-4b17-9b49-e970b46c0171" providerId="ADAL" clId="{85E540BD-3277-49A7-AEF4-264B39036109}" dt="2022-10-03T17:10:56.891" v="1393" actId="47"/>
        <pc:sldMkLst>
          <pc:docMk/>
          <pc:sldMk cId="1016634189" sldId="827"/>
        </pc:sldMkLst>
      </pc:sldChg>
      <pc:sldChg chg="addSp delSp modSp mod">
        <pc:chgData name="Choi Yong Seok" userId="29ea6c4f-dc10-4b17-9b49-e970b46c0171" providerId="ADAL" clId="{85E540BD-3277-49A7-AEF4-264B39036109}" dt="2022-10-03T17:28:39.461" v="1839" actId="20577"/>
        <pc:sldMkLst>
          <pc:docMk/>
          <pc:sldMk cId="3578680526" sldId="828"/>
        </pc:sldMkLst>
        <pc:spChg chg="add del mod">
          <ac:chgData name="Choi Yong Seok" userId="29ea6c4f-dc10-4b17-9b49-e970b46c0171" providerId="ADAL" clId="{85E540BD-3277-49A7-AEF4-264B39036109}" dt="2022-10-03T17:23:07.867" v="1696" actId="478"/>
          <ac:spMkLst>
            <pc:docMk/>
            <pc:sldMk cId="3578680526" sldId="828"/>
            <ac:spMk id="5" creationId="{D9BE0BE4-B25F-7959-3245-B484ECCDCF0B}"/>
          </ac:spMkLst>
        </pc:spChg>
        <pc:spChg chg="del">
          <ac:chgData name="Choi Yong Seok" userId="29ea6c4f-dc10-4b17-9b49-e970b46c0171" providerId="ADAL" clId="{85E540BD-3277-49A7-AEF4-264B39036109}" dt="2022-10-03T17:21:17.830" v="1657" actId="478"/>
          <ac:spMkLst>
            <pc:docMk/>
            <pc:sldMk cId="3578680526" sldId="828"/>
            <ac:spMk id="6" creationId="{218D835C-AA48-64A6-B032-B02180D6E33A}"/>
          </ac:spMkLst>
        </pc:spChg>
        <pc:spChg chg="del">
          <ac:chgData name="Choi Yong Seok" userId="29ea6c4f-dc10-4b17-9b49-e970b46c0171" providerId="ADAL" clId="{85E540BD-3277-49A7-AEF4-264B39036109}" dt="2022-10-03T17:23:09.121" v="1697" actId="478"/>
          <ac:spMkLst>
            <pc:docMk/>
            <pc:sldMk cId="3578680526" sldId="828"/>
            <ac:spMk id="7" creationId="{1BB22807-D223-9963-33FB-128436AF6708}"/>
          </ac:spMkLst>
        </pc:spChg>
        <pc:spChg chg="add mod">
          <ac:chgData name="Choi Yong Seok" userId="29ea6c4f-dc10-4b17-9b49-e970b46c0171" providerId="ADAL" clId="{85E540BD-3277-49A7-AEF4-264B39036109}" dt="2022-10-03T17:27:43.851" v="1803" actId="14100"/>
          <ac:spMkLst>
            <pc:docMk/>
            <pc:sldMk cId="3578680526" sldId="828"/>
            <ac:spMk id="9" creationId="{BC06A0DD-A6D9-12BF-2FD1-926A688CA5D4}"/>
          </ac:spMkLst>
        </pc:spChg>
        <pc:spChg chg="add mod">
          <ac:chgData name="Choi Yong Seok" userId="29ea6c4f-dc10-4b17-9b49-e970b46c0171" providerId="ADAL" clId="{85E540BD-3277-49A7-AEF4-264B39036109}" dt="2022-10-03T17:28:39.461" v="1839" actId="20577"/>
          <ac:spMkLst>
            <pc:docMk/>
            <pc:sldMk cId="3578680526" sldId="828"/>
            <ac:spMk id="10" creationId="{55676F15-5573-2772-D296-A651943B04B5}"/>
          </ac:spMkLst>
        </pc:spChg>
        <pc:picChg chg="add mod">
          <ac:chgData name="Choi Yong Seok" userId="29ea6c4f-dc10-4b17-9b49-e970b46c0171" providerId="ADAL" clId="{85E540BD-3277-49A7-AEF4-264B39036109}" dt="2022-10-03T17:27:41.600" v="1802" actId="1076"/>
          <ac:picMkLst>
            <pc:docMk/>
            <pc:sldMk cId="3578680526" sldId="828"/>
            <ac:picMk id="8" creationId="{16311CEE-BAEB-71E1-69E3-F11A2ABEB050}"/>
          </ac:picMkLst>
        </pc:picChg>
      </pc:sldChg>
      <pc:sldChg chg="modSp add mod">
        <pc:chgData name="Choi Yong Seok" userId="29ea6c4f-dc10-4b17-9b49-e970b46c0171" providerId="ADAL" clId="{85E540BD-3277-49A7-AEF4-264B39036109}" dt="2022-10-03T17:09:38.204" v="1375" actId="20577"/>
        <pc:sldMkLst>
          <pc:docMk/>
          <pc:sldMk cId="2623006728" sldId="843"/>
        </pc:sldMkLst>
        <pc:spChg chg="mod">
          <ac:chgData name="Choi Yong Seok" userId="29ea6c4f-dc10-4b17-9b49-e970b46c0171" providerId="ADAL" clId="{85E540BD-3277-49A7-AEF4-264B39036109}" dt="2022-10-03T17:09:38.204" v="1375" actId="20577"/>
          <ac:spMkLst>
            <pc:docMk/>
            <pc:sldMk cId="2623006728" sldId="843"/>
            <ac:spMk id="3" creationId="{AF883A52-735F-F384-9DB7-00BDFCDEBEE5}"/>
          </ac:spMkLst>
        </pc:spChg>
        <pc:picChg chg="mod">
          <ac:chgData name="Choi Yong Seok" userId="29ea6c4f-dc10-4b17-9b49-e970b46c0171" providerId="ADAL" clId="{85E540BD-3277-49A7-AEF4-264B39036109}" dt="2022-10-03T17:09:07.810" v="1371" actId="1076"/>
          <ac:picMkLst>
            <pc:docMk/>
            <pc:sldMk cId="2623006728" sldId="843"/>
            <ac:picMk id="6" creationId="{8B7B835E-6E08-1003-B5AC-EAC8AFCCABF1}"/>
          </ac:picMkLst>
        </pc:picChg>
      </pc:sldChg>
      <pc:sldChg chg="addSp modSp add mod">
        <pc:chgData name="Choi Yong Seok" userId="29ea6c4f-dc10-4b17-9b49-e970b46c0171" providerId="ADAL" clId="{85E540BD-3277-49A7-AEF4-264B39036109}" dt="2022-10-03T17:08:23.964" v="1349" actId="1035"/>
        <pc:sldMkLst>
          <pc:docMk/>
          <pc:sldMk cId="1961647701" sldId="844"/>
        </pc:sldMkLst>
        <pc:spChg chg="mod">
          <ac:chgData name="Choi Yong Seok" userId="29ea6c4f-dc10-4b17-9b49-e970b46c0171" providerId="ADAL" clId="{85E540BD-3277-49A7-AEF4-264B39036109}" dt="2022-10-03T17:08:18.121" v="1327" actId="113"/>
          <ac:spMkLst>
            <pc:docMk/>
            <pc:sldMk cId="1961647701" sldId="844"/>
            <ac:spMk id="3" creationId="{AF883A52-735F-F384-9DB7-00BDFCDEBEE5}"/>
          </ac:spMkLst>
        </pc:spChg>
        <pc:spChg chg="add mod">
          <ac:chgData name="Choi Yong Seok" userId="29ea6c4f-dc10-4b17-9b49-e970b46c0171" providerId="ADAL" clId="{85E540BD-3277-49A7-AEF4-264B39036109}" dt="2022-10-03T17:06:50.146" v="1304" actId="1076"/>
          <ac:spMkLst>
            <pc:docMk/>
            <pc:sldMk cId="1961647701" sldId="844"/>
            <ac:spMk id="7" creationId="{01C8400D-8436-FE9C-C741-4AF4C97F4CD0}"/>
          </ac:spMkLst>
        </pc:spChg>
        <pc:spChg chg="add mod">
          <ac:chgData name="Choi Yong Seok" userId="29ea6c4f-dc10-4b17-9b49-e970b46c0171" providerId="ADAL" clId="{85E540BD-3277-49A7-AEF4-264B39036109}" dt="2022-10-03T17:07:01.062" v="1318" actId="20577"/>
          <ac:spMkLst>
            <pc:docMk/>
            <pc:sldMk cId="1961647701" sldId="844"/>
            <ac:spMk id="8" creationId="{E79064B9-55C1-5330-A0CD-F8B6F911905F}"/>
          </ac:spMkLst>
        </pc:spChg>
        <pc:picChg chg="add mod">
          <ac:chgData name="Choi Yong Seok" userId="29ea6c4f-dc10-4b17-9b49-e970b46c0171" providerId="ADAL" clId="{85E540BD-3277-49A7-AEF4-264B39036109}" dt="2022-10-03T17:08:23.964" v="1349" actId="1035"/>
          <ac:picMkLst>
            <pc:docMk/>
            <pc:sldMk cId="1961647701" sldId="844"/>
            <ac:picMk id="6" creationId="{426F2B6A-8DC8-97B5-3EEF-1448A7843535}"/>
          </ac:picMkLst>
        </pc:picChg>
        <pc:cxnChg chg="mod">
          <ac:chgData name="Choi Yong Seok" userId="29ea6c4f-dc10-4b17-9b49-e970b46c0171" providerId="ADAL" clId="{85E540BD-3277-49A7-AEF4-264B39036109}" dt="2022-10-03T17:08:18.785" v="1328" actId="1076"/>
          <ac:cxnSpMkLst>
            <pc:docMk/>
            <pc:sldMk cId="1961647701" sldId="844"/>
            <ac:cxnSpMk id="11" creationId="{00000000-0000-0000-0000-000000000000}"/>
          </ac:cxnSpMkLst>
        </pc:cxnChg>
      </pc:sldChg>
      <pc:sldChg chg="addSp delSp modSp add mod">
        <pc:chgData name="Choi Yong Seok" userId="29ea6c4f-dc10-4b17-9b49-e970b46c0171" providerId="ADAL" clId="{85E540BD-3277-49A7-AEF4-264B39036109}" dt="2022-10-03T17:38:43.227" v="2274" actId="1076"/>
        <pc:sldMkLst>
          <pc:docMk/>
          <pc:sldMk cId="3653976499" sldId="845"/>
        </pc:sldMkLst>
        <pc:spChg chg="add mod">
          <ac:chgData name="Choi Yong Seok" userId="29ea6c4f-dc10-4b17-9b49-e970b46c0171" providerId="ADAL" clId="{85E540BD-3277-49A7-AEF4-264B39036109}" dt="2022-10-03T17:31:07.162" v="1890" actId="1076"/>
          <ac:spMkLst>
            <pc:docMk/>
            <pc:sldMk cId="3653976499" sldId="845"/>
            <ac:spMk id="3" creationId="{5447B918-0B18-DA19-5021-1518A7408CE0}"/>
          </ac:spMkLst>
        </pc:spChg>
        <pc:spChg chg="mod">
          <ac:chgData name="Choi Yong Seok" userId="29ea6c4f-dc10-4b17-9b49-e970b46c0171" providerId="ADAL" clId="{85E540BD-3277-49A7-AEF4-264B39036109}" dt="2022-10-03T17:30:01.825" v="1881" actId="20577"/>
          <ac:spMkLst>
            <pc:docMk/>
            <pc:sldMk cId="3653976499" sldId="845"/>
            <ac:spMk id="5" creationId="{D9BE0BE4-B25F-7959-3245-B484ECCDCF0B}"/>
          </ac:spMkLst>
        </pc:spChg>
        <pc:spChg chg="add mod">
          <ac:chgData name="Choi Yong Seok" userId="29ea6c4f-dc10-4b17-9b49-e970b46c0171" providerId="ADAL" clId="{85E540BD-3277-49A7-AEF4-264B39036109}" dt="2022-10-03T17:33:05.247" v="1983" actId="1076"/>
          <ac:spMkLst>
            <pc:docMk/>
            <pc:sldMk cId="3653976499" sldId="845"/>
            <ac:spMk id="7" creationId="{70411856-79E1-230E-9651-7AFFF7EF728A}"/>
          </ac:spMkLst>
        </pc:spChg>
        <pc:spChg chg="del">
          <ac:chgData name="Choi Yong Seok" userId="29ea6c4f-dc10-4b17-9b49-e970b46c0171" providerId="ADAL" clId="{85E540BD-3277-49A7-AEF4-264B39036109}" dt="2022-10-03T17:30:20.367" v="1882" actId="478"/>
          <ac:spMkLst>
            <pc:docMk/>
            <pc:sldMk cId="3653976499" sldId="845"/>
            <ac:spMk id="9" creationId="{BC06A0DD-A6D9-12BF-2FD1-926A688CA5D4}"/>
          </ac:spMkLst>
        </pc:spChg>
        <pc:spChg chg="del">
          <ac:chgData name="Choi Yong Seok" userId="29ea6c4f-dc10-4b17-9b49-e970b46c0171" providerId="ADAL" clId="{85E540BD-3277-49A7-AEF4-264B39036109}" dt="2022-10-03T17:30:21.641" v="1883" actId="478"/>
          <ac:spMkLst>
            <pc:docMk/>
            <pc:sldMk cId="3653976499" sldId="845"/>
            <ac:spMk id="10" creationId="{55676F15-5573-2772-D296-A651943B04B5}"/>
          </ac:spMkLst>
        </pc:spChg>
        <pc:spChg chg="add mod">
          <ac:chgData name="Choi Yong Seok" userId="29ea6c4f-dc10-4b17-9b49-e970b46c0171" providerId="ADAL" clId="{85E540BD-3277-49A7-AEF4-264B39036109}" dt="2022-10-03T17:33:50.204" v="2016" actId="20577"/>
          <ac:spMkLst>
            <pc:docMk/>
            <pc:sldMk cId="3653976499" sldId="845"/>
            <ac:spMk id="12" creationId="{26646A24-2C90-C5E7-20E9-92EFBA1B2994}"/>
          </ac:spMkLst>
        </pc:spChg>
        <pc:spChg chg="add mod">
          <ac:chgData name="Choi Yong Seok" userId="29ea6c4f-dc10-4b17-9b49-e970b46c0171" providerId="ADAL" clId="{85E540BD-3277-49A7-AEF4-264B39036109}" dt="2022-10-03T17:36:43.659" v="2162" actId="1076"/>
          <ac:spMkLst>
            <pc:docMk/>
            <pc:sldMk cId="3653976499" sldId="845"/>
            <ac:spMk id="13" creationId="{CA8C14C8-3265-C651-F304-EE4EC36A4B1C}"/>
          </ac:spMkLst>
        </pc:spChg>
        <pc:spChg chg="add mod">
          <ac:chgData name="Choi Yong Seok" userId="29ea6c4f-dc10-4b17-9b49-e970b46c0171" providerId="ADAL" clId="{85E540BD-3277-49A7-AEF4-264B39036109}" dt="2022-10-03T17:36:36.739" v="2161" actId="1076"/>
          <ac:spMkLst>
            <pc:docMk/>
            <pc:sldMk cId="3653976499" sldId="845"/>
            <ac:spMk id="14" creationId="{9B4C478D-237C-6D40-3487-EE4CD1E9B258}"/>
          </ac:spMkLst>
        </pc:spChg>
        <pc:spChg chg="add mod">
          <ac:chgData name="Choi Yong Seok" userId="29ea6c4f-dc10-4b17-9b49-e970b46c0171" providerId="ADAL" clId="{85E540BD-3277-49A7-AEF4-264B39036109}" dt="2022-10-03T17:36:50.159" v="2165" actId="1076"/>
          <ac:spMkLst>
            <pc:docMk/>
            <pc:sldMk cId="3653976499" sldId="845"/>
            <ac:spMk id="15" creationId="{1F9E15BA-8F08-3A44-2A08-D6C28BB30D9C}"/>
          </ac:spMkLst>
        </pc:spChg>
        <pc:spChg chg="add mod">
          <ac:chgData name="Choi Yong Seok" userId="29ea6c4f-dc10-4b17-9b49-e970b46c0171" providerId="ADAL" clId="{85E540BD-3277-49A7-AEF4-264B39036109}" dt="2022-10-03T17:36:47.650" v="2164" actId="1076"/>
          <ac:spMkLst>
            <pc:docMk/>
            <pc:sldMk cId="3653976499" sldId="845"/>
            <ac:spMk id="16" creationId="{DC72A014-7A88-AD09-60CE-93E395344840}"/>
          </ac:spMkLst>
        </pc:spChg>
        <pc:spChg chg="add mod">
          <ac:chgData name="Choi Yong Seok" userId="29ea6c4f-dc10-4b17-9b49-e970b46c0171" providerId="ADAL" clId="{85E540BD-3277-49A7-AEF4-264B39036109}" dt="2022-10-03T17:38:43.227" v="2274" actId="1076"/>
          <ac:spMkLst>
            <pc:docMk/>
            <pc:sldMk cId="3653976499" sldId="845"/>
            <ac:spMk id="17" creationId="{05AF13DC-53B9-5A30-6745-A80570920DF1}"/>
          </ac:spMkLst>
        </pc:spChg>
        <pc:spChg chg="add mod">
          <ac:chgData name="Choi Yong Seok" userId="29ea6c4f-dc10-4b17-9b49-e970b46c0171" providerId="ADAL" clId="{85E540BD-3277-49A7-AEF4-264B39036109}" dt="2022-10-03T17:38:38.668" v="2273" actId="1076"/>
          <ac:spMkLst>
            <pc:docMk/>
            <pc:sldMk cId="3653976499" sldId="845"/>
            <ac:spMk id="18" creationId="{4821E4FF-0C54-A28D-90A4-22E83392E3E8}"/>
          </ac:spMkLst>
        </pc:spChg>
        <pc:picChg chg="add mod">
          <ac:chgData name="Choi Yong Seok" userId="29ea6c4f-dc10-4b17-9b49-e970b46c0171" providerId="ADAL" clId="{85E540BD-3277-49A7-AEF4-264B39036109}" dt="2022-10-03T17:31:48.911" v="1892" actId="1076"/>
          <ac:picMkLst>
            <pc:docMk/>
            <pc:sldMk cId="3653976499" sldId="845"/>
            <ac:picMk id="6" creationId="{A9A1E764-F90B-F9A6-2373-C7DC73647DA9}"/>
          </ac:picMkLst>
        </pc:picChg>
        <pc:picChg chg="del">
          <ac:chgData name="Choi Yong Seok" userId="29ea6c4f-dc10-4b17-9b49-e970b46c0171" providerId="ADAL" clId="{85E540BD-3277-49A7-AEF4-264B39036109}" dt="2022-10-03T17:30:22.042" v="1884" actId="478"/>
          <ac:picMkLst>
            <pc:docMk/>
            <pc:sldMk cId="3653976499" sldId="845"/>
            <ac:picMk id="8" creationId="{16311CEE-BAEB-71E1-69E3-F11A2ABEB050}"/>
          </ac:picMkLst>
        </pc:picChg>
      </pc:sldChg>
      <pc:sldChg chg="addSp delSp modSp add mod">
        <pc:chgData name="Choi Yong Seok" userId="29ea6c4f-dc10-4b17-9b49-e970b46c0171" providerId="ADAL" clId="{85E540BD-3277-49A7-AEF4-264B39036109}" dt="2022-10-03T17:41:18.201" v="2392" actId="1076"/>
        <pc:sldMkLst>
          <pc:docMk/>
          <pc:sldMk cId="3426474640" sldId="846"/>
        </pc:sldMkLst>
        <pc:spChg chg="del">
          <ac:chgData name="Choi Yong Seok" userId="29ea6c4f-dc10-4b17-9b49-e970b46c0171" providerId="ADAL" clId="{85E540BD-3277-49A7-AEF4-264B39036109}" dt="2022-10-03T17:39:18.941" v="2315" actId="478"/>
          <ac:spMkLst>
            <pc:docMk/>
            <pc:sldMk cId="3426474640" sldId="846"/>
            <ac:spMk id="3" creationId="{5447B918-0B18-DA19-5021-1518A7408CE0}"/>
          </ac:spMkLst>
        </pc:spChg>
        <pc:spChg chg="mod">
          <ac:chgData name="Choi Yong Seok" userId="29ea6c4f-dc10-4b17-9b49-e970b46c0171" providerId="ADAL" clId="{85E540BD-3277-49A7-AEF4-264B39036109}" dt="2022-10-03T17:39:13.091" v="2312" actId="20577"/>
          <ac:spMkLst>
            <pc:docMk/>
            <pc:sldMk cId="3426474640" sldId="846"/>
            <ac:spMk id="5" creationId="{D9BE0BE4-B25F-7959-3245-B484ECCDCF0B}"/>
          </ac:spMkLst>
        </pc:spChg>
        <pc:spChg chg="del">
          <ac:chgData name="Choi Yong Seok" userId="29ea6c4f-dc10-4b17-9b49-e970b46c0171" providerId="ADAL" clId="{85E540BD-3277-49A7-AEF4-264B39036109}" dt="2022-10-03T17:39:17.959" v="2314" actId="478"/>
          <ac:spMkLst>
            <pc:docMk/>
            <pc:sldMk cId="3426474640" sldId="846"/>
            <ac:spMk id="7" creationId="{70411856-79E1-230E-9651-7AFFF7EF728A}"/>
          </ac:spMkLst>
        </pc:spChg>
        <pc:spChg chg="add mod">
          <ac:chgData name="Choi Yong Seok" userId="29ea6c4f-dc10-4b17-9b49-e970b46c0171" providerId="ADAL" clId="{85E540BD-3277-49A7-AEF4-264B39036109}" dt="2022-10-03T17:39:56.911" v="2346" actId="403"/>
          <ac:spMkLst>
            <pc:docMk/>
            <pc:sldMk cId="3426474640" sldId="846"/>
            <ac:spMk id="8" creationId="{73957343-C58D-115C-1913-80B618103E10}"/>
          </ac:spMkLst>
        </pc:spChg>
        <pc:spChg chg="add mod">
          <ac:chgData name="Choi Yong Seok" userId="29ea6c4f-dc10-4b17-9b49-e970b46c0171" providerId="ADAL" clId="{85E540BD-3277-49A7-AEF4-264B39036109}" dt="2022-10-03T17:41:18.201" v="2392" actId="1076"/>
          <ac:spMkLst>
            <pc:docMk/>
            <pc:sldMk cId="3426474640" sldId="846"/>
            <ac:spMk id="9" creationId="{AEE20FC9-BE72-BB62-288C-C83827200368}"/>
          </ac:spMkLst>
        </pc:spChg>
        <pc:spChg chg="del">
          <ac:chgData name="Choi Yong Seok" userId="29ea6c4f-dc10-4b17-9b49-e970b46c0171" providerId="ADAL" clId="{85E540BD-3277-49A7-AEF4-264B39036109}" dt="2022-10-03T17:39:17.959" v="2314" actId="478"/>
          <ac:spMkLst>
            <pc:docMk/>
            <pc:sldMk cId="3426474640" sldId="846"/>
            <ac:spMk id="12" creationId="{26646A24-2C90-C5E7-20E9-92EFBA1B2994}"/>
          </ac:spMkLst>
        </pc:spChg>
        <pc:spChg chg="del">
          <ac:chgData name="Choi Yong Seok" userId="29ea6c4f-dc10-4b17-9b49-e970b46c0171" providerId="ADAL" clId="{85E540BD-3277-49A7-AEF4-264B39036109}" dt="2022-10-03T17:39:17.959" v="2314" actId="478"/>
          <ac:spMkLst>
            <pc:docMk/>
            <pc:sldMk cId="3426474640" sldId="846"/>
            <ac:spMk id="13" creationId="{CA8C14C8-3265-C651-F304-EE4EC36A4B1C}"/>
          </ac:spMkLst>
        </pc:spChg>
        <pc:spChg chg="del">
          <ac:chgData name="Choi Yong Seok" userId="29ea6c4f-dc10-4b17-9b49-e970b46c0171" providerId="ADAL" clId="{85E540BD-3277-49A7-AEF4-264B39036109}" dt="2022-10-03T17:39:17.959" v="2314" actId="478"/>
          <ac:spMkLst>
            <pc:docMk/>
            <pc:sldMk cId="3426474640" sldId="846"/>
            <ac:spMk id="14" creationId="{9B4C478D-237C-6D40-3487-EE4CD1E9B258}"/>
          </ac:spMkLst>
        </pc:spChg>
        <pc:spChg chg="del">
          <ac:chgData name="Choi Yong Seok" userId="29ea6c4f-dc10-4b17-9b49-e970b46c0171" providerId="ADAL" clId="{85E540BD-3277-49A7-AEF4-264B39036109}" dt="2022-10-03T17:39:17.959" v="2314" actId="478"/>
          <ac:spMkLst>
            <pc:docMk/>
            <pc:sldMk cId="3426474640" sldId="846"/>
            <ac:spMk id="15" creationId="{1F9E15BA-8F08-3A44-2A08-D6C28BB30D9C}"/>
          </ac:spMkLst>
        </pc:spChg>
        <pc:spChg chg="del">
          <ac:chgData name="Choi Yong Seok" userId="29ea6c4f-dc10-4b17-9b49-e970b46c0171" providerId="ADAL" clId="{85E540BD-3277-49A7-AEF4-264B39036109}" dt="2022-10-03T17:39:17.959" v="2314" actId="478"/>
          <ac:spMkLst>
            <pc:docMk/>
            <pc:sldMk cId="3426474640" sldId="846"/>
            <ac:spMk id="16" creationId="{DC72A014-7A88-AD09-60CE-93E395344840}"/>
          </ac:spMkLst>
        </pc:spChg>
        <pc:spChg chg="del">
          <ac:chgData name="Choi Yong Seok" userId="29ea6c4f-dc10-4b17-9b49-e970b46c0171" providerId="ADAL" clId="{85E540BD-3277-49A7-AEF4-264B39036109}" dt="2022-10-03T17:39:17.959" v="2314" actId="478"/>
          <ac:spMkLst>
            <pc:docMk/>
            <pc:sldMk cId="3426474640" sldId="846"/>
            <ac:spMk id="17" creationId="{05AF13DC-53B9-5A30-6745-A80570920DF1}"/>
          </ac:spMkLst>
        </pc:spChg>
        <pc:spChg chg="del">
          <ac:chgData name="Choi Yong Seok" userId="29ea6c4f-dc10-4b17-9b49-e970b46c0171" providerId="ADAL" clId="{85E540BD-3277-49A7-AEF4-264B39036109}" dt="2022-10-03T17:39:17.959" v="2314" actId="478"/>
          <ac:spMkLst>
            <pc:docMk/>
            <pc:sldMk cId="3426474640" sldId="846"/>
            <ac:spMk id="18" creationId="{4821E4FF-0C54-A28D-90A4-22E83392E3E8}"/>
          </ac:spMkLst>
        </pc:spChg>
        <pc:picChg chg="del">
          <ac:chgData name="Choi Yong Seok" userId="29ea6c4f-dc10-4b17-9b49-e970b46c0171" providerId="ADAL" clId="{85E540BD-3277-49A7-AEF4-264B39036109}" dt="2022-10-03T17:39:14.614" v="2313" actId="478"/>
          <ac:picMkLst>
            <pc:docMk/>
            <pc:sldMk cId="3426474640" sldId="846"/>
            <ac:picMk id="6" creationId="{A9A1E764-F90B-F9A6-2373-C7DC73647DA9}"/>
          </ac:picMkLst>
        </pc:picChg>
      </pc:sldChg>
    </pc:docChg>
  </pc:docChgLst>
  <pc:docChgLst>
    <pc:chgData name="Choi Yong Seok" userId="29ea6c4f-dc10-4b17-9b49-e970b46c0171" providerId="ADAL" clId="{969E30E1-FD21-4374-B413-EDDB719C99FF}"/>
    <pc:docChg chg="custSel addSld delSld modSld">
      <pc:chgData name="Choi Yong Seok" userId="29ea6c4f-dc10-4b17-9b49-e970b46c0171" providerId="ADAL" clId="{969E30E1-FD21-4374-B413-EDDB719C99FF}" dt="2022-12-26T22:59:32.267" v="236" actId="1076"/>
      <pc:docMkLst>
        <pc:docMk/>
      </pc:docMkLst>
      <pc:sldChg chg="modSp mod">
        <pc:chgData name="Choi Yong Seok" userId="29ea6c4f-dc10-4b17-9b49-e970b46c0171" providerId="ADAL" clId="{969E30E1-FD21-4374-B413-EDDB719C99FF}" dt="2022-12-26T22:40:50.881" v="99" actId="1036"/>
        <pc:sldMkLst>
          <pc:docMk/>
          <pc:sldMk cId="1335508778" sldId="364"/>
        </pc:sldMkLst>
        <pc:spChg chg="mod">
          <ac:chgData name="Choi Yong Seok" userId="29ea6c4f-dc10-4b17-9b49-e970b46c0171" providerId="ADAL" clId="{969E30E1-FD21-4374-B413-EDDB719C99FF}" dt="2022-12-26T22:40:39.627" v="84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969E30E1-FD21-4374-B413-EDDB719C99FF}" dt="2022-12-26T22:40:35.037" v="82" actId="20577"/>
          <ac:spMkLst>
            <pc:docMk/>
            <pc:sldMk cId="1335508778" sldId="364"/>
            <ac:spMk id="4" creationId="{00000000-0000-0000-0000-000000000000}"/>
          </ac:spMkLst>
        </pc:spChg>
        <pc:picChg chg="mod">
          <ac:chgData name="Choi Yong Seok" userId="29ea6c4f-dc10-4b17-9b49-e970b46c0171" providerId="ADAL" clId="{969E30E1-FD21-4374-B413-EDDB719C99FF}" dt="2022-12-26T22:40:50.881" v="99" actId="1036"/>
          <ac:picMkLst>
            <pc:docMk/>
            <pc:sldMk cId="1335508778" sldId="364"/>
            <ac:picMk id="8" creationId="{1344B04A-C212-FBC9-6C49-4059BB052C95}"/>
          </ac:picMkLst>
        </pc:picChg>
      </pc:sldChg>
      <pc:sldChg chg="addSp delSp modSp mod modNotesTx">
        <pc:chgData name="Choi Yong Seok" userId="29ea6c4f-dc10-4b17-9b49-e970b46c0171" providerId="ADAL" clId="{969E30E1-FD21-4374-B413-EDDB719C99FF}" dt="2022-12-26T22:42:24.107" v="165" actId="1076"/>
        <pc:sldMkLst>
          <pc:docMk/>
          <pc:sldMk cId="2614291775" sldId="705"/>
        </pc:sldMkLst>
        <pc:spChg chg="mod">
          <ac:chgData name="Choi Yong Seok" userId="29ea6c4f-dc10-4b17-9b49-e970b46c0171" providerId="ADAL" clId="{969E30E1-FD21-4374-B413-EDDB719C99FF}" dt="2022-12-26T22:41:34.980" v="149" actId="20577"/>
          <ac:spMkLst>
            <pc:docMk/>
            <pc:sldMk cId="2614291775" sldId="705"/>
            <ac:spMk id="3" creationId="{AF883A52-735F-F384-9DB7-00BDFCDEBEE5}"/>
          </ac:spMkLst>
        </pc:spChg>
        <pc:spChg chg="del">
          <ac:chgData name="Choi Yong Seok" userId="29ea6c4f-dc10-4b17-9b49-e970b46c0171" providerId="ADAL" clId="{969E30E1-FD21-4374-B413-EDDB719C99FF}" dt="2022-12-26T22:41:17.013" v="102" actId="478"/>
          <ac:spMkLst>
            <pc:docMk/>
            <pc:sldMk cId="2614291775" sldId="705"/>
            <ac:spMk id="13" creationId="{091BDA2F-7197-6A04-4A56-DA53D81DC77F}"/>
          </ac:spMkLst>
        </pc:spChg>
        <pc:graphicFrameChg chg="del">
          <ac:chgData name="Choi Yong Seok" userId="29ea6c4f-dc10-4b17-9b49-e970b46c0171" providerId="ADAL" clId="{969E30E1-FD21-4374-B413-EDDB719C99FF}" dt="2022-12-26T22:41:19.675" v="103" actId="478"/>
          <ac:graphicFrameMkLst>
            <pc:docMk/>
            <pc:sldMk cId="2614291775" sldId="705"/>
            <ac:graphicFrameMk id="5" creationId="{8288B5FB-83F0-FBAC-C4C9-AC783E945390}"/>
          </ac:graphicFrameMkLst>
        </pc:graphicFrameChg>
        <pc:picChg chg="add mod">
          <ac:chgData name="Choi Yong Seok" userId="29ea6c4f-dc10-4b17-9b49-e970b46c0171" providerId="ADAL" clId="{969E30E1-FD21-4374-B413-EDDB719C99FF}" dt="2022-12-26T22:42:01.639" v="158" actId="1076"/>
          <ac:picMkLst>
            <pc:docMk/>
            <pc:sldMk cId="2614291775" sldId="705"/>
            <ac:picMk id="7" creationId="{5D2FF21C-B226-8468-1DA6-EA1AAF5CA65E}"/>
          </ac:picMkLst>
        </pc:picChg>
        <pc:picChg chg="add mod">
          <ac:chgData name="Choi Yong Seok" userId="29ea6c4f-dc10-4b17-9b49-e970b46c0171" providerId="ADAL" clId="{969E30E1-FD21-4374-B413-EDDB719C99FF}" dt="2022-12-26T22:42:04.112" v="159" actId="1076"/>
          <ac:picMkLst>
            <pc:docMk/>
            <pc:sldMk cId="2614291775" sldId="705"/>
            <ac:picMk id="9" creationId="{CA322C37-0DE4-4D80-FE95-C33B81D4A79B}"/>
          </ac:picMkLst>
        </pc:picChg>
        <pc:picChg chg="add mod ord">
          <ac:chgData name="Choi Yong Seok" userId="29ea6c4f-dc10-4b17-9b49-e970b46c0171" providerId="ADAL" clId="{969E30E1-FD21-4374-B413-EDDB719C99FF}" dt="2022-12-26T22:42:24.107" v="165" actId="1076"/>
          <ac:picMkLst>
            <pc:docMk/>
            <pc:sldMk cId="2614291775" sldId="705"/>
            <ac:picMk id="12" creationId="{1A9D6CFA-DFA3-964E-17D5-D5B7E21E2CCE}"/>
          </ac:picMkLst>
        </pc:picChg>
      </pc:sldChg>
      <pc:sldChg chg="addSp delSp modSp mod modNotesTx">
        <pc:chgData name="Choi Yong Seok" userId="29ea6c4f-dc10-4b17-9b49-e970b46c0171" providerId="ADAL" clId="{969E30E1-FD21-4374-B413-EDDB719C99FF}" dt="2022-12-26T22:58:12.494" v="207" actId="1076"/>
        <pc:sldMkLst>
          <pc:docMk/>
          <pc:sldMk cId="1358003398" sldId="995"/>
        </pc:sldMkLst>
        <pc:spChg chg="mod">
          <ac:chgData name="Choi Yong Seok" userId="29ea6c4f-dc10-4b17-9b49-e970b46c0171" providerId="ADAL" clId="{969E30E1-FD21-4374-B413-EDDB719C99FF}" dt="2022-12-26T22:57:57.067" v="202" actId="20577"/>
          <ac:spMkLst>
            <pc:docMk/>
            <pc:sldMk cId="1358003398" sldId="995"/>
            <ac:spMk id="3" creationId="{AF883A52-735F-F384-9DB7-00BDFCDEBEE5}"/>
          </ac:spMkLst>
        </pc:spChg>
        <pc:spChg chg="del">
          <ac:chgData name="Choi Yong Seok" userId="29ea6c4f-dc10-4b17-9b49-e970b46c0171" providerId="ADAL" clId="{969E30E1-FD21-4374-B413-EDDB719C99FF}" dt="2022-12-26T22:58:05.115" v="205" actId="478"/>
          <ac:spMkLst>
            <pc:docMk/>
            <pc:sldMk cId="1358003398" sldId="995"/>
            <ac:spMk id="6" creationId="{B18AC745-77A2-1F2F-11F4-84C755E42C42}"/>
          </ac:spMkLst>
        </pc:spChg>
        <pc:spChg chg="del">
          <ac:chgData name="Choi Yong Seok" userId="29ea6c4f-dc10-4b17-9b49-e970b46c0171" providerId="ADAL" clId="{969E30E1-FD21-4374-B413-EDDB719C99FF}" dt="2022-12-26T22:58:05.115" v="205" actId="478"/>
          <ac:spMkLst>
            <pc:docMk/>
            <pc:sldMk cId="1358003398" sldId="995"/>
            <ac:spMk id="8" creationId="{3A8CAC9D-DD00-5FF7-4D5D-8A1AB3FD6E96}"/>
          </ac:spMkLst>
        </pc:spChg>
        <pc:spChg chg="del">
          <ac:chgData name="Choi Yong Seok" userId="29ea6c4f-dc10-4b17-9b49-e970b46c0171" providerId="ADAL" clId="{969E30E1-FD21-4374-B413-EDDB719C99FF}" dt="2022-12-26T22:58:05.115" v="205" actId="478"/>
          <ac:spMkLst>
            <pc:docMk/>
            <pc:sldMk cId="1358003398" sldId="995"/>
            <ac:spMk id="12" creationId="{03F00128-E325-FA30-9B81-5D9AE03FD623}"/>
          </ac:spMkLst>
        </pc:spChg>
        <pc:spChg chg="del">
          <ac:chgData name="Choi Yong Seok" userId="29ea6c4f-dc10-4b17-9b49-e970b46c0171" providerId="ADAL" clId="{969E30E1-FD21-4374-B413-EDDB719C99FF}" dt="2022-12-26T22:58:02.432" v="204" actId="478"/>
          <ac:spMkLst>
            <pc:docMk/>
            <pc:sldMk cId="1358003398" sldId="995"/>
            <ac:spMk id="13" creationId="{091BDA2F-7197-6A04-4A56-DA53D81DC77F}"/>
          </ac:spMkLst>
        </pc:spChg>
        <pc:spChg chg="del">
          <ac:chgData name="Choi Yong Seok" userId="29ea6c4f-dc10-4b17-9b49-e970b46c0171" providerId="ADAL" clId="{969E30E1-FD21-4374-B413-EDDB719C99FF}" dt="2022-12-26T22:58:05.115" v="205" actId="478"/>
          <ac:spMkLst>
            <pc:docMk/>
            <pc:sldMk cId="1358003398" sldId="995"/>
            <ac:spMk id="21" creationId="{3D4FCBEC-2A23-7EEB-B40B-AD1D5144EA9E}"/>
          </ac:spMkLst>
        </pc:spChg>
        <pc:spChg chg="del">
          <ac:chgData name="Choi Yong Seok" userId="29ea6c4f-dc10-4b17-9b49-e970b46c0171" providerId="ADAL" clId="{969E30E1-FD21-4374-B413-EDDB719C99FF}" dt="2022-12-26T22:58:05.115" v="205" actId="478"/>
          <ac:spMkLst>
            <pc:docMk/>
            <pc:sldMk cId="1358003398" sldId="995"/>
            <ac:spMk id="22" creationId="{D7ED4468-876A-FE47-5984-B1C794EB0AD1}"/>
          </ac:spMkLst>
        </pc:spChg>
        <pc:spChg chg="del">
          <ac:chgData name="Choi Yong Seok" userId="29ea6c4f-dc10-4b17-9b49-e970b46c0171" providerId="ADAL" clId="{969E30E1-FD21-4374-B413-EDDB719C99FF}" dt="2022-12-26T22:58:05.115" v="205" actId="478"/>
          <ac:spMkLst>
            <pc:docMk/>
            <pc:sldMk cId="1358003398" sldId="995"/>
            <ac:spMk id="29" creationId="{01E5566D-28C0-97A5-E6F5-42DE322AB665}"/>
          </ac:spMkLst>
        </pc:spChg>
        <pc:picChg chg="add mod">
          <ac:chgData name="Choi Yong Seok" userId="29ea6c4f-dc10-4b17-9b49-e970b46c0171" providerId="ADAL" clId="{969E30E1-FD21-4374-B413-EDDB719C99FF}" dt="2022-12-26T22:58:12.494" v="207" actId="1076"/>
          <ac:picMkLst>
            <pc:docMk/>
            <pc:sldMk cId="1358003398" sldId="995"/>
            <ac:picMk id="7" creationId="{5C0CA4A3-DDC7-2DFF-1894-7A05A9D7EDEE}"/>
          </ac:picMkLst>
        </pc:picChg>
        <pc:cxnChg chg="del mod">
          <ac:chgData name="Choi Yong Seok" userId="29ea6c4f-dc10-4b17-9b49-e970b46c0171" providerId="ADAL" clId="{969E30E1-FD21-4374-B413-EDDB719C99FF}" dt="2022-12-26T22:58:05.115" v="205" actId="478"/>
          <ac:cxnSpMkLst>
            <pc:docMk/>
            <pc:sldMk cId="1358003398" sldId="995"/>
            <ac:cxnSpMk id="15" creationId="{452EF40B-95D7-8D3B-023A-756999C66428}"/>
          </ac:cxnSpMkLst>
        </pc:cxnChg>
        <pc:cxnChg chg="del mod">
          <ac:chgData name="Choi Yong Seok" userId="29ea6c4f-dc10-4b17-9b49-e970b46c0171" providerId="ADAL" clId="{969E30E1-FD21-4374-B413-EDDB719C99FF}" dt="2022-12-26T22:58:05.115" v="205" actId="478"/>
          <ac:cxnSpMkLst>
            <pc:docMk/>
            <pc:sldMk cId="1358003398" sldId="995"/>
            <ac:cxnSpMk id="26" creationId="{F0D09CDC-4160-9A51-208F-3EE3F3364B2A}"/>
          </ac:cxnSpMkLst>
        </pc:cxnChg>
        <pc:cxnChg chg="del mod">
          <ac:chgData name="Choi Yong Seok" userId="29ea6c4f-dc10-4b17-9b49-e970b46c0171" providerId="ADAL" clId="{969E30E1-FD21-4374-B413-EDDB719C99FF}" dt="2022-12-26T22:58:05.115" v="205" actId="478"/>
          <ac:cxnSpMkLst>
            <pc:docMk/>
            <pc:sldMk cId="1358003398" sldId="995"/>
            <ac:cxnSpMk id="40" creationId="{397DE863-C97A-D79F-DDA3-D9366898818D}"/>
          </ac:cxnSpMkLst>
        </pc:cxnChg>
      </pc:sldChg>
      <pc:sldChg chg="del">
        <pc:chgData name="Choi Yong Seok" userId="29ea6c4f-dc10-4b17-9b49-e970b46c0171" providerId="ADAL" clId="{969E30E1-FD21-4374-B413-EDDB719C99FF}" dt="2022-12-26T22:41:03.060" v="100" actId="47"/>
        <pc:sldMkLst>
          <pc:docMk/>
          <pc:sldMk cId="3826956728" sldId="996"/>
        </pc:sldMkLst>
      </pc:sldChg>
      <pc:sldChg chg="addSp delSp modSp add mod">
        <pc:chgData name="Choi Yong Seok" userId="29ea6c4f-dc10-4b17-9b49-e970b46c0171" providerId="ADAL" clId="{969E30E1-FD21-4374-B413-EDDB719C99FF}" dt="2022-12-26T22:58:58.542" v="216" actId="1076"/>
        <pc:sldMkLst>
          <pc:docMk/>
          <pc:sldMk cId="3422458103" sldId="1014"/>
        </pc:sldMkLst>
        <pc:spChg chg="mod">
          <ac:chgData name="Choi Yong Seok" userId="29ea6c4f-dc10-4b17-9b49-e970b46c0171" providerId="ADAL" clId="{969E30E1-FD21-4374-B413-EDDB719C99FF}" dt="2022-12-26T22:58:29.094" v="213" actId="20577"/>
          <ac:spMkLst>
            <pc:docMk/>
            <pc:sldMk cId="3422458103" sldId="1014"/>
            <ac:spMk id="3" creationId="{AF883A52-735F-F384-9DB7-00BDFCDEBEE5}"/>
          </ac:spMkLst>
        </pc:spChg>
        <pc:picChg chg="add mod">
          <ac:chgData name="Choi Yong Seok" userId="29ea6c4f-dc10-4b17-9b49-e970b46c0171" providerId="ADAL" clId="{969E30E1-FD21-4374-B413-EDDB719C99FF}" dt="2022-12-26T22:58:58.542" v="216" actId="1076"/>
          <ac:picMkLst>
            <pc:docMk/>
            <pc:sldMk cId="3422458103" sldId="1014"/>
            <ac:picMk id="6" creationId="{D2FB7719-1FB3-953A-BCC0-6F2109D1C5E5}"/>
          </ac:picMkLst>
        </pc:picChg>
        <pc:picChg chg="del">
          <ac:chgData name="Choi Yong Seok" userId="29ea6c4f-dc10-4b17-9b49-e970b46c0171" providerId="ADAL" clId="{969E30E1-FD21-4374-B413-EDDB719C99FF}" dt="2022-12-26T22:58:30.558" v="214" actId="478"/>
          <ac:picMkLst>
            <pc:docMk/>
            <pc:sldMk cId="3422458103" sldId="1014"/>
            <ac:picMk id="7" creationId="{5C0CA4A3-DDC7-2DFF-1894-7A05A9D7EDEE}"/>
          </ac:picMkLst>
        </pc:picChg>
      </pc:sldChg>
      <pc:sldChg chg="addSp delSp modSp add mod">
        <pc:chgData name="Choi Yong Seok" userId="29ea6c4f-dc10-4b17-9b49-e970b46c0171" providerId="ADAL" clId="{969E30E1-FD21-4374-B413-EDDB719C99FF}" dt="2022-12-26T22:59:32.267" v="236" actId="1076"/>
        <pc:sldMkLst>
          <pc:docMk/>
          <pc:sldMk cId="206291682" sldId="1015"/>
        </pc:sldMkLst>
        <pc:spChg chg="mod">
          <ac:chgData name="Choi Yong Seok" userId="29ea6c4f-dc10-4b17-9b49-e970b46c0171" providerId="ADAL" clId="{969E30E1-FD21-4374-B413-EDDB719C99FF}" dt="2022-12-26T22:59:11.461" v="230" actId="6549"/>
          <ac:spMkLst>
            <pc:docMk/>
            <pc:sldMk cId="206291682" sldId="1015"/>
            <ac:spMk id="3" creationId="{AF883A52-735F-F384-9DB7-00BDFCDEBEE5}"/>
          </ac:spMkLst>
        </pc:spChg>
        <pc:picChg chg="del">
          <ac:chgData name="Choi Yong Seok" userId="29ea6c4f-dc10-4b17-9b49-e970b46c0171" providerId="ADAL" clId="{969E30E1-FD21-4374-B413-EDDB719C99FF}" dt="2022-12-26T22:59:12.304" v="231" actId="478"/>
          <ac:picMkLst>
            <pc:docMk/>
            <pc:sldMk cId="206291682" sldId="1015"/>
            <ac:picMk id="6" creationId="{D2FB7719-1FB3-953A-BCC0-6F2109D1C5E5}"/>
          </ac:picMkLst>
        </pc:picChg>
        <pc:picChg chg="add mod">
          <ac:chgData name="Choi Yong Seok" userId="29ea6c4f-dc10-4b17-9b49-e970b46c0171" providerId="ADAL" clId="{969E30E1-FD21-4374-B413-EDDB719C99FF}" dt="2022-12-26T22:59:32.267" v="236" actId="1076"/>
          <ac:picMkLst>
            <pc:docMk/>
            <pc:sldMk cId="206291682" sldId="1015"/>
            <ac:picMk id="7" creationId="{341ACB77-F3D0-E7C7-1493-4F12C0B7F838}"/>
          </ac:picMkLst>
        </pc:picChg>
      </pc:sldChg>
    </pc:docChg>
  </pc:docChgLst>
  <pc:docChgLst>
    <pc:chgData name="Choi Yong Seok" userId="29ea6c4f-dc10-4b17-9b49-e970b46c0171" providerId="ADAL" clId="{DBCD23F6-409D-334B-AAB1-84FAF2D5C373}"/>
    <pc:docChg chg="modSld">
      <pc:chgData name="Choi Yong Seok" userId="29ea6c4f-dc10-4b17-9b49-e970b46c0171" providerId="ADAL" clId="{DBCD23F6-409D-334B-AAB1-84FAF2D5C373}" dt="2022-08-10T10:20:20.259" v="37" actId="20577"/>
      <pc:docMkLst>
        <pc:docMk/>
      </pc:docMkLst>
      <pc:sldChg chg="modSp mod">
        <pc:chgData name="Choi Yong Seok" userId="29ea6c4f-dc10-4b17-9b49-e970b46c0171" providerId="ADAL" clId="{DBCD23F6-409D-334B-AAB1-84FAF2D5C373}" dt="2022-08-10T10:00:35.131" v="0" actId="14100"/>
        <pc:sldMkLst>
          <pc:docMk/>
          <pc:sldMk cId="1335508778" sldId="364"/>
        </pc:sldMkLst>
        <pc:picChg chg="mod">
          <ac:chgData name="Choi Yong Seok" userId="29ea6c4f-dc10-4b17-9b49-e970b46c0171" providerId="ADAL" clId="{DBCD23F6-409D-334B-AAB1-84FAF2D5C373}" dt="2022-08-10T10:00:35.131" v="0" actId="14100"/>
          <ac:picMkLst>
            <pc:docMk/>
            <pc:sldMk cId="1335508778" sldId="364"/>
            <ac:picMk id="8" creationId="{E83A7C90-B4DA-5D51-B736-A49B4CC1FF25}"/>
          </ac:picMkLst>
        </pc:picChg>
      </pc:sldChg>
      <pc:sldChg chg="modSp mod">
        <pc:chgData name="Choi Yong Seok" userId="29ea6c4f-dc10-4b17-9b49-e970b46c0171" providerId="ADAL" clId="{DBCD23F6-409D-334B-AAB1-84FAF2D5C373}" dt="2022-08-10T10:20:20.259" v="37" actId="20577"/>
        <pc:sldMkLst>
          <pc:docMk/>
          <pc:sldMk cId="2614291775" sldId="705"/>
        </pc:sldMkLst>
        <pc:spChg chg="mod">
          <ac:chgData name="Choi Yong Seok" userId="29ea6c4f-dc10-4b17-9b49-e970b46c0171" providerId="ADAL" clId="{DBCD23F6-409D-334B-AAB1-84FAF2D5C373}" dt="2022-08-10T10:20:20.259" v="37" actId="20577"/>
          <ac:spMkLst>
            <pc:docMk/>
            <pc:sldMk cId="2614291775" sldId="705"/>
            <ac:spMk id="3" creationId="{AF883A52-735F-F384-9DB7-00BDFCDEBEE5}"/>
          </ac:spMkLst>
        </pc:spChg>
      </pc:sldChg>
    </pc:docChg>
  </pc:docChgLst>
  <pc:docChgLst>
    <pc:chgData name="Choi Yong Seok" userId="29ea6c4f-dc10-4b17-9b49-e970b46c0171" providerId="ADAL" clId="{44A1D04A-46AF-AC45-8248-F228178AB4D0}"/>
    <pc:docChg chg="undo custSel modSld">
      <pc:chgData name="Choi Yong Seok" userId="29ea6c4f-dc10-4b17-9b49-e970b46c0171" providerId="ADAL" clId="{44A1D04A-46AF-AC45-8248-F228178AB4D0}" dt="2022-08-17T10:00:34.017" v="16" actId="478"/>
      <pc:docMkLst>
        <pc:docMk/>
      </pc:docMkLst>
      <pc:sldChg chg="modSp mod">
        <pc:chgData name="Choi Yong Seok" userId="29ea6c4f-dc10-4b17-9b49-e970b46c0171" providerId="ADAL" clId="{44A1D04A-46AF-AC45-8248-F228178AB4D0}" dt="2022-08-17T09:59:17.495" v="7" actId="1036"/>
        <pc:sldMkLst>
          <pc:docMk/>
          <pc:sldMk cId="1335508778" sldId="364"/>
        </pc:sldMkLst>
        <pc:spChg chg="mod">
          <ac:chgData name="Choi Yong Seok" userId="29ea6c4f-dc10-4b17-9b49-e970b46c0171" providerId="ADAL" clId="{44A1D04A-46AF-AC45-8248-F228178AB4D0}" dt="2022-08-17T09:59:17.495" v="7" actId="1036"/>
          <ac:spMkLst>
            <pc:docMk/>
            <pc:sldMk cId="1335508778" sldId="364"/>
            <ac:spMk id="4" creationId="{00000000-0000-0000-0000-000000000000}"/>
          </ac:spMkLst>
        </pc:spChg>
      </pc:sldChg>
      <pc:sldChg chg="addSp delSp mod">
        <pc:chgData name="Choi Yong Seok" userId="29ea6c4f-dc10-4b17-9b49-e970b46c0171" providerId="ADAL" clId="{44A1D04A-46AF-AC45-8248-F228178AB4D0}" dt="2022-08-17T10:00:34.017" v="16" actId="478"/>
        <pc:sldMkLst>
          <pc:docMk/>
          <pc:sldMk cId="2614291775" sldId="705"/>
        </pc:sldMkLst>
        <pc:picChg chg="add del">
          <ac:chgData name="Choi Yong Seok" userId="29ea6c4f-dc10-4b17-9b49-e970b46c0171" providerId="ADAL" clId="{44A1D04A-46AF-AC45-8248-F228178AB4D0}" dt="2022-08-17T10:00:34.017" v="16" actId="478"/>
          <ac:picMkLst>
            <pc:docMk/>
            <pc:sldMk cId="2614291775" sldId="705"/>
            <ac:picMk id="12" creationId="{C321307E-33D7-1999-D937-60943C0443B9}"/>
          </ac:picMkLst>
        </pc:picChg>
      </pc:sldChg>
      <pc:sldChg chg="modSp mod">
        <pc:chgData name="Choi Yong Seok" userId="29ea6c4f-dc10-4b17-9b49-e970b46c0171" providerId="ADAL" clId="{44A1D04A-46AF-AC45-8248-F228178AB4D0}" dt="2022-08-17T10:00:25.726" v="14" actId="20577"/>
        <pc:sldMkLst>
          <pc:docMk/>
          <pc:sldMk cId="3972361729" sldId="781"/>
        </pc:sldMkLst>
        <pc:spChg chg="mod">
          <ac:chgData name="Choi Yong Seok" userId="29ea6c4f-dc10-4b17-9b49-e970b46c0171" providerId="ADAL" clId="{44A1D04A-46AF-AC45-8248-F228178AB4D0}" dt="2022-08-17T10:00:25.726" v="14" actId="20577"/>
          <ac:spMkLst>
            <pc:docMk/>
            <pc:sldMk cId="3972361729" sldId="781"/>
            <ac:spMk id="3" creationId="{AF883A52-735F-F384-9DB7-00BDFCDEBEE5}"/>
          </ac:spMkLst>
        </pc:spChg>
        <pc:spChg chg="mod">
          <ac:chgData name="Choi Yong Seok" userId="29ea6c4f-dc10-4b17-9b49-e970b46c0171" providerId="ADAL" clId="{44A1D04A-46AF-AC45-8248-F228178AB4D0}" dt="2022-08-17T10:00:04.972" v="13" actId="14100"/>
          <ac:spMkLst>
            <pc:docMk/>
            <pc:sldMk cId="3972361729" sldId="781"/>
            <ac:spMk id="5" creationId="{A9C46DC7-5B9A-1401-A41A-D62A568FBA10}"/>
          </ac:spMkLst>
        </pc:spChg>
        <pc:picChg chg="mod">
          <ac:chgData name="Choi Yong Seok" userId="29ea6c4f-dc10-4b17-9b49-e970b46c0171" providerId="ADAL" clId="{44A1D04A-46AF-AC45-8248-F228178AB4D0}" dt="2022-08-17T09:59:32.828" v="8" actId="14100"/>
          <ac:picMkLst>
            <pc:docMk/>
            <pc:sldMk cId="3972361729" sldId="781"/>
            <ac:picMk id="12" creationId="{C321307E-33D7-1999-D937-60943C0443B9}"/>
          </ac:picMkLst>
        </pc:picChg>
      </pc:sldChg>
    </pc:docChg>
  </pc:docChgLst>
  <pc:docChgLst>
    <pc:chgData name="Choi Yong Seok" userId="29ea6c4f-dc10-4b17-9b49-e970b46c0171" providerId="ADAL" clId="{272A37D6-BBA7-3F43-80C7-AF173952826B}"/>
    <pc:docChg chg="modSld">
      <pc:chgData name="Choi Yong Seok" userId="29ea6c4f-dc10-4b17-9b49-e970b46c0171" providerId="ADAL" clId="{272A37D6-BBA7-3F43-80C7-AF173952826B}" dt="2022-10-17T10:05:18.965" v="28" actId="20577"/>
      <pc:docMkLst>
        <pc:docMk/>
      </pc:docMkLst>
      <pc:sldChg chg="modSp mod">
        <pc:chgData name="Choi Yong Seok" userId="29ea6c4f-dc10-4b17-9b49-e970b46c0171" providerId="ADAL" clId="{272A37D6-BBA7-3F43-80C7-AF173952826B}" dt="2022-10-17T10:05:18.965" v="28" actId="20577"/>
        <pc:sldMkLst>
          <pc:docMk/>
          <pc:sldMk cId="1335508778" sldId="364"/>
        </pc:sldMkLst>
        <pc:spChg chg="mod">
          <ac:chgData name="Choi Yong Seok" userId="29ea6c4f-dc10-4b17-9b49-e970b46c0171" providerId="ADAL" clId="{272A37D6-BBA7-3F43-80C7-AF173952826B}" dt="2022-10-17T10:05:07.117" v="9" actId="1036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272A37D6-BBA7-3F43-80C7-AF173952826B}" dt="2022-10-17T10:05:18.965" v="28" actId="20577"/>
          <ac:spMkLst>
            <pc:docMk/>
            <pc:sldMk cId="1335508778" sldId="364"/>
            <ac:spMk id="5" creationId="{E8BF452F-36B6-160E-7EDD-D9A860F416A6}"/>
          </ac:spMkLst>
        </pc:spChg>
      </pc:sldChg>
      <pc:sldChg chg="addSp modSp mod">
        <pc:chgData name="Choi Yong Seok" userId="29ea6c4f-dc10-4b17-9b49-e970b46c0171" providerId="ADAL" clId="{272A37D6-BBA7-3F43-80C7-AF173952826B}" dt="2022-10-17T09:55:42.112" v="5" actId="1076"/>
        <pc:sldMkLst>
          <pc:docMk/>
          <pc:sldMk cId="759774758" sldId="877"/>
        </pc:sldMkLst>
        <pc:picChg chg="add mod modCrop">
          <ac:chgData name="Choi Yong Seok" userId="29ea6c4f-dc10-4b17-9b49-e970b46c0171" providerId="ADAL" clId="{272A37D6-BBA7-3F43-80C7-AF173952826B}" dt="2022-10-17T09:55:42.112" v="5" actId="1076"/>
          <ac:picMkLst>
            <pc:docMk/>
            <pc:sldMk cId="759774758" sldId="877"/>
            <ac:picMk id="3" creationId="{747BBD8C-C263-410D-1D39-4EBBE6EC70A6}"/>
          </ac:picMkLst>
        </pc:picChg>
      </pc:sldChg>
    </pc:docChg>
  </pc:docChgLst>
  <pc:docChgLst>
    <pc:chgData name="Choi Yong Seok" userId="29ea6c4f-dc10-4b17-9b49-e970b46c0171" providerId="ADAL" clId="{FCD55C46-86B9-5646-99D3-181E3F8AB3C4}"/>
    <pc:docChg chg="undo custSel addSld delSld modSld">
      <pc:chgData name="Choi Yong Seok" userId="29ea6c4f-dc10-4b17-9b49-e970b46c0171" providerId="ADAL" clId="{FCD55C46-86B9-5646-99D3-181E3F8AB3C4}" dt="2022-08-24T09:41:36.034" v="4399" actId="404"/>
      <pc:docMkLst>
        <pc:docMk/>
      </pc:docMkLst>
      <pc:sldChg chg="modSp mod">
        <pc:chgData name="Choi Yong Seok" userId="29ea6c4f-dc10-4b17-9b49-e970b46c0171" providerId="ADAL" clId="{FCD55C46-86B9-5646-99D3-181E3F8AB3C4}" dt="2022-08-24T01:31:42.257" v="86" actId="14100"/>
        <pc:sldMkLst>
          <pc:docMk/>
          <pc:sldMk cId="1335508778" sldId="364"/>
        </pc:sldMkLst>
        <pc:spChg chg="mod">
          <ac:chgData name="Choi Yong Seok" userId="29ea6c4f-dc10-4b17-9b49-e970b46c0171" providerId="ADAL" clId="{FCD55C46-86B9-5646-99D3-181E3F8AB3C4}" dt="2022-08-24T01:31:04.084" v="82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FCD55C46-86B9-5646-99D3-181E3F8AB3C4}" dt="2022-08-24T01:30:59.539" v="74" actId="1036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FCD55C46-86B9-5646-99D3-181E3F8AB3C4}" dt="2022-08-24T01:30:53.896" v="64" actId="207"/>
          <ac:spMkLst>
            <pc:docMk/>
            <pc:sldMk cId="1335508778" sldId="364"/>
            <ac:spMk id="5" creationId="{E8BF452F-36B6-160E-7EDD-D9A860F416A6}"/>
          </ac:spMkLst>
        </pc:spChg>
        <pc:picChg chg="mod">
          <ac:chgData name="Choi Yong Seok" userId="29ea6c4f-dc10-4b17-9b49-e970b46c0171" providerId="ADAL" clId="{FCD55C46-86B9-5646-99D3-181E3F8AB3C4}" dt="2022-08-24T01:31:42.257" v="86" actId="14100"/>
          <ac:picMkLst>
            <pc:docMk/>
            <pc:sldMk cId="1335508778" sldId="364"/>
            <ac:picMk id="8" creationId="{E83A7C90-B4DA-5D51-B736-A49B4CC1FF25}"/>
          </ac:picMkLst>
        </pc:picChg>
      </pc:sldChg>
      <pc:sldChg chg="addSp delSp modSp mod">
        <pc:chgData name="Choi Yong Seok" userId="29ea6c4f-dc10-4b17-9b49-e970b46c0171" providerId="ADAL" clId="{FCD55C46-86B9-5646-99D3-181E3F8AB3C4}" dt="2022-08-24T01:36:38.352" v="922" actId="1076"/>
        <pc:sldMkLst>
          <pc:docMk/>
          <pc:sldMk cId="2614291775" sldId="705"/>
        </pc:sldMkLst>
        <pc:spChg chg="mod">
          <ac:chgData name="Choi Yong Seok" userId="29ea6c4f-dc10-4b17-9b49-e970b46c0171" providerId="ADAL" clId="{FCD55C46-86B9-5646-99D3-181E3F8AB3C4}" dt="2022-08-24T01:35:28.513" v="907" actId="20577"/>
          <ac:spMkLst>
            <pc:docMk/>
            <pc:sldMk cId="2614291775" sldId="705"/>
            <ac:spMk id="3" creationId="{AF883A52-735F-F384-9DB7-00BDFCDEBEE5}"/>
          </ac:spMkLst>
        </pc:spChg>
        <pc:spChg chg="add mod">
          <ac:chgData name="Choi Yong Seok" userId="29ea6c4f-dc10-4b17-9b49-e970b46c0171" providerId="ADAL" clId="{FCD55C46-86B9-5646-99D3-181E3F8AB3C4}" dt="2022-08-24T01:36:38.352" v="922" actId="1076"/>
          <ac:spMkLst>
            <pc:docMk/>
            <pc:sldMk cId="2614291775" sldId="705"/>
            <ac:spMk id="7" creationId="{3ADEF9DD-F2E1-261E-DACF-29FDC7E93CBE}"/>
          </ac:spMkLst>
        </pc:spChg>
        <pc:spChg chg="del">
          <ac:chgData name="Choi Yong Seok" userId="29ea6c4f-dc10-4b17-9b49-e970b46c0171" providerId="ADAL" clId="{FCD55C46-86B9-5646-99D3-181E3F8AB3C4}" dt="2022-08-24T01:31:56.047" v="88" actId="478"/>
          <ac:spMkLst>
            <pc:docMk/>
            <pc:sldMk cId="2614291775" sldId="705"/>
            <ac:spMk id="15" creationId="{76C2B07A-80FB-8EE8-2DC3-76CD571431D3}"/>
          </ac:spMkLst>
        </pc:spChg>
        <pc:grpChg chg="del">
          <ac:chgData name="Choi Yong Seok" userId="29ea6c4f-dc10-4b17-9b49-e970b46c0171" providerId="ADAL" clId="{FCD55C46-86B9-5646-99D3-181E3F8AB3C4}" dt="2022-08-24T01:31:54.232" v="87" actId="478"/>
          <ac:grpSpMkLst>
            <pc:docMk/>
            <pc:sldMk cId="2614291775" sldId="705"/>
            <ac:grpSpMk id="9" creationId="{573D7969-8908-E149-779F-DECCFFF1A831}"/>
          </ac:grpSpMkLst>
        </pc:grpChg>
        <pc:picChg chg="add mod">
          <ac:chgData name="Choi Yong Seok" userId="29ea6c4f-dc10-4b17-9b49-e970b46c0171" providerId="ADAL" clId="{FCD55C46-86B9-5646-99D3-181E3F8AB3C4}" dt="2022-08-24T01:36:25.156" v="910" actId="1076"/>
          <ac:picMkLst>
            <pc:docMk/>
            <pc:sldMk cId="2614291775" sldId="705"/>
            <ac:picMk id="5" creationId="{3F801B68-CEF1-EB5B-14F7-7D43E476FE33}"/>
          </ac:picMkLst>
        </pc:picChg>
        <pc:picChg chg="del">
          <ac:chgData name="Choi Yong Seok" userId="29ea6c4f-dc10-4b17-9b49-e970b46c0171" providerId="ADAL" clId="{FCD55C46-86B9-5646-99D3-181E3F8AB3C4}" dt="2022-08-24T01:31:56.671" v="89" actId="478"/>
          <ac:picMkLst>
            <pc:docMk/>
            <pc:sldMk cId="2614291775" sldId="705"/>
            <ac:picMk id="12" creationId="{C321307E-33D7-1999-D937-60943C0443B9}"/>
          </ac:picMkLst>
        </pc:picChg>
      </pc:sldChg>
      <pc:sldChg chg="addSp delSp modSp mod">
        <pc:chgData name="Choi Yong Seok" userId="29ea6c4f-dc10-4b17-9b49-e970b46c0171" providerId="ADAL" clId="{FCD55C46-86B9-5646-99D3-181E3F8AB3C4}" dt="2022-08-24T01:58:08.606" v="1763" actId="1076"/>
        <pc:sldMkLst>
          <pc:docMk/>
          <pc:sldMk cId="1693935384" sldId="759"/>
        </pc:sldMkLst>
        <pc:spChg chg="mod">
          <ac:chgData name="Choi Yong Seok" userId="29ea6c4f-dc10-4b17-9b49-e970b46c0171" providerId="ADAL" clId="{FCD55C46-86B9-5646-99D3-181E3F8AB3C4}" dt="2022-08-24T01:55:17.557" v="1744" actId="20577"/>
          <ac:spMkLst>
            <pc:docMk/>
            <pc:sldMk cId="1693935384" sldId="759"/>
            <ac:spMk id="4" creationId="{00000000-0000-0000-0000-000000000000}"/>
          </ac:spMkLst>
        </pc:spChg>
        <pc:spChg chg="del">
          <ac:chgData name="Choi Yong Seok" userId="29ea6c4f-dc10-4b17-9b49-e970b46c0171" providerId="ADAL" clId="{FCD55C46-86B9-5646-99D3-181E3F8AB3C4}" dt="2022-08-24T01:56:06.877" v="1753" actId="478"/>
          <ac:spMkLst>
            <pc:docMk/>
            <pc:sldMk cId="1693935384" sldId="759"/>
            <ac:spMk id="13" creationId="{783FD973-5C35-48C4-7145-8ED1657EF111}"/>
          </ac:spMkLst>
        </pc:spChg>
        <pc:spChg chg="mod">
          <ac:chgData name="Choi Yong Seok" userId="29ea6c4f-dc10-4b17-9b49-e970b46c0171" providerId="ADAL" clId="{FCD55C46-86B9-5646-99D3-181E3F8AB3C4}" dt="2022-08-24T01:56:05.040" v="1752" actId="20577"/>
          <ac:spMkLst>
            <pc:docMk/>
            <pc:sldMk cId="1693935384" sldId="759"/>
            <ac:spMk id="14" creationId="{456E644D-CA96-0E73-1EE9-9188C0B3FE48}"/>
          </ac:spMkLst>
        </pc:spChg>
        <pc:picChg chg="add mod">
          <ac:chgData name="Choi Yong Seok" userId="29ea6c4f-dc10-4b17-9b49-e970b46c0171" providerId="ADAL" clId="{FCD55C46-86B9-5646-99D3-181E3F8AB3C4}" dt="2022-08-24T01:57:37.941" v="1759" actId="1076"/>
          <ac:picMkLst>
            <pc:docMk/>
            <pc:sldMk cId="1693935384" sldId="759"/>
            <ac:picMk id="3" creationId="{72EAB0CF-D3D6-1F85-0DD6-DE5A7CCFFF60}"/>
          </ac:picMkLst>
        </pc:picChg>
        <pc:picChg chg="add mod">
          <ac:chgData name="Choi Yong Seok" userId="29ea6c4f-dc10-4b17-9b49-e970b46c0171" providerId="ADAL" clId="{FCD55C46-86B9-5646-99D3-181E3F8AB3C4}" dt="2022-08-24T01:58:08.606" v="1763" actId="1076"/>
          <ac:picMkLst>
            <pc:docMk/>
            <pc:sldMk cId="1693935384" sldId="759"/>
            <ac:picMk id="5" creationId="{701495B0-ACBE-6CB7-3D6D-4CF9C0D4FC29}"/>
          </ac:picMkLst>
        </pc:picChg>
        <pc:picChg chg="del">
          <ac:chgData name="Choi Yong Seok" userId="29ea6c4f-dc10-4b17-9b49-e970b46c0171" providerId="ADAL" clId="{FCD55C46-86B9-5646-99D3-181E3F8AB3C4}" dt="2022-08-24T01:56:07.906" v="1754" actId="478"/>
          <ac:picMkLst>
            <pc:docMk/>
            <pc:sldMk cId="1693935384" sldId="759"/>
            <ac:picMk id="9" creationId="{5FABED09-8CF4-042D-817E-B730A197D8D4}"/>
          </ac:picMkLst>
        </pc:picChg>
        <pc:picChg chg="del">
          <ac:chgData name="Choi Yong Seok" userId="29ea6c4f-dc10-4b17-9b49-e970b46c0171" providerId="ADAL" clId="{FCD55C46-86B9-5646-99D3-181E3F8AB3C4}" dt="2022-08-24T01:56:09.072" v="1755" actId="478"/>
          <ac:picMkLst>
            <pc:docMk/>
            <pc:sldMk cId="1693935384" sldId="759"/>
            <ac:picMk id="12" creationId="{BD0434D8-DDD0-366C-5093-2F0AF72EC9FC}"/>
          </ac:picMkLst>
        </pc:picChg>
      </pc:sldChg>
      <pc:sldChg chg="addSp delSp modSp mod">
        <pc:chgData name="Choi Yong Seok" userId="29ea6c4f-dc10-4b17-9b49-e970b46c0171" providerId="ADAL" clId="{FCD55C46-86B9-5646-99D3-181E3F8AB3C4}" dt="2022-08-24T01:45:52.888" v="1639" actId="20577"/>
        <pc:sldMkLst>
          <pc:docMk/>
          <pc:sldMk cId="3972361729" sldId="781"/>
        </pc:sldMkLst>
        <pc:spChg chg="mod">
          <ac:chgData name="Choi Yong Seok" userId="29ea6c4f-dc10-4b17-9b49-e970b46c0171" providerId="ADAL" clId="{FCD55C46-86B9-5646-99D3-181E3F8AB3C4}" dt="2022-08-24T01:45:52.888" v="1639" actId="20577"/>
          <ac:spMkLst>
            <pc:docMk/>
            <pc:sldMk cId="3972361729" sldId="781"/>
            <ac:spMk id="3" creationId="{AF883A52-735F-F384-9DB7-00BDFCDEBEE5}"/>
          </ac:spMkLst>
        </pc:spChg>
        <pc:spChg chg="del">
          <ac:chgData name="Choi Yong Seok" userId="29ea6c4f-dc10-4b17-9b49-e970b46c0171" providerId="ADAL" clId="{FCD55C46-86B9-5646-99D3-181E3F8AB3C4}" dt="2022-08-24T01:37:07.171" v="924" actId="478"/>
          <ac:spMkLst>
            <pc:docMk/>
            <pc:sldMk cId="3972361729" sldId="781"/>
            <ac:spMk id="5" creationId="{A9C46DC7-5B9A-1401-A41A-D62A568FBA10}"/>
          </ac:spMkLst>
        </pc:spChg>
        <pc:grpChg chg="add mod">
          <ac:chgData name="Choi Yong Seok" userId="29ea6c4f-dc10-4b17-9b49-e970b46c0171" providerId="ADAL" clId="{FCD55C46-86B9-5646-99D3-181E3F8AB3C4}" dt="2022-08-24T01:43:18.414" v="1372" actId="1076"/>
          <ac:grpSpMkLst>
            <pc:docMk/>
            <pc:sldMk cId="3972361729" sldId="781"/>
            <ac:grpSpMk id="8" creationId="{429A7F67-6B35-AD68-8166-07FF8D243021}"/>
          </ac:grpSpMkLst>
        </pc:grpChg>
        <pc:picChg chg="add mod modCrop">
          <ac:chgData name="Choi Yong Seok" userId="29ea6c4f-dc10-4b17-9b49-e970b46c0171" providerId="ADAL" clId="{FCD55C46-86B9-5646-99D3-181E3F8AB3C4}" dt="2022-08-24T01:41:05.818" v="1364" actId="732"/>
          <ac:picMkLst>
            <pc:docMk/>
            <pc:sldMk cId="3972361729" sldId="781"/>
            <ac:picMk id="6" creationId="{A84206EF-D6E7-D4AE-90F5-7806D9457788}"/>
          </ac:picMkLst>
        </pc:picChg>
        <pc:picChg chg="add mod modCrop">
          <ac:chgData name="Choi Yong Seok" userId="29ea6c4f-dc10-4b17-9b49-e970b46c0171" providerId="ADAL" clId="{FCD55C46-86B9-5646-99D3-181E3F8AB3C4}" dt="2022-08-24T01:41:31.924" v="1369" actId="1076"/>
          <ac:picMkLst>
            <pc:docMk/>
            <pc:sldMk cId="3972361729" sldId="781"/>
            <ac:picMk id="7" creationId="{B18E29FB-6797-4CE2-72B5-10A6188B032B}"/>
          </ac:picMkLst>
        </pc:picChg>
        <pc:picChg chg="del">
          <ac:chgData name="Choi Yong Seok" userId="29ea6c4f-dc10-4b17-9b49-e970b46c0171" providerId="ADAL" clId="{FCD55C46-86B9-5646-99D3-181E3F8AB3C4}" dt="2022-08-24T01:37:04.834" v="923" actId="478"/>
          <ac:picMkLst>
            <pc:docMk/>
            <pc:sldMk cId="3972361729" sldId="781"/>
            <ac:picMk id="12" creationId="{C321307E-33D7-1999-D937-60943C0443B9}"/>
          </ac:picMkLst>
        </pc:picChg>
      </pc:sldChg>
      <pc:sldChg chg="modSp del mod">
        <pc:chgData name="Choi Yong Seok" userId="29ea6c4f-dc10-4b17-9b49-e970b46c0171" providerId="ADAL" clId="{FCD55C46-86B9-5646-99D3-181E3F8AB3C4}" dt="2022-08-24T07:40:25.674" v="3170" actId="2696"/>
        <pc:sldMkLst>
          <pc:docMk/>
          <pc:sldMk cId="3297852847" sldId="782"/>
        </pc:sldMkLst>
        <pc:spChg chg="mod">
          <ac:chgData name="Choi Yong Seok" userId="29ea6c4f-dc10-4b17-9b49-e970b46c0171" providerId="ADAL" clId="{FCD55C46-86B9-5646-99D3-181E3F8AB3C4}" dt="2022-08-24T04:50:08.869" v="2340" actId="20577"/>
          <ac:spMkLst>
            <pc:docMk/>
            <pc:sldMk cId="3297852847" sldId="782"/>
            <ac:spMk id="4" creationId="{00000000-0000-0000-0000-000000000000}"/>
          </ac:spMkLst>
        </pc:spChg>
      </pc:sldChg>
      <pc:sldChg chg="del">
        <pc:chgData name="Choi Yong Seok" userId="29ea6c4f-dc10-4b17-9b49-e970b46c0171" providerId="ADAL" clId="{FCD55C46-86B9-5646-99D3-181E3F8AB3C4}" dt="2022-08-24T07:40:25.674" v="3170" actId="2696"/>
        <pc:sldMkLst>
          <pc:docMk/>
          <pc:sldMk cId="3766039453" sldId="783"/>
        </pc:sldMkLst>
      </pc:sldChg>
      <pc:sldChg chg="del">
        <pc:chgData name="Choi Yong Seok" userId="29ea6c4f-dc10-4b17-9b49-e970b46c0171" providerId="ADAL" clId="{FCD55C46-86B9-5646-99D3-181E3F8AB3C4}" dt="2022-08-24T07:40:25.674" v="3170" actId="2696"/>
        <pc:sldMkLst>
          <pc:docMk/>
          <pc:sldMk cId="2956553251" sldId="784"/>
        </pc:sldMkLst>
      </pc:sldChg>
      <pc:sldChg chg="del">
        <pc:chgData name="Choi Yong Seok" userId="29ea6c4f-dc10-4b17-9b49-e970b46c0171" providerId="ADAL" clId="{FCD55C46-86B9-5646-99D3-181E3F8AB3C4}" dt="2022-08-24T07:40:25.674" v="3170" actId="2696"/>
        <pc:sldMkLst>
          <pc:docMk/>
          <pc:sldMk cId="2099989519" sldId="785"/>
        </pc:sldMkLst>
      </pc:sldChg>
      <pc:sldChg chg="del">
        <pc:chgData name="Choi Yong Seok" userId="29ea6c4f-dc10-4b17-9b49-e970b46c0171" providerId="ADAL" clId="{FCD55C46-86B9-5646-99D3-181E3F8AB3C4}" dt="2022-08-24T07:40:25.674" v="3170" actId="2696"/>
        <pc:sldMkLst>
          <pc:docMk/>
          <pc:sldMk cId="699455481" sldId="786"/>
        </pc:sldMkLst>
      </pc:sldChg>
      <pc:sldChg chg="del">
        <pc:chgData name="Choi Yong Seok" userId="29ea6c4f-dc10-4b17-9b49-e970b46c0171" providerId="ADAL" clId="{FCD55C46-86B9-5646-99D3-181E3F8AB3C4}" dt="2022-08-24T07:40:25.674" v="3170" actId="2696"/>
        <pc:sldMkLst>
          <pc:docMk/>
          <pc:sldMk cId="1149837667" sldId="787"/>
        </pc:sldMkLst>
      </pc:sldChg>
      <pc:sldChg chg="del">
        <pc:chgData name="Choi Yong Seok" userId="29ea6c4f-dc10-4b17-9b49-e970b46c0171" providerId="ADAL" clId="{FCD55C46-86B9-5646-99D3-181E3F8AB3C4}" dt="2022-08-24T07:40:25.674" v="3170" actId="2696"/>
        <pc:sldMkLst>
          <pc:docMk/>
          <pc:sldMk cId="1153569444" sldId="788"/>
        </pc:sldMkLst>
      </pc:sldChg>
      <pc:sldChg chg="del">
        <pc:chgData name="Choi Yong Seok" userId="29ea6c4f-dc10-4b17-9b49-e970b46c0171" providerId="ADAL" clId="{FCD55C46-86B9-5646-99D3-181E3F8AB3C4}" dt="2022-08-24T07:40:25.674" v="3170" actId="2696"/>
        <pc:sldMkLst>
          <pc:docMk/>
          <pc:sldMk cId="971108524" sldId="789"/>
        </pc:sldMkLst>
      </pc:sldChg>
      <pc:sldChg chg="del">
        <pc:chgData name="Choi Yong Seok" userId="29ea6c4f-dc10-4b17-9b49-e970b46c0171" providerId="ADAL" clId="{FCD55C46-86B9-5646-99D3-181E3F8AB3C4}" dt="2022-08-24T07:40:25.674" v="3170" actId="2696"/>
        <pc:sldMkLst>
          <pc:docMk/>
          <pc:sldMk cId="3179667386" sldId="790"/>
        </pc:sldMkLst>
      </pc:sldChg>
      <pc:sldChg chg="del">
        <pc:chgData name="Choi Yong Seok" userId="29ea6c4f-dc10-4b17-9b49-e970b46c0171" providerId="ADAL" clId="{FCD55C46-86B9-5646-99D3-181E3F8AB3C4}" dt="2022-08-24T07:40:25.674" v="3170" actId="2696"/>
        <pc:sldMkLst>
          <pc:docMk/>
          <pc:sldMk cId="3953176307" sldId="791"/>
        </pc:sldMkLst>
      </pc:sldChg>
      <pc:sldChg chg="del">
        <pc:chgData name="Choi Yong Seok" userId="29ea6c4f-dc10-4b17-9b49-e970b46c0171" providerId="ADAL" clId="{FCD55C46-86B9-5646-99D3-181E3F8AB3C4}" dt="2022-08-24T07:40:25.674" v="3170" actId="2696"/>
        <pc:sldMkLst>
          <pc:docMk/>
          <pc:sldMk cId="2269074" sldId="792"/>
        </pc:sldMkLst>
      </pc:sldChg>
      <pc:sldChg chg="addSp delSp modSp add mod modNotesTx">
        <pc:chgData name="Choi Yong Seok" userId="29ea6c4f-dc10-4b17-9b49-e970b46c0171" providerId="ADAL" clId="{FCD55C46-86B9-5646-99D3-181E3F8AB3C4}" dt="2022-08-24T01:53:34.950" v="1729" actId="1076"/>
        <pc:sldMkLst>
          <pc:docMk/>
          <pc:sldMk cId="618692317" sldId="793"/>
        </pc:sldMkLst>
        <pc:spChg chg="del mod">
          <ac:chgData name="Choi Yong Seok" userId="29ea6c4f-dc10-4b17-9b49-e970b46c0171" providerId="ADAL" clId="{FCD55C46-86B9-5646-99D3-181E3F8AB3C4}" dt="2022-08-24T01:52:54.304" v="1719" actId="478"/>
          <ac:spMkLst>
            <pc:docMk/>
            <pc:sldMk cId="618692317" sldId="793"/>
            <ac:spMk id="3" creationId="{AF883A52-735F-F384-9DB7-00BDFCDEBEE5}"/>
          </ac:spMkLst>
        </pc:spChg>
        <pc:grpChg chg="del">
          <ac:chgData name="Choi Yong Seok" userId="29ea6c4f-dc10-4b17-9b49-e970b46c0171" providerId="ADAL" clId="{FCD55C46-86B9-5646-99D3-181E3F8AB3C4}" dt="2022-08-24T01:44:00.888" v="1374" actId="478"/>
          <ac:grpSpMkLst>
            <pc:docMk/>
            <pc:sldMk cId="618692317" sldId="793"/>
            <ac:grpSpMk id="8" creationId="{429A7F67-6B35-AD68-8166-07FF8D243021}"/>
          </ac:grpSpMkLst>
        </pc:grpChg>
        <pc:picChg chg="add mod">
          <ac:chgData name="Choi Yong Seok" userId="29ea6c4f-dc10-4b17-9b49-e970b46c0171" providerId="ADAL" clId="{FCD55C46-86B9-5646-99D3-181E3F8AB3C4}" dt="2022-08-24T01:53:34.950" v="1729" actId="1076"/>
          <ac:picMkLst>
            <pc:docMk/>
            <pc:sldMk cId="618692317" sldId="793"/>
            <ac:picMk id="5" creationId="{07F11788-A6E5-0296-BFE1-701C74878A1B}"/>
          </ac:picMkLst>
        </pc:picChg>
        <pc:picChg chg="add del mod">
          <ac:chgData name="Choi Yong Seok" userId="29ea6c4f-dc10-4b17-9b49-e970b46c0171" providerId="ADAL" clId="{FCD55C46-86B9-5646-99D3-181E3F8AB3C4}" dt="2022-08-24T01:53:30.344" v="1727" actId="478"/>
          <ac:picMkLst>
            <pc:docMk/>
            <pc:sldMk cId="618692317" sldId="793"/>
            <ac:picMk id="9" creationId="{53EFBEB7-8077-05B9-7379-1B70A1B6D6BC}"/>
          </ac:picMkLst>
        </pc:picChg>
      </pc:sldChg>
      <pc:sldChg chg="addSp delSp add mod">
        <pc:chgData name="Choi Yong Seok" userId="29ea6c4f-dc10-4b17-9b49-e970b46c0171" providerId="ADAL" clId="{FCD55C46-86B9-5646-99D3-181E3F8AB3C4}" dt="2022-08-24T01:53:40.663" v="1732"/>
        <pc:sldMkLst>
          <pc:docMk/>
          <pc:sldMk cId="3251209249" sldId="794"/>
        </pc:sldMkLst>
        <pc:picChg chg="add">
          <ac:chgData name="Choi Yong Seok" userId="29ea6c4f-dc10-4b17-9b49-e970b46c0171" providerId="ADAL" clId="{FCD55C46-86B9-5646-99D3-181E3F8AB3C4}" dt="2022-08-24T01:53:40.663" v="1732"/>
          <ac:picMkLst>
            <pc:docMk/>
            <pc:sldMk cId="3251209249" sldId="794"/>
            <ac:picMk id="3" creationId="{BD895970-7ABC-7190-90FF-F1317D46E6E7}"/>
          </ac:picMkLst>
        </pc:picChg>
        <pc:picChg chg="del">
          <ac:chgData name="Choi Yong Seok" userId="29ea6c4f-dc10-4b17-9b49-e970b46c0171" providerId="ADAL" clId="{FCD55C46-86B9-5646-99D3-181E3F8AB3C4}" dt="2022-08-24T01:53:39.838" v="1731" actId="478"/>
          <ac:picMkLst>
            <pc:docMk/>
            <pc:sldMk cId="3251209249" sldId="794"/>
            <ac:picMk id="5" creationId="{07F11788-A6E5-0296-BFE1-701C74878A1B}"/>
          </ac:picMkLst>
        </pc:picChg>
      </pc:sldChg>
      <pc:sldChg chg="addSp delSp modSp add mod">
        <pc:chgData name="Choi Yong Seok" userId="29ea6c4f-dc10-4b17-9b49-e970b46c0171" providerId="ADAL" clId="{FCD55C46-86B9-5646-99D3-181E3F8AB3C4}" dt="2022-08-24T05:50:13.243" v="2573" actId="14100"/>
        <pc:sldMkLst>
          <pc:docMk/>
          <pc:sldMk cId="476170150" sldId="795"/>
        </pc:sldMkLst>
        <pc:spChg chg="add mod">
          <ac:chgData name="Choi Yong Seok" userId="29ea6c4f-dc10-4b17-9b49-e970b46c0171" providerId="ADAL" clId="{FCD55C46-86B9-5646-99D3-181E3F8AB3C4}" dt="2022-08-24T02:01:53.964" v="1907" actId="552"/>
          <ac:spMkLst>
            <pc:docMk/>
            <pc:sldMk cId="476170150" sldId="795"/>
            <ac:spMk id="6" creationId="{8EE08B6D-A80A-4E21-7573-ACFB9C2C6EFA}"/>
          </ac:spMkLst>
        </pc:spChg>
        <pc:spChg chg="add mod">
          <ac:chgData name="Choi Yong Seok" userId="29ea6c4f-dc10-4b17-9b49-e970b46c0171" providerId="ADAL" clId="{FCD55C46-86B9-5646-99D3-181E3F8AB3C4}" dt="2022-08-24T02:01:53.964" v="1907" actId="552"/>
          <ac:spMkLst>
            <pc:docMk/>
            <pc:sldMk cId="476170150" sldId="795"/>
            <ac:spMk id="7" creationId="{27176FFA-6874-C8D9-9103-1E8BBAC8E68C}"/>
          </ac:spMkLst>
        </pc:spChg>
        <pc:spChg chg="add mod">
          <ac:chgData name="Choi Yong Seok" userId="29ea6c4f-dc10-4b17-9b49-e970b46c0171" providerId="ADAL" clId="{FCD55C46-86B9-5646-99D3-181E3F8AB3C4}" dt="2022-08-24T02:02:50.326" v="1965" actId="1076"/>
          <ac:spMkLst>
            <pc:docMk/>
            <pc:sldMk cId="476170150" sldId="795"/>
            <ac:spMk id="8" creationId="{80E4779F-8487-3323-CAA1-3AB151243C55}"/>
          </ac:spMkLst>
        </pc:spChg>
        <pc:spChg chg="add mod">
          <ac:chgData name="Choi Yong Seok" userId="29ea6c4f-dc10-4b17-9b49-e970b46c0171" providerId="ADAL" clId="{FCD55C46-86B9-5646-99D3-181E3F8AB3C4}" dt="2022-08-24T02:03:57.539" v="2062" actId="1076"/>
          <ac:spMkLst>
            <pc:docMk/>
            <pc:sldMk cId="476170150" sldId="795"/>
            <ac:spMk id="9" creationId="{9D793250-24E0-E0EB-A6ED-CCE36605A85D}"/>
          </ac:spMkLst>
        </pc:spChg>
        <pc:spChg chg="add mod">
          <ac:chgData name="Choi Yong Seok" userId="29ea6c4f-dc10-4b17-9b49-e970b46c0171" providerId="ADAL" clId="{FCD55C46-86B9-5646-99D3-181E3F8AB3C4}" dt="2022-08-24T02:04:56.618" v="2195" actId="1076"/>
          <ac:spMkLst>
            <pc:docMk/>
            <pc:sldMk cId="476170150" sldId="795"/>
            <ac:spMk id="10" creationId="{AE093A94-5B4B-7D23-09BC-4F4B3BECCEBC}"/>
          </ac:spMkLst>
        </pc:spChg>
        <pc:spChg chg="add mod">
          <ac:chgData name="Choi Yong Seok" userId="29ea6c4f-dc10-4b17-9b49-e970b46c0171" providerId="ADAL" clId="{FCD55C46-86B9-5646-99D3-181E3F8AB3C4}" dt="2022-08-24T02:07:39.057" v="2277" actId="1076"/>
          <ac:spMkLst>
            <pc:docMk/>
            <pc:sldMk cId="476170150" sldId="795"/>
            <ac:spMk id="12" creationId="{536AC21F-5953-23F4-7D37-D9F8E8FF9488}"/>
          </ac:spMkLst>
        </pc:spChg>
        <pc:spChg chg="add mod">
          <ac:chgData name="Choi Yong Seok" userId="29ea6c4f-dc10-4b17-9b49-e970b46c0171" providerId="ADAL" clId="{FCD55C46-86B9-5646-99D3-181E3F8AB3C4}" dt="2022-08-24T04:25:15.532" v="2286" actId="20577"/>
          <ac:spMkLst>
            <pc:docMk/>
            <pc:sldMk cId="476170150" sldId="795"/>
            <ac:spMk id="13" creationId="{D74B3CF0-8267-1DB3-6CCD-6E95957B2CD7}"/>
          </ac:spMkLst>
        </pc:spChg>
        <pc:spChg chg="del">
          <ac:chgData name="Choi Yong Seok" userId="29ea6c4f-dc10-4b17-9b49-e970b46c0171" providerId="ADAL" clId="{FCD55C46-86B9-5646-99D3-181E3F8AB3C4}" dt="2022-08-24T01:59:49.549" v="1842" actId="478"/>
          <ac:spMkLst>
            <pc:docMk/>
            <pc:sldMk cId="476170150" sldId="795"/>
            <ac:spMk id="14" creationId="{456E644D-CA96-0E73-1EE9-9188C0B3FE48}"/>
          </ac:spMkLst>
        </pc:spChg>
        <pc:spChg chg="add del mod">
          <ac:chgData name="Choi Yong Seok" userId="29ea6c4f-dc10-4b17-9b49-e970b46c0171" providerId="ADAL" clId="{FCD55C46-86B9-5646-99D3-181E3F8AB3C4}" dt="2022-08-24T04:43:17.941" v="2296" actId="478"/>
          <ac:spMkLst>
            <pc:docMk/>
            <pc:sldMk cId="476170150" sldId="795"/>
            <ac:spMk id="16" creationId="{CFB510A0-EE12-F629-A8DC-6732F46D68C0}"/>
          </ac:spMkLst>
        </pc:spChg>
        <pc:spChg chg="add mod">
          <ac:chgData name="Choi Yong Seok" userId="29ea6c4f-dc10-4b17-9b49-e970b46c0171" providerId="ADAL" clId="{FCD55C46-86B9-5646-99D3-181E3F8AB3C4}" dt="2022-08-24T05:50:13.243" v="2573" actId="14100"/>
          <ac:spMkLst>
            <pc:docMk/>
            <pc:sldMk cId="476170150" sldId="795"/>
            <ac:spMk id="17" creationId="{3E30702C-2333-4DC7-5D18-1DEE285F7030}"/>
          </ac:spMkLst>
        </pc:spChg>
        <pc:picChg chg="del">
          <ac:chgData name="Choi Yong Seok" userId="29ea6c4f-dc10-4b17-9b49-e970b46c0171" providerId="ADAL" clId="{FCD55C46-86B9-5646-99D3-181E3F8AB3C4}" dt="2022-08-24T01:59:11.493" v="1765" actId="478"/>
          <ac:picMkLst>
            <pc:docMk/>
            <pc:sldMk cId="476170150" sldId="795"/>
            <ac:picMk id="3" creationId="{72EAB0CF-D3D6-1F85-0DD6-DE5A7CCFFF60}"/>
          </ac:picMkLst>
        </pc:picChg>
        <pc:picChg chg="del">
          <ac:chgData name="Choi Yong Seok" userId="29ea6c4f-dc10-4b17-9b49-e970b46c0171" providerId="ADAL" clId="{FCD55C46-86B9-5646-99D3-181E3F8AB3C4}" dt="2022-08-24T01:59:12.546" v="1766" actId="478"/>
          <ac:picMkLst>
            <pc:docMk/>
            <pc:sldMk cId="476170150" sldId="795"/>
            <ac:picMk id="5" creationId="{701495B0-ACBE-6CB7-3D6D-4CF9C0D4FC29}"/>
          </ac:picMkLst>
        </pc:picChg>
        <pc:picChg chg="add mod modCrop">
          <ac:chgData name="Choi Yong Seok" userId="29ea6c4f-dc10-4b17-9b49-e970b46c0171" providerId="ADAL" clId="{FCD55C46-86B9-5646-99D3-181E3F8AB3C4}" dt="2022-08-24T04:43:32.945" v="2298" actId="1076"/>
          <ac:picMkLst>
            <pc:docMk/>
            <pc:sldMk cId="476170150" sldId="795"/>
            <ac:picMk id="15" creationId="{5DF0D341-DBB5-59BE-9FD3-C20EECE8B230}"/>
          </ac:picMkLst>
        </pc:picChg>
      </pc:sldChg>
      <pc:sldChg chg="addSp delSp modSp add mod">
        <pc:chgData name="Choi Yong Seok" userId="29ea6c4f-dc10-4b17-9b49-e970b46c0171" providerId="ADAL" clId="{FCD55C46-86B9-5646-99D3-181E3F8AB3C4}" dt="2022-08-24T09:13:51.878" v="3360" actId="20577"/>
        <pc:sldMkLst>
          <pc:docMk/>
          <pc:sldMk cId="4005157592" sldId="796"/>
        </pc:sldMkLst>
        <pc:spChg chg="add mod">
          <ac:chgData name="Choi Yong Seok" userId="29ea6c4f-dc10-4b17-9b49-e970b46c0171" providerId="ADAL" clId="{FCD55C46-86B9-5646-99D3-181E3F8AB3C4}" dt="2022-08-24T09:13:51.878" v="3360" actId="20577"/>
          <ac:spMkLst>
            <pc:docMk/>
            <pc:sldMk cId="4005157592" sldId="796"/>
            <ac:spMk id="3" creationId="{90CBBB30-33DE-1AA3-4335-C25EB5ED3ABC}"/>
          </ac:spMkLst>
        </pc:spChg>
        <pc:spChg chg="mod">
          <ac:chgData name="Choi Yong Seok" userId="29ea6c4f-dc10-4b17-9b49-e970b46c0171" providerId="ADAL" clId="{FCD55C46-86B9-5646-99D3-181E3F8AB3C4}" dt="2022-08-24T05:51:33.403" v="2579" actId="20577"/>
          <ac:spMkLst>
            <pc:docMk/>
            <pc:sldMk cId="4005157592" sldId="796"/>
            <ac:spMk id="13" creationId="{D74B3CF0-8267-1DB3-6CCD-6E95957B2CD7}"/>
          </ac:spMkLst>
        </pc:spChg>
        <pc:spChg chg="del">
          <ac:chgData name="Choi Yong Seok" userId="29ea6c4f-dc10-4b17-9b49-e970b46c0171" providerId="ADAL" clId="{FCD55C46-86B9-5646-99D3-181E3F8AB3C4}" dt="2022-08-24T05:51:37.224" v="2580" actId="478"/>
          <ac:spMkLst>
            <pc:docMk/>
            <pc:sldMk cId="4005157592" sldId="796"/>
            <ac:spMk id="17" creationId="{3E30702C-2333-4DC7-5D18-1DEE285F7030}"/>
          </ac:spMkLst>
        </pc:spChg>
        <pc:picChg chg="mod modCrop">
          <ac:chgData name="Choi Yong Seok" userId="29ea6c4f-dc10-4b17-9b49-e970b46c0171" providerId="ADAL" clId="{FCD55C46-86B9-5646-99D3-181E3F8AB3C4}" dt="2022-08-24T05:51:56.169" v="2583" actId="732"/>
          <ac:picMkLst>
            <pc:docMk/>
            <pc:sldMk cId="4005157592" sldId="796"/>
            <ac:picMk id="15" creationId="{5DF0D341-DBB5-59BE-9FD3-C20EECE8B230}"/>
          </ac:picMkLst>
        </pc:picChg>
      </pc:sldChg>
      <pc:sldChg chg="addSp delSp modSp add mod">
        <pc:chgData name="Choi Yong Seok" userId="29ea6c4f-dc10-4b17-9b49-e970b46c0171" providerId="ADAL" clId="{FCD55C46-86B9-5646-99D3-181E3F8AB3C4}" dt="2022-08-24T06:10:16.881" v="3134" actId="20577"/>
        <pc:sldMkLst>
          <pc:docMk/>
          <pc:sldMk cId="3133577856" sldId="797"/>
        </pc:sldMkLst>
        <pc:spChg chg="mod">
          <ac:chgData name="Choi Yong Seok" userId="29ea6c4f-dc10-4b17-9b49-e970b46c0171" providerId="ADAL" clId="{FCD55C46-86B9-5646-99D3-181E3F8AB3C4}" dt="2022-08-24T06:09:01.873" v="2955" actId="20577"/>
          <ac:spMkLst>
            <pc:docMk/>
            <pc:sldMk cId="3133577856" sldId="797"/>
            <ac:spMk id="3" creationId="{AF883A52-735F-F384-9DB7-00BDFCDEBEE5}"/>
          </ac:spMkLst>
        </pc:spChg>
        <pc:spChg chg="add mod">
          <ac:chgData name="Choi Yong Seok" userId="29ea6c4f-dc10-4b17-9b49-e970b46c0171" providerId="ADAL" clId="{FCD55C46-86B9-5646-99D3-181E3F8AB3C4}" dt="2022-08-24T06:06:38.705" v="2757" actId="20577"/>
          <ac:spMkLst>
            <pc:docMk/>
            <pc:sldMk cId="3133577856" sldId="797"/>
            <ac:spMk id="5" creationId="{D9BE0BE4-B25F-7959-3245-B484ECCDCF0B}"/>
          </ac:spMkLst>
        </pc:spChg>
        <pc:spChg chg="add mod">
          <ac:chgData name="Choi Yong Seok" userId="29ea6c4f-dc10-4b17-9b49-e970b46c0171" providerId="ADAL" clId="{FCD55C46-86B9-5646-99D3-181E3F8AB3C4}" dt="2022-08-24T06:09:47.656" v="3059" actId="404"/>
          <ac:spMkLst>
            <pc:docMk/>
            <pc:sldMk cId="3133577856" sldId="797"/>
            <ac:spMk id="10" creationId="{D2FE60A7-5F4E-6ADE-2378-13B62B26ED23}"/>
          </ac:spMkLst>
        </pc:spChg>
        <pc:spChg chg="add mod">
          <ac:chgData name="Choi Yong Seok" userId="29ea6c4f-dc10-4b17-9b49-e970b46c0171" providerId="ADAL" clId="{FCD55C46-86B9-5646-99D3-181E3F8AB3C4}" dt="2022-08-24T06:10:16.881" v="3134" actId="20577"/>
          <ac:spMkLst>
            <pc:docMk/>
            <pc:sldMk cId="3133577856" sldId="797"/>
            <ac:spMk id="12" creationId="{4AC6801B-EED2-1B32-8350-68F42C6206A8}"/>
          </ac:spMkLst>
        </pc:spChg>
        <pc:grpChg chg="del">
          <ac:chgData name="Choi Yong Seok" userId="29ea6c4f-dc10-4b17-9b49-e970b46c0171" providerId="ADAL" clId="{FCD55C46-86B9-5646-99D3-181E3F8AB3C4}" dt="2022-08-24T06:06:27.155" v="2718" actId="478"/>
          <ac:grpSpMkLst>
            <pc:docMk/>
            <pc:sldMk cId="3133577856" sldId="797"/>
            <ac:grpSpMk id="8" creationId="{429A7F67-6B35-AD68-8166-07FF8D243021}"/>
          </ac:grpSpMkLst>
        </pc:grpChg>
        <pc:picChg chg="add mod">
          <ac:chgData name="Choi Yong Seok" userId="29ea6c4f-dc10-4b17-9b49-e970b46c0171" providerId="ADAL" clId="{FCD55C46-86B9-5646-99D3-181E3F8AB3C4}" dt="2022-08-24T06:08:59.914" v="2953" actId="1076"/>
          <ac:picMkLst>
            <pc:docMk/>
            <pc:sldMk cId="3133577856" sldId="797"/>
            <ac:picMk id="9" creationId="{6B2BD93F-9B0C-2B40-0F52-B37B506F1ED2}"/>
          </ac:picMkLst>
        </pc:picChg>
      </pc:sldChg>
      <pc:sldChg chg="addSp delSp modSp add mod">
        <pc:chgData name="Choi Yong Seok" userId="29ea6c4f-dc10-4b17-9b49-e970b46c0171" providerId="ADAL" clId="{FCD55C46-86B9-5646-99D3-181E3F8AB3C4}" dt="2022-08-24T06:13:43.272" v="3169" actId="1076"/>
        <pc:sldMkLst>
          <pc:docMk/>
          <pc:sldMk cId="2127903381" sldId="798"/>
        </pc:sldMkLst>
        <pc:spChg chg="del">
          <ac:chgData name="Choi Yong Seok" userId="29ea6c4f-dc10-4b17-9b49-e970b46c0171" providerId="ADAL" clId="{FCD55C46-86B9-5646-99D3-181E3F8AB3C4}" dt="2022-08-24T06:10:51.433" v="3153" actId="478"/>
          <ac:spMkLst>
            <pc:docMk/>
            <pc:sldMk cId="2127903381" sldId="798"/>
            <ac:spMk id="3" creationId="{AF883A52-735F-F384-9DB7-00BDFCDEBEE5}"/>
          </ac:spMkLst>
        </pc:spChg>
        <pc:spChg chg="mod">
          <ac:chgData name="Choi Yong Seok" userId="29ea6c4f-dc10-4b17-9b49-e970b46c0171" providerId="ADAL" clId="{FCD55C46-86B9-5646-99D3-181E3F8AB3C4}" dt="2022-08-24T06:10:49.268" v="3152" actId="20577"/>
          <ac:spMkLst>
            <pc:docMk/>
            <pc:sldMk cId="2127903381" sldId="798"/>
            <ac:spMk id="5" creationId="{D9BE0BE4-B25F-7959-3245-B484ECCDCF0B}"/>
          </ac:spMkLst>
        </pc:spChg>
        <pc:spChg chg="del">
          <ac:chgData name="Choi Yong Seok" userId="29ea6c4f-dc10-4b17-9b49-e970b46c0171" providerId="ADAL" clId="{FCD55C46-86B9-5646-99D3-181E3F8AB3C4}" dt="2022-08-24T06:10:54.025" v="3154" actId="478"/>
          <ac:spMkLst>
            <pc:docMk/>
            <pc:sldMk cId="2127903381" sldId="798"/>
            <ac:spMk id="10" creationId="{D2FE60A7-5F4E-6ADE-2378-13B62B26ED23}"/>
          </ac:spMkLst>
        </pc:spChg>
        <pc:spChg chg="del">
          <ac:chgData name="Choi Yong Seok" userId="29ea6c4f-dc10-4b17-9b49-e970b46c0171" providerId="ADAL" clId="{FCD55C46-86B9-5646-99D3-181E3F8AB3C4}" dt="2022-08-24T06:10:54.025" v="3154" actId="478"/>
          <ac:spMkLst>
            <pc:docMk/>
            <pc:sldMk cId="2127903381" sldId="798"/>
            <ac:spMk id="12" creationId="{4AC6801B-EED2-1B32-8350-68F42C6206A8}"/>
          </ac:spMkLst>
        </pc:spChg>
        <pc:picChg chg="add mod">
          <ac:chgData name="Choi Yong Seok" userId="29ea6c4f-dc10-4b17-9b49-e970b46c0171" providerId="ADAL" clId="{FCD55C46-86B9-5646-99D3-181E3F8AB3C4}" dt="2022-08-24T06:13:43.272" v="3169" actId="1076"/>
          <ac:picMkLst>
            <pc:docMk/>
            <pc:sldMk cId="2127903381" sldId="798"/>
            <ac:picMk id="6" creationId="{A8002DFB-01FB-65BC-BFE2-93C6CC2A92A2}"/>
          </ac:picMkLst>
        </pc:picChg>
        <pc:picChg chg="add mod">
          <ac:chgData name="Choi Yong Seok" userId="29ea6c4f-dc10-4b17-9b49-e970b46c0171" providerId="ADAL" clId="{FCD55C46-86B9-5646-99D3-181E3F8AB3C4}" dt="2022-08-24T06:13:38.643" v="3167" actId="14100"/>
          <ac:picMkLst>
            <pc:docMk/>
            <pc:sldMk cId="2127903381" sldId="798"/>
            <ac:picMk id="7" creationId="{17809A28-8A70-2E8A-7985-D86BC46C0A0D}"/>
          </ac:picMkLst>
        </pc:picChg>
        <pc:picChg chg="del">
          <ac:chgData name="Choi Yong Seok" userId="29ea6c4f-dc10-4b17-9b49-e970b46c0171" providerId="ADAL" clId="{FCD55C46-86B9-5646-99D3-181E3F8AB3C4}" dt="2022-08-24T06:10:54.025" v="3154" actId="478"/>
          <ac:picMkLst>
            <pc:docMk/>
            <pc:sldMk cId="2127903381" sldId="798"/>
            <ac:picMk id="9" creationId="{6B2BD93F-9B0C-2B40-0F52-B37B506F1ED2}"/>
          </ac:picMkLst>
        </pc:picChg>
      </pc:sldChg>
      <pc:sldChg chg="addSp delSp modSp add mod">
        <pc:chgData name="Choi Yong Seok" userId="29ea6c4f-dc10-4b17-9b49-e970b46c0171" providerId="ADAL" clId="{FCD55C46-86B9-5646-99D3-181E3F8AB3C4}" dt="2022-08-24T07:50:00.066" v="3300" actId="478"/>
        <pc:sldMkLst>
          <pc:docMk/>
          <pc:sldMk cId="3821601163" sldId="799"/>
        </pc:sldMkLst>
        <pc:spChg chg="del">
          <ac:chgData name="Choi Yong Seok" userId="29ea6c4f-dc10-4b17-9b49-e970b46c0171" providerId="ADAL" clId="{FCD55C46-86B9-5646-99D3-181E3F8AB3C4}" dt="2022-08-24T07:45:58.186" v="3243" actId="478"/>
          <ac:spMkLst>
            <pc:docMk/>
            <pc:sldMk cId="3821601163" sldId="799"/>
            <ac:spMk id="3" creationId="{90CBBB30-33DE-1AA3-4335-C25EB5ED3ABC}"/>
          </ac:spMkLst>
        </pc:spChg>
        <pc:spChg chg="mod">
          <ac:chgData name="Choi Yong Seok" userId="29ea6c4f-dc10-4b17-9b49-e970b46c0171" providerId="ADAL" clId="{FCD55C46-86B9-5646-99D3-181E3F8AB3C4}" dt="2022-08-24T07:45:11.852" v="3240" actId="20577"/>
          <ac:spMkLst>
            <pc:docMk/>
            <pc:sldMk cId="3821601163" sldId="799"/>
            <ac:spMk id="4" creationId="{00000000-0000-0000-0000-000000000000}"/>
          </ac:spMkLst>
        </pc:spChg>
        <pc:spChg chg="add mod">
          <ac:chgData name="Choi Yong Seok" userId="29ea6c4f-dc10-4b17-9b49-e970b46c0171" providerId="ADAL" clId="{FCD55C46-86B9-5646-99D3-181E3F8AB3C4}" dt="2022-08-24T07:46:06.487" v="3254" actId="20577"/>
          <ac:spMkLst>
            <pc:docMk/>
            <pc:sldMk cId="3821601163" sldId="799"/>
            <ac:spMk id="5" creationId="{C8B9E94A-F5AF-D284-84EF-17E024BB51D2}"/>
          </ac:spMkLst>
        </pc:spChg>
        <pc:spChg chg="del">
          <ac:chgData name="Choi Yong Seok" userId="29ea6c4f-dc10-4b17-9b49-e970b46c0171" providerId="ADAL" clId="{FCD55C46-86B9-5646-99D3-181E3F8AB3C4}" dt="2022-08-24T07:45:52.621" v="3241" actId="478"/>
          <ac:spMkLst>
            <pc:docMk/>
            <pc:sldMk cId="3821601163" sldId="799"/>
            <ac:spMk id="6" creationId="{8EE08B6D-A80A-4E21-7573-ACFB9C2C6EFA}"/>
          </ac:spMkLst>
        </pc:spChg>
        <pc:spChg chg="del">
          <ac:chgData name="Choi Yong Seok" userId="29ea6c4f-dc10-4b17-9b49-e970b46c0171" providerId="ADAL" clId="{FCD55C46-86B9-5646-99D3-181E3F8AB3C4}" dt="2022-08-24T07:45:52.621" v="3241" actId="478"/>
          <ac:spMkLst>
            <pc:docMk/>
            <pc:sldMk cId="3821601163" sldId="799"/>
            <ac:spMk id="7" creationId="{27176FFA-6874-C8D9-9103-1E8BBAC8E68C}"/>
          </ac:spMkLst>
        </pc:spChg>
        <pc:spChg chg="del">
          <ac:chgData name="Choi Yong Seok" userId="29ea6c4f-dc10-4b17-9b49-e970b46c0171" providerId="ADAL" clId="{FCD55C46-86B9-5646-99D3-181E3F8AB3C4}" dt="2022-08-24T07:45:52.621" v="3241" actId="478"/>
          <ac:spMkLst>
            <pc:docMk/>
            <pc:sldMk cId="3821601163" sldId="799"/>
            <ac:spMk id="8" creationId="{80E4779F-8487-3323-CAA1-3AB151243C55}"/>
          </ac:spMkLst>
        </pc:spChg>
        <pc:spChg chg="del">
          <ac:chgData name="Choi Yong Seok" userId="29ea6c4f-dc10-4b17-9b49-e970b46c0171" providerId="ADAL" clId="{FCD55C46-86B9-5646-99D3-181E3F8AB3C4}" dt="2022-08-24T07:45:52.621" v="3241" actId="478"/>
          <ac:spMkLst>
            <pc:docMk/>
            <pc:sldMk cId="3821601163" sldId="799"/>
            <ac:spMk id="9" creationId="{9D793250-24E0-E0EB-A6ED-CCE36605A85D}"/>
          </ac:spMkLst>
        </pc:spChg>
        <pc:spChg chg="del">
          <ac:chgData name="Choi Yong Seok" userId="29ea6c4f-dc10-4b17-9b49-e970b46c0171" providerId="ADAL" clId="{FCD55C46-86B9-5646-99D3-181E3F8AB3C4}" dt="2022-08-24T07:45:52.621" v="3241" actId="478"/>
          <ac:spMkLst>
            <pc:docMk/>
            <pc:sldMk cId="3821601163" sldId="799"/>
            <ac:spMk id="10" creationId="{AE093A94-5B4B-7D23-09BC-4F4B3BECCEBC}"/>
          </ac:spMkLst>
        </pc:spChg>
        <pc:spChg chg="del">
          <ac:chgData name="Choi Yong Seok" userId="29ea6c4f-dc10-4b17-9b49-e970b46c0171" providerId="ADAL" clId="{FCD55C46-86B9-5646-99D3-181E3F8AB3C4}" dt="2022-08-24T07:45:52.621" v="3241" actId="478"/>
          <ac:spMkLst>
            <pc:docMk/>
            <pc:sldMk cId="3821601163" sldId="799"/>
            <ac:spMk id="12" creationId="{536AC21F-5953-23F4-7D37-D9F8E8FF9488}"/>
          </ac:spMkLst>
        </pc:spChg>
        <pc:spChg chg="del">
          <ac:chgData name="Choi Yong Seok" userId="29ea6c4f-dc10-4b17-9b49-e970b46c0171" providerId="ADAL" clId="{FCD55C46-86B9-5646-99D3-181E3F8AB3C4}" dt="2022-08-24T07:45:52.621" v="3241" actId="478"/>
          <ac:spMkLst>
            <pc:docMk/>
            <pc:sldMk cId="3821601163" sldId="799"/>
            <ac:spMk id="13" creationId="{D74B3CF0-8267-1DB3-6CCD-6E95957B2CD7}"/>
          </ac:spMkLst>
        </pc:spChg>
        <pc:picChg chg="add mod">
          <ac:chgData name="Choi Yong Seok" userId="29ea6c4f-dc10-4b17-9b49-e970b46c0171" providerId="ADAL" clId="{FCD55C46-86B9-5646-99D3-181E3F8AB3C4}" dt="2022-08-24T07:46:43.495" v="3259" actId="1076"/>
          <ac:picMkLst>
            <pc:docMk/>
            <pc:sldMk cId="3821601163" sldId="799"/>
            <ac:picMk id="14" creationId="{16E9C6A6-A388-5E97-FB7B-3C7577AD266C}"/>
          </ac:picMkLst>
        </pc:picChg>
        <pc:picChg chg="del">
          <ac:chgData name="Choi Yong Seok" userId="29ea6c4f-dc10-4b17-9b49-e970b46c0171" providerId="ADAL" clId="{FCD55C46-86B9-5646-99D3-181E3F8AB3C4}" dt="2022-08-24T07:45:56.322" v="3242" actId="478"/>
          <ac:picMkLst>
            <pc:docMk/>
            <pc:sldMk cId="3821601163" sldId="799"/>
            <ac:picMk id="15" creationId="{5DF0D341-DBB5-59BE-9FD3-C20EECE8B230}"/>
          </ac:picMkLst>
        </pc:picChg>
        <pc:picChg chg="add del mod">
          <ac:chgData name="Choi Yong Seok" userId="29ea6c4f-dc10-4b17-9b49-e970b46c0171" providerId="ADAL" clId="{FCD55C46-86B9-5646-99D3-181E3F8AB3C4}" dt="2022-08-24T07:50:00.066" v="3300" actId="478"/>
          <ac:picMkLst>
            <pc:docMk/>
            <pc:sldMk cId="3821601163" sldId="799"/>
            <ac:picMk id="16" creationId="{060B53F2-0436-1C40-0333-B5E2F92A7EE5}"/>
          </ac:picMkLst>
        </pc:picChg>
      </pc:sldChg>
      <pc:sldChg chg="addSp delSp modSp add mod">
        <pc:chgData name="Choi Yong Seok" userId="29ea6c4f-dc10-4b17-9b49-e970b46c0171" providerId="ADAL" clId="{FCD55C46-86B9-5646-99D3-181E3F8AB3C4}" dt="2022-08-24T07:48:06.196" v="3287" actId="1076"/>
        <pc:sldMkLst>
          <pc:docMk/>
          <pc:sldMk cId="662231902" sldId="800"/>
        </pc:sldMkLst>
        <pc:spChg chg="mod">
          <ac:chgData name="Choi Yong Seok" userId="29ea6c4f-dc10-4b17-9b49-e970b46c0171" providerId="ADAL" clId="{FCD55C46-86B9-5646-99D3-181E3F8AB3C4}" dt="2022-08-24T07:47:38.087" v="3282" actId="20577"/>
          <ac:spMkLst>
            <pc:docMk/>
            <pc:sldMk cId="662231902" sldId="800"/>
            <ac:spMk id="5" creationId="{C8B9E94A-F5AF-D284-84EF-17E024BB51D2}"/>
          </ac:spMkLst>
        </pc:spChg>
        <pc:picChg chg="add mod">
          <ac:chgData name="Choi Yong Seok" userId="29ea6c4f-dc10-4b17-9b49-e970b46c0171" providerId="ADAL" clId="{FCD55C46-86B9-5646-99D3-181E3F8AB3C4}" dt="2022-08-24T07:48:06.196" v="3287" actId="1076"/>
          <ac:picMkLst>
            <pc:docMk/>
            <pc:sldMk cId="662231902" sldId="800"/>
            <ac:picMk id="3" creationId="{CD392B98-2DFD-3ABB-11F5-D93A3A949935}"/>
          </ac:picMkLst>
        </pc:picChg>
        <pc:picChg chg="del">
          <ac:chgData name="Choi Yong Seok" userId="29ea6c4f-dc10-4b17-9b49-e970b46c0171" providerId="ADAL" clId="{FCD55C46-86B9-5646-99D3-181E3F8AB3C4}" dt="2022-08-24T07:47:57.003" v="3283" actId="478"/>
          <ac:picMkLst>
            <pc:docMk/>
            <pc:sldMk cId="662231902" sldId="800"/>
            <ac:picMk id="14" creationId="{16E9C6A6-A388-5E97-FB7B-3C7577AD266C}"/>
          </ac:picMkLst>
        </pc:picChg>
        <pc:picChg chg="del">
          <ac:chgData name="Choi Yong Seok" userId="29ea6c4f-dc10-4b17-9b49-e970b46c0171" providerId="ADAL" clId="{FCD55C46-86B9-5646-99D3-181E3F8AB3C4}" dt="2022-08-24T07:47:58.780" v="3284" actId="478"/>
          <ac:picMkLst>
            <pc:docMk/>
            <pc:sldMk cId="662231902" sldId="800"/>
            <ac:picMk id="16" creationId="{060B53F2-0436-1C40-0333-B5E2F92A7EE5}"/>
          </ac:picMkLst>
        </pc:picChg>
      </pc:sldChg>
      <pc:sldChg chg="add del">
        <pc:chgData name="Choi Yong Seok" userId="29ea6c4f-dc10-4b17-9b49-e970b46c0171" providerId="ADAL" clId="{FCD55C46-86B9-5646-99D3-181E3F8AB3C4}" dt="2022-08-24T07:50:02.642" v="3301" actId="2696"/>
        <pc:sldMkLst>
          <pc:docMk/>
          <pc:sldMk cId="784418129" sldId="801"/>
        </pc:sldMkLst>
      </pc:sldChg>
      <pc:sldChg chg="addSp delSp modSp add mod">
        <pc:chgData name="Choi Yong Seok" userId="29ea6c4f-dc10-4b17-9b49-e970b46c0171" providerId="ADAL" clId="{FCD55C46-86B9-5646-99D3-181E3F8AB3C4}" dt="2022-08-24T07:50:09.214" v="3304" actId="1076"/>
        <pc:sldMkLst>
          <pc:docMk/>
          <pc:sldMk cId="3638667993" sldId="802"/>
        </pc:sldMkLst>
        <pc:spChg chg="mod">
          <ac:chgData name="Choi Yong Seok" userId="29ea6c4f-dc10-4b17-9b49-e970b46c0171" providerId="ADAL" clId="{FCD55C46-86B9-5646-99D3-181E3F8AB3C4}" dt="2022-08-24T07:49:39.100" v="3298" actId="20577"/>
          <ac:spMkLst>
            <pc:docMk/>
            <pc:sldMk cId="3638667993" sldId="802"/>
            <ac:spMk id="5" creationId="{C8B9E94A-F5AF-D284-84EF-17E024BB51D2}"/>
          </ac:spMkLst>
        </pc:spChg>
        <pc:picChg chg="del">
          <ac:chgData name="Choi Yong Seok" userId="29ea6c4f-dc10-4b17-9b49-e970b46c0171" providerId="ADAL" clId="{FCD55C46-86B9-5646-99D3-181E3F8AB3C4}" dt="2022-08-24T07:49:40.305" v="3299" actId="478"/>
          <ac:picMkLst>
            <pc:docMk/>
            <pc:sldMk cId="3638667993" sldId="802"/>
            <ac:picMk id="3" creationId="{CD392B98-2DFD-3ABB-11F5-D93A3A949935}"/>
          </ac:picMkLst>
        </pc:picChg>
        <pc:picChg chg="add mod">
          <ac:chgData name="Choi Yong Seok" userId="29ea6c4f-dc10-4b17-9b49-e970b46c0171" providerId="ADAL" clId="{FCD55C46-86B9-5646-99D3-181E3F8AB3C4}" dt="2022-08-24T07:50:09.214" v="3304" actId="1076"/>
          <ac:picMkLst>
            <pc:docMk/>
            <pc:sldMk cId="3638667993" sldId="802"/>
            <ac:picMk id="6" creationId="{45BD36A7-7F5B-A1F5-6A70-74FBEB546307}"/>
          </ac:picMkLst>
        </pc:picChg>
      </pc:sldChg>
      <pc:sldChg chg="addSp delSp modSp add mod">
        <pc:chgData name="Choi Yong Seok" userId="29ea6c4f-dc10-4b17-9b49-e970b46c0171" providerId="ADAL" clId="{FCD55C46-86B9-5646-99D3-181E3F8AB3C4}" dt="2022-08-24T07:54:52.748" v="3358" actId="1076"/>
        <pc:sldMkLst>
          <pc:docMk/>
          <pc:sldMk cId="1090663290" sldId="803"/>
        </pc:sldMkLst>
        <pc:spChg chg="mod">
          <ac:chgData name="Choi Yong Seok" userId="29ea6c4f-dc10-4b17-9b49-e970b46c0171" providerId="ADAL" clId="{FCD55C46-86B9-5646-99D3-181E3F8AB3C4}" dt="2022-08-24T07:54:33.688" v="3354" actId="20577"/>
          <ac:spMkLst>
            <pc:docMk/>
            <pc:sldMk cId="1090663290" sldId="803"/>
            <ac:spMk id="4" creationId="{00000000-0000-0000-0000-000000000000}"/>
          </ac:spMkLst>
        </pc:spChg>
        <pc:spChg chg="del">
          <ac:chgData name="Choi Yong Seok" userId="29ea6c4f-dc10-4b17-9b49-e970b46c0171" providerId="ADAL" clId="{FCD55C46-86B9-5646-99D3-181E3F8AB3C4}" dt="2022-08-24T07:52:15.494" v="3323" actId="478"/>
          <ac:spMkLst>
            <pc:docMk/>
            <pc:sldMk cId="1090663290" sldId="803"/>
            <ac:spMk id="5" creationId="{C8B9E94A-F5AF-D284-84EF-17E024BB51D2}"/>
          </ac:spMkLst>
        </pc:spChg>
        <pc:picChg chg="add del mod">
          <ac:chgData name="Choi Yong Seok" userId="29ea6c4f-dc10-4b17-9b49-e970b46c0171" providerId="ADAL" clId="{FCD55C46-86B9-5646-99D3-181E3F8AB3C4}" dt="2022-08-24T07:54:34.820" v="3355" actId="478"/>
          <ac:picMkLst>
            <pc:docMk/>
            <pc:sldMk cId="1090663290" sldId="803"/>
            <ac:picMk id="3" creationId="{D3270C0D-C4AF-4A44-5578-385CFFD9D9C1}"/>
          </ac:picMkLst>
        </pc:picChg>
        <pc:picChg chg="del">
          <ac:chgData name="Choi Yong Seok" userId="29ea6c4f-dc10-4b17-9b49-e970b46c0171" providerId="ADAL" clId="{FCD55C46-86B9-5646-99D3-181E3F8AB3C4}" dt="2022-08-24T07:52:13.004" v="3322" actId="478"/>
          <ac:picMkLst>
            <pc:docMk/>
            <pc:sldMk cId="1090663290" sldId="803"/>
            <ac:picMk id="6" creationId="{45BD36A7-7F5B-A1F5-6A70-74FBEB546307}"/>
          </ac:picMkLst>
        </pc:picChg>
        <pc:picChg chg="add del mod">
          <ac:chgData name="Choi Yong Seok" userId="29ea6c4f-dc10-4b17-9b49-e970b46c0171" providerId="ADAL" clId="{FCD55C46-86B9-5646-99D3-181E3F8AB3C4}" dt="2022-08-24T07:54:35.986" v="3356" actId="478"/>
          <ac:picMkLst>
            <pc:docMk/>
            <pc:sldMk cId="1090663290" sldId="803"/>
            <ac:picMk id="7" creationId="{A631AFDB-BF81-3E48-4B9A-5B5955F7AE74}"/>
          </ac:picMkLst>
        </pc:picChg>
        <pc:picChg chg="add mod">
          <ac:chgData name="Choi Yong Seok" userId="29ea6c4f-dc10-4b17-9b49-e970b46c0171" providerId="ADAL" clId="{FCD55C46-86B9-5646-99D3-181E3F8AB3C4}" dt="2022-08-24T07:54:52.748" v="3358" actId="1076"/>
          <ac:picMkLst>
            <pc:docMk/>
            <pc:sldMk cId="1090663290" sldId="803"/>
            <ac:picMk id="8" creationId="{C0F1E030-3383-2E55-5EA9-DB1794AF4978}"/>
          </ac:picMkLst>
        </pc:picChg>
      </pc:sldChg>
      <pc:sldChg chg="addSp delSp modSp add mod">
        <pc:chgData name="Choi Yong Seok" userId="29ea6c4f-dc10-4b17-9b49-e970b46c0171" providerId="ADAL" clId="{FCD55C46-86B9-5646-99D3-181E3F8AB3C4}" dt="2022-08-24T09:41:36.034" v="4399" actId="404"/>
        <pc:sldMkLst>
          <pc:docMk/>
          <pc:sldMk cId="467432486" sldId="804"/>
        </pc:sldMkLst>
        <pc:spChg chg="del">
          <ac:chgData name="Choi Yong Seok" userId="29ea6c4f-dc10-4b17-9b49-e970b46c0171" providerId="ADAL" clId="{FCD55C46-86B9-5646-99D3-181E3F8AB3C4}" dt="2022-08-24T09:30:23.121" v="3363" actId="478"/>
          <ac:spMkLst>
            <pc:docMk/>
            <pc:sldMk cId="467432486" sldId="804"/>
            <ac:spMk id="3" creationId="{90CBBB30-33DE-1AA3-4335-C25EB5ED3ABC}"/>
          </ac:spMkLst>
        </pc:spChg>
        <pc:spChg chg="add mod">
          <ac:chgData name="Choi Yong Seok" userId="29ea6c4f-dc10-4b17-9b49-e970b46c0171" providerId="ADAL" clId="{FCD55C46-86B9-5646-99D3-181E3F8AB3C4}" dt="2022-08-24T09:38:28.131" v="4001" actId="20577"/>
          <ac:spMkLst>
            <pc:docMk/>
            <pc:sldMk cId="467432486" sldId="804"/>
            <ac:spMk id="5" creationId="{76BA169D-FA1A-431C-09F9-7AD1F9DC4008}"/>
          </ac:spMkLst>
        </pc:spChg>
        <pc:spChg chg="del">
          <ac:chgData name="Choi Yong Seok" userId="29ea6c4f-dc10-4b17-9b49-e970b46c0171" providerId="ADAL" clId="{FCD55C46-86B9-5646-99D3-181E3F8AB3C4}" dt="2022-08-24T09:30:20.087" v="3362" actId="478"/>
          <ac:spMkLst>
            <pc:docMk/>
            <pc:sldMk cId="467432486" sldId="804"/>
            <ac:spMk id="6" creationId="{8EE08B6D-A80A-4E21-7573-ACFB9C2C6EFA}"/>
          </ac:spMkLst>
        </pc:spChg>
        <pc:spChg chg="del">
          <ac:chgData name="Choi Yong Seok" userId="29ea6c4f-dc10-4b17-9b49-e970b46c0171" providerId="ADAL" clId="{FCD55C46-86B9-5646-99D3-181E3F8AB3C4}" dt="2022-08-24T09:30:20.087" v="3362" actId="478"/>
          <ac:spMkLst>
            <pc:docMk/>
            <pc:sldMk cId="467432486" sldId="804"/>
            <ac:spMk id="7" creationId="{27176FFA-6874-C8D9-9103-1E8BBAC8E68C}"/>
          </ac:spMkLst>
        </pc:spChg>
        <pc:spChg chg="del">
          <ac:chgData name="Choi Yong Seok" userId="29ea6c4f-dc10-4b17-9b49-e970b46c0171" providerId="ADAL" clId="{FCD55C46-86B9-5646-99D3-181E3F8AB3C4}" dt="2022-08-24T09:30:20.087" v="3362" actId="478"/>
          <ac:spMkLst>
            <pc:docMk/>
            <pc:sldMk cId="467432486" sldId="804"/>
            <ac:spMk id="8" creationId="{80E4779F-8487-3323-CAA1-3AB151243C55}"/>
          </ac:spMkLst>
        </pc:spChg>
        <pc:spChg chg="del">
          <ac:chgData name="Choi Yong Seok" userId="29ea6c4f-dc10-4b17-9b49-e970b46c0171" providerId="ADAL" clId="{FCD55C46-86B9-5646-99D3-181E3F8AB3C4}" dt="2022-08-24T09:30:20.087" v="3362" actId="478"/>
          <ac:spMkLst>
            <pc:docMk/>
            <pc:sldMk cId="467432486" sldId="804"/>
            <ac:spMk id="9" creationId="{9D793250-24E0-E0EB-A6ED-CCE36605A85D}"/>
          </ac:spMkLst>
        </pc:spChg>
        <pc:spChg chg="del">
          <ac:chgData name="Choi Yong Seok" userId="29ea6c4f-dc10-4b17-9b49-e970b46c0171" providerId="ADAL" clId="{FCD55C46-86B9-5646-99D3-181E3F8AB3C4}" dt="2022-08-24T09:30:20.087" v="3362" actId="478"/>
          <ac:spMkLst>
            <pc:docMk/>
            <pc:sldMk cId="467432486" sldId="804"/>
            <ac:spMk id="10" creationId="{AE093A94-5B4B-7D23-09BC-4F4B3BECCEBC}"/>
          </ac:spMkLst>
        </pc:spChg>
        <pc:spChg chg="del">
          <ac:chgData name="Choi Yong Seok" userId="29ea6c4f-dc10-4b17-9b49-e970b46c0171" providerId="ADAL" clId="{FCD55C46-86B9-5646-99D3-181E3F8AB3C4}" dt="2022-08-24T09:30:20.087" v="3362" actId="478"/>
          <ac:spMkLst>
            <pc:docMk/>
            <pc:sldMk cId="467432486" sldId="804"/>
            <ac:spMk id="12" creationId="{536AC21F-5953-23F4-7D37-D9F8E8FF9488}"/>
          </ac:spMkLst>
        </pc:spChg>
        <pc:spChg chg="del">
          <ac:chgData name="Choi Yong Seok" userId="29ea6c4f-dc10-4b17-9b49-e970b46c0171" providerId="ADAL" clId="{FCD55C46-86B9-5646-99D3-181E3F8AB3C4}" dt="2022-08-24T09:30:20.087" v="3362" actId="478"/>
          <ac:spMkLst>
            <pc:docMk/>
            <pc:sldMk cId="467432486" sldId="804"/>
            <ac:spMk id="13" creationId="{D74B3CF0-8267-1DB3-6CCD-6E95957B2CD7}"/>
          </ac:spMkLst>
        </pc:spChg>
        <pc:spChg chg="add mod">
          <ac:chgData name="Choi Yong Seok" userId="29ea6c4f-dc10-4b17-9b49-e970b46c0171" providerId="ADAL" clId="{FCD55C46-86B9-5646-99D3-181E3F8AB3C4}" dt="2022-08-24T09:41:36.034" v="4399" actId="404"/>
          <ac:spMkLst>
            <pc:docMk/>
            <pc:sldMk cId="467432486" sldId="804"/>
            <ac:spMk id="14" creationId="{F7813D3F-8D0E-E951-315D-C921AE8B60EF}"/>
          </ac:spMkLst>
        </pc:spChg>
        <pc:spChg chg="add del mod">
          <ac:chgData name="Choi Yong Seok" userId="29ea6c4f-dc10-4b17-9b49-e970b46c0171" providerId="ADAL" clId="{FCD55C46-86B9-5646-99D3-181E3F8AB3C4}" dt="2022-08-24T09:38:41.588" v="4002" actId="478"/>
          <ac:spMkLst>
            <pc:docMk/>
            <pc:sldMk cId="467432486" sldId="804"/>
            <ac:spMk id="16" creationId="{D2FEEA9B-D409-8A04-EFB6-B3BF2FFF635C}"/>
          </ac:spMkLst>
        </pc:spChg>
        <pc:picChg chg="del">
          <ac:chgData name="Choi Yong Seok" userId="29ea6c4f-dc10-4b17-9b49-e970b46c0171" providerId="ADAL" clId="{FCD55C46-86B9-5646-99D3-181E3F8AB3C4}" dt="2022-08-24T09:30:20.087" v="3362" actId="478"/>
          <ac:picMkLst>
            <pc:docMk/>
            <pc:sldMk cId="467432486" sldId="804"/>
            <ac:picMk id="15" creationId="{5DF0D341-DBB5-59BE-9FD3-C20EECE8B230}"/>
          </ac:picMkLst>
        </pc:picChg>
      </pc:sldChg>
      <pc:sldChg chg="modSp add">
        <pc:chgData name="Choi Yong Seok" userId="29ea6c4f-dc10-4b17-9b49-e970b46c0171" providerId="ADAL" clId="{FCD55C46-86B9-5646-99D3-181E3F8AB3C4}" dt="2022-08-24T09:40:06.623" v="4200" actId="403"/>
        <pc:sldMkLst>
          <pc:docMk/>
          <pc:sldMk cId="3644515025" sldId="805"/>
        </pc:sldMkLst>
        <pc:spChg chg="mod">
          <ac:chgData name="Choi Yong Seok" userId="29ea6c4f-dc10-4b17-9b49-e970b46c0171" providerId="ADAL" clId="{FCD55C46-86B9-5646-99D3-181E3F8AB3C4}" dt="2022-08-24T09:40:06.623" v="4200" actId="403"/>
          <ac:spMkLst>
            <pc:docMk/>
            <pc:sldMk cId="3644515025" sldId="805"/>
            <ac:spMk id="14" creationId="{F7813D3F-8D0E-E951-315D-C921AE8B60EF}"/>
          </ac:spMkLst>
        </pc:spChg>
      </pc:sldChg>
    </pc:docChg>
  </pc:docChgLst>
  <pc:docChgLst>
    <pc:chgData name="Choi Yong Seok" userId="29ea6c4f-dc10-4b17-9b49-e970b46c0171" providerId="ADAL" clId="{656E56A0-95E7-F248-9F88-9B1A726A24D9}"/>
    <pc:docChg chg="undo custSel modSld">
      <pc:chgData name="Choi Yong Seok" userId="29ea6c4f-dc10-4b17-9b49-e970b46c0171" providerId="ADAL" clId="{656E56A0-95E7-F248-9F88-9B1A726A24D9}" dt="2022-11-28T09:59:46.775" v="31" actId="1076"/>
      <pc:docMkLst>
        <pc:docMk/>
      </pc:docMkLst>
      <pc:sldChg chg="modSp mod">
        <pc:chgData name="Choi Yong Seok" userId="29ea6c4f-dc10-4b17-9b49-e970b46c0171" providerId="ADAL" clId="{656E56A0-95E7-F248-9F88-9B1A726A24D9}" dt="2022-11-28T09:59:46.775" v="31" actId="1076"/>
        <pc:sldMkLst>
          <pc:docMk/>
          <pc:sldMk cId="1335508778" sldId="364"/>
        </pc:sldMkLst>
        <pc:spChg chg="mod">
          <ac:chgData name="Choi Yong Seok" userId="29ea6c4f-dc10-4b17-9b49-e970b46c0171" providerId="ADAL" clId="{656E56A0-95E7-F248-9F88-9B1A726A24D9}" dt="2022-11-28T09:54:13.016" v="15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656E56A0-95E7-F248-9F88-9B1A726A24D9}" dt="2022-11-21T10:42:06.105" v="4" actId="1076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656E56A0-95E7-F248-9F88-9B1A726A24D9}" dt="2022-11-28T09:59:46.775" v="31" actId="1076"/>
          <ac:spMkLst>
            <pc:docMk/>
            <pc:sldMk cId="1335508778" sldId="364"/>
            <ac:spMk id="5" creationId="{E8BF452F-36B6-160E-7EDD-D9A860F416A6}"/>
          </ac:spMkLst>
        </pc:spChg>
      </pc:sldChg>
      <pc:sldChg chg="modNotesTx">
        <pc:chgData name="Choi Yong Seok" userId="29ea6c4f-dc10-4b17-9b49-e970b46c0171" providerId="ADAL" clId="{656E56A0-95E7-F248-9F88-9B1A726A24D9}" dt="2022-11-21T11:27:37.832" v="13" actId="20577"/>
        <pc:sldMkLst>
          <pc:docMk/>
          <pc:sldMk cId="4096803599" sldId="887"/>
        </pc:sldMkLst>
      </pc:sldChg>
      <pc:sldChg chg="modNotesTx">
        <pc:chgData name="Choi Yong Seok" userId="29ea6c4f-dc10-4b17-9b49-e970b46c0171" providerId="ADAL" clId="{656E56A0-95E7-F248-9F88-9B1A726A24D9}" dt="2022-11-21T10:41:22.956" v="2"/>
        <pc:sldMkLst>
          <pc:docMk/>
          <pc:sldMk cId="1088273422" sldId="973"/>
        </pc:sldMkLst>
      </pc:sldChg>
    </pc:docChg>
  </pc:docChgLst>
  <pc:docChgLst>
    <pc:chgData name="Choi Yong Seok" userId="29ea6c4f-dc10-4b17-9b49-e970b46c0171" providerId="ADAL" clId="{2DE7D3FD-D458-47FB-8904-9A035192AD44}"/>
    <pc:docChg chg="undo custSel addSld delSld modSld">
      <pc:chgData name="Choi Yong Seok" userId="29ea6c4f-dc10-4b17-9b49-e970b46c0171" providerId="ADAL" clId="{2DE7D3FD-D458-47FB-8904-9A035192AD44}" dt="2022-12-13T07:50:43.304" v="6008" actId="47"/>
      <pc:docMkLst>
        <pc:docMk/>
      </pc:docMkLst>
      <pc:sldChg chg="addSp delSp modSp mod modNotesTx">
        <pc:chgData name="Choi Yong Seok" userId="29ea6c4f-dc10-4b17-9b49-e970b46c0171" providerId="ADAL" clId="{2DE7D3FD-D458-47FB-8904-9A035192AD44}" dt="2022-12-13T07:48:07.709" v="5966"/>
        <pc:sldMkLst>
          <pc:docMk/>
          <pc:sldMk cId="2614291775" sldId="705"/>
        </pc:sldMkLst>
        <pc:spChg chg="del">
          <ac:chgData name="Choi Yong Seok" userId="29ea6c4f-dc10-4b17-9b49-e970b46c0171" providerId="ADAL" clId="{2DE7D3FD-D458-47FB-8904-9A035192AD44}" dt="2022-12-09T05:17:28.760" v="1" actId="478"/>
          <ac:spMkLst>
            <pc:docMk/>
            <pc:sldMk cId="2614291775" sldId="705"/>
            <ac:spMk id="8" creationId="{41361F8F-4D97-58B8-4B15-BE28BDA1A7C3}"/>
          </ac:spMkLst>
        </pc:spChg>
        <pc:spChg chg="mod">
          <ac:chgData name="Choi Yong Seok" userId="29ea6c4f-dc10-4b17-9b49-e970b46c0171" providerId="ADAL" clId="{2DE7D3FD-D458-47FB-8904-9A035192AD44}" dt="2022-12-09T05:25:13.655" v="628" actId="404"/>
          <ac:spMkLst>
            <pc:docMk/>
            <pc:sldMk cId="2614291775" sldId="705"/>
            <ac:spMk id="13" creationId="{091BDA2F-7197-6A04-4A56-DA53D81DC77F}"/>
          </ac:spMkLst>
        </pc:spChg>
        <pc:graphicFrameChg chg="add mod modGraphic">
          <ac:chgData name="Choi Yong Seok" userId="29ea6c4f-dc10-4b17-9b49-e970b46c0171" providerId="ADAL" clId="{2DE7D3FD-D458-47FB-8904-9A035192AD44}" dt="2022-12-09T05:20:57.186" v="399" actId="1076"/>
          <ac:graphicFrameMkLst>
            <pc:docMk/>
            <pc:sldMk cId="2614291775" sldId="705"/>
            <ac:graphicFrameMk id="5" creationId="{8288B5FB-83F0-FBAC-C4C9-AC783E945390}"/>
          </ac:graphicFrameMkLst>
        </pc:graphicFrameChg>
        <pc:picChg chg="del">
          <ac:chgData name="Choi Yong Seok" userId="29ea6c4f-dc10-4b17-9b49-e970b46c0171" providerId="ADAL" clId="{2DE7D3FD-D458-47FB-8904-9A035192AD44}" dt="2022-12-09T05:17:26.729" v="0" actId="478"/>
          <ac:picMkLst>
            <pc:docMk/>
            <pc:sldMk cId="2614291775" sldId="705"/>
            <ac:picMk id="6" creationId="{6360782C-EE83-DE06-E574-03A7F900A1E1}"/>
          </ac:picMkLst>
        </pc:picChg>
      </pc:sldChg>
      <pc:sldChg chg="addSp delSp modSp mod modNotesTx">
        <pc:chgData name="Choi Yong Seok" userId="29ea6c4f-dc10-4b17-9b49-e970b46c0171" providerId="ADAL" clId="{2DE7D3FD-D458-47FB-8904-9A035192AD44}" dt="2022-12-13T07:49:00.404" v="5986" actId="20577"/>
        <pc:sldMkLst>
          <pc:docMk/>
          <pc:sldMk cId="3647691499" sldId="963"/>
        </pc:sldMkLst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3" creationId="{4E85C019-E5FB-82AB-7011-3D3684A71556}"/>
          </ac:spMkLst>
        </pc:spChg>
        <pc:spChg chg="mod">
          <ac:chgData name="Choi Yong Seok" userId="29ea6c4f-dc10-4b17-9b49-e970b46c0171" providerId="ADAL" clId="{2DE7D3FD-D458-47FB-8904-9A035192AD44}" dt="2022-12-09T06:15:41.055" v="1595" actId="20577"/>
          <ac:spMkLst>
            <pc:docMk/>
            <pc:sldMk cId="3647691499" sldId="963"/>
            <ac:spMk id="4" creationId="{00000000-0000-0000-0000-000000000000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5" creationId="{72F2BBEB-3C9B-1BA0-315B-B45ACB1A0E82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7" creationId="{C22D2293-3E7F-6C2E-68C9-5C6330657A9D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8" creationId="{561F8416-546A-86A0-632A-F4F125412FFD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9" creationId="{6CE330E7-988C-4AF4-56C6-CF28C056DE40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10" creationId="{C6C2F804-5752-BF78-F15F-C2ABD3605A11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12" creationId="{F46096F9-D886-1D8C-85A6-72C938430E72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13" creationId="{1F8087F1-A8BC-4A78-B1F4-2EB7D00E7739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14" creationId="{452EE6F3-3B09-0AFB-9083-69C113DB2C07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15" creationId="{39B4A322-8FF4-F48D-6478-8252359482DC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16" creationId="{F78A2E87-07E9-A5D0-28AC-2B8274CD4999}"/>
          </ac:spMkLst>
        </pc:spChg>
        <pc:spChg chg="del">
          <ac:chgData name="Choi Yong Seok" userId="29ea6c4f-dc10-4b17-9b49-e970b46c0171" providerId="ADAL" clId="{2DE7D3FD-D458-47FB-8904-9A035192AD44}" dt="2022-12-09T06:15:46.320" v="1597" actId="478"/>
          <ac:spMkLst>
            <pc:docMk/>
            <pc:sldMk cId="3647691499" sldId="963"/>
            <ac:spMk id="29" creationId="{627918FC-786D-2A4F-1183-29D381DD18EF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30" creationId="{B5F8A2C0-9207-2E16-51EE-49329053BA5F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31" creationId="{1C265BDC-FAEF-54D3-C86B-375A50D49475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33" creationId="{9232FCA7-411F-5C92-A673-0199D79A3CA5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40" creationId="{947DCDD4-A4A0-0D08-FF7C-4918B9651DC4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45" creationId="{9547F9C2-86F8-6FB1-EFDD-007DF221C62E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48" creationId="{3E4415A2-A020-B7C5-4EE0-327BBE89D5A1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53" creationId="{E9FA7E71-9F8C-C728-2636-D028DFE5E3CD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57" creationId="{0025DAD9-BEEA-8FE0-FC44-BA998DD354E5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59" creationId="{52353F4C-1C0C-9814-9346-827FE31758AF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60" creationId="{B9FC666F-17CF-4EF5-0D91-32C364307EF0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61" creationId="{54F05603-0C5F-ABAB-D341-77344A337576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62" creationId="{88B86DA3-D7DE-22AA-98C5-2294AC0DA274}"/>
          </ac:spMkLst>
        </pc:spChg>
        <pc:spChg chg="del">
          <ac:chgData name="Choi Yong Seok" userId="29ea6c4f-dc10-4b17-9b49-e970b46c0171" providerId="ADAL" clId="{2DE7D3FD-D458-47FB-8904-9A035192AD44}" dt="2022-12-09T06:15:44.638" v="1596" actId="478"/>
          <ac:spMkLst>
            <pc:docMk/>
            <pc:sldMk cId="3647691499" sldId="963"/>
            <ac:spMk id="63" creationId="{78790873-8559-AF56-D921-BA19A7D96661}"/>
          </ac:spMkLst>
        </pc:spChg>
        <pc:picChg chg="add mod ord">
          <ac:chgData name="Choi Yong Seok" userId="29ea6c4f-dc10-4b17-9b49-e970b46c0171" providerId="ADAL" clId="{2DE7D3FD-D458-47FB-8904-9A035192AD44}" dt="2022-12-09T06:16:55.542" v="1604" actId="14100"/>
          <ac:picMkLst>
            <pc:docMk/>
            <pc:sldMk cId="3647691499" sldId="963"/>
            <ac:picMk id="17" creationId="{4F4DD3F3-134C-5194-9289-F6DEE0A04F1F}"/>
          </ac:picMkLst>
        </pc:picChg>
        <pc:cxnChg chg="del mod">
          <ac:chgData name="Choi Yong Seok" userId="29ea6c4f-dc10-4b17-9b49-e970b46c0171" providerId="ADAL" clId="{2DE7D3FD-D458-47FB-8904-9A035192AD44}" dt="2022-12-09T06:15:44.638" v="1596" actId="478"/>
          <ac:cxnSpMkLst>
            <pc:docMk/>
            <pc:sldMk cId="3647691499" sldId="963"/>
            <ac:cxnSpMk id="35" creationId="{EBF59D37-5F24-FF6F-E64A-45954E41F6FB}"/>
          </ac:cxnSpMkLst>
        </pc:cxnChg>
        <pc:cxnChg chg="del mod">
          <ac:chgData name="Choi Yong Seok" userId="29ea6c4f-dc10-4b17-9b49-e970b46c0171" providerId="ADAL" clId="{2DE7D3FD-D458-47FB-8904-9A035192AD44}" dt="2022-12-09T06:15:44.638" v="1596" actId="478"/>
          <ac:cxnSpMkLst>
            <pc:docMk/>
            <pc:sldMk cId="3647691499" sldId="963"/>
            <ac:cxnSpMk id="39" creationId="{BB76FCDC-0922-0F79-A730-1A8C14001FBF}"/>
          </ac:cxnSpMkLst>
        </pc:cxnChg>
        <pc:cxnChg chg="del mod">
          <ac:chgData name="Choi Yong Seok" userId="29ea6c4f-dc10-4b17-9b49-e970b46c0171" providerId="ADAL" clId="{2DE7D3FD-D458-47FB-8904-9A035192AD44}" dt="2022-12-09T06:15:44.638" v="1596" actId="478"/>
          <ac:cxnSpMkLst>
            <pc:docMk/>
            <pc:sldMk cId="3647691499" sldId="963"/>
            <ac:cxnSpMk id="42" creationId="{FF43B0BF-DCC5-A9C7-0E63-884A3C6000E4}"/>
          </ac:cxnSpMkLst>
        </pc:cxnChg>
        <pc:cxnChg chg="del mod">
          <ac:chgData name="Choi Yong Seok" userId="29ea6c4f-dc10-4b17-9b49-e970b46c0171" providerId="ADAL" clId="{2DE7D3FD-D458-47FB-8904-9A035192AD44}" dt="2022-12-09T06:15:44.638" v="1596" actId="478"/>
          <ac:cxnSpMkLst>
            <pc:docMk/>
            <pc:sldMk cId="3647691499" sldId="963"/>
            <ac:cxnSpMk id="47" creationId="{79C9DF43-F66B-EF50-DD08-38C97776A089}"/>
          </ac:cxnSpMkLst>
        </pc:cxnChg>
        <pc:cxnChg chg="del mod">
          <ac:chgData name="Choi Yong Seok" userId="29ea6c4f-dc10-4b17-9b49-e970b46c0171" providerId="ADAL" clId="{2DE7D3FD-D458-47FB-8904-9A035192AD44}" dt="2022-12-09T06:15:44.638" v="1596" actId="478"/>
          <ac:cxnSpMkLst>
            <pc:docMk/>
            <pc:sldMk cId="3647691499" sldId="963"/>
            <ac:cxnSpMk id="55" creationId="{CFD2385D-CBCE-06B8-D4F9-CB151A924C99}"/>
          </ac:cxnSpMkLst>
        </pc:cxnChg>
      </pc:sldChg>
      <pc:sldChg chg="del">
        <pc:chgData name="Choi Yong Seok" userId="29ea6c4f-dc10-4b17-9b49-e970b46c0171" providerId="ADAL" clId="{2DE7D3FD-D458-47FB-8904-9A035192AD44}" dt="2022-12-09T06:15:32.633" v="1573" actId="47"/>
        <pc:sldMkLst>
          <pc:docMk/>
          <pc:sldMk cId="3293631643" sldId="981"/>
        </pc:sldMkLst>
      </pc:sldChg>
      <pc:sldChg chg="del">
        <pc:chgData name="Choi Yong Seok" userId="29ea6c4f-dc10-4b17-9b49-e970b46c0171" providerId="ADAL" clId="{2DE7D3FD-D458-47FB-8904-9A035192AD44}" dt="2022-12-09T07:07:17.480" v="3576" actId="47"/>
        <pc:sldMkLst>
          <pc:docMk/>
          <pc:sldMk cId="2804051010" sldId="982"/>
        </pc:sldMkLst>
      </pc:sldChg>
      <pc:sldChg chg="del">
        <pc:chgData name="Choi Yong Seok" userId="29ea6c4f-dc10-4b17-9b49-e970b46c0171" providerId="ADAL" clId="{2DE7D3FD-D458-47FB-8904-9A035192AD44}" dt="2022-12-09T07:07:17.480" v="3576" actId="47"/>
        <pc:sldMkLst>
          <pc:docMk/>
          <pc:sldMk cId="496534558" sldId="983"/>
        </pc:sldMkLst>
      </pc:sldChg>
      <pc:sldChg chg="del">
        <pc:chgData name="Choi Yong Seok" userId="29ea6c4f-dc10-4b17-9b49-e970b46c0171" providerId="ADAL" clId="{2DE7D3FD-D458-47FB-8904-9A035192AD44}" dt="2022-12-09T07:07:17.480" v="3576" actId="47"/>
        <pc:sldMkLst>
          <pc:docMk/>
          <pc:sldMk cId="4282870787" sldId="984"/>
        </pc:sldMkLst>
      </pc:sldChg>
      <pc:sldChg chg="del">
        <pc:chgData name="Choi Yong Seok" userId="29ea6c4f-dc10-4b17-9b49-e970b46c0171" providerId="ADAL" clId="{2DE7D3FD-D458-47FB-8904-9A035192AD44}" dt="2022-12-09T07:07:17.480" v="3576" actId="47"/>
        <pc:sldMkLst>
          <pc:docMk/>
          <pc:sldMk cId="4126403647" sldId="985"/>
        </pc:sldMkLst>
      </pc:sldChg>
      <pc:sldChg chg="del">
        <pc:chgData name="Choi Yong Seok" userId="29ea6c4f-dc10-4b17-9b49-e970b46c0171" providerId="ADAL" clId="{2DE7D3FD-D458-47FB-8904-9A035192AD44}" dt="2022-12-09T07:07:17.480" v="3576" actId="47"/>
        <pc:sldMkLst>
          <pc:docMk/>
          <pc:sldMk cId="1232536754" sldId="986"/>
        </pc:sldMkLst>
      </pc:sldChg>
      <pc:sldChg chg="del">
        <pc:chgData name="Choi Yong Seok" userId="29ea6c4f-dc10-4b17-9b49-e970b46c0171" providerId="ADAL" clId="{2DE7D3FD-D458-47FB-8904-9A035192AD44}" dt="2022-12-09T07:07:17.480" v="3576" actId="47"/>
        <pc:sldMkLst>
          <pc:docMk/>
          <pc:sldMk cId="3077137637" sldId="987"/>
        </pc:sldMkLst>
      </pc:sldChg>
      <pc:sldChg chg="del">
        <pc:chgData name="Choi Yong Seok" userId="29ea6c4f-dc10-4b17-9b49-e970b46c0171" providerId="ADAL" clId="{2DE7D3FD-D458-47FB-8904-9A035192AD44}" dt="2022-12-09T07:07:17.480" v="3576" actId="47"/>
        <pc:sldMkLst>
          <pc:docMk/>
          <pc:sldMk cId="2916652871" sldId="988"/>
        </pc:sldMkLst>
      </pc:sldChg>
      <pc:sldChg chg="del">
        <pc:chgData name="Choi Yong Seok" userId="29ea6c4f-dc10-4b17-9b49-e970b46c0171" providerId="ADAL" clId="{2DE7D3FD-D458-47FB-8904-9A035192AD44}" dt="2022-12-09T07:07:17.480" v="3576" actId="47"/>
        <pc:sldMkLst>
          <pc:docMk/>
          <pc:sldMk cId="3325063652" sldId="989"/>
        </pc:sldMkLst>
      </pc:sldChg>
      <pc:sldChg chg="del">
        <pc:chgData name="Choi Yong Seok" userId="29ea6c4f-dc10-4b17-9b49-e970b46c0171" providerId="ADAL" clId="{2DE7D3FD-D458-47FB-8904-9A035192AD44}" dt="2022-12-09T07:07:17.480" v="3576" actId="47"/>
        <pc:sldMkLst>
          <pc:docMk/>
          <pc:sldMk cId="548725563" sldId="990"/>
        </pc:sldMkLst>
      </pc:sldChg>
      <pc:sldChg chg="del">
        <pc:chgData name="Choi Yong Seok" userId="29ea6c4f-dc10-4b17-9b49-e970b46c0171" providerId="ADAL" clId="{2DE7D3FD-D458-47FB-8904-9A035192AD44}" dt="2022-12-09T07:07:17.480" v="3576" actId="47"/>
        <pc:sldMkLst>
          <pc:docMk/>
          <pc:sldMk cId="619081548" sldId="991"/>
        </pc:sldMkLst>
      </pc:sldChg>
      <pc:sldChg chg="del">
        <pc:chgData name="Choi Yong Seok" userId="29ea6c4f-dc10-4b17-9b49-e970b46c0171" providerId="ADAL" clId="{2DE7D3FD-D458-47FB-8904-9A035192AD44}" dt="2022-12-09T07:07:17.480" v="3576" actId="47"/>
        <pc:sldMkLst>
          <pc:docMk/>
          <pc:sldMk cId="1057828648" sldId="992"/>
        </pc:sldMkLst>
      </pc:sldChg>
      <pc:sldChg chg="del">
        <pc:chgData name="Choi Yong Seok" userId="29ea6c4f-dc10-4b17-9b49-e970b46c0171" providerId="ADAL" clId="{2DE7D3FD-D458-47FB-8904-9A035192AD44}" dt="2022-12-09T07:07:17.480" v="3576" actId="47"/>
        <pc:sldMkLst>
          <pc:docMk/>
          <pc:sldMk cId="2218120953" sldId="993"/>
        </pc:sldMkLst>
      </pc:sldChg>
      <pc:sldChg chg="del">
        <pc:chgData name="Choi Yong Seok" userId="29ea6c4f-dc10-4b17-9b49-e970b46c0171" providerId="ADAL" clId="{2DE7D3FD-D458-47FB-8904-9A035192AD44}" dt="2022-12-09T07:07:17.480" v="3576" actId="47"/>
        <pc:sldMkLst>
          <pc:docMk/>
          <pc:sldMk cId="2133620414" sldId="994"/>
        </pc:sldMkLst>
      </pc:sldChg>
      <pc:sldChg chg="addSp delSp modSp add mod modNotesTx">
        <pc:chgData name="Choi Yong Seok" userId="29ea6c4f-dc10-4b17-9b49-e970b46c0171" providerId="ADAL" clId="{2DE7D3FD-D458-47FB-8904-9A035192AD44}" dt="2022-12-13T07:48:13.616" v="5967"/>
        <pc:sldMkLst>
          <pc:docMk/>
          <pc:sldMk cId="1358003398" sldId="995"/>
        </pc:sldMkLst>
        <pc:spChg chg="add mod">
          <ac:chgData name="Choi Yong Seok" userId="29ea6c4f-dc10-4b17-9b49-e970b46c0171" providerId="ADAL" clId="{2DE7D3FD-D458-47FB-8904-9A035192AD44}" dt="2022-12-09T07:46:53.704" v="5452" actId="1036"/>
          <ac:spMkLst>
            <pc:docMk/>
            <pc:sldMk cId="1358003398" sldId="995"/>
            <ac:spMk id="6" creationId="{B18AC745-77A2-1F2F-11F4-84C755E42C42}"/>
          </ac:spMkLst>
        </pc:spChg>
        <pc:spChg chg="add del mod">
          <ac:chgData name="Choi Yong Seok" userId="29ea6c4f-dc10-4b17-9b49-e970b46c0171" providerId="ADAL" clId="{2DE7D3FD-D458-47FB-8904-9A035192AD44}" dt="2022-12-09T05:28:21.890" v="915" actId="478"/>
          <ac:spMkLst>
            <pc:docMk/>
            <pc:sldMk cId="1358003398" sldId="995"/>
            <ac:spMk id="7" creationId="{C244EBB8-59D8-6E59-63C7-5649979F198B}"/>
          </ac:spMkLst>
        </pc:spChg>
        <pc:spChg chg="add mod">
          <ac:chgData name="Choi Yong Seok" userId="29ea6c4f-dc10-4b17-9b49-e970b46c0171" providerId="ADAL" clId="{2DE7D3FD-D458-47FB-8904-9A035192AD44}" dt="2022-12-09T07:46:56.042" v="5457" actId="1036"/>
          <ac:spMkLst>
            <pc:docMk/>
            <pc:sldMk cId="1358003398" sldId="995"/>
            <ac:spMk id="8" creationId="{3A8CAC9D-DD00-5FF7-4D5D-8A1AB3FD6E96}"/>
          </ac:spMkLst>
        </pc:spChg>
        <pc:spChg chg="add del mod">
          <ac:chgData name="Choi Yong Seok" userId="29ea6c4f-dc10-4b17-9b49-e970b46c0171" providerId="ADAL" clId="{2DE7D3FD-D458-47FB-8904-9A035192AD44}" dt="2022-12-09T07:45:26.587" v="5337" actId="478"/>
          <ac:spMkLst>
            <pc:docMk/>
            <pc:sldMk cId="1358003398" sldId="995"/>
            <ac:spMk id="9" creationId="{5C713409-FBE4-4C39-951D-6792E65BCC07}"/>
          </ac:spMkLst>
        </pc:spChg>
        <pc:spChg chg="add del mod">
          <ac:chgData name="Choi Yong Seok" userId="29ea6c4f-dc10-4b17-9b49-e970b46c0171" providerId="ADAL" clId="{2DE7D3FD-D458-47FB-8904-9A035192AD44}" dt="2022-12-09T07:45:26.587" v="5337" actId="478"/>
          <ac:spMkLst>
            <pc:docMk/>
            <pc:sldMk cId="1358003398" sldId="995"/>
            <ac:spMk id="10" creationId="{5ECE1E49-D691-097A-6A85-B829D82CC10A}"/>
          </ac:spMkLst>
        </pc:spChg>
        <pc:spChg chg="add mod">
          <ac:chgData name="Choi Yong Seok" userId="29ea6c4f-dc10-4b17-9b49-e970b46c0171" providerId="ADAL" clId="{2DE7D3FD-D458-47FB-8904-9A035192AD44}" dt="2022-12-09T07:46:50.017" v="5445" actId="1037"/>
          <ac:spMkLst>
            <pc:docMk/>
            <pc:sldMk cId="1358003398" sldId="995"/>
            <ac:spMk id="12" creationId="{03F00128-E325-FA30-9B81-5D9AE03FD623}"/>
          </ac:spMkLst>
        </pc:spChg>
        <pc:spChg chg="mod">
          <ac:chgData name="Choi Yong Seok" userId="29ea6c4f-dc10-4b17-9b49-e970b46c0171" providerId="ADAL" clId="{2DE7D3FD-D458-47FB-8904-9A035192AD44}" dt="2022-12-09T05:30:45.402" v="995" actId="113"/>
          <ac:spMkLst>
            <pc:docMk/>
            <pc:sldMk cId="1358003398" sldId="995"/>
            <ac:spMk id="13" creationId="{091BDA2F-7197-6A04-4A56-DA53D81DC77F}"/>
          </ac:spMkLst>
        </pc:spChg>
        <pc:spChg chg="add del mod">
          <ac:chgData name="Choi Yong Seok" userId="29ea6c4f-dc10-4b17-9b49-e970b46c0171" providerId="ADAL" clId="{2DE7D3FD-D458-47FB-8904-9A035192AD44}" dt="2022-12-09T07:46:18.299" v="5438" actId="478"/>
          <ac:spMkLst>
            <pc:docMk/>
            <pc:sldMk cId="1358003398" sldId="995"/>
            <ac:spMk id="16" creationId="{9428BAA4-EFB3-4B0C-8373-017BE52C7592}"/>
          </ac:spMkLst>
        </pc:spChg>
        <pc:spChg chg="add mod">
          <ac:chgData name="Choi Yong Seok" userId="29ea6c4f-dc10-4b17-9b49-e970b46c0171" providerId="ADAL" clId="{2DE7D3FD-D458-47FB-8904-9A035192AD44}" dt="2022-12-09T07:45:45.375" v="5383" actId="1037"/>
          <ac:spMkLst>
            <pc:docMk/>
            <pc:sldMk cId="1358003398" sldId="995"/>
            <ac:spMk id="21" creationId="{3D4FCBEC-2A23-7EEB-B40B-AD1D5144EA9E}"/>
          </ac:spMkLst>
        </pc:spChg>
        <pc:spChg chg="add mod">
          <ac:chgData name="Choi Yong Seok" userId="29ea6c4f-dc10-4b17-9b49-e970b46c0171" providerId="ADAL" clId="{2DE7D3FD-D458-47FB-8904-9A035192AD44}" dt="2022-12-09T07:45:45.375" v="5383" actId="1037"/>
          <ac:spMkLst>
            <pc:docMk/>
            <pc:sldMk cId="1358003398" sldId="995"/>
            <ac:spMk id="22" creationId="{D7ED4468-876A-FE47-5984-B1C794EB0AD1}"/>
          </ac:spMkLst>
        </pc:spChg>
        <pc:spChg chg="add del mod">
          <ac:chgData name="Choi Yong Seok" userId="29ea6c4f-dc10-4b17-9b49-e970b46c0171" providerId="ADAL" clId="{2DE7D3FD-D458-47FB-8904-9A035192AD44}" dt="2022-12-09T07:45:17.977" v="5335" actId="478"/>
          <ac:spMkLst>
            <pc:docMk/>
            <pc:sldMk cId="1358003398" sldId="995"/>
            <ac:spMk id="23" creationId="{4CDB7478-1C6A-0039-6AA0-85501C62C612}"/>
          </ac:spMkLst>
        </pc:spChg>
        <pc:spChg chg="add del mod">
          <ac:chgData name="Choi Yong Seok" userId="29ea6c4f-dc10-4b17-9b49-e970b46c0171" providerId="ADAL" clId="{2DE7D3FD-D458-47FB-8904-9A035192AD44}" dt="2022-12-09T07:45:17.977" v="5335" actId="478"/>
          <ac:spMkLst>
            <pc:docMk/>
            <pc:sldMk cId="1358003398" sldId="995"/>
            <ac:spMk id="24" creationId="{69A41659-DBC0-1BCE-7E9E-02F1238CC617}"/>
          </ac:spMkLst>
        </pc:spChg>
        <pc:spChg chg="add mod">
          <ac:chgData name="Choi Yong Seok" userId="29ea6c4f-dc10-4b17-9b49-e970b46c0171" providerId="ADAL" clId="{2DE7D3FD-D458-47FB-8904-9A035192AD44}" dt="2022-12-09T07:46:26.295" v="5440" actId="1076"/>
          <ac:spMkLst>
            <pc:docMk/>
            <pc:sldMk cId="1358003398" sldId="995"/>
            <ac:spMk id="29" creationId="{01E5566D-28C0-97A5-E6F5-42DE322AB665}"/>
          </ac:spMkLst>
        </pc:spChg>
        <pc:spChg chg="add del mod">
          <ac:chgData name="Choi Yong Seok" userId="29ea6c4f-dc10-4b17-9b49-e970b46c0171" providerId="ADAL" clId="{2DE7D3FD-D458-47FB-8904-9A035192AD44}" dt="2022-12-09T07:45:26.587" v="5337" actId="478"/>
          <ac:spMkLst>
            <pc:docMk/>
            <pc:sldMk cId="1358003398" sldId="995"/>
            <ac:spMk id="34" creationId="{A17078CA-6072-5CD5-609A-F5B4F43F3103}"/>
          </ac:spMkLst>
        </pc:spChg>
        <pc:graphicFrameChg chg="del">
          <ac:chgData name="Choi Yong Seok" userId="29ea6c4f-dc10-4b17-9b49-e970b46c0171" providerId="ADAL" clId="{2DE7D3FD-D458-47FB-8904-9A035192AD44}" dt="2022-12-09T05:25:22.355" v="630" actId="478"/>
          <ac:graphicFrameMkLst>
            <pc:docMk/>
            <pc:sldMk cId="1358003398" sldId="995"/>
            <ac:graphicFrameMk id="5" creationId="{8288B5FB-83F0-FBAC-C4C9-AC783E945390}"/>
          </ac:graphicFrameMkLst>
        </pc:graphicFrameChg>
        <pc:cxnChg chg="add mod">
          <ac:chgData name="Choi Yong Seok" userId="29ea6c4f-dc10-4b17-9b49-e970b46c0171" providerId="ADAL" clId="{2DE7D3FD-D458-47FB-8904-9A035192AD44}" dt="2022-12-09T07:46:53.704" v="5452" actId="1036"/>
          <ac:cxnSpMkLst>
            <pc:docMk/>
            <pc:sldMk cId="1358003398" sldId="995"/>
            <ac:cxnSpMk id="15" creationId="{452EF40B-95D7-8D3B-023A-756999C66428}"/>
          </ac:cxnSpMkLst>
        </pc:cxnChg>
        <pc:cxnChg chg="add del mod">
          <ac:chgData name="Choi Yong Seok" userId="29ea6c4f-dc10-4b17-9b49-e970b46c0171" providerId="ADAL" clId="{2DE7D3FD-D458-47FB-8904-9A035192AD44}" dt="2022-12-09T07:45:26.587" v="5337" actId="478"/>
          <ac:cxnSpMkLst>
            <pc:docMk/>
            <pc:sldMk cId="1358003398" sldId="995"/>
            <ac:cxnSpMk id="17" creationId="{FF639B88-04FF-E725-223C-07E2AA0FAB04}"/>
          </ac:cxnSpMkLst>
        </pc:cxnChg>
        <pc:cxnChg chg="add mod">
          <ac:chgData name="Choi Yong Seok" userId="29ea6c4f-dc10-4b17-9b49-e970b46c0171" providerId="ADAL" clId="{2DE7D3FD-D458-47FB-8904-9A035192AD44}" dt="2022-12-09T07:46:53.704" v="5452" actId="1036"/>
          <ac:cxnSpMkLst>
            <pc:docMk/>
            <pc:sldMk cId="1358003398" sldId="995"/>
            <ac:cxnSpMk id="26" creationId="{F0D09CDC-4160-9A51-208F-3EE3F3364B2A}"/>
          </ac:cxnSpMkLst>
        </pc:cxnChg>
        <pc:cxnChg chg="add del mod">
          <ac:chgData name="Choi Yong Seok" userId="29ea6c4f-dc10-4b17-9b49-e970b46c0171" providerId="ADAL" clId="{2DE7D3FD-D458-47FB-8904-9A035192AD44}" dt="2022-12-09T07:45:26.587" v="5337" actId="478"/>
          <ac:cxnSpMkLst>
            <pc:docMk/>
            <pc:sldMk cId="1358003398" sldId="995"/>
            <ac:cxnSpMk id="28" creationId="{CA1A4C39-E4B7-6C06-8F7C-9C7232EA189F}"/>
          </ac:cxnSpMkLst>
        </pc:cxnChg>
        <pc:cxnChg chg="add del mod">
          <ac:chgData name="Choi Yong Seok" userId="29ea6c4f-dc10-4b17-9b49-e970b46c0171" providerId="ADAL" clId="{2DE7D3FD-D458-47FB-8904-9A035192AD44}" dt="2022-12-09T07:45:17.977" v="5335" actId="478"/>
          <ac:cxnSpMkLst>
            <pc:docMk/>
            <pc:sldMk cId="1358003398" sldId="995"/>
            <ac:cxnSpMk id="31" creationId="{FBB806F5-F90D-0067-BE06-3B53C9F8BA1F}"/>
          </ac:cxnSpMkLst>
        </pc:cxnChg>
        <pc:cxnChg chg="add del mod">
          <ac:chgData name="Choi Yong Seok" userId="29ea6c4f-dc10-4b17-9b49-e970b46c0171" providerId="ADAL" clId="{2DE7D3FD-D458-47FB-8904-9A035192AD44}" dt="2022-12-09T07:45:17.977" v="5335" actId="478"/>
          <ac:cxnSpMkLst>
            <pc:docMk/>
            <pc:sldMk cId="1358003398" sldId="995"/>
            <ac:cxnSpMk id="33" creationId="{D1F2467D-4D6C-0E19-CC49-ABF5A89C4EFF}"/>
          </ac:cxnSpMkLst>
        </pc:cxnChg>
        <pc:cxnChg chg="add mod">
          <ac:chgData name="Choi Yong Seok" userId="29ea6c4f-dc10-4b17-9b49-e970b46c0171" providerId="ADAL" clId="{2DE7D3FD-D458-47FB-8904-9A035192AD44}" dt="2022-12-09T07:46:30.109" v="5442" actId="13822"/>
          <ac:cxnSpMkLst>
            <pc:docMk/>
            <pc:sldMk cId="1358003398" sldId="995"/>
            <ac:cxnSpMk id="40" creationId="{397DE863-C97A-D79F-DDA3-D9366898818D}"/>
          </ac:cxnSpMkLst>
        </pc:cxnChg>
      </pc:sldChg>
      <pc:sldChg chg="addSp delSp modSp add mod modNotesTx">
        <pc:chgData name="Choi Yong Seok" userId="29ea6c4f-dc10-4b17-9b49-e970b46c0171" providerId="ADAL" clId="{2DE7D3FD-D458-47FB-8904-9A035192AD44}" dt="2022-12-13T07:48:25.304" v="5968"/>
        <pc:sldMkLst>
          <pc:docMk/>
          <pc:sldMk cId="3826956728" sldId="996"/>
        </pc:sldMkLst>
        <pc:spChg chg="del">
          <ac:chgData name="Choi Yong Seok" userId="29ea6c4f-dc10-4b17-9b49-e970b46c0171" providerId="ADAL" clId="{2DE7D3FD-D458-47FB-8904-9A035192AD44}" dt="2022-12-09T05:37:13.847" v="1070" actId="478"/>
          <ac:spMkLst>
            <pc:docMk/>
            <pc:sldMk cId="3826956728" sldId="996"/>
            <ac:spMk id="6" creationId="{B18AC745-77A2-1F2F-11F4-84C755E42C42}"/>
          </ac:spMkLst>
        </pc:spChg>
        <pc:spChg chg="del">
          <ac:chgData name="Choi Yong Seok" userId="29ea6c4f-dc10-4b17-9b49-e970b46c0171" providerId="ADAL" clId="{2DE7D3FD-D458-47FB-8904-9A035192AD44}" dt="2022-12-09T05:37:13.847" v="1070" actId="478"/>
          <ac:spMkLst>
            <pc:docMk/>
            <pc:sldMk cId="3826956728" sldId="996"/>
            <ac:spMk id="8" creationId="{3A8CAC9D-DD00-5FF7-4D5D-8A1AB3FD6E96}"/>
          </ac:spMkLst>
        </pc:spChg>
        <pc:spChg chg="del">
          <ac:chgData name="Choi Yong Seok" userId="29ea6c4f-dc10-4b17-9b49-e970b46c0171" providerId="ADAL" clId="{2DE7D3FD-D458-47FB-8904-9A035192AD44}" dt="2022-12-09T05:37:13.847" v="1070" actId="478"/>
          <ac:spMkLst>
            <pc:docMk/>
            <pc:sldMk cId="3826956728" sldId="996"/>
            <ac:spMk id="9" creationId="{5C713409-FBE4-4C39-951D-6792E65BCC07}"/>
          </ac:spMkLst>
        </pc:spChg>
        <pc:spChg chg="del">
          <ac:chgData name="Choi Yong Seok" userId="29ea6c4f-dc10-4b17-9b49-e970b46c0171" providerId="ADAL" clId="{2DE7D3FD-D458-47FB-8904-9A035192AD44}" dt="2022-12-09T05:37:13.847" v="1070" actId="478"/>
          <ac:spMkLst>
            <pc:docMk/>
            <pc:sldMk cId="3826956728" sldId="996"/>
            <ac:spMk id="10" creationId="{5ECE1E49-D691-097A-6A85-B829D82CC10A}"/>
          </ac:spMkLst>
        </pc:spChg>
        <pc:spChg chg="del">
          <ac:chgData name="Choi Yong Seok" userId="29ea6c4f-dc10-4b17-9b49-e970b46c0171" providerId="ADAL" clId="{2DE7D3FD-D458-47FB-8904-9A035192AD44}" dt="2022-12-09T05:37:13.847" v="1070" actId="478"/>
          <ac:spMkLst>
            <pc:docMk/>
            <pc:sldMk cId="3826956728" sldId="996"/>
            <ac:spMk id="12" creationId="{03F00128-E325-FA30-9B81-5D9AE03FD623}"/>
          </ac:spMkLst>
        </pc:spChg>
        <pc:spChg chg="mod">
          <ac:chgData name="Choi Yong Seok" userId="29ea6c4f-dc10-4b17-9b49-e970b46c0171" providerId="ADAL" clId="{2DE7D3FD-D458-47FB-8904-9A035192AD44}" dt="2022-12-09T06:02:42.888" v="1448" actId="6549"/>
          <ac:spMkLst>
            <pc:docMk/>
            <pc:sldMk cId="3826956728" sldId="996"/>
            <ac:spMk id="13" creationId="{091BDA2F-7197-6A04-4A56-DA53D81DC77F}"/>
          </ac:spMkLst>
        </pc:spChg>
        <pc:spChg chg="add mod">
          <ac:chgData name="Choi Yong Seok" userId="29ea6c4f-dc10-4b17-9b49-e970b46c0171" providerId="ADAL" clId="{2DE7D3FD-D458-47FB-8904-9A035192AD44}" dt="2022-12-09T06:01:30.695" v="1401" actId="1076"/>
          <ac:spMkLst>
            <pc:docMk/>
            <pc:sldMk cId="3826956728" sldId="996"/>
            <ac:spMk id="14" creationId="{D1540D63-1FA5-E017-93BB-1AE32C671D4D}"/>
          </ac:spMkLst>
        </pc:spChg>
        <pc:spChg chg="del">
          <ac:chgData name="Choi Yong Seok" userId="29ea6c4f-dc10-4b17-9b49-e970b46c0171" providerId="ADAL" clId="{2DE7D3FD-D458-47FB-8904-9A035192AD44}" dt="2022-12-09T05:37:13.847" v="1070" actId="478"/>
          <ac:spMkLst>
            <pc:docMk/>
            <pc:sldMk cId="3826956728" sldId="996"/>
            <ac:spMk id="16" creationId="{9428BAA4-EFB3-4B0C-8373-017BE52C7592}"/>
          </ac:spMkLst>
        </pc:spChg>
        <pc:spChg chg="add mod">
          <ac:chgData name="Choi Yong Seok" userId="29ea6c4f-dc10-4b17-9b49-e970b46c0171" providerId="ADAL" clId="{2DE7D3FD-D458-47FB-8904-9A035192AD44}" dt="2022-12-09T06:03:54.729" v="1493" actId="1036"/>
          <ac:spMkLst>
            <pc:docMk/>
            <pc:sldMk cId="3826956728" sldId="996"/>
            <ac:spMk id="18" creationId="{98AF1D0E-6499-463E-302B-41609428A28A}"/>
          </ac:spMkLst>
        </pc:spChg>
        <pc:spChg chg="del">
          <ac:chgData name="Choi Yong Seok" userId="29ea6c4f-dc10-4b17-9b49-e970b46c0171" providerId="ADAL" clId="{2DE7D3FD-D458-47FB-8904-9A035192AD44}" dt="2022-12-09T05:37:13.847" v="1070" actId="478"/>
          <ac:spMkLst>
            <pc:docMk/>
            <pc:sldMk cId="3826956728" sldId="996"/>
            <ac:spMk id="21" creationId="{3D4FCBEC-2A23-7EEB-B40B-AD1D5144EA9E}"/>
          </ac:spMkLst>
        </pc:spChg>
        <pc:spChg chg="del">
          <ac:chgData name="Choi Yong Seok" userId="29ea6c4f-dc10-4b17-9b49-e970b46c0171" providerId="ADAL" clId="{2DE7D3FD-D458-47FB-8904-9A035192AD44}" dt="2022-12-09T05:37:13.847" v="1070" actId="478"/>
          <ac:spMkLst>
            <pc:docMk/>
            <pc:sldMk cId="3826956728" sldId="996"/>
            <ac:spMk id="22" creationId="{D7ED4468-876A-FE47-5984-B1C794EB0AD1}"/>
          </ac:spMkLst>
        </pc:spChg>
        <pc:spChg chg="del">
          <ac:chgData name="Choi Yong Seok" userId="29ea6c4f-dc10-4b17-9b49-e970b46c0171" providerId="ADAL" clId="{2DE7D3FD-D458-47FB-8904-9A035192AD44}" dt="2022-12-09T05:37:13.847" v="1070" actId="478"/>
          <ac:spMkLst>
            <pc:docMk/>
            <pc:sldMk cId="3826956728" sldId="996"/>
            <ac:spMk id="23" creationId="{4CDB7478-1C6A-0039-6AA0-85501C62C612}"/>
          </ac:spMkLst>
        </pc:spChg>
        <pc:spChg chg="del">
          <ac:chgData name="Choi Yong Seok" userId="29ea6c4f-dc10-4b17-9b49-e970b46c0171" providerId="ADAL" clId="{2DE7D3FD-D458-47FB-8904-9A035192AD44}" dt="2022-12-09T05:37:13.847" v="1070" actId="478"/>
          <ac:spMkLst>
            <pc:docMk/>
            <pc:sldMk cId="3826956728" sldId="996"/>
            <ac:spMk id="24" creationId="{69A41659-DBC0-1BCE-7E9E-02F1238CC617}"/>
          </ac:spMkLst>
        </pc:spChg>
        <pc:spChg chg="del">
          <ac:chgData name="Choi Yong Seok" userId="29ea6c4f-dc10-4b17-9b49-e970b46c0171" providerId="ADAL" clId="{2DE7D3FD-D458-47FB-8904-9A035192AD44}" dt="2022-12-09T05:37:13.847" v="1070" actId="478"/>
          <ac:spMkLst>
            <pc:docMk/>
            <pc:sldMk cId="3826956728" sldId="996"/>
            <ac:spMk id="29" creationId="{01E5566D-28C0-97A5-E6F5-42DE322AB665}"/>
          </ac:spMkLst>
        </pc:spChg>
        <pc:picChg chg="add mod ord">
          <ac:chgData name="Choi Yong Seok" userId="29ea6c4f-dc10-4b17-9b49-e970b46c0171" providerId="ADAL" clId="{2DE7D3FD-D458-47FB-8904-9A035192AD44}" dt="2022-12-09T06:03:50.197" v="1460" actId="1076"/>
          <ac:picMkLst>
            <pc:docMk/>
            <pc:sldMk cId="3826956728" sldId="996"/>
            <ac:picMk id="7" creationId="{C2587C32-570C-540A-2A2C-393AF48F7C88}"/>
          </ac:picMkLst>
        </pc:picChg>
        <pc:cxnChg chg="del mod">
          <ac:chgData name="Choi Yong Seok" userId="29ea6c4f-dc10-4b17-9b49-e970b46c0171" providerId="ADAL" clId="{2DE7D3FD-D458-47FB-8904-9A035192AD44}" dt="2022-12-09T05:37:13.847" v="1070" actId="478"/>
          <ac:cxnSpMkLst>
            <pc:docMk/>
            <pc:sldMk cId="3826956728" sldId="996"/>
            <ac:cxnSpMk id="15" creationId="{452EF40B-95D7-8D3B-023A-756999C66428}"/>
          </ac:cxnSpMkLst>
        </pc:cxnChg>
        <pc:cxnChg chg="del mod">
          <ac:chgData name="Choi Yong Seok" userId="29ea6c4f-dc10-4b17-9b49-e970b46c0171" providerId="ADAL" clId="{2DE7D3FD-D458-47FB-8904-9A035192AD44}" dt="2022-12-09T05:37:13.847" v="1070" actId="478"/>
          <ac:cxnSpMkLst>
            <pc:docMk/>
            <pc:sldMk cId="3826956728" sldId="996"/>
            <ac:cxnSpMk id="17" creationId="{FF639B88-04FF-E725-223C-07E2AA0FAB04}"/>
          </ac:cxnSpMkLst>
        </pc:cxnChg>
        <pc:cxnChg chg="del mod">
          <ac:chgData name="Choi Yong Seok" userId="29ea6c4f-dc10-4b17-9b49-e970b46c0171" providerId="ADAL" clId="{2DE7D3FD-D458-47FB-8904-9A035192AD44}" dt="2022-12-09T05:37:13.847" v="1070" actId="478"/>
          <ac:cxnSpMkLst>
            <pc:docMk/>
            <pc:sldMk cId="3826956728" sldId="996"/>
            <ac:cxnSpMk id="26" creationId="{F0D09CDC-4160-9A51-208F-3EE3F3364B2A}"/>
          </ac:cxnSpMkLst>
        </pc:cxnChg>
        <pc:cxnChg chg="del mod">
          <ac:chgData name="Choi Yong Seok" userId="29ea6c4f-dc10-4b17-9b49-e970b46c0171" providerId="ADAL" clId="{2DE7D3FD-D458-47FB-8904-9A035192AD44}" dt="2022-12-09T05:37:13.847" v="1070" actId="478"/>
          <ac:cxnSpMkLst>
            <pc:docMk/>
            <pc:sldMk cId="3826956728" sldId="996"/>
            <ac:cxnSpMk id="28" creationId="{CA1A4C39-E4B7-6C06-8F7C-9C7232EA189F}"/>
          </ac:cxnSpMkLst>
        </pc:cxnChg>
        <pc:cxnChg chg="del mod">
          <ac:chgData name="Choi Yong Seok" userId="29ea6c4f-dc10-4b17-9b49-e970b46c0171" providerId="ADAL" clId="{2DE7D3FD-D458-47FB-8904-9A035192AD44}" dt="2022-12-09T05:37:13.847" v="1070" actId="478"/>
          <ac:cxnSpMkLst>
            <pc:docMk/>
            <pc:sldMk cId="3826956728" sldId="996"/>
            <ac:cxnSpMk id="31" creationId="{FBB806F5-F90D-0067-BE06-3B53C9F8BA1F}"/>
          </ac:cxnSpMkLst>
        </pc:cxnChg>
        <pc:cxnChg chg="del mod">
          <ac:chgData name="Choi Yong Seok" userId="29ea6c4f-dc10-4b17-9b49-e970b46c0171" providerId="ADAL" clId="{2DE7D3FD-D458-47FB-8904-9A035192AD44}" dt="2022-12-09T05:37:13.847" v="1070" actId="478"/>
          <ac:cxnSpMkLst>
            <pc:docMk/>
            <pc:sldMk cId="3826956728" sldId="996"/>
            <ac:cxnSpMk id="33" creationId="{D1F2467D-4D6C-0E19-CC49-ABF5A89C4EFF}"/>
          </ac:cxnSpMkLst>
        </pc:cxnChg>
      </pc:sldChg>
      <pc:sldChg chg="delSp modSp add mod modNotesTx">
        <pc:chgData name="Choi Yong Seok" userId="29ea6c4f-dc10-4b17-9b49-e970b46c0171" providerId="ADAL" clId="{2DE7D3FD-D458-47FB-8904-9A035192AD44}" dt="2022-12-13T07:48:42.884" v="5973" actId="20577"/>
        <pc:sldMkLst>
          <pc:docMk/>
          <pc:sldMk cId="1625403449" sldId="997"/>
        </pc:sldMkLst>
        <pc:spChg chg="mod">
          <ac:chgData name="Choi Yong Seok" userId="29ea6c4f-dc10-4b17-9b49-e970b46c0171" providerId="ADAL" clId="{2DE7D3FD-D458-47FB-8904-9A035192AD44}" dt="2022-12-09T06:12:50.370" v="1527" actId="113"/>
          <ac:spMkLst>
            <pc:docMk/>
            <pc:sldMk cId="1625403449" sldId="997"/>
            <ac:spMk id="3" creationId="{AF883A52-735F-F384-9DB7-00BDFCDEBEE5}"/>
          </ac:spMkLst>
        </pc:spChg>
        <pc:spChg chg="mod">
          <ac:chgData name="Choi Yong Seok" userId="29ea6c4f-dc10-4b17-9b49-e970b46c0171" providerId="ADAL" clId="{2DE7D3FD-D458-47FB-8904-9A035192AD44}" dt="2022-12-09T06:15:14.288" v="1572" actId="1036"/>
          <ac:spMkLst>
            <pc:docMk/>
            <pc:sldMk cId="1625403449" sldId="997"/>
            <ac:spMk id="13" creationId="{091BDA2F-7197-6A04-4A56-DA53D81DC77F}"/>
          </ac:spMkLst>
        </pc:spChg>
        <pc:spChg chg="del">
          <ac:chgData name="Choi Yong Seok" userId="29ea6c4f-dc10-4b17-9b49-e970b46c0171" providerId="ADAL" clId="{2DE7D3FD-D458-47FB-8904-9A035192AD44}" dt="2022-12-09T06:11:29.554" v="1495" actId="478"/>
          <ac:spMkLst>
            <pc:docMk/>
            <pc:sldMk cId="1625403449" sldId="997"/>
            <ac:spMk id="14" creationId="{D1540D63-1FA5-E017-93BB-1AE32C671D4D}"/>
          </ac:spMkLst>
        </pc:spChg>
        <pc:spChg chg="del">
          <ac:chgData name="Choi Yong Seok" userId="29ea6c4f-dc10-4b17-9b49-e970b46c0171" providerId="ADAL" clId="{2DE7D3FD-D458-47FB-8904-9A035192AD44}" dt="2022-12-09T06:11:30.241" v="1496" actId="478"/>
          <ac:spMkLst>
            <pc:docMk/>
            <pc:sldMk cId="1625403449" sldId="997"/>
            <ac:spMk id="18" creationId="{98AF1D0E-6499-463E-302B-41609428A28A}"/>
          </ac:spMkLst>
        </pc:spChg>
        <pc:picChg chg="del">
          <ac:chgData name="Choi Yong Seok" userId="29ea6c4f-dc10-4b17-9b49-e970b46c0171" providerId="ADAL" clId="{2DE7D3FD-D458-47FB-8904-9A035192AD44}" dt="2022-12-09T06:11:30.717" v="1497" actId="478"/>
          <ac:picMkLst>
            <pc:docMk/>
            <pc:sldMk cId="1625403449" sldId="997"/>
            <ac:picMk id="7" creationId="{C2587C32-570C-540A-2A2C-393AF48F7C88}"/>
          </ac:picMkLst>
        </pc:picChg>
      </pc:sldChg>
      <pc:sldChg chg="addSp modSp add mod modNotesTx">
        <pc:chgData name="Choi Yong Seok" userId="29ea6c4f-dc10-4b17-9b49-e970b46c0171" providerId="ADAL" clId="{2DE7D3FD-D458-47FB-8904-9A035192AD44}" dt="2022-12-13T07:49:12.113" v="5987"/>
        <pc:sldMkLst>
          <pc:docMk/>
          <pc:sldMk cId="1741080407" sldId="998"/>
        </pc:sldMkLst>
        <pc:spChg chg="add mod">
          <ac:chgData name="Choi Yong Seok" userId="29ea6c4f-dc10-4b17-9b49-e970b46c0171" providerId="ADAL" clId="{2DE7D3FD-D458-47FB-8904-9A035192AD44}" dt="2022-12-09T06:36:45.721" v="2650" actId="1036"/>
          <ac:spMkLst>
            <pc:docMk/>
            <pc:sldMk cId="1741080407" sldId="998"/>
            <ac:spMk id="3" creationId="{05AF8A88-4BCC-6792-6372-8377EEC33229}"/>
          </ac:spMkLst>
        </pc:spChg>
        <pc:spChg chg="add mod">
          <ac:chgData name="Choi Yong Seok" userId="29ea6c4f-dc10-4b17-9b49-e970b46c0171" providerId="ADAL" clId="{2DE7D3FD-D458-47FB-8904-9A035192AD44}" dt="2022-12-09T06:36:45.721" v="2650" actId="1036"/>
          <ac:spMkLst>
            <pc:docMk/>
            <pc:sldMk cId="1741080407" sldId="998"/>
            <ac:spMk id="5" creationId="{09B9E9C8-D004-4A19-E4B8-C4EC2B13D8FF}"/>
          </ac:spMkLst>
        </pc:spChg>
        <pc:spChg chg="add mod">
          <ac:chgData name="Choi Yong Seok" userId="29ea6c4f-dc10-4b17-9b49-e970b46c0171" providerId="ADAL" clId="{2DE7D3FD-D458-47FB-8904-9A035192AD44}" dt="2022-12-09T06:38:30.014" v="2736" actId="1036"/>
          <ac:spMkLst>
            <pc:docMk/>
            <pc:sldMk cId="1741080407" sldId="998"/>
            <ac:spMk id="6" creationId="{EFEC34A0-36E1-DEE9-8C38-0B62F65653A5}"/>
          </ac:spMkLst>
        </pc:spChg>
        <pc:spChg chg="add mod">
          <ac:chgData name="Choi Yong Seok" userId="29ea6c4f-dc10-4b17-9b49-e970b46c0171" providerId="ADAL" clId="{2DE7D3FD-D458-47FB-8904-9A035192AD44}" dt="2022-12-09T06:36:45.721" v="2650" actId="1036"/>
          <ac:spMkLst>
            <pc:docMk/>
            <pc:sldMk cId="1741080407" sldId="998"/>
            <ac:spMk id="7" creationId="{8C9A143C-C3C0-1B15-9E60-2B857AE526DE}"/>
          </ac:spMkLst>
        </pc:spChg>
        <pc:spChg chg="add mod">
          <ac:chgData name="Choi Yong Seok" userId="29ea6c4f-dc10-4b17-9b49-e970b46c0171" providerId="ADAL" clId="{2DE7D3FD-D458-47FB-8904-9A035192AD44}" dt="2022-12-09T06:36:45.721" v="2650" actId="1036"/>
          <ac:spMkLst>
            <pc:docMk/>
            <pc:sldMk cId="1741080407" sldId="998"/>
            <ac:spMk id="8" creationId="{261A482A-BCF3-677A-011C-F40F390D60C4}"/>
          </ac:spMkLst>
        </pc:spChg>
        <pc:spChg chg="add mod">
          <ac:chgData name="Choi Yong Seok" userId="29ea6c4f-dc10-4b17-9b49-e970b46c0171" providerId="ADAL" clId="{2DE7D3FD-D458-47FB-8904-9A035192AD44}" dt="2022-12-09T06:30:14.397" v="2383" actId="20577"/>
          <ac:spMkLst>
            <pc:docMk/>
            <pc:sldMk cId="1741080407" sldId="998"/>
            <ac:spMk id="9" creationId="{B6914094-7DCD-9970-4063-EACFC583C455}"/>
          </ac:spMkLst>
        </pc:spChg>
        <pc:spChg chg="add mod">
          <ac:chgData name="Choi Yong Seok" userId="29ea6c4f-dc10-4b17-9b49-e970b46c0171" providerId="ADAL" clId="{2DE7D3FD-D458-47FB-8904-9A035192AD44}" dt="2022-12-09T06:36:45.721" v="2650" actId="1036"/>
          <ac:spMkLst>
            <pc:docMk/>
            <pc:sldMk cId="1741080407" sldId="998"/>
            <ac:spMk id="10" creationId="{800D2972-5751-6DCC-5038-7A88317B8A80}"/>
          </ac:spMkLst>
        </pc:spChg>
        <pc:spChg chg="add mod">
          <ac:chgData name="Choi Yong Seok" userId="29ea6c4f-dc10-4b17-9b49-e970b46c0171" providerId="ADAL" clId="{2DE7D3FD-D458-47FB-8904-9A035192AD44}" dt="2022-12-09T06:36:45.721" v="2650" actId="1036"/>
          <ac:spMkLst>
            <pc:docMk/>
            <pc:sldMk cId="1741080407" sldId="998"/>
            <ac:spMk id="12" creationId="{439E1876-E8F7-DFFF-C4DA-BBDF4CABED62}"/>
          </ac:spMkLst>
        </pc:spChg>
        <pc:spChg chg="add mod">
          <ac:chgData name="Choi Yong Seok" userId="29ea6c4f-dc10-4b17-9b49-e970b46c0171" providerId="ADAL" clId="{2DE7D3FD-D458-47FB-8904-9A035192AD44}" dt="2022-12-09T06:38:17.256" v="2731" actId="1076"/>
          <ac:spMkLst>
            <pc:docMk/>
            <pc:sldMk cId="1741080407" sldId="998"/>
            <ac:spMk id="13" creationId="{2CB47A6F-DAAE-ECA0-7067-09E0861593B9}"/>
          </ac:spMkLst>
        </pc:spChg>
        <pc:picChg chg="mod modCrop">
          <ac:chgData name="Choi Yong Seok" userId="29ea6c4f-dc10-4b17-9b49-e970b46c0171" providerId="ADAL" clId="{2DE7D3FD-D458-47FB-8904-9A035192AD44}" dt="2022-12-09T06:36:45.721" v="2650" actId="1036"/>
          <ac:picMkLst>
            <pc:docMk/>
            <pc:sldMk cId="1741080407" sldId="998"/>
            <ac:picMk id="17" creationId="{4F4DD3F3-134C-5194-9289-F6DEE0A04F1F}"/>
          </ac:picMkLst>
        </pc:picChg>
      </pc:sldChg>
      <pc:sldChg chg="addSp delSp modSp add mod modNotesTx">
        <pc:chgData name="Choi Yong Seok" userId="29ea6c4f-dc10-4b17-9b49-e970b46c0171" providerId="ADAL" clId="{2DE7D3FD-D458-47FB-8904-9A035192AD44}" dt="2022-12-13T07:49:22.202" v="5988"/>
        <pc:sldMkLst>
          <pc:docMk/>
          <pc:sldMk cId="1847194253" sldId="999"/>
        </pc:sldMkLst>
        <pc:spChg chg="del">
          <ac:chgData name="Choi Yong Seok" userId="29ea6c4f-dc10-4b17-9b49-e970b46c0171" providerId="ADAL" clId="{2DE7D3FD-D458-47FB-8904-9A035192AD44}" dt="2022-12-09T06:38:47.887" v="2759" actId="478"/>
          <ac:spMkLst>
            <pc:docMk/>
            <pc:sldMk cId="1847194253" sldId="999"/>
            <ac:spMk id="3" creationId="{05AF8A88-4BCC-6792-6372-8377EEC33229}"/>
          </ac:spMkLst>
        </pc:spChg>
        <pc:spChg chg="del">
          <ac:chgData name="Choi Yong Seok" userId="29ea6c4f-dc10-4b17-9b49-e970b46c0171" providerId="ADAL" clId="{2DE7D3FD-D458-47FB-8904-9A035192AD44}" dt="2022-12-09T06:38:47.887" v="2759" actId="478"/>
          <ac:spMkLst>
            <pc:docMk/>
            <pc:sldMk cId="1847194253" sldId="999"/>
            <ac:spMk id="5" creationId="{09B9E9C8-D004-4A19-E4B8-C4EC2B13D8FF}"/>
          </ac:spMkLst>
        </pc:spChg>
        <pc:spChg chg="mod">
          <ac:chgData name="Choi Yong Seok" userId="29ea6c4f-dc10-4b17-9b49-e970b46c0171" providerId="ADAL" clId="{2DE7D3FD-D458-47FB-8904-9A035192AD44}" dt="2022-12-09T06:49:17.396" v="2928" actId="1035"/>
          <ac:spMkLst>
            <pc:docMk/>
            <pc:sldMk cId="1847194253" sldId="999"/>
            <ac:spMk id="6" creationId="{EFEC34A0-36E1-DEE9-8C38-0B62F65653A5}"/>
          </ac:spMkLst>
        </pc:spChg>
        <pc:spChg chg="del">
          <ac:chgData name="Choi Yong Seok" userId="29ea6c4f-dc10-4b17-9b49-e970b46c0171" providerId="ADAL" clId="{2DE7D3FD-D458-47FB-8904-9A035192AD44}" dt="2022-12-09T06:38:47.887" v="2759" actId="478"/>
          <ac:spMkLst>
            <pc:docMk/>
            <pc:sldMk cId="1847194253" sldId="999"/>
            <ac:spMk id="7" creationId="{8C9A143C-C3C0-1B15-9E60-2B857AE526DE}"/>
          </ac:spMkLst>
        </pc:spChg>
        <pc:spChg chg="del">
          <ac:chgData name="Choi Yong Seok" userId="29ea6c4f-dc10-4b17-9b49-e970b46c0171" providerId="ADAL" clId="{2DE7D3FD-D458-47FB-8904-9A035192AD44}" dt="2022-12-09T06:38:47.887" v="2759" actId="478"/>
          <ac:spMkLst>
            <pc:docMk/>
            <pc:sldMk cId="1847194253" sldId="999"/>
            <ac:spMk id="8" creationId="{261A482A-BCF3-677A-011C-F40F390D60C4}"/>
          </ac:spMkLst>
        </pc:spChg>
        <pc:spChg chg="mod">
          <ac:chgData name="Choi Yong Seok" userId="29ea6c4f-dc10-4b17-9b49-e970b46c0171" providerId="ADAL" clId="{2DE7D3FD-D458-47FB-8904-9A035192AD44}" dt="2022-12-09T06:38:44.376" v="2758" actId="20577"/>
          <ac:spMkLst>
            <pc:docMk/>
            <pc:sldMk cId="1847194253" sldId="999"/>
            <ac:spMk id="9" creationId="{B6914094-7DCD-9970-4063-EACFC583C455}"/>
          </ac:spMkLst>
        </pc:spChg>
        <pc:spChg chg="del">
          <ac:chgData name="Choi Yong Seok" userId="29ea6c4f-dc10-4b17-9b49-e970b46c0171" providerId="ADAL" clId="{2DE7D3FD-D458-47FB-8904-9A035192AD44}" dt="2022-12-09T06:38:47.887" v="2759" actId="478"/>
          <ac:spMkLst>
            <pc:docMk/>
            <pc:sldMk cId="1847194253" sldId="999"/>
            <ac:spMk id="10" creationId="{800D2972-5751-6DCC-5038-7A88317B8A80}"/>
          </ac:spMkLst>
        </pc:spChg>
        <pc:spChg chg="del">
          <ac:chgData name="Choi Yong Seok" userId="29ea6c4f-dc10-4b17-9b49-e970b46c0171" providerId="ADAL" clId="{2DE7D3FD-D458-47FB-8904-9A035192AD44}" dt="2022-12-09T06:38:47.887" v="2759" actId="478"/>
          <ac:spMkLst>
            <pc:docMk/>
            <pc:sldMk cId="1847194253" sldId="999"/>
            <ac:spMk id="12" creationId="{439E1876-E8F7-DFFF-C4DA-BBDF4CABED62}"/>
          </ac:spMkLst>
        </pc:spChg>
        <pc:spChg chg="del">
          <ac:chgData name="Choi Yong Seok" userId="29ea6c4f-dc10-4b17-9b49-e970b46c0171" providerId="ADAL" clId="{2DE7D3FD-D458-47FB-8904-9A035192AD44}" dt="2022-12-09T06:38:47.887" v="2759" actId="478"/>
          <ac:spMkLst>
            <pc:docMk/>
            <pc:sldMk cId="1847194253" sldId="999"/>
            <ac:spMk id="13" creationId="{2CB47A6F-DAAE-ECA0-7067-09E0861593B9}"/>
          </ac:spMkLst>
        </pc:spChg>
        <pc:spChg chg="add mod">
          <ac:chgData name="Choi Yong Seok" userId="29ea6c4f-dc10-4b17-9b49-e970b46c0171" providerId="ADAL" clId="{2DE7D3FD-D458-47FB-8904-9A035192AD44}" dt="2022-12-09T06:49:22.782" v="2930" actId="403"/>
          <ac:spMkLst>
            <pc:docMk/>
            <pc:sldMk cId="1847194253" sldId="999"/>
            <ac:spMk id="15" creationId="{1B7AD3BA-CFFD-60FE-3E5A-DBBC8A33C63C}"/>
          </ac:spMkLst>
        </pc:spChg>
        <pc:picChg chg="add mod modCrop">
          <ac:chgData name="Choi Yong Seok" userId="29ea6c4f-dc10-4b17-9b49-e970b46c0171" providerId="ADAL" clId="{2DE7D3FD-D458-47FB-8904-9A035192AD44}" dt="2022-12-09T06:48:49.874" v="2869" actId="1076"/>
          <ac:picMkLst>
            <pc:docMk/>
            <pc:sldMk cId="1847194253" sldId="999"/>
            <ac:picMk id="14" creationId="{1CA9B5B1-E9CD-96F4-74AD-85ADFB070E12}"/>
          </ac:picMkLst>
        </pc:picChg>
        <pc:picChg chg="del">
          <ac:chgData name="Choi Yong Seok" userId="29ea6c4f-dc10-4b17-9b49-e970b46c0171" providerId="ADAL" clId="{2DE7D3FD-D458-47FB-8904-9A035192AD44}" dt="2022-12-09T06:38:47.887" v="2759" actId="478"/>
          <ac:picMkLst>
            <pc:docMk/>
            <pc:sldMk cId="1847194253" sldId="999"/>
            <ac:picMk id="17" creationId="{4F4DD3F3-134C-5194-9289-F6DEE0A04F1F}"/>
          </ac:picMkLst>
        </pc:picChg>
      </pc:sldChg>
      <pc:sldChg chg="addSp delSp modSp add mod modNotesTx">
        <pc:chgData name="Choi Yong Seok" userId="29ea6c4f-dc10-4b17-9b49-e970b46c0171" providerId="ADAL" clId="{2DE7D3FD-D458-47FB-8904-9A035192AD44}" dt="2022-12-13T07:49:36.916" v="5991"/>
        <pc:sldMkLst>
          <pc:docMk/>
          <pc:sldMk cId="638436611" sldId="1000"/>
        </pc:sldMkLst>
        <pc:spChg chg="add mod">
          <ac:chgData name="Choi Yong Seok" userId="29ea6c4f-dc10-4b17-9b49-e970b46c0171" providerId="ADAL" clId="{2DE7D3FD-D458-47FB-8904-9A035192AD44}" dt="2022-12-09T06:55:05.449" v="3080" actId="113"/>
          <ac:spMkLst>
            <pc:docMk/>
            <pc:sldMk cId="638436611" sldId="1000"/>
            <ac:spMk id="3" creationId="{8B096AB1-A37F-C26D-CD5B-4ACBAD5B19D5}"/>
          </ac:spMkLst>
        </pc:spChg>
        <pc:spChg chg="add mod">
          <ac:chgData name="Choi Yong Seok" userId="29ea6c4f-dc10-4b17-9b49-e970b46c0171" providerId="ADAL" clId="{2DE7D3FD-D458-47FB-8904-9A035192AD44}" dt="2022-12-09T06:55:07.683" v="3081" actId="113"/>
          <ac:spMkLst>
            <pc:docMk/>
            <pc:sldMk cId="638436611" sldId="1000"/>
            <ac:spMk id="5" creationId="{F3064369-2947-CE85-191F-59F8CD68CD51}"/>
          </ac:spMkLst>
        </pc:spChg>
        <pc:spChg chg="del">
          <ac:chgData name="Choi Yong Seok" userId="29ea6c4f-dc10-4b17-9b49-e970b46c0171" providerId="ADAL" clId="{2DE7D3FD-D458-47FB-8904-9A035192AD44}" dt="2022-12-09T06:53:45.575" v="2960" actId="478"/>
          <ac:spMkLst>
            <pc:docMk/>
            <pc:sldMk cId="638436611" sldId="1000"/>
            <ac:spMk id="6" creationId="{EFEC34A0-36E1-DEE9-8C38-0B62F65653A5}"/>
          </ac:spMkLst>
        </pc:spChg>
        <pc:spChg chg="add mod">
          <ac:chgData name="Choi Yong Seok" userId="29ea6c4f-dc10-4b17-9b49-e970b46c0171" providerId="ADAL" clId="{2DE7D3FD-D458-47FB-8904-9A035192AD44}" dt="2022-12-09T06:56:04.335" v="3149" actId="1076"/>
          <ac:spMkLst>
            <pc:docMk/>
            <pc:sldMk cId="638436611" sldId="1000"/>
            <ac:spMk id="7" creationId="{E5BC6B94-FF6A-2844-E197-F8E9613AD031}"/>
          </ac:spMkLst>
        </pc:spChg>
        <pc:spChg chg="add mod">
          <ac:chgData name="Choi Yong Seok" userId="29ea6c4f-dc10-4b17-9b49-e970b46c0171" providerId="ADAL" clId="{2DE7D3FD-D458-47FB-8904-9A035192AD44}" dt="2022-12-09T06:56:57.527" v="3190" actId="1076"/>
          <ac:spMkLst>
            <pc:docMk/>
            <pc:sldMk cId="638436611" sldId="1000"/>
            <ac:spMk id="8" creationId="{9A1136D7-5435-F701-C0A8-D652F590C93B}"/>
          </ac:spMkLst>
        </pc:spChg>
        <pc:spChg chg="mod">
          <ac:chgData name="Choi Yong Seok" userId="29ea6c4f-dc10-4b17-9b49-e970b46c0171" providerId="ADAL" clId="{2DE7D3FD-D458-47FB-8904-9A035192AD44}" dt="2022-12-09T06:50:04.016" v="2958" actId="20577"/>
          <ac:spMkLst>
            <pc:docMk/>
            <pc:sldMk cId="638436611" sldId="1000"/>
            <ac:spMk id="9" creationId="{B6914094-7DCD-9970-4063-EACFC583C455}"/>
          </ac:spMkLst>
        </pc:spChg>
        <pc:spChg chg="add mod">
          <ac:chgData name="Choi Yong Seok" userId="29ea6c4f-dc10-4b17-9b49-e970b46c0171" providerId="ADAL" clId="{2DE7D3FD-D458-47FB-8904-9A035192AD44}" dt="2022-12-09T07:01:58.968" v="3490" actId="1036"/>
          <ac:spMkLst>
            <pc:docMk/>
            <pc:sldMk cId="638436611" sldId="1000"/>
            <ac:spMk id="10" creationId="{1BB3EA01-0C43-880A-6CC7-8B076B382CFA}"/>
          </ac:spMkLst>
        </pc:spChg>
        <pc:spChg chg="add mod">
          <ac:chgData name="Choi Yong Seok" userId="29ea6c4f-dc10-4b17-9b49-e970b46c0171" providerId="ADAL" clId="{2DE7D3FD-D458-47FB-8904-9A035192AD44}" dt="2022-12-09T07:01:58.968" v="3490" actId="1036"/>
          <ac:spMkLst>
            <pc:docMk/>
            <pc:sldMk cId="638436611" sldId="1000"/>
            <ac:spMk id="12" creationId="{77F0BF37-6A23-E495-1A15-9745F9CE47B2}"/>
          </ac:spMkLst>
        </pc:spChg>
        <pc:spChg chg="add mod">
          <ac:chgData name="Choi Yong Seok" userId="29ea6c4f-dc10-4b17-9b49-e970b46c0171" providerId="ADAL" clId="{2DE7D3FD-D458-47FB-8904-9A035192AD44}" dt="2022-12-09T07:02:09.803" v="3504" actId="1076"/>
          <ac:spMkLst>
            <pc:docMk/>
            <pc:sldMk cId="638436611" sldId="1000"/>
            <ac:spMk id="13" creationId="{8F4F1C07-DA22-0805-C68F-D79371E4DC4B}"/>
          </ac:spMkLst>
        </pc:spChg>
        <pc:spChg chg="del">
          <ac:chgData name="Choi Yong Seok" userId="29ea6c4f-dc10-4b17-9b49-e970b46c0171" providerId="ADAL" clId="{2DE7D3FD-D458-47FB-8904-9A035192AD44}" dt="2022-12-09T06:50:05.883" v="2959" actId="478"/>
          <ac:spMkLst>
            <pc:docMk/>
            <pc:sldMk cId="638436611" sldId="1000"/>
            <ac:spMk id="15" creationId="{1B7AD3BA-CFFD-60FE-3E5A-DBBC8A33C63C}"/>
          </ac:spMkLst>
        </pc:spChg>
        <pc:spChg chg="add mod">
          <ac:chgData name="Choi Yong Seok" userId="29ea6c4f-dc10-4b17-9b49-e970b46c0171" providerId="ADAL" clId="{2DE7D3FD-D458-47FB-8904-9A035192AD44}" dt="2022-12-09T07:02:01.472" v="3503" actId="1035"/>
          <ac:spMkLst>
            <pc:docMk/>
            <pc:sldMk cId="638436611" sldId="1000"/>
            <ac:spMk id="16" creationId="{7DF8F6B0-F682-F004-6F12-F82FF78F4929}"/>
          </ac:spMkLst>
        </pc:spChg>
        <pc:spChg chg="add mod">
          <ac:chgData name="Choi Yong Seok" userId="29ea6c4f-dc10-4b17-9b49-e970b46c0171" providerId="ADAL" clId="{2DE7D3FD-D458-47FB-8904-9A035192AD44}" dt="2022-12-09T07:03:04.404" v="3547" actId="1076"/>
          <ac:spMkLst>
            <pc:docMk/>
            <pc:sldMk cId="638436611" sldId="1000"/>
            <ac:spMk id="17" creationId="{04971917-4970-139C-9975-D51430FD78D5}"/>
          </ac:spMkLst>
        </pc:spChg>
        <pc:picChg chg="mod modCrop">
          <ac:chgData name="Choi Yong Seok" userId="29ea6c4f-dc10-4b17-9b49-e970b46c0171" providerId="ADAL" clId="{2DE7D3FD-D458-47FB-8904-9A035192AD44}" dt="2022-12-09T06:57:25.453" v="3192" actId="1076"/>
          <ac:picMkLst>
            <pc:docMk/>
            <pc:sldMk cId="638436611" sldId="1000"/>
            <ac:picMk id="14" creationId="{1CA9B5B1-E9CD-96F4-74AD-85ADFB070E12}"/>
          </ac:picMkLst>
        </pc:picChg>
        <pc:cxnChg chg="add mod">
          <ac:chgData name="Choi Yong Seok" userId="29ea6c4f-dc10-4b17-9b49-e970b46c0171" providerId="ADAL" clId="{2DE7D3FD-D458-47FB-8904-9A035192AD44}" dt="2022-12-09T07:04:31.890" v="3575" actId="1582"/>
          <ac:cxnSpMkLst>
            <pc:docMk/>
            <pc:sldMk cId="638436611" sldId="1000"/>
            <ac:cxnSpMk id="19" creationId="{5FB9391C-14D6-DC10-2328-03D9C5FB9782}"/>
          </ac:cxnSpMkLst>
        </pc:cxnChg>
        <pc:cxnChg chg="add mod">
          <ac:chgData name="Choi Yong Seok" userId="29ea6c4f-dc10-4b17-9b49-e970b46c0171" providerId="ADAL" clId="{2DE7D3FD-D458-47FB-8904-9A035192AD44}" dt="2022-12-09T07:04:31.890" v="3575" actId="1582"/>
          <ac:cxnSpMkLst>
            <pc:docMk/>
            <pc:sldMk cId="638436611" sldId="1000"/>
            <ac:cxnSpMk id="21" creationId="{C1052C7C-A3C5-3FDD-4E85-C69EDC756FF0}"/>
          </ac:cxnSpMkLst>
        </pc:cxnChg>
        <pc:cxnChg chg="add mod">
          <ac:chgData name="Choi Yong Seok" userId="29ea6c4f-dc10-4b17-9b49-e970b46c0171" providerId="ADAL" clId="{2DE7D3FD-D458-47FB-8904-9A035192AD44}" dt="2022-12-09T07:04:31.890" v="3575" actId="1582"/>
          <ac:cxnSpMkLst>
            <pc:docMk/>
            <pc:sldMk cId="638436611" sldId="1000"/>
            <ac:cxnSpMk id="23" creationId="{B245645C-CFE0-28C7-2367-05A21F7D7580}"/>
          </ac:cxnSpMkLst>
        </pc:cxnChg>
        <pc:cxnChg chg="add mod">
          <ac:chgData name="Choi Yong Seok" userId="29ea6c4f-dc10-4b17-9b49-e970b46c0171" providerId="ADAL" clId="{2DE7D3FD-D458-47FB-8904-9A035192AD44}" dt="2022-12-09T07:04:31.890" v="3575" actId="1582"/>
          <ac:cxnSpMkLst>
            <pc:docMk/>
            <pc:sldMk cId="638436611" sldId="1000"/>
            <ac:cxnSpMk id="25" creationId="{6C0943B6-72E9-9898-CECF-93011BD2803B}"/>
          </ac:cxnSpMkLst>
        </pc:cxnChg>
        <pc:cxnChg chg="add mod">
          <ac:chgData name="Choi Yong Seok" userId="29ea6c4f-dc10-4b17-9b49-e970b46c0171" providerId="ADAL" clId="{2DE7D3FD-D458-47FB-8904-9A035192AD44}" dt="2022-12-09T07:04:31.890" v="3575" actId="1582"/>
          <ac:cxnSpMkLst>
            <pc:docMk/>
            <pc:sldMk cId="638436611" sldId="1000"/>
            <ac:cxnSpMk id="27" creationId="{13F5B071-852E-FF31-0451-FD60EBEE693F}"/>
          </ac:cxnSpMkLst>
        </pc:cxnChg>
        <pc:cxnChg chg="add mod">
          <ac:chgData name="Choi Yong Seok" userId="29ea6c4f-dc10-4b17-9b49-e970b46c0171" providerId="ADAL" clId="{2DE7D3FD-D458-47FB-8904-9A035192AD44}" dt="2022-12-09T07:04:31.890" v="3575" actId="1582"/>
          <ac:cxnSpMkLst>
            <pc:docMk/>
            <pc:sldMk cId="638436611" sldId="1000"/>
            <ac:cxnSpMk id="29" creationId="{0F42E6AE-A7E6-09F7-69A3-322FB2477009}"/>
          </ac:cxnSpMkLst>
        </pc:cxnChg>
      </pc:sldChg>
      <pc:sldChg chg="addSp delSp modSp add mod modNotesTx">
        <pc:chgData name="Choi Yong Seok" userId="29ea6c4f-dc10-4b17-9b49-e970b46c0171" providerId="ADAL" clId="{2DE7D3FD-D458-47FB-8904-9A035192AD44}" dt="2022-12-13T07:49:48.129" v="5992"/>
        <pc:sldMkLst>
          <pc:docMk/>
          <pc:sldMk cId="4263704470" sldId="1001"/>
        </pc:sldMkLst>
        <pc:spChg chg="del">
          <ac:chgData name="Choi Yong Seok" userId="29ea6c4f-dc10-4b17-9b49-e970b46c0171" providerId="ADAL" clId="{2DE7D3FD-D458-47FB-8904-9A035192AD44}" dt="2022-12-09T07:07:48.469" v="3577" actId="478"/>
          <ac:spMkLst>
            <pc:docMk/>
            <pc:sldMk cId="4263704470" sldId="1001"/>
            <ac:spMk id="3" creationId="{8B096AB1-A37F-C26D-CD5B-4ACBAD5B19D5}"/>
          </ac:spMkLst>
        </pc:spChg>
        <pc:spChg chg="del">
          <ac:chgData name="Choi Yong Seok" userId="29ea6c4f-dc10-4b17-9b49-e970b46c0171" providerId="ADAL" clId="{2DE7D3FD-D458-47FB-8904-9A035192AD44}" dt="2022-12-09T07:07:48.469" v="3577" actId="478"/>
          <ac:spMkLst>
            <pc:docMk/>
            <pc:sldMk cId="4263704470" sldId="1001"/>
            <ac:spMk id="5" creationId="{F3064369-2947-CE85-191F-59F8CD68CD51}"/>
          </ac:spMkLst>
        </pc:spChg>
        <pc:spChg chg="add mod">
          <ac:chgData name="Choi Yong Seok" userId="29ea6c4f-dc10-4b17-9b49-e970b46c0171" providerId="ADAL" clId="{2DE7D3FD-D458-47FB-8904-9A035192AD44}" dt="2022-12-09T07:10:00.723" v="3681" actId="20577"/>
          <ac:spMkLst>
            <pc:docMk/>
            <pc:sldMk cId="4263704470" sldId="1001"/>
            <ac:spMk id="6" creationId="{9D0B8DB6-1FB4-839A-5EA7-EFE9AEDE82CB}"/>
          </ac:spMkLst>
        </pc:spChg>
        <pc:spChg chg="del">
          <ac:chgData name="Choi Yong Seok" userId="29ea6c4f-dc10-4b17-9b49-e970b46c0171" providerId="ADAL" clId="{2DE7D3FD-D458-47FB-8904-9A035192AD44}" dt="2022-12-09T07:07:48.469" v="3577" actId="478"/>
          <ac:spMkLst>
            <pc:docMk/>
            <pc:sldMk cId="4263704470" sldId="1001"/>
            <ac:spMk id="7" creationId="{E5BC6B94-FF6A-2844-E197-F8E9613AD031}"/>
          </ac:spMkLst>
        </pc:spChg>
        <pc:spChg chg="del">
          <ac:chgData name="Choi Yong Seok" userId="29ea6c4f-dc10-4b17-9b49-e970b46c0171" providerId="ADAL" clId="{2DE7D3FD-D458-47FB-8904-9A035192AD44}" dt="2022-12-09T07:07:48.469" v="3577" actId="478"/>
          <ac:spMkLst>
            <pc:docMk/>
            <pc:sldMk cId="4263704470" sldId="1001"/>
            <ac:spMk id="8" creationId="{9A1136D7-5435-F701-C0A8-D652F590C93B}"/>
          </ac:spMkLst>
        </pc:spChg>
        <pc:spChg chg="mod">
          <ac:chgData name="Choi Yong Seok" userId="29ea6c4f-dc10-4b17-9b49-e970b46c0171" providerId="ADAL" clId="{2DE7D3FD-D458-47FB-8904-9A035192AD44}" dt="2022-12-09T07:03:20.927" v="3566" actId="20577"/>
          <ac:spMkLst>
            <pc:docMk/>
            <pc:sldMk cId="4263704470" sldId="1001"/>
            <ac:spMk id="9" creationId="{B6914094-7DCD-9970-4063-EACFC583C455}"/>
          </ac:spMkLst>
        </pc:spChg>
        <pc:spChg chg="del">
          <ac:chgData name="Choi Yong Seok" userId="29ea6c4f-dc10-4b17-9b49-e970b46c0171" providerId="ADAL" clId="{2DE7D3FD-D458-47FB-8904-9A035192AD44}" dt="2022-12-09T07:07:48.469" v="3577" actId="478"/>
          <ac:spMkLst>
            <pc:docMk/>
            <pc:sldMk cId="4263704470" sldId="1001"/>
            <ac:spMk id="10" creationId="{1BB3EA01-0C43-880A-6CC7-8B076B382CFA}"/>
          </ac:spMkLst>
        </pc:spChg>
        <pc:spChg chg="del">
          <ac:chgData name="Choi Yong Seok" userId="29ea6c4f-dc10-4b17-9b49-e970b46c0171" providerId="ADAL" clId="{2DE7D3FD-D458-47FB-8904-9A035192AD44}" dt="2022-12-09T07:07:48.469" v="3577" actId="478"/>
          <ac:spMkLst>
            <pc:docMk/>
            <pc:sldMk cId="4263704470" sldId="1001"/>
            <ac:spMk id="12" creationId="{77F0BF37-6A23-E495-1A15-9745F9CE47B2}"/>
          </ac:spMkLst>
        </pc:spChg>
        <pc:spChg chg="del">
          <ac:chgData name="Choi Yong Seok" userId="29ea6c4f-dc10-4b17-9b49-e970b46c0171" providerId="ADAL" clId="{2DE7D3FD-D458-47FB-8904-9A035192AD44}" dt="2022-12-09T07:07:48.469" v="3577" actId="478"/>
          <ac:spMkLst>
            <pc:docMk/>
            <pc:sldMk cId="4263704470" sldId="1001"/>
            <ac:spMk id="13" creationId="{8F4F1C07-DA22-0805-C68F-D79371E4DC4B}"/>
          </ac:spMkLst>
        </pc:spChg>
        <pc:spChg chg="add mod">
          <ac:chgData name="Choi Yong Seok" userId="29ea6c4f-dc10-4b17-9b49-e970b46c0171" providerId="ADAL" clId="{2DE7D3FD-D458-47FB-8904-9A035192AD44}" dt="2022-12-09T07:09:58.585" v="3680" actId="1076"/>
          <ac:spMkLst>
            <pc:docMk/>
            <pc:sldMk cId="4263704470" sldId="1001"/>
            <ac:spMk id="15" creationId="{9DFF81EE-BC9F-EF76-7E78-9BA744158B54}"/>
          </ac:spMkLst>
        </pc:spChg>
        <pc:spChg chg="del">
          <ac:chgData name="Choi Yong Seok" userId="29ea6c4f-dc10-4b17-9b49-e970b46c0171" providerId="ADAL" clId="{2DE7D3FD-D458-47FB-8904-9A035192AD44}" dt="2022-12-09T07:07:48.469" v="3577" actId="478"/>
          <ac:spMkLst>
            <pc:docMk/>
            <pc:sldMk cId="4263704470" sldId="1001"/>
            <ac:spMk id="16" creationId="{7DF8F6B0-F682-F004-6F12-F82FF78F4929}"/>
          </ac:spMkLst>
        </pc:spChg>
        <pc:spChg chg="del">
          <ac:chgData name="Choi Yong Seok" userId="29ea6c4f-dc10-4b17-9b49-e970b46c0171" providerId="ADAL" clId="{2DE7D3FD-D458-47FB-8904-9A035192AD44}" dt="2022-12-09T07:07:48.469" v="3577" actId="478"/>
          <ac:spMkLst>
            <pc:docMk/>
            <pc:sldMk cId="4263704470" sldId="1001"/>
            <ac:spMk id="17" creationId="{04971917-4970-139C-9975-D51430FD78D5}"/>
          </ac:spMkLst>
        </pc:spChg>
        <pc:spChg chg="add mod">
          <ac:chgData name="Choi Yong Seok" userId="29ea6c4f-dc10-4b17-9b49-e970b46c0171" providerId="ADAL" clId="{2DE7D3FD-D458-47FB-8904-9A035192AD44}" dt="2022-12-09T07:11:18.391" v="3765" actId="1076"/>
          <ac:spMkLst>
            <pc:docMk/>
            <pc:sldMk cId="4263704470" sldId="1001"/>
            <ac:spMk id="18" creationId="{B58191DC-6CB5-9B1D-B03A-D9CBAA9A0C80}"/>
          </ac:spMkLst>
        </pc:spChg>
        <pc:spChg chg="add mod">
          <ac:chgData name="Choi Yong Seok" userId="29ea6c4f-dc10-4b17-9b49-e970b46c0171" providerId="ADAL" clId="{2DE7D3FD-D458-47FB-8904-9A035192AD44}" dt="2022-12-09T07:12:08.327" v="3797" actId="113"/>
          <ac:spMkLst>
            <pc:docMk/>
            <pc:sldMk cId="4263704470" sldId="1001"/>
            <ac:spMk id="19" creationId="{7B80024D-89C8-EBEB-0E6A-8CDCDFA3D05A}"/>
          </ac:spMkLst>
        </pc:spChg>
        <pc:spChg chg="add mod">
          <ac:chgData name="Choi Yong Seok" userId="29ea6c4f-dc10-4b17-9b49-e970b46c0171" providerId="ADAL" clId="{2DE7D3FD-D458-47FB-8904-9A035192AD44}" dt="2022-12-09T07:12:26.559" v="3817" actId="20577"/>
          <ac:spMkLst>
            <pc:docMk/>
            <pc:sldMk cId="4263704470" sldId="1001"/>
            <ac:spMk id="20" creationId="{D6DAB0DD-F765-B30F-C465-76DADC7F0282}"/>
          </ac:spMkLst>
        </pc:spChg>
        <pc:spChg chg="add mod">
          <ac:chgData name="Choi Yong Seok" userId="29ea6c4f-dc10-4b17-9b49-e970b46c0171" providerId="ADAL" clId="{2DE7D3FD-D458-47FB-8904-9A035192AD44}" dt="2022-12-09T07:14:04.908" v="3931" actId="1076"/>
          <ac:spMkLst>
            <pc:docMk/>
            <pc:sldMk cId="4263704470" sldId="1001"/>
            <ac:spMk id="21" creationId="{DC7E5505-7092-750B-760F-B89D88B472C1}"/>
          </ac:spMkLst>
        </pc:spChg>
      </pc:sldChg>
      <pc:sldChg chg="addSp delSp modSp add mod">
        <pc:chgData name="Choi Yong Seok" userId="29ea6c4f-dc10-4b17-9b49-e970b46c0171" providerId="ADAL" clId="{2DE7D3FD-D458-47FB-8904-9A035192AD44}" dt="2022-12-13T06:59:11.364" v="5573" actId="1076"/>
        <pc:sldMkLst>
          <pc:docMk/>
          <pc:sldMk cId="1869609134" sldId="1002"/>
        </pc:sldMkLst>
        <pc:spChg chg="add mod">
          <ac:chgData name="Choi Yong Seok" userId="29ea6c4f-dc10-4b17-9b49-e970b46c0171" providerId="ADAL" clId="{2DE7D3FD-D458-47FB-8904-9A035192AD44}" dt="2022-12-13T06:57:21.260" v="5504" actId="1076"/>
          <ac:spMkLst>
            <pc:docMk/>
            <pc:sldMk cId="1869609134" sldId="1002"/>
            <ac:spMk id="3" creationId="{2F86B758-A62B-0AB6-BA16-162916782FD6}"/>
          </ac:spMkLst>
        </pc:spChg>
        <pc:spChg chg="add mod">
          <ac:chgData name="Choi Yong Seok" userId="29ea6c4f-dc10-4b17-9b49-e970b46c0171" providerId="ADAL" clId="{2DE7D3FD-D458-47FB-8904-9A035192AD44}" dt="2022-12-13T06:57:25.403" v="5510" actId="1035"/>
          <ac:spMkLst>
            <pc:docMk/>
            <pc:sldMk cId="1869609134" sldId="1002"/>
            <ac:spMk id="5" creationId="{654C1A68-1A0F-CBE9-8078-A07926685004}"/>
          </ac:spMkLst>
        </pc:spChg>
        <pc:spChg chg="add mod">
          <ac:chgData name="Choi Yong Seok" userId="29ea6c4f-dc10-4b17-9b49-e970b46c0171" providerId="ADAL" clId="{2DE7D3FD-D458-47FB-8904-9A035192AD44}" dt="2022-12-13T06:51:43.061" v="5474" actId="20577"/>
          <ac:spMkLst>
            <pc:docMk/>
            <pc:sldMk cId="1869609134" sldId="1002"/>
            <ac:spMk id="6" creationId="{45D59B22-404B-D70C-BC46-785944A50427}"/>
          </ac:spMkLst>
        </pc:spChg>
        <pc:spChg chg="del">
          <ac:chgData name="Choi Yong Seok" userId="29ea6c4f-dc10-4b17-9b49-e970b46c0171" providerId="ADAL" clId="{2DE7D3FD-D458-47FB-8904-9A035192AD44}" dt="2022-12-09T07:15:29.664" v="3980" actId="478"/>
          <ac:spMkLst>
            <pc:docMk/>
            <pc:sldMk cId="1869609134" sldId="1002"/>
            <ac:spMk id="6" creationId="{9D0B8DB6-1FB4-839A-5EA7-EFE9AEDE82CB}"/>
          </ac:spMkLst>
        </pc:spChg>
        <pc:spChg chg="add mod">
          <ac:chgData name="Choi Yong Seok" userId="29ea6c4f-dc10-4b17-9b49-e970b46c0171" providerId="ADAL" clId="{2DE7D3FD-D458-47FB-8904-9A035192AD44}" dt="2022-12-13T06:57:25.403" v="5510" actId="1035"/>
          <ac:spMkLst>
            <pc:docMk/>
            <pc:sldMk cId="1869609134" sldId="1002"/>
            <ac:spMk id="7" creationId="{71185AF8-2B1B-77EB-EBC4-542B9B452882}"/>
          </ac:spMkLst>
        </pc:spChg>
        <pc:spChg chg="add mod">
          <ac:chgData name="Choi Yong Seok" userId="29ea6c4f-dc10-4b17-9b49-e970b46c0171" providerId="ADAL" clId="{2DE7D3FD-D458-47FB-8904-9A035192AD44}" dt="2022-12-13T06:57:25.403" v="5510" actId="1035"/>
          <ac:spMkLst>
            <pc:docMk/>
            <pc:sldMk cId="1869609134" sldId="1002"/>
            <ac:spMk id="8" creationId="{B6899E58-6971-6A74-F0D0-C2876E122F49}"/>
          </ac:spMkLst>
        </pc:spChg>
        <pc:spChg chg="mod">
          <ac:chgData name="Choi Yong Seok" userId="29ea6c4f-dc10-4b17-9b49-e970b46c0171" providerId="ADAL" clId="{2DE7D3FD-D458-47FB-8904-9A035192AD44}" dt="2022-12-09T07:14:38.920" v="3971" actId="20577"/>
          <ac:spMkLst>
            <pc:docMk/>
            <pc:sldMk cId="1869609134" sldId="1002"/>
            <ac:spMk id="9" creationId="{B6914094-7DCD-9970-4063-EACFC583C455}"/>
          </ac:spMkLst>
        </pc:spChg>
        <pc:spChg chg="add mod">
          <ac:chgData name="Choi Yong Seok" userId="29ea6c4f-dc10-4b17-9b49-e970b46c0171" providerId="ADAL" clId="{2DE7D3FD-D458-47FB-8904-9A035192AD44}" dt="2022-12-09T07:20:59.601" v="4287" actId="1037"/>
          <ac:spMkLst>
            <pc:docMk/>
            <pc:sldMk cId="1869609134" sldId="1002"/>
            <ac:spMk id="10" creationId="{ACEB1398-0B4C-DED0-D675-758F5BF4F5CD}"/>
          </ac:spMkLst>
        </pc:spChg>
        <pc:spChg chg="add mod">
          <ac:chgData name="Choi Yong Seok" userId="29ea6c4f-dc10-4b17-9b49-e970b46c0171" providerId="ADAL" clId="{2DE7D3FD-D458-47FB-8904-9A035192AD44}" dt="2022-12-13T06:54:36.311" v="5492" actId="20577"/>
          <ac:spMkLst>
            <pc:docMk/>
            <pc:sldMk cId="1869609134" sldId="1002"/>
            <ac:spMk id="12" creationId="{7E962DBD-6D4C-D7F0-4E45-DA0BF8389DDB}"/>
          </ac:spMkLst>
        </pc:spChg>
        <pc:spChg chg="add mod">
          <ac:chgData name="Choi Yong Seok" userId="29ea6c4f-dc10-4b17-9b49-e970b46c0171" providerId="ADAL" clId="{2DE7D3FD-D458-47FB-8904-9A035192AD44}" dt="2022-12-09T07:22:45.381" v="4371" actId="20577"/>
          <ac:spMkLst>
            <pc:docMk/>
            <pc:sldMk cId="1869609134" sldId="1002"/>
            <ac:spMk id="13" creationId="{A27E5DAE-415C-3A8A-8636-6A1952770020}"/>
          </ac:spMkLst>
        </pc:spChg>
        <pc:spChg chg="del">
          <ac:chgData name="Choi Yong Seok" userId="29ea6c4f-dc10-4b17-9b49-e970b46c0171" providerId="ADAL" clId="{2DE7D3FD-D458-47FB-8904-9A035192AD44}" dt="2022-12-09T07:15:29.664" v="3980" actId="478"/>
          <ac:spMkLst>
            <pc:docMk/>
            <pc:sldMk cId="1869609134" sldId="1002"/>
            <ac:spMk id="15" creationId="{9DFF81EE-BC9F-EF76-7E78-9BA744158B54}"/>
          </ac:spMkLst>
        </pc:spChg>
        <pc:spChg chg="add mod">
          <ac:chgData name="Choi Yong Seok" userId="29ea6c4f-dc10-4b17-9b49-e970b46c0171" providerId="ADAL" clId="{2DE7D3FD-D458-47FB-8904-9A035192AD44}" dt="2022-12-13T06:58:27.970" v="5558" actId="1076"/>
          <ac:spMkLst>
            <pc:docMk/>
            <pc:sldMk cId="1869609134" sldId="1002"/>
            <ac:spMk id="15" creationId="{E5A90F21-4E2B-BF6F-4DBC-83BF00D060CE}"/>
          </ac:spMkLst>
        </pc:spChg>
        <pc:spChg chg="add mod">
          <ac:chgData name="Choi Yong Seok" userId="29ea6c4f-dc10-4b17-9b49-e970b46c0171" providerId="ADAL" clId="{2DE7D3FD-D458-47FB-8904-9A035192AD44}" dt="2022-12-13T06:58:15.130" v="5557" actId="1076"/>
          <ac:spMkLst>
            <pc:docMk/>
            <pc:sldMk cId="1869609134" sldId="1002"/>
            <ac:spMk id="16" creationId="{2545BB5A-B218-E9A4-8593-1CC6B2166009}"/>
          </ac:spMkLst>
        </pc:spChg>
        <pc:spChg chg="add mod">
          <ac:chgData name="Choi Yong Seok" userId="29ea6c4f-dc10-4b17-9b49-e970b46c0171" providerId="ADAL" clId="{2DE7D3FD-D458-47FB-8904-9A035192AD44}" dt="2022-12-13T06:59:11.364" v="5573" actId="1076"/>
          <ac:spMkLst>
            <pc:docMk/>
            <pc:sldMk cId="1869609134" sldId="1002"/>
            <ac:spMk id="18" creationId="{2C5F150B-01EF-AE28-716A-0D92449517F9}"/>
          </ac:spMkLst>
        </pc:spChg>
        <pc:spChg chg="del">
          <ac:chgData name="Choi Yong Seok" userId="29ea6c4f-dc10-4b17-9b49-e970b46c0171" providerId="ADAL" clId="{2DE7D3FD-D458-47FB-8904-9A035192AD44}" dt="2022-12-09T07:15:29.664" v="3980" actId="478"/>
          <ac:spMkLst>
            <pc:docMk/>
            <pc:sldMk cId="1869609134" sldId="1002"/>
            <ac:spMk id="18" creationId="{B58191DC-6CB5-9B1D-B03A-D9CBAA9A0C80}"/>
          </ac:spMkLst>
        </pc:spChg>
        <pc:spChg chg="del">
          <ac:chgData name="Choi Yong Seok" userId="29ea6c4f-dc10-4b17-9b49-e970b46c0171" providerId="ADAL" clId="{2DE7D3FD-D458-47FB-8904-9A035192AD44}" dt="2022-12-09T07:15:29.664" v="3980" actId="478"/>
          <ac:spMkLst>
            <pc:docMk/>
            <pc:sldMk cId="1869609134" sldId="1002"/>
            <ac:spMk id="19" creationId="{7B80024D-89C8-EBEB-0E6A-8CDCDFA3D05A}"/>
          </ac:spMkLst>
        </pc:spChg>
        <pc:spChg chg="del">
          <ac:chgData name="Choi Yong Seok" userId="29ea6c4f-dc10-4b17-9b49-e970b46c0171" providerId="ADAL" clId="{2DE7D3FD-D458-47FB-8904-9A035192AD44}" dt="2022-12-09T07:15:29.664" v="3980" actId="478"/>
          <ac:spMkLst>
            <pc:docMk/>
            <pc:sldMk cId="1869609134" sldId="1002"/>
            <ac:spMk id="20" creationId="{D6DAB0DD-F765-B30F-C465-76DADC7F0282}"/>
          </ac:spMkLst>
        </pc:spChg>
        <pc:spChg chg="del">
          <ac:chgData name="Choi Yong Seok" userId="29ea6c4f-dc10-4b17-9b49-e970b46c0171" providerId="ADAL" clId="{2DE7D3FD-D458-47FB-8904-9A035192AD44}" dt="2022-12-09T07:15:29.664" v="3980" actId="478"/>
          <ac:spMkLst>
            <pc:docMk/>
            <pc:sldMk cId="1869609134" sldId="1002"/>
            <ac:spMk id="21" creationId="{DC7E5505-7092-750B-760F-B89D88B472C1}"/>
          </ac:spMkLst>
        </pc:spChg>
        <pc:picChg chg="mod modCrop">
          <ac:chgData name="Choi Yong Seok" userId="29ea6c4f-dc10-4b17-9b49-e970b46c0171" providerId="ADAL" clId="{2DE7D3FD-D458-47FB-8904-9A035192AD44}" dt="2022-12-09T07:15:26.953" v="3979" actId="1076"/>
          <ac:picMkLst>
            <pc:docMk/>
            <pc:sldMk cId="1869609134" sldId="1002"/>
            <ac:picMk id="14" creationId="{1CA9B5B1-E9CD-96F4-74AD-85ADFB070E12}"/>
          </ac:picMkLst>
        </pc:picChg>
      </pc:sldChg>
      <pc:sldChg chg="addSp delSp modSp add mod modNotesTx">
        <pc:chgData name="Choi Yong Seok" userId="29ea6c4f-dc10-4b17-9b49-e970b46c0171" providerId="ADAL" clId="{2DE7D3FD-D458-47FB-8904-9A035192AD44}" dt="2022-12-13T07:50:03.656" v="5993"/>
        <pc:sldMkLst>
          <pc:docMk/>
          <pc:sldMk cId="4242144186" sldId="1003"/>
        </pc:sldMkLst>
        <pc:spChg chg="del">
          <ac:chgData name="Choi Yong Seok" userId="29ea6c4f-dc10-4b17-9b49-e970b46c0171" providerId="ADAL" clId="{2DE7D3FD-D458-47FB-8904-9A035192AD44}" dt="2022-12-09T07:25:02.672" v="4388" actId="478"/>
          <ac:spMkLst>
            <pc:docMk/>
            <pc:sldMk cId="4242144186" sldId="1003"/>
            <ac:spMk id="3" creationId="{2F86B758-A62B-0AB6-BA16-162916782FD6}"/>
          </ac:spMkLst>
        </pc:spChg>
        <pc:spChg chg="add mod">
          <ac:chgData name="Choi Yong Seok" userId="29ea6c4f-dc10-4b17-9b49-e970b46c0171" providerId="ADAL" clId="{2DE7D3FD-D458-47FB-8904-9A035192AD44}" dt="2022-12-13T07:09:57.683" v="5825" actId="20577"/>
          <ac:spMkLst>
            <pc:docMk/>
            <pc:sldMk cId="4242144186" sldId="1003"/>
            <ac:spMk id="3" creationId="{E0A41EB9-C7E5-DD8C-9DA2-0475A1026A57}"/>
          </ac:spMkLst>
        </pc:spChg>
        <pc:spChg chg="del">
          <ac:chgData name="Choi Yong Seok" userId="29ea6c4f-dc10-4b17-9b49-e970b46c0171" providerId="ADAL" clId="{2DE7D3FD-D458-47FB-8904-9A035192AD44}" dt="2022-12-09T07:25:02.672" v="4388" actId="478"/>
          <ac:spMkLst>
            <pc:docMk/>
            <pc:sldMk cId="4242144186" sldId="1003"/>
            <ac:spMk id="5" creationId="{654C1A68-1A0F-CBE9-8078-A07926685004}"/>
          </ac:spMkLst>
        </pc:spChg>
        <pc:spChg chg="add mod">
          <ac:chgData name="Choi Yong Seok" userId="29ea6c4f-dc10-4b17-9b49-e970b46c0171" providerId="ADAL" clId="{2DE7D3FD-D458-47FB-8904-9A035192AD44}" dt="2022-12-13T07:08:50.309" v="5777" actId="1076"/>
          <ac:spMkLst>
            <pc:docMk/>
            <pc:sldMk cId="4242144186" sldId="1003"/>
            <ac:spMk id="5" creationId="{7D9A8487-E1EC-BBAF-03CB-4618E45390BA}"/>
          </ac:spMkLst>
        </pc:spChg>
        <pc:spChg chg="del">
          <ac:chgData name="Choi Yong Seok" userId="29ea6c4f-dc10-4b17-9b49-e970b46c0171" providerId="ADAL" clId="{2DE7D3FD-D458-47FB-8904-9A035192AD44}" dt="2022-12-09T07:25:02.672" v="4388" actId="478"/>
          <ac:spMkLst>
            <pc:docMk/>
            <pc:sldMk cId="4242144186" sldId="1003"/>
            <ac:spMk id="7" creationId="{71185AF8-2B1B-77EB-EBC4-542B9B452882}"/>
          </ac:spMkLst>
        </pc:spChg>
        <pc:spChg chg="del">
          <ac:chgData name="Choi Yong Seok" userId="29ea6c4f-dc10-4b17-9b49-e970b46c0171" providerId="ADAL" clId="{2DE7D3FD-D458-47FB-8904-9A035192AD44}" dt="2022-12-09T07:25:02.672" v="4388" actId="478"/>
          <ac:spMkLst>
            <pc:docMk/>
            <pc:sldMk cId="4242144186" sldId="1003"/>
            <ac:spMk id="8" creationId="{B6899E58-6971-6A74-F0D0-C2876E122F49}"/>
          </ac:spMkLst>
        </pc:spChg>
        <pc:spChg chg="mod">
          <ac:chgData name="Choi Yong Seok" userId="29ea6c4f-dc10-4b17-9b49-e970b46c0171" providerId="ADAL" clId="{2DE7D3FD-D458-47FB-8904-9A035192AD44}" dt="2022-12-09T07:24:59.240" v="4386" actId="20577"/>
          <ac:spMkLst>
            <pc:docMk/>
            <pc:sldMk cId="4242144186" sldId="1003"/>
            <ac:spMk id="9" creationId="{B6914094-7DCD-9970-4063-EACFC583C455}"/>
          </ac:spMkLst>
        </pc:spChg>
        <pc:spChg chg="del">
          <ac:chgData name="Choi Yong Seok" userId="29ea6c4f-dc10-4b17-9b49-e970b46c0171" providerId="ADAL" clId="{2DE7D3FD-D458-47FB-8904-9A035192AD44}" dt="2022-12-09T07:25:02.672" v="4388" actId="478"/>
          <ac:spMkLst>
            <pc:docMk/>
            <pc:sldMk cId="4242144186" sldId="1003"/>
            <ac:spMk id="10" creationId="{ACEB1398-0B4C-DED0-D675-758F5BF4F5CD}"/>
          </ac:spMkLst>
        </pc:spChg>
        <pc:spChg chg="del">
          <ac:chgData name="Choi Yong Seok" userId="29ea6c4f-dc10-4b17-9b49-e970b46c0171" providerId="ADAL" clId="{2DE7D3FD-D458-47FB-8904-9A035192AD44}" dt="2022-12-09T07:25:02.672" v="4388" actId="478"/>
          <ac:spMkLst>
            <pc:docMk/>
            <pc:sldMk cId="4242144186" sldId="1003"/>
            <ac:spMk id="12" creationId="{7E962DBD-6D4C-D7F0-4E45-DA0BF8389DDB}"/>
          </ac:spMkLst>
        </pc:spChg>
        <pc:spChg chg="del">
          <ac:chgData name="Choi Yong Seok" userId="29ea6c4f-dc10-4b17-9b49-e970b46c0171" providerId="ADAL" clId="{2DE7D3FD-D458-47FB-8904-9A035192AD44}" dt="2022-12-09T07:25:02.672" v="4388" actId="478"/>
          <ac:spMkLst>
            <pc:docMk/>
            <pc:sldMk cId="4242144186" sldId="1003"/>
            <ac:spMk id="13" creationId="{A27E5DAE-415C-3A8A-8636-6A1952770020}"/>
          </ac:spMkLst>
        </pc:spChg>
        <pc:spChg chg="add mod">
          <ac:chgData name="Choi Yong Seok" userId="29ea6c4f-dc10-4b17-9b49-e970b46c0171" providerId="ADAL" clId="{2DE7D3FD-D458-47FB-8904-9A035192AD44}" dt="2022-12-13T07:09:05.378" v="5781" actId="1076"/>
          <ac:spMkLst>
            <pc:docMk/>
            <pc:sldMk cId="4242144186" sldId="1003"/>
            <ac:spMk id="15" creationId="{60CE7140-4471-5831-7452-4167B49965A6}"/>
          </ac:spMkLst>
        </pc:spChg>
        <pc:spChg chg="add mod">
          <ac:chgData name="Choi Yong Seok" userId="29ea6c4f-dc10-4b17-9b49-e970b46c0171" providerId="ADAL" clId="{2DE7D3FD-D458-47FB-8904-9A035192AD44}" dt="2022-12-13T07:09:25.498" v="5788" actId="1035"/>
          <ac:spMkLst>
            <pc:docMk/>
            <pc:sldMk cId="4242144186" sldId="1003"/>
            <ac:spMk id="16" creationId="{62BC3DF0-0AE8-69EF-1141-633219BA3E3D}"/>
          </ac:spMkLst>
        </pc:spChg>
        <pc:spChg chg="add mod">
          <ac:chgData name="Choi Yong Seok" userId="29ea6c4f-dc10-4b17-9b49-e970b46c0171" providerId="ADAL" clId="{2DE7D3FD-D458-47FB-8904-9A035192AD44}" dt="2022-12-13T07:09:25.498" v="5788" actId="1035"/>
          <ac:spMkLst>
            <pc:docMk/>
            <pc:sldMk cId="4242144186" sldId="1003"/>
            <ac:spMk id="17" creationId="{494E68E4-8167-B00C-2122-7BF8E11DC72C}"/>
          </ac:spMkLst>
        </pc:spChg>
        <pc:spChg chg="add del mod">
          <ac:chgData name="Choi Yong Seok" userId="29ea6c4f-dc10-4b17-9b49-e970b46c0171" providerId="ADAL" clId="{2DE7D3FD-D458-47FB-8904-9A035192AD44}" dt="2022-12-13T07:06:49.018" v="5574" actId="478"/>
          <ac:spMkLst>
            <pc:docMk/>
            <pc:sldMk cId="4242144186" sldId="1003"/>
            <ac:spMk id="18" creationId="{58EFAC6D-D88D-14BF-FB8D-A5BCB207FBDB}"/>
          </ac:spMkLst>
        </pc:spChg>
        <pc:picChg chg="add mod ord">
          <ac:chgData name="Choi Yong Seok" userId="29ea6c4f-dc10-4b17-9b49-e970b46c0171" providerId="ADAL" clId="{2DE7D3FD-D458-47FB-8904-9A035192AD44}" dt="2022-12-13T07:10:04.237" v="5826" actId="1076"/>
          <ac:picMkLst>
            <pc:docMk/>
            <pc:sldMk cId="4242144186" sldId="1003"/>
            <ac:picMk id="6" creationId="{AEFC908E-D386-A94C-6B20-929322B95BCD}"/>
          </ac:picMkLst>
        </pc:picChg>
        <pc:picChg chg="del">
          <ac:chgData name="Choi Yong Seok" userId="29ea6c4f-dc10-4b17-9b49-e970b46c0171" providerId="ADAL" clId="{2DE7D3FD-D458-47FB-8904-9A035192AD44}" dt="2022-12-09T07:25:01.272" v="4387" actId="478"/>
          <ac:picMkLst>
            <pc:docMk/>
            <pc:sldMk cId="4242144186" sldId="1003"/>
            <ac:picMk id="14" creationId="{1CA9B5B1-E9CD-96F4-74AD-85ADFB070E12}"/>
          </ac:picMkLst>
        </pc:picChg>
      </pc:sldChg>
      <pc:sldChg chg="addSp delSp modSp add mod">
        <pc:chgData name="Choi Yong Seok" userId="29ea6c4f-dc10-4b17-9b49-e970b46c0171" providerId="ADAL" clId="{2DE7D3FD-D458-47FB-8904-9A035192AD44}" dt="2022-12-09T07:38:49.579" v="5157"/>
        <pc:sldMkLst>
          <pc:docMk/>
          <pc:sldMk cId="2916535903" sldId="1004"/>
        </pc:sldMkLst>
        <pc:spChg chg="mod">
          <ac:chgData name="Choi Yong Seok" userId="29ea6c4f-dc10-4b17-9b49-e970b46c0171" providerId="ADAL" clId="{2DE7D3FD-D458-47FB-8904-9A035192AD44}" dt="2022-12-09T07:38:49.579" v="5157"/>
          <ac:spMkLst>
            <pc:docMk/>
            <pc:sldMk cId="2916535903" sldId="1004"/>
            <ac:spMk id="4" creationId="{00000000-0000-0000-0000-000000000000}"/>
          </ac:spMkLst>
        </pc:spChg>
        <pc:spChg chg="add mod">
          <ac:chgData name="Choi Yong Seok" userId="29ea6c4f-dc10-4b17-9b49-e970b46c0171" providerId="ADAL" clId="{2DE7D3FD-D458-47FB-8904-9A035192AD44}" dt="2022-12-09T07:32:26.074" v="5045" actId="1076"/>
          <ac:spMkLst>
            <pc:docMk/>
            <pc:sldMk cId="2916535903" sldId="1004"/>
            <ac:spMk id="7" creationId="{E624F617-94EB-0F0C-2699-91AE449A960F}"/>
          </ac:spMkLst>
        </pc:spChg>
        <pc:spChg chg="mod">
          <ac:chgData name="Choi Yong Seok" userId="29ea6c4f-dc10-4b17-9b49-e970b46c0171" providerId="ADAL" clId="{2DE7D3FD-D458-47FB-8904-9A035192AD44}" dt="2022-12-09T07:28:44.704" v="4571" actId="20577"/>
          <ac:spMkLst>
            <pc:docMk/>
            <pc:sldMk cId="2916535903" sldId="1004"/>
            <ac:spMk id="9" creationId="{B6914094-7DCD-9970-4063-EACFC583C455}"/>
          </ac:spMkLst>
        </pc:spChg>
        <pc:spChg chg="del">
          <ac:chgData name="Choi Yong Seok" userId="29ea6c4f-dc10-4b17-9b49-e970b46c0171" providerId="ADAL" clId="{2DE7D3FD-D458-47FB-8904-9A035192AD44}" dt="2022-12-09T07:28:40.760" v="4562" actId="478"/>
          <ac:spMkLst>
            <pc:docMk/>
            <pc:sldMk cId="2916535903" sldId="1004"/>
            <ac:spMk id="15" creationId="{60CE7140-4471-5831-7452-4167B49965A6}"/>
          </ac:spMkLst>
        </pc:spChg>
        <pc:spChg chg="del">
          <ac:chgData name="Choi Yong Seok" userId="29ea6c4f-dc10-4b17-9b49-e970b46c0171" providerId="ADAL" clId="{2DE7D3FD-D458-47FB-8904-9A035192AD44}" dt="2022-12-09T07:28:40.760" v="4562" actId="478"/>
          <ac:spMkLst>
            <pc:docMk/>
            <pc:sldMk cId="2916535903" sldId="1004"/>
            <ac:spMk id="16" creationId="{62BC3DF0-0AE8-69EF-1141-633219BA3E3D}"/>
          </ac:spMkLst>
        </pc:spChg>
        <pc:spChg chg="del">
          <ac:chgData name="Choi Yong Seok" userId="29ea6c4f-dc10-4b17-9b49-e970b46c0171" providerId="ADAL" clId="{2DE7D3FD-D458-47FB-8904-9A035192AD44}" dt="2022-12-09T07:28:40.760" v="4562" actId="478"/>
          <ac:spMkLst>
            <pc:docMk/>
            <pc:sldMk cId="2916535903" sldId="1004"/>
            <ac:spMk id="17" creationId="{494E68E4-8167-B00C-2122-7BF8E11DC72C}"/>
          </ac:spMkLst>
        </pc:spChg>
        <pc:spChg chg="del">
          <ac:chgData name="Choi Yong Seok" userId="29ea6c4f-dc10-4b17-9b49-e970b46c0171" providerId="ADAL" clId="{2DE7D3FD-D458-47FB-8904-9A035192AD44}" dt="2022-12-09T07:28:42.132" v="4563" actId="478"/>
          <ac:spMkLst>
            <pc:docMk/>
            <pc:sldMk cId="2916535903" sldId="1004"/>
            <ac:spMk id="18" creationId="{58EFAC6D-D88D-14BF-FB8D-A5BCB207FBDB}"/>
          </ac:spMkLst>
        </pc:spChg>
        <pc:picChg chg="add mod">
          <ac:chgData name="Choi Yong Seok" userId="29ea6c4f-dc10-4b17-9b49-e970b46c0171" providerId="ADAL" clId="{2DE7D3FD-D458-47FB-8904-9A035192AD44}" dt="2022-12-09T07:29:02.963" v="4574" actId="1076"/>
          <ac:picMkLst>
            <pc:docMk/>
            <pc:sldMk cId="2916535903" sldId="1004"/>
            <ac:picMk id="5" creationId="{39FC843D-02A5-9CF7-09AB-EC4DBDF402B4}"/>
          </ac:picMkLst>
        </pc:picChg>
        <pc:picChg chg="del">
          <ac:chgData name="Choi Yong Seok" userId="29ea6c4f-dc10-4b17-9b49-e970b46c0171" providerId="ADAL" clId="{2DE7D3FD-D458-47FB-8904-9A035192AD44}" dt="2022-12-09T07:28:37.441" v="4561" actId="478"/>
          <ac:picMkLst>
            <pc:docMk/>
            <pc:sldMk cId="2916535903" sldId="1004"/>
            <ac:picMk id="6" creationId="{AEFC908E-D386-A94C-6B20-929322B95BCD}"/>
          </ac:picMkLst>
        </pc:picChg>
        <pc:picChg chg="add del">
          <ac:chgData name="Choi Yong Seok" userId="29ea6c4f-dc10-4b17-9b49-e970b46c0171" providerId="ADAL" clId="{2DE7D3FD-D458-47FB-8904-9A035192AD44}" dt="2022-12-09T07:32:09.088" v="5037" actId="478"/>
          <ac:picMkLst>
            <pc:docMk/>
            <pc:sldMk cId="2916535903" sldId="1004"/>
            <ac:picMk id="10" creationId="{EBB1727B-E736-090C-70EA-18F368727337}"/>
          </ac:picMkLst>
        </pc:picChg>
      </pc:sldChg>
      <pc:sldChg chg="addSp delSp modSp add mod modNotesTx">
        <pc:chgData name="Choi Yong Seok" userId="29ea6c4f-dc10-4b17-9b49-e970b46c0171" providerId="ADAL" clId="{2DE7D3FD-D458-47FB-8904-9A035192AD44}" dt="2022-12-13T07:26:02.571" v="5874" actId="20577"/>
        <pc:sldMkLst>
          <pc:docMk/>
          <pc:sldMk cId="4144001517" sldId="1005"/>
        </pc:sldMkLst>
        <pc:spChg chg="mod">
          <ac:chgData name="Choi Yong Seok" userId="29ea6c4f-dc10-4b17-9b49-e970b46c0171" providerId="ADAL" clId="{2DE7D3FD-D458-47FB-8904-9A035192AD44}" dt="2022-12-09T07:38:48.398" v="5156"/>
          <ac:spMkLst>
            <pc:docMk/>
            <pc:sldMk cId="4144001517" sldId="1005"/>
            <ac:spMk id="4" creationId="{00000000-0000-0000-0000-000000000000}"/>
          </ac:spMkLst>
        </pc:spChg>
        <pc:spChg chg="del">
          <ac:chgData name="Choi Yong Seok" userId="29ea6c4f-dc10-4b17-9b49-e970b46c0171" providerId="ADAL" clId="{2DE7D3FD-D458-47FB-8904-9A035192AD44}" dt="2022-12-09T07:36:25.495" v="5079" actId="478"/>
          <ac:spMkLst>
            <pc:docMk/>
            <pc:sldMk cId="4144001517" sldId="1005"/>
            <ac:spMk id="7" creationId="{E624F617-94EB-0F0C-2699-91AE449A960F}"/>
          </ac:spMkLst>
        </pc:spChg>
        <pc:spChg chg="mod">
          <ac:chgData name="Choi Yong Seok" userId="29ea6c4f-dc10-4b17-9b49-e970b46c0171" providerId="ADAL" clId="{2DE7D3FD-D458-47FB-8904-9A035192AD44}" dt="2022-12-09T07:36:15.833" v="5077" actId="20577"/>
          <ac:spMkLst>
            <pc:docMk/>
            <pc:sldMk cId="4144001517" sldId="1005"/>
            <ac:spMk id="9" creationId="{B6914094-7DCD-9970-4063-EACFC583C455}"/>
          </ac:spMkLst>
        </pc:spChg>
        <pc:picChg chg="del">
          <ac:chgData name="Choi Yong Seok" userId="29ea6c4f-dc10-4b17-9b49-e970b46c0171" providerId="ADAL" clId="{2DE7D3FD-D458-47FB-8904-9A035192AD44}" dt="2022-12-09T07:36:22.176" v="5078" actId="478"/>
          <ac:picMkLst>
            <pc:docMk/>
            <pc:sldMk cId="4144001517" sldId="1005"/>
            <ac:picMk id="5" creationId="{39FC843D-02A5-9CF7-09AB-EC4DBDF402B4}"/>
          </ac:picMkLst>
        </pc:picChg>
        <pc:picChg chg="add mod ord">
          <ac:chgData name="Choi Yong Seok" userId="29ea6c4f-dc10-4b17-9b49-e970b46c0171" providerId="ADAL" clId="{2DE7D3FD-D458-47FB-8904-9A035192AD44}" dt="2022-12-09T07:37:00.399" v="5085" actId="14100"/>
          <ac:picMkLst>
            <pc:docMk/>
            <pc:sldMk cId="4144001517" sldId="1005"/>
            <ac:picMk id="6" creationId="{8884D20D-DF4C-8139-2A04-4CD202F9EC28}"/>
          </ac:picMkLst>
        </pc:picChg>
      </pc:sldChg>
      <pc:sldChg chg="addSp delSp modSp add mod modNotesTx">
        <pc:chgData name="Choi Yong Seok" userId="29ea6c4f-dc10-4b17-9b49-e970b46c0171" providerId="ADAL" clId="{2DE7D3FD-D458-47FB-8904-9A035192AD44}" dt="2022-12-13T07:31:51.986" v="5875"/>
        <pc:sldMkLst>
          <pc:docMk/>
          <pc:sldMk cId="2175208918" sldId="1006"/>
        </pc:sldMkLst>
        <pc:spChg chg="mod">
          <ac:chgData name="Choi Yong Seok" userId="29ea6c4f-dc10-4b17-9b49-e970b46c0171" providerId="ADAL" clId="{2DE7D3FD-D458-47FB-8904-9A035192AD44}" dt="2022-12-09T07:38:46.937" v="5155"/>
          <ac:spMkLst>
            <pc:docMk/>
            <pc:sldMk cId="2175208918" sldId="1006"/>
            <ac:spMk id="4" creationId="{00000000-0000-0000-0000-000000000000}"/>
          </ac:spMkLst>
        </pc:spChg>
        <pc:spChg chg="mod">
          <ac:chgData name="Choi Yong Seok" userId="29ea6c4f-dc10-4b17-9b49-e970b46c0171" providerId="ADAL" clId="{2DE7D3FD-D458-47FB-8904-9A035192AD44}" dt="2022-12-09T07:37:37.641" v="5100" actId="20577"/>
          <ac:spMkLst>
            <pc:docMk/>
            <pc:sldMk cId="2175208918" sldId="1006"/>
            <ac:spMk id="9" creationId="{B6914094-7DCD-9970-4063-EACFC583C455}"/>
          </ac:spMkLst>
        </pc:spChg>
        <pc:picChg chg="add mod ord">
          <ac:chgData name="Choi Yong Seok" userId="29ea6c4f-dc10-4b17-9b49-e970b46c0171" providerId="ADAL" clId="{2DE7D3FD-D458-47FB-8904-9A035192AD44}" dt="2022-12-09T07:38:11.680" v="5113" actId="1038"/>
          <ac:picMkLst>
            <pc:docMk/>
            <pc:sldMk cId="2175208918" sldId="1006"/>
            <ac:picMk id="5" creationId="{804D0D17-D9D0-53A9-1DD4-7E3BB7977899}"/>
          </ac:picMkLst>
        </pc:picChg>
        <pc:picChg chg="del">
          <ac:chgData name="Choi Yong Seok" userId="29ea6c4f-dc10-4b17-9b49-e970b46c0171" providerId="ADAL" clId="{2DE7D3FD-D458-47FB-8904-9A035192AD44}" dt="2022-12-09T07:37:38.704" v="5101" actId="478"/>
          <ac:picMkLst>
            <pc:docMk/>
            <pc:sldMk cId="2175208918" sldId="1006"/>
            <ac:picMk id="6" creationId="{8884D20D-DF4C-8139-2A04-4CD202F9EC28}"/>
          </ac:picMkLst>
        </pc:picChg>
      </pc:sldChg>
      <pc:sldChg chg="addSp delSp modSp add mod modNotesTx">
        <pc:chgData name="Choi Yong Seok" userId="29ea6c4f-dc10-4b17-9b49-e970b46c0171" providerId="ADAL" clId="{2DE7D3FD-D458-47FB-8904-9A035192AD44}" dt="2022-12-13T07:34:19.986" v="5876"/>
        <pc:sldMkLst>
          <pc:docMk/>
          <pc:sldMk cId="3767670798" sldId="1007"/>
        </pc:sldMkLst>
        <pc:spChg chg="mod">
          <ac:chgData name="Choi Yong Seok" userId="29ea6c4f-dc10-4b17-9b49-e970b46c0171" providerId="ADAL" clId="{2DE7D3FD-D458-47FB-8904-9A035192AD44}" dt="2022-12-09T07:38:42.826" v="5154" actId="20577"/>
          <ac:spMkLst>
            <pc:docMk/>
            <pc:sldMk cId="3767670798" sldId="1007"/>
            <ac:spMk id="4" creationId="{00000000-0000-0000-0000-000000000000}"/>
          </ac:spMkLst>
        </pc:spChg>
        <pc:spChg chg="mod">
          <ac:chgData name="Choi Yong Seok" userId="29ea6c4f-dc10-4b17-9b49-e970b46c0171" providerId="ADAL" clId="{2DE7D3FD-D458-47FB-8904-9A035192AD44}" dt="2022-12-09T07:38:39.603" v="5151" actId="20577"/>
          <ac:spMkLst>
            <pc:docMk/>
            <pc:sldMk cId="3767670798" sldId="1007"/>
            <ac:spMk id="9" creationId="{B6914094-7DCD-9970-4063-EACFC583C455}"/>
          </ac:spMkLst>
        </pc:spChg>
        <pc:picChg chg="del">
          <ac:chgData name="Choi Yong Seok" userId="29ea6c4f-dc10-4b17-9b49-e970b46c0171" providerId="ADAL" clId="{2DE7D3FD-D458-47FB-8904-9A035192AD44}" dt="2022-12-09T07:38:41.047" v="5152" actId="478"/>
          <ac:picMkLst>
            <pc:docMk/>
            <pc:sldMk cId="3767670798" sldId="1007"/>
            <ac:picMk id="5" creationId="{804D0D17-D9D0-53A9-1DD4-7E3BB7977899}"/>
          </ac:picMkLst>
        </pc:picChg>
        <pc:picChg chg="add mod">
          <ac:chgData name="Choi Yong Seok" userId="29ea6c4f-dc10-4b17-9b49-e970b46c0171" providerId="ADAL" clId="{2DE7D3FD-D458-47FB-8904-9A035192AD44}" dt="2022-12-09T07:39:02.255" v="5159" actId="1076"/>
          <ac:picMkLst>
            <pc:docMk/>
            <pc:sldMk cId="3767670798" sldId="1007"/>
            <ac:picMk id="6" creationId="{88D7E1DE-6248-C1B0-BD2A-67F26805BCD4}"/>
          </ac:picMkLst>
        </pc:picChg>
      </pc:sldChg>
      <pc:sldChg chg="addSp delSp modSp add mod">
        <pc:chgData name="Choi Yong Seok" userId="29ea6c4f-dc10-4b17-9b49-e970b46c0171" providerId="ADAL" clId="{2DE7D3FD-D458-47FB-8904-9A035192AD44}" dt="2022-12-09T07:39:53.475" v="5252" actId="1076"/>
        <pc:sldMkLst>
          <pc:docMk/>
          <pc:sldMk cId="2456057275" sldId="1008"/>
        </pc:sldMkLst>
        <pc:spChg chg="add mod">
          <ac:chgData name="Choi Yong Seok" userId="29ea6c4f-dc10-4b17-9b49-e970b46c0171" providerId="ADAL" clId="{2DE7D3FD-D458-47FB-8904-9A035192AD44}" dt="2022-12-09T07:39:36.603" v="5249" actId="1076"/>
          <ac:spMkLst>
            <pc:docMk/>
            <pc:sldMk cId="2456057275" sldId="1008"/>
            <ac:spMk id="3" creationId="{99C7668A-C78E-7844-BCD1-A273CF7AA5B6}"/>
          </ac:spMkLst>
        </pc:spChg>
        <pc:spChg chg="mod">
          <ac:chgData name="Choi Yong Seok" userId="29ea6c4f-dc10-4b17-9b49-e970b46c0171" providerId="ADAL" clId="{2DE7D3FD-D458-47FB-8904-9A035192AD44}" dt="2022-12-09T07:39:21.993" v="5207" actId="20577"/>
          <ac:spMkLst>
            <pc:docMk/>
            <pc:sldMk cId="2456057275" sldId="1008"/>
            <ac:spMk id="9" creationId="{B6914094-7DCD-9970-4063-EACFC583C455}"/>
          </ac:spMkLst>
        </pc:spChg>
        <pc:picChg chg="del">
          <ac:chgData name="Choi Yong Seok" userId="29ea6c4f-dc10-4b17-9b49-e970b46c0171" providerId="ADAL" clId="{2DE7D3FD-D458-47FB-8904-9A035192AD44}" dt="2022-12-09T07:39:41.487" v="5250" actId="478"/>
          <ac:picMkLst>
            <pc:docMk/>
            <pc:sldMk cId="2456057275" sldId="1008"/>
            <ac:picMk id="6" creationId="{88D7E1DE-6248-C1B0-BD2A-67F26805BCD4}"/>
          </ac:picMkLst>
        </pc:picChg>
        <pc:picChg chg="add mod">
          <ac:chgData name="Choi Yong Seok" userId="29ea6c4f-dc10-4b17-9b49-e970b46c0171" providerId="ADAL" clId="{2DE7D3FD-D458-47FB-8904-9A035192AD44}" dt="2022-12-09T07:39:53.475" v="5252" actId="1076"/>
          <ac:picMkLst>
            <pc:docMk/>
            <pc:sldMk cId="2456057275" sldId="1008"/>
            <ac:picMk id="7" creationId="{79516F42-FB56-DE47-CC0A-8C98ED1B8BEB}"/>
          </ac:picMkLst>
        </pc:picChg>
      </pc:sldChg>
      <pc:sldChg chg="addSp delSp modSp add mod">
        <pc:chgData name="Choi Yong Seok" userId="29ea6c4f-dc10-4b17-9b49-e970b46c0171" providerId="ADAL" clId="{2DE7D3FD-D458-47FB-8904-9A035192AD44}" dt="2022-12-09T07:40:48.918" v="5275" actId="1076"/>
        <pc:sldMkLst>
          <pc:docMk/>
          <pc:sldMk cId="1453486786" sldId="1009"/>
        </pc:sldMkLst>
        <pc:spChg chg="mod">
          <ac:chgData name="Choi Yong Seok" userId="29ea6c4f-dc10-4b17-9b49-e970b46c0171" providerId="ADAL" clId="{2DE7D3FD-D458-47FB-8904-9A035192AD44}" dt="2022-12-09T07:40:06.994" v="5266" actId="20577"/>
          <ac:spMkLst>
            <pc:docMk/>
            <pc:sldMk cId="1453486786" sldId="1009"/>
            <ac:spMk id="9" creationId="{B6914094-7DCD-9970-4063-EACFC583C455}"/>
          </ac:spMkLst>
        </pc:spChg>
        <pc:picChg chg="add mod">
          <ac:chgData name="Choi Yong Seok" userId="29ea6c4f-dc10-4b17-9b49-e970b46c0171" providerId="ADAL" clId="{2DE7D3FD-D458-47FB-8904-9A035192AD44}" dt="2022-12-09T07:40:33.299" v="5270" actId="1076"/>
          <ac:picMkLst>
            <pc:docMk/>
            <pc:sldMk cId="1453486786" sldId="1009"/>
            <ac:picMk id="6" creationId="{F723B7F9-F7ED-DAAF-2021-FB784E9462EC}"/>
          </ac:picMkLst>
        </pc:picChg>
        <pc:picChg chg="del">
          <ac:chgData name="Choi Yong Seok" userId="29ea6c4f-dc10-4b17-9b49-e970b46c0171" providerId="ADAL" clId="{2DE7D3FD-D458-47FB-8904-9A035192AD44}" dt="2022-12-09T07:40:25.992" v="5267" actId="478"/>
          <ac:picMkLst>
            <pc:docMk/>
            <pc:sldMk cId="1453486786" sldId="1009"/>
            <ac:picMk id="7" creationId="{79516F42-FB56-DE47-CC0A-8C98ED1B8BEB}"/>
          </ac:picMkLst>
        </pc:picChg>
        <pc:picChg chg="add mod">
          <ac:chgData name="Choi Yong Seok" userId="29ea6c4f-dc10-4b17-9b49-e970b46c0171" providerId="ADAL" clId="{2DE7D3FD-D458-47FB-8904-9A035192AD44}" dt="2022-12-09T07:40:48.918" v="5275" actId="1076"/>
          <ac:picMkLst>
            <pc:docMk/>
            <pc:sldMk cId="1453486786" sldId="1009"/>
            <ac:picMk id="10" creationId="{AF64B47F-FB2A-AC0B-5DB6-A1673EDA6E6A}"/>
          </ac:picMkLst>
        </pc:picChg>
      </pc:sldChg>
      <pc:sldChg chg="addSp delSp modSp add mod">
        <pc:chgData name="Choi Yong Seok" userId="29ea6c4f-dc10-4b17-9b49-e970b46c0171" providerId="ADAL" clId="{2DE7D3FD-D458-47FB-8904-9A035192AD44}" dt="2022-12-13T07:36:49.467" v="5880" actId="1076"/>
        <pc:sldMkLst>
          <pc:docMk/>
          <pc:sldMk cId="1886619090" sldId="1010"/>
        </pc:sldMkLst>
        <pc:spChg chg="mod">
          <ac:chgData name="Choi Yong Seok" userId="29ea6c4f-dc10-4b17-9b49-e970b46c0171" providerId="ADAL" clId="{2DE7D3FD-D458-47FB-8904-9A035192AD44}" dt="2022-12-09T07:41:01.184" v="5287" actId="20577"/>
          <ac:spMkLst>
            <pc:docMk/>
            <pc:sldMk cId="1886619090" sldId="1010"/>
            <ac:spMk id="9" creationId="{B6914094-7DCD-9970-4063-EACFC583C455}"/>
          </ac:spMkLst>
        </pc:spChg>
        <pc:picChg chg="add mod">
          <ac:chgData name="Choi Yong Seok" userId="29ea6c4f-dc10-4b17-9b49-e970b46c0171" providerId="ADAL" clId="{2DE7D3FD-D458-47FB-8904-9A035192AD44}" dt="2022-12-13T07:36:49.467" v="5880" actId="1076"/>
          <ac:picMkLst>
            <pc:docMk/>
            <pc:sldMk cId="1886619090" sldId="1010"/>
            <ac:picMk id="6" creationId="{CC3EE90A-C6EE-F90D-CB0C-A2E1BEB793CC}"/>
          </ac:picMkLst>
        </pc:picChg>
        <pc:picChg chg="del">
          <ac:chgData name="Choi Yong Seok" userId="29ea6c4f-dc10-4b17-9b49-e970b46c0171" providerId="ADAL" clId="{2DE7D3FD-D458-47FB-8904-9A035192AD44}" dt="2022-12-09T07:41:02.579" v="5289" actId="478"/>
          <ac:picMkLst>
            <pc:docMk/>
            <pc:sldMk cId="1886619090" sldId="1010"/>
            <ac:picMk id="6" creationId="{F723B7F9-F7ED-DAAF-2021-FB784E9462EC}"/>
          </ac:picMkLst>
        </pc:picChg>
        <pc:picChg chg="add del mod ord">
          <ac:chgData name="Choi Yong Seok" userId="29ea6c4f-dc10-4b17-9b49-e970b46c0171" providerId="ADAL" clId="{2DE7D3FD-D458-47FB-8904-9A035192AD44}" dt="2022-12-13T07:36:29.638" v="5877" actId="478"/>
          <ac:picMkLst>
            <pc:docMk/>
            <pc:sldMk cId="1886619090" sldId="1010"/>
            <ac:picMk id="7" creationId="{F31BE7A0-B01C-0029-3FC8-2ACA3D2E1262}"/>
          </ac:picMkLst>
        </pc:picChg>
        <pc:picChg chg="del">
          <ac:chgData name="Choi Yong Seok" userId="29ea6c4f-dc10-4b17-9b49-e970b46c0171" providerId="ADAL" clId="{2DE7D3FD-D458-47FB-8904-9A035192AD44}" dt="2022-12-09T07:41:02.248" v="5288" actId="478"/>
          <ac:picMkLst>
            <pc:docMk/>
            <pc:sldMk cId="1886619090" sldId="1010"/>
            <ac:picMk id="10" creationId="{AF64B47F-FB2A-AC0B-5DB6-A1673EDA6E6A}"/>
          </ac:picMkLst>
        </pc:picChg>
      </pc:sldChg>
      <pc:sldChg chg="addSp delSp modSp add mod modNotesTx">
        <pc:chgData name="Choi Yong Seok" userId="29ea6c4f-dc10-4b17-9b49-e970b46c0171" providerId="ADAL" clId="{2DE7D3FD-D458-47FB-8904-9A035192AD44}" dt="2022-12-13T07:38:34.567" v="5965"/>
        <pc:sldMkLst>
          <pc:docMk/>
          <pc:sldMk cId="2048345401" sldId="1011"/>
        </pc:sldMkLst>
        <pc:spChg chg="del">
          <ac:chgData name="Choi Yong Seok" userId="29ea6c4f-dc10-4b17-9b49-e970b46c0171" providerId="ADAL" clId="{2DE7D3FD-D458-47FB-8904-9A035192AD44}" dt="2022-12-09T07:41:40.906" v="5311" actId="478"/>
          <ac:spMkLst>
            <pc:docMk/>
            <pc:sldMk cId="2048345401" sldId="1011"/>
            <ac:spMk id="3" creationId="{99C7668A-C78E-7844-BCD1-A273CF7AA5B6}"/>
          </ac:spMkLst>
        </pc:spChg>
        <pc:spChg chg="mod">
          <ac:chgData name="Choi Yong Seok" userId="29ea6c4f-dc10-4b17-9b49-e970b46c0171" providerId="ADAL" clId="{2DE7D3FD-D458-47FB-8904-9A035192AD44}" dt="2022-12-09T07:41:35.688" v="5310" actId="20577"/>
          <ac:spMkLst>
            <pc:docMk/>
            <pc:sldMk cId="2048345401" sldId="1011"/>
            <ac:spMk id="9" creationId="{B6914094-7DCD-9970-4063-EACFC583C455}"/>
          </ac:spMkLst>
        </pc:spChg>
        <pc:picChg chg="add">
          <ac:chgData name="Choi Yong Seok" userId="29ea6c4f-dc10-4b17-9b49-e970b46c0171" providerId="ADAL" clId="{2DE7D3FD-D458-47FB-8904-9A035192AD44}" dt="2022-12-09T07:41:53.028" v="5313" actId="22"/>
          <ac:picMkLst>
            <pc:docMk/>
            <pc:sldMk cId="2048345401" sldId="1011"/>
            <ac:picMk id="6" creationId="{9BA2996A-31F3-E1D5-A047-23C8AF541AD9}"/>
          </ac:picMkLst>
        </pc:picChg>
        <pc:picChg chg="del">
          <ac:chgData name="Choi Yong Seok" userId="29ea6c4f-dc10-4b17-9b49-e970b46c0171" providerId="ADAL" clId="{2DE7D3FD-D458-47FB-8904-9A035192AD44}" dt="2022-12-09T07:41:42.031" v="5312" actId="478"/>
          <ac:picMkLst>
            <pc:docMk/>
            <pc:sldMk cId="2048345401" sldId="1011"/>
            <ac:picMk id="7" creationId="{F31BE7A0-B01C-0029-3FC8-2ACA3D2E1262}"/>
          </ac:picMkLst>
        </pc:picChg>
      </pc:sldChg>
      <pc:sldChg chg="addSp delSp modSp add mod">
        <pc:chgData name="Choi Yong Seok" userId="29ea6c4f-dc10-4b17-9b49-e970b46c0171" providerId="ADAL" clId="{2DE7D3FD-D458-47FB-8904-9A035192AD44}" dt="2022-12-09T07:42:26.830" v="5326" actId="1076"/>
        <pc:sldMkLst>
          <pc:docMk/>
          <pc:sldMk cId="448174972" sldId="1012"/>
        </pc:sldMkLst>
        <pc:spChg chg="mod">
          <ac:chgData name="Choi Yong Seok" userId="29ea6c4f-dc10-4b17-9b49-e970b46c0171" providerId="ADAL" clId="{2DE7D3FD-D458-47FB-8904-9A035192AD44}" dt="2022-12-09T07:42:20.760" v="5322" actId="20577"/>
          <ac:spMkLst>
            <pc:docMk/>
            <pc:sldMk cId="448174972" sldId="1012"/>
            <ac:spMk id="9" creationId="{B6914094-7DCD-9970-4063-EACFC583C455}"/>
          </ac:spMkLst>
        </pc:spChg>
        <pc:picChg chg="add mod">
          <ac:chgData name="Choi Yong Seok" userId="29ea6c4f-dc10-4b17-9b49-e970b46c0171" providerId="ADAL" clId="{2DE7D3FD-D458-47FB-8904-9A035192AD44}" dt="2022-12-09T07:42:26.830" v="5326" actId="1076"/>
          <ac:picMkLst>
            <pc:docMk/>
            <pc:sldMk cId="448174972" sldId="1012"/>
            <ac:picMk id="5" creationId="{4A97B62C-B999-7887-67B9-688752E903E4}"/>
          </ac:picMkLst>
        </pc:picChg>
        <pc:picChg chg="del">
          <ac:chgData name="Choi Yong Seok" userId="29ea6c4f-dc10-4b17-9b49-e970b46c0171" providerId="ADAL" clId="{2DE7D3FD-D458-47FB-8904-9A035192AD44}" dt="2022-12-09T07:42:22.514" v="5323" actId="478"/>
          <ac:picMkLst>
            <pc:docMk/>
            <pc:sldMk cId="448174972" sldId="1012"/>
            <ac:picMk id="6" creationId="{9BA2996A-31F3-E1D5-A047-23C8AF541AD9}"/>
          </ac:picMkLst>
        </pc:picChg>
      </pc:sldChg>
      <pc:sldChg chg="addSp delSp modSp add mod">
        <pc:chgData name="Choi Yong Seok" userId="29ea6c4f-dc10-4b17-9b49-e970b46c0171" providerId="ADAL" clId="{2DE7D3FD-D458-47FB-8904-9A035192AD44}" dt="2022-12-09T07:42:55.042" v="5334" actId="1076"/>
        <pc:sldMkLst>
          <pc:docMk/>
          <pc:sldMk cId="1102345366" sldId="1013"/>
        </pc:sldMkLst>
        <pc:spChg chg="del">
          <ac:chgData name="Choi Yong Seok" userId="29ea6c4f-dc10-4b17-9b49-e970b46c0171" providerId="ADAL" clId="{2DE7D3FD-D458-47FB-8904-9A035192AD44}" dt="2022-12-09T07:42:45.180" v="5329" actId="478"/>
          <ac:spMkLst>
            <pc:docMk/>
            <pc:sldMk cId="1102345366" sldId="1013"/>
            <ac:spMk id="7" creationId="{E624F617-94EB-0F0C-2699-91AE449A960F}"/>
          </ac:spMkLst>
        </pc:spChg>
        <pc:picChg chg="del">
          <ac:chgData name="Choi Yong Seok" userId="29ea6c4f-dc10-4b17-9b49-e970b46c0171" providerId="ADAL" clId="{2DE7D3FD-D458-47FB-8904-9A035192AD44}" dt="2022-12-09T07:42:44.129" v="5328" actId="478"/>
          <ac:picMkLst>
            <pc:docMk/>
            <pc:sldMk cId="1102345366" sldId="1013"/>
            <ac:picMk id="5" creationId="{39FC843D-02A5-9CF7-09AB-EC4DBDF402B4}"/>
          </ac:picMkLst>
        </pc:picChg>
        <pc:picChg chg="add mod">
          <ac:chgData name="Choi Yong Seok" userId="29ea6c4f-dc10-4b17-9b49-e970b46c0171" providerId="ADAL" clId="{2DE7D3FD-D458-47FB-8904-9A035192AD44}" dt="2022-12-09T07:42:55.042" v="5334" actId="1076"/>
          <ac:picMkLst>
            <pc:docMk/>
            <pc:sldMk cId="1102345366" sldId="1013"/>
            <ac:picMk id="6" creationId="{8697AC68-82E1-BC70-C39B-65B367108535}"/>
          </ac:picMkLst>
        </pc:picChg>
      </pc:sldChg>
      <pc:sldChg chg="delSp modSp add del mod">
        <pc:chgData name="Choi Yong Seok" userId="29ea6c4f-dc10-4b17-9b49-e970b46c0171" providerId="ADAL" clId="{2DE7D3FD-D458-47FB-8904-9A035192AD44}" dt="2022-12-13T07:50:43.304" v="6008" actId="47"/>
        <pc:sldMkLst>
          <pc:docMk/>
          <pc:sldMk cId="1422004624" sldId="1014"/>
        </pc:sldMkLst>
        <pc:spChg chg="del">
          <ac:chgData name="Choi Yong Seok" userId="29ea6c4f-dc10-4b17-9b49-e970b46c0171" providerId="ADAL" clId="{2DE7D3FD-D458-47FB-8904-9A035192AD44}" dt="2022-12-13T07:50:36.806" v="6007" actId="478"/>
          <ac:spMkLst>
            <pc:docMk/>
            <pc:sldMk cId="1422004624" sldId="1014"/>
            <ac:spMk id="3" creationId="{AF883A52-735F-F384-9DB7-00BDFCDEBEE5}"/>
          </ac:spMkLst>
        </pc:spChg>
        <pc:spChg chg="mod">
          <ac:chgData name="Choi Yong Seok" userId="29ea6c4f-dc10-4b17-9b49-e970b46c0171" providerId="ADAL" clId="{2DE7D3FD-D458-47FB-8904-9A035192AD44}" dt="2022-12-13T07:50:34.309" v="6006" actId="20577"/>
          <ac:spMkLst>
            <pc:docMk/>
            <pc:sldMk cId="1422004624" sldId="1014"/>
            <ac:spMk id="4" creationId="{00000000-0000-0000-0000-000000000000}"/>
          </ac:spMkLst>
        </pc:spChg>
      </pc:sldChg>
    </pc:docChg>
  </pc:docChgLst>
  <pc:docChgLst>
    <pc:chgData name="Choi Yong Seok" userId="29ea6c4f-dc10-4b17-9b49-e970b46c0171" providerId="ADAL" clId="{59D7A4DE-EBAB-4E18-8726-B715FAEBDF8A}"/>
    <pc:docChg chg="undo custSel addSld delSld modSld">
      <pc:chgData name="Choi Yong Seok" userId="29ea6c4f-dc10-4b17-9b49-e970b46c0171" providerId="ADAL" clId="{59D7A4DE-EBAB-4E18-8726-B715FAEBDF8A}" dt="2022-11-28T08:25:14.484" v="3395" actId="20577"/>
      <pc:docMkLst>
        <pc:docMk/>
      </pc:docMkLst>
      <pc:sldChg chg="modSp mod">
        <pc:chgData name="Choi Yong Seok" userId="29ea6c4f-dc10-4b17-9b49-e970b46c0171" providerId="ADAL" clId="{59D7A4DE-EBAB-4E18-8726-B715FAEBDF8A}" dt="2022-11-21T01:51:09.067" v="98" actId="14100"/>
        <pc:sldMkLst>
          <pc:docMk/>
          <pc:sldMk cId="1335508778" sldId="364"/>
        </pc:sldMkLst>
        <pc:spChg chg="mod">
          <ac:chgData name="Choi Yong Seok" userId="29ea6c4f-dc10-4b17-9b49-e970b46c0171" providerId="ADAL" clId="{59D7A4DE-EBAB-4E18-8726-B715FAEBDF8A}" dt="2022-11-21T01:50:54.552" v="96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59D7A4DE-EBAB-4E18-8726-B715FAEBDF8A}" dt="2022-11-21T01:50:51.568" v="94" actId="20577"/>
          <ac:spMkLst>
            <pc:docMk/>
            <pc:sldMk cId="1335508778" sldId="364"/>
            <ac:spMk id="4" creationId="{00000000-0000-0000-0000-000000000000}"/>
          </ac:spMkLst>
        </pc:spChg>
        <pc:picChg chg="mod">
          <ac:chgData name="Choi Yong Seok" userId="29ea6c4f-dc10-4b17-9b49-e970b46c0171" providerId="ADAL" clId="{59D7A4DE-EBAB-4E18-8726-B715FAEBDF8A}" dt="2022-11-21T01:51:09.067" v="98" actId="14100"/>
          <ac:picMkLst>
            <pc:docMk/>
            <pc:sldMk cId="1335508778" sldId="364"/>
            <ac:picMk id="8" creationId="{1344B04A-C212-FBC9-6C49-4059BB052C95}"/>
          </ac:picMkLst>
        </pc:picChg>
      </pc:sldChg>
      <pc:sldChg chg="addSp delSp modSp mod">
        <pc:chgData name="Choi Yong Seok" userId="29ea6c4f-dc10-4b17-9b49-e970b46c0171" providerId="ADAL" clId="{59D7A4DE-EBAB-4E18-8726-B715FAEBDF8A}" dt="2022-11-21T02:03:27.878" v="381" actId="1076"/>
        <pc:sldMkLst>
          <pc:docMk/>
          <pc:sldMk cId="2614291775" sldId="705"/>
        </pc:sldMkLst>
        <pc:spChg chg="mod">
          <ac:chgData name="Choi Yong Seok" userId="29ea6c4f-dc10-4b17-9b49-e970b46c0171" providerId="ADAL" clId="{59D7A4DE-EBAB-4E18-8726-B715FAEBDF8A}" dt="2022-11-21T02:03:27.878" v="381" actId="1076"/>
          <ac:spMkLst>
            <pc:docMk/>
            <pc:sldMk cId="2614291775" sldId="705"/>
            <ac:spMk id="3" creationId="{AF883A52-735F-F384-9DB7-00BDFCDEBEE5}"/>
          </ac:spMkLst>
        </pc:spChg>
        <pc:spChg chg="del">
          <ac:chgData name="Choi Yong Seok" userId="29ea6c4f-dc10-4b17-9b49-e970b46c0171" providerId="ADAL" clId="{59D7A4DE-EBAB-4E18-8726-B715FAEBDF8A}" dt="2022-11-21T01:54:08.726" v="114" actId="478"/>
          <ac:spMkLst>
            <pc:docMk/>
            <pc:sldMk cId="2614291775" sldId="705"/>
            <ac:spMk id="5" creationId="{B181386F-C2CF-C56F-47BB-1137B9C10027}"/>
          </ac:spMkLst>
        </pc:spChg>
        <pc:spChg chg="del">
          <ac:chgData name="Choi Yong Seok" userId="29ea6c4f-dc10-4b17-9b49-e970b46c0171" providerId="ADAL" clId="{59D7A4DE-EBAB-4E18-8726-B715FAEBDF8A}" dt="2022-11-21T01:54:08.726" v="114" actId="478"/>
          <ac:spMkLst>
            <pc:docMk/>
            <pc:sldMk cId="2614291775" sldId="705"/>
            <ac:spMk id="6" creationId="{FB887659-62A2-06E6-9DC2-E795D9735E48}"/>
          </ac:spMkLst>
        </pc:spChg>
        <pc:spChg chg="del">
          <ac:chgData name="Choi Yong Seok" userId="29ea6c4f-dc10-4b17-9b49-e970b46c0171" providerId="ADAL" clId="{59D7A4DE-EBAB-4E18-8726-B715FAEBDF8A}" dt="2022-11-21T01:54:08.726" v="114" actId="478"/>
          <ac:spMkLst>
            <pc:docMk/>
            <pc:sldMk cId="2614291775" sldId="705"/>
            <ac:spMk id="7" creationId="{C1DFA046-2704-451F-D442-8AD13BA1AF0C}"/>
          </ac:spMkLst>
        </pc:spChg>
        <pc:spChg chg="del">
          <ac:chgData name="Choi Yong Seok" userId="29ea6c4f-dc10-4b17-9b49-e970b46c0171" providerId="ADAL" clId="{59D7A4DE-EBAB-4E18-8726-B715FAEBDF8A}" dt="2022-11-21T01:54:08.726" v="114" actId="478"/>
          <ac:spMkLst>
            <pc:docMk/>
            <pc:sldMk cId="2614291775" sldId="705"/>
            <ac:spMk id="8" creationId="{89835FBA-DBD3-0FD1-E41C-67D5F76BA26F}"/>
          </ac:spMkLst>
        </pc:spChg>
        <pc:spChg chg="add del mod">
          <ac:chgData name="Choi Yong Seok" userId="29ea6c4f-dc10-4b17-9b49-e970b46c0171" providerId="ADAL" clId="{59D7A4DE-EBAB-4E18-8726-B715FAEBDF8A}" dt="2022-11-21T02:01:06.727" v="311" actId="478"/>
          <ac:spMkLst>
            <pc:docMk/>
            <pc:sldMk cId="2614291775" sldId="705"/>
            <ac:spMk id="9" creationId="{3EA9D5DD-87B4-E76D-B392-4A7814BE9CE7}"/>
          </ac:spMkLst>
        </pc:spChg>
        <pc:spChg chg="add mod">
          <ac:chgData name="Choi Yong Seok" userId="29ea6c4f-dc10-4b17-9b49-e970b46c0171" providerId="ADAL" clId="{59D7A4DE-EBAB-4E18-8726-B715FAEBDF8A}" dt="2022-11-21T02:02:04.150" v="353" actId="2710"/>
          <ac:spMkLst>
            <pc:docMk/>
            <pc:sldMk cId="2614291775" sldId="705"/>
            <ac:spMk id="13" creationId="{091BDA2F-7197-6A04-4A56-DA53D81DC77F}"/>
          </ac:spMkLst>
        </pc:spChg>
        <pc:spChg chg="del">
          <ac:chgData name="Choi Yong Seok" userId="29ea6c4f-dc10-4b17-9b49-e970b46c0171" providerId="ADAL" clId="{59D7A4DE-EBAB-4E18-8726-B715FAEBDF8A}" dt="2022-11-21T01:54:08.726" v="114" actId="478"/>
          <ac:spMkLst>
            <pc:docMk/>
            <pc:sldMk cId="2614291775" sldId="705"/>
            <ac:spMk id="18" creationId="{BA47B005-6F79-F829-24A1-3B2292B6201A}"/>
          </ac:spMkLst>
        </pc:spChg>
        <pc:spChg chg="del">
          <ac:chgData name="Choi Yong Seok" userId="29ea6c4f-dc10-4b17-9b49-e970b46c0171" providerId="ADAL" clId="{59D7A4DE-EBAB-4E18-8726-B715FAEBDF8A}" dt="2022-11-21T01:54:08.726" v="114" actId="478"/>
          <ac:spMkLst>
            <pc:docMk/>
            <pc:sldMk cId="2614291775" sldId="705"/>
            <ac:spMk id="21" creationId="{59FEE41C-2D04-E679-39FA-457A79332C94}"/>
          </ac:spMkLst>
        </pc:spChg>
        <pc:spChg chg="del">
          <ac:chgData name="Choi Yong Seok" userId="29ea6c4f-dc10-4b17-9b49-e970b46c0171" providerId="ADAL" clId="{59D7A4DE-EBAB-4E18-8726-B715FAEBDF8A}" dt="2022-11-21T01:54:08.726" v="114" actId="478"/>
          <ac:spMkLst>
            <pc:docMk/>
            <pc:sldMk cId="2614291775" sldId="705"/>
            <ac:spMk id="22" creationId="{41308D64-640B-4EAB-F1E2-2A8271970515}"/>
          </ac:spMkLst>
        </pc:spChg>
        <pc:spChg chg="del">
          <ac:chgData name="Choi Yong Seok" userId="29ea6c4f-dc10-4b17-9b49-e970b46c0171" providerId="ADAL" clId="{59D7A4DE-EBAB-4E18-8726-B715FAEBDF8A}" dt="2022-11-21T01:54:08.726" v="114" actId="478"/>
          <ac:spMkLst>
            <pc:docMk/>
            <pc:sldMk cId="2614291775" sldId="705"/>
            <ac:spMk id="23" creationId="{651B4109-8343-6B83-4FD7-58823BCEBAC9}"/>
          </ac:spMkLst>
        </pc:spChg>
        <pc:spChg chg="del">
          <ac:chgData name="Choi Yong Seok" userId="29ea6c4f-dc10-4b17-9b49-e970b46c0171" providerId="ADAL" clId="{59D7A4DE-EBAB-4E18-8726-B715FAEBDF8A}" dt="2022-11-21T01:54:08.726" v="114" actId="478"/>
          <ac:spMkLst>
            <pc:docMk/>
            <pc:sldMk cId="2614291775" sldId="705"/>
            <ac:spMk id="24" creationId="{B34AE68D-62C1-9748-C52F-14464781E1B0}"/>
          </ac:spMkLst>
        </pc:spChg>
        <pc:spChg chg="del">
          <ac:chgData name="Choi Yong Seok" userId="29ea6c4f-dc10-4b17-9b49-e970b46c0171" providerId="ADAL" clId="{59D7A4DE-EBAB-4E18-8726-B715FAEBDF8A}" dt="2022-11-21T01:54:08.726" v="114" actId="478"/>
          <ac:spMkLst>
            <pc:docMk/>
            <pc:sldMk cId="2614291775" sldId="705"/>
            <ac:spMk id="25" creationId="{7CF92F5D-5AA1-EDF3-DEDF-8A8FB6E0513B}"/>
          </ac:spMkLst>
        </pc:spChg>
        <pc:spChg chg="del">
          <ac:chgData name="Choi Yong Seok" userId="29ea6c4f-dc10-4b17-9b49-e970b46c0171" providerId="ADAL" clId="{59D7A4DE-EBAB-4E18-8726-B715FAEBDF8A}" dt="2022-11-21T01:54:08.726" v="114" actId="478"/>
          <ac:spMkLst>
            <pc:docMk/>
            <pc:sldMk cId="2614291775" sldId="705"/>
            <ac:spMk id="26" creationId="{902B5A5E-9AC3-E5E6-EFB7-AA397E62FD69}"/>
          </ac:spMkLst>
        </pc:spChg>
        <pc:spChg chg="del">
          <ac:chgData name="Choi Yong Seok" userId="29ea6c4f-dc10-4b17-9b49-e970b46c0171" providerId="ADAL" clId="{59D7A4DE-EBAB-4E18-8726-B715FAEBDF8A}" dt="2022-11-21T01:54:08.726" v="114" actId="478"/>
          <ac:spMkLst>
            <pc:docMk/>
            <pc:sldMk cId="2614291775" sldId="705"/>
            <ac:spMk id="27" creationId="{815A1B31-4FED-A2C9-7FD5-96D62DA7F90A}"/>
          </ac:spMkLst>
        </pc:spChg>
        <pc:spChg chg="del">
          <ac:chgData name="Choi Yong Seok" userId="29ea6c4f-dc10-4b17-9b49-e970b46c0171" providerId="ADAL" clId="{59D7A4DE-EBAB-4E18-8726-B715FAEBDF8A}" dt="2022-11-21T01:54:08.726" v="114" actId="478"/>
          <ac:spMkLst>
            <pc:docMk/>
            <pc:sldMk cId="2614291775" sldId="705"/>
            <ac:spMk id="28" creationId="{93A1F7B5-52F6-AF39-2446-4A35F4D7DE65}"/>
          </ac:spMkLst>
        </pc:spChg>
        <pc:spChg chg="del mod">
          <ac:chgData name="Choi Yong Seok" userId="29ea6c4f-dc10-4b17-9b49-e970b46c0171" providerId="ADAL" clId="{59D7A4DE-EBAB-4E18-8726-B715FAEBDF8A}" dt="2022-11-21T02:01:05.295" v="310" actId="478"/>
          <ac:spMkLst>
            <pc:docMk/>
            <pc:sldMk cId="2614291775" sldId="705"/>
            <ac:spMk id="29" creationId="{627918FC-786D-2A4F-1183-29D381DD18EF}"/>
          </ac:spMkLst>
        </pc:spChg>
        <pc:spChg chg="del">
          <ac:chgData name="Choi Yong Seok" userId="29ea6c4f-dc10-4b17-9b49-e970b46c0171" providerId="ADAL" clId="{59D7A4DE-EBAB-4E18-8726-B715FAEBDF8A}" dt="2022-11-21T01:51:36.851" v="99" actId="478"/>
          <ac:spMkLst>
            <pc:docMk/>
            <pc:sldMk cId="2614291775" sldId="705"/>
            <ac:spMk id="48" creationId="{337112F9-6E3A-04E0-10B3-CAAB07DFB223}"/>
          </ac:spMkLst>
        </pc:spChg>
        <pc:spChg chg="del">
          <ac:chgData name="Choi Yong Seok" userId="29ea6c4f-dc10-4b17-9b49-e970b46c0171" providerId="ADAL" clId="{59D7A4DE-EBAB-4E18-8726-B715FAEBDF8A}" dt="2022-11-21T01:51:36.851" v="99" actId="478"/>
          <ac:spMkLst>
            <pc:docMk/>
            <pc:sldMk cId="2614291775" sldId="705"/>
            <ac:spMk id="49" creationId="{268987EE-D259-0594-A435-ED554C9CCE27}"/>
          </ac:spMkLst>
        </pc:spChg>
        <pc:grpChg chg="del">
          <ac:chgData name="Choi Yong Seok" userId="29ea6c4f-dc10-4b17-9b49-e970b46c0171" providerId="ADAL" clId="{59D7A4DE-EBAB-4E18-8726-B715FAEBDF8A}" dt="2022-11-21T01:51:36.851" v="99" actId="478"/>
          <ac:grpSpMkLst>
            <pc:docMk/>
            <pc:sldMk cId="2614291775" sldId="705"/>
            <ac:grpSpMk id="45" creationId="{7F31D63B-8DA3-E835-0127-D20A1728D7FB}"/>
          </ac:grpSpMkLst>
        </pc:grpChg>
        <pc:grpChg chg="del">
          <ac:chgData name="Choi Yong Seok" userId="29ea6c4f-dc10-4b17-9b49-e970b46c0171" providerId="ADAL" clId="{59D7A4DE-EBAB-4E18-8726-B715FAEBDF8A}" dt="2022-11-21T01:51:36.851" v="99" actId="478"/>
          <ac:grpSpMkLst>
            <pc:docMk/>
            <pc:sldMk cId="2614291775" sldId="705"/>
            <ac:grpSpMk id="46" creationId="{701200D6-CC3E-DC64-DC1C-3CA41D2E9097}"/>
          </ac:grpSpMkLst>
        </pc:grpChg>
        <pc:grpChg chg="del">
          <ac:chgData name="Choi Yong Seok" userId="29ea6c4f-dc10-4b17-9b49-e970b46c0171" providerId="ADAL" clId="{59D7A4DE-EBAB-4E18-8726-B715FAEBDF8A}" dt="2022-11-21T01:51:36.851" v="99" actId="478"/>
          <ac:grpSpMkLst>
            <pc:docMk/>
            <pc:sldMk cId="2614291775" sldId="705"/>
            <ac:grpSpMk id="47" creationId="{9DE643F6-8084-0306-FBF7-FFD2D70C2188}"/>
          </ac:grpSpMkLst>
        </pc:grpChg>
        <pc:picChg chg="del">
          <ac:chgData name="Choi Yong Seok" userId="29ea6c4f-dc10-4b17-9b49-e970b46c0171" providerId="ADAL" clId="{59D7A4DE-EBAB-4E18-8726-B715FAEBDF8A}" dt="2022-11-21T01:54:08.726" v="114" actId="478"/>
          <ac:picMkLst>
            <pc:docMk/>
            <pc:sldMk cId="2614291775" sldId="705"/>
            <ac:picMk id="15" creationId="{A003727F-A892-2FFC-E206-7BC60C10E5DD}"/>
          </ac:picMkLst>
        </pc:picChg>
        <pc:picChg chg="del">
          <ac:chgData name="Choi Yong Seok" userId="29ea6c4f-dc10-4b17-9b49-e970b46c0171" providerId="ADAL" clId="{59D7A4DE-EBAB-4E18-8726-B715FAEBDF8A}" dt="2022-11-21T01:54:08.726" v="114" actId="478"/>
          <ac:picMkLst>
            <pc:docMk/>
            <pc:sldMk cId="2614291775" sldId="705"/>
            <ac:picMk id="20" creationId="{3A9517E6-94B5-21B7-B198-5A18AC0069D3}"/>
          </ac:picMkLst>
        </pc:picChg>
        <pc:cxnChg chg="del mod">
          <ac:chgData name="Choi Yong Seok" userId="29ea6c4f-dc10-4b17-9b49-e970b46c0171" providerId="ADAL" clId="{59D7A4DE-EBAB-4E18-8726-B715FAEBDF8A}" dt="2022-11-21T01:54:08.726" v="114" actId="478"/>
          <ac:cxnSpMkLst>
            <pc:docMk/>
            <pc:sldMk cId="2614291775" sldId="705"/>
            <ac:cxnSpMk id="10" creationId="{C6861E55-C289-2807-EE99-C7AA3627DA5C}"/>
          </ac:cxnSpMkLst>
        </pc:cxnChg>
        <pc:cxnChg chg="del mod">
          <ac:chgData name="Choi Yong Seok" userId="29ea6c4f-dc10-4b17-9b49-e970b46c0171" providerId="ADAL" clId="{59D7A4DE-EBAB-4E18-8726-B715FAEBDF8A}" dt="2022-11-21T01:54:08.726" v="114" actId="478"/>
          <ac:cxnSpMkLst>
            <pc:docMk/>
            <pc:sldMk cId="2614291775" sldId="705"/>
            <ac:cxnSpMk id="17" creationId="{C908873C-B506-2BB0-C47B-4465790F4D01}"/>
          </ac:cxnSpMkLst>
        </pc:cxnChg>
      </pc:sldChg>
      <pc:sldChg chg="addSp delSp modSp mod">
        <pc:chgData name="Choi Yong Seok" userId="29ea6c4f-dc10-4b17-9b49-e970b46c0171" providerId="ADAL" clId="{59D7A4DE-EBAB-4E18-8726-B715FAEBDF8A}" dt="2022-11-21T02:22:32.021" v="638" actId="1076"/>
        <pc:sldMkLst>
          <pc:docMk/>
          <pc:sldMk cId="1144456023" sldId="873"/>
        </pc:sldMkLst>
        <pc:spChg chg="mod">
          <ac:chgData name="Choi Yong Seok" userId="29ea6c4f-dc10-4b17-9b49-e970b46c0171" providerId="ADAL" clId="{59D7A4DE-EBAB-4E18-8726-B715FAEBDF8A}" dt="2022-11-21T02:20:37.411" v="577" actId="403"/>
          <ac:spMkLst>
            <pc:docMk/>
            <pc:sldMk cId="1144456023" sldId="873"/>
            <ac:spMk id="5" creationId="{121808BF-FE34-9FDB-49B8-0295956D2308}"/>
          </ac:spMkLst>
        </pc:spChg>
        <pc:spChg chg="add mod">
          <ac:chgData name="Choi Yong Seok" userId="29ea6c4f-dc10-4b17-9b49-e970b46c0171" providerId="ADAL" clId="{59D7A4DE-EBAB-4E18-8726-B715FAEBDF8A}" dt="2022-11-21T02:21:45.150" v="627" actId="1076"/>
          <ac:spMkLst>
            <pc:docMk/>
            <pc:sldMk cId="1144456023" sldId="873"/>
            <ac:spMk id="7" creationId="{3E68C25F-4C4D-3AD2-7F87-98EB0C003909}"/>
          </ac:spMkLst>
        </pc:spChg>
        <pc:spChg chg="add mod">
          <ac:chgData name="Choi Yong Seok" userId="29ea6c4f-dc10-4b17-9b49-e970b46c0171" providerId="ADAL" clId="{59D7A4DE-EBAB-4E18-8726-B715FAEBDF8A}" dt="2022-11-21T02:22:32.021" v="638" actId="1076"/>
          <ac:spMkLst>
            <pc:docMk/>
            <pc:sldMk cId="1144456023" sldId="873"/>
            <ac:spMk id="8" creationId="{907B7FA4-A659-1ED5-067E-2C3A22A738D4}"/>
          </ac:spMkLst>
        </pc:spChg>
        <pc:grpChg chg="del">
          <ac:chgData name="Choi Yong Seok" userId="29ea6c4f-dc10-4b17-9b49-e970b46c0171" providerId="ADAL" clId="{59D7A4DE-EBAB-4E18-8726-B715FAEBDF8A}" dt="2022-11-21T02:20:19.906" v="545" actId="478"/>
          <ac:grpSpMkLst>
            <pc:docMk/>
            <pc:sldMk cId="1144456023" sldId="873"/>
            <ac:grpSpMk id="18" creationId="{50C05B24-0037-EB86-2A1E-18D4645FD159}"/>
          </ac:grpSpMkLst>
        </pc:grpChg>
        <pc:grpChg chg="del">
          <ac:chgData name="Choi Yong Seok" userId="29ea6c4f-dc10-4b17-9b49-e970b46c0171" providerId="ADAL" clId="{59D7A4DE-EBAB-4E18-8726-B715FAEBDF8A}" dt="2022-11-21T02:20:18.939" v="544" actId="478"/>
          <ac:grpSpMkLst>
            <pc:docMk/>
            <pc:sldMk cId="1144456023" sldId="873"/>
            <ac:grpSpMk id="26" creationId="{F6790316-A586-AFAF-C6F1-618505785641}"/>
          </ac:grpSpMkLst>
        </pc:grpChg>
        <pc:picChg chg="add mod">
          <ac:chgData name="Choi Yong Seok" userId="29ea6c4f-dc10-4b17-9b49-e970b46c0171" providerId="ADAL" clId="{59D7A4DE-EBAB-4E18-8726-B715FAEBDF8A}" dt="2022-11-21T02:20:44.922" v="582" actId="1076"/>
          <ac:picMkLst>
            <pc:docMk/>
            <pc:sldMk cId="1144456023" sldId="873"/>
            <ac:picMk id="6" creationId="{BB1A4E05-26A7-CC58-9390-7025A23D29DF}"/>
          </ac:picMkLst>
        </pc:picChg>
        <pc:picChg chg="del">
          <ac:chgData name="Choi Yong Seok" userId="29ea6c4f-dc10-4b17-9b49-e970b46c0171" providerId="ADAL" clId="{59D7A4DE-EBAB-4E18-8726-B715FAEBDF8A}" dt="2022-11-21T02:20:16.920" v="543" actId="478"/>
          <ac:picMkLst>
            <pc:docMk/>
            <pc:sldMk cId="1144456023" sldId="873"/>
            <ac:picMk id="14" creationId="{19B896E1-1994-075A-C257-7BEDD55E213F}"/>
          </ac:picMkLst>
        </pc:picChg>
      </pc:sldChg>
      <pc:sldChg chg="addSp delSp modSp mod">
        <pc:chgData name="Choi Yong Seok" userId="29ea6c4f-dc10-4b17-9b49-e970b46c0171" providerId="ADAL" clId="{59D7A4DE-EBAB-4E18-8726-B715FAEBDF8A}" dt="2022-11-21T02:19:27.132" v="541" actId="113"/>
        <pc:sldMkLst>
          <pc:docMk/>
          <pc:sldMk cId="4096803599" sldId="887"/>
        </pc:sldMkLst>
        <pc:spChg chg="del mod">
          <ac:chgData name="Choi Yong Seok" userId="29ea6c4f-dc10-4b17-9b49-e970b46c0171" providerId="ADAL" clId="{59D7A4DE-EBAB-4E18-8726-B715FAEBDF8A}" dt="2022-11-21T02:14:02.876" v="394" actId="478"/>
          <ac:spMkLst>
            <pc:docMk/>
            <pc:sldMk cId="4096803599" sldId="887"/>
            <ac:spMk id="3" creationId="{AF883A52-735F-F384-9DB7-00BDFCDEBEE5}"/>
          </ac:spMkLst>
        </pc:spChg>
        <pc:spChg chg="add mod">
          <ac:chgData name="Choi Yong Seok" userId="29ea6c4f-dc10-4b17-9b49-e970b46c0171" providerId="ADAL" clId="{59D7A4DE-EBAB-4E18-8726-B715FAEBDF8A}" dt="2022-11-21T02:14:07.160" v="399" actId="20577"/>
          <ac:spMkLst>
            <pc:docMk/>
            <pc:sldMk cId="4096803599" sldId="887"/>
            <ac:spMk id="5" creationId="{30BE6330-AFE9-4A89-DBE1-77F6552707C2}"/>
          </ac:spMkLst>
        </pc:spChg>
        <pc:spChg chg="add mod">
          <ac:chgData name="Choi Yong Seok" userId="29ea6c4f-dc10-4b17-9b49-e970b46c0171" providerId="ADAL" clId="{59D7A4DE-EBAB-4E18-8726-B715FAEBDF8A}" dt="2022-11-21T02:14:28.802" v="404" actId="20577"/>
          <ac:spMkLst>
            <pc:docMk/>
            <pc:sldMk cId="4096803599" sldId="887"/>
            <ac:spMk id="6" creationId="{84AEE0F7-DF6D-3044-2D94-53556433DD43}"/>
          </ac:spMkLst>
        </pc:spChg>
        <pc:spChg chg="add mod">
          <ac:chgData name="Choi Yong Seok" userId="29ea6c4f-dc10-4b17-9b49-e970b46c0171" providerId="ADAL" clId="{59D7A4DE-EBAB-4E18-8726-B715FAEBDF8A}" dt="2022-11-21T02:19:27.132" v="541" actId="113"/>
          <ac:spMkLst>
            <pc:docMk/>
            <pc:sldMk cId="4096803599" sldId="887"/>
            <ac:spMk id="9" creationId="{8E202021-C1C5-B8FE-2792-97833E3BB997}"/>
          </ac:spMkLst>
        </pc:spChg>
        <pc:spChg chg="del">
          <ac:chgData name="Choi Yong Seok" userId="29ea6c4f-dc10-4b17-9b49-e970b46c0171" providerId="ADAL" clId="{59D7A4DE-EBAB-4E18-8726-B715FAEBDF8A}" dt="2022-11-21T02:14:02.876" v="394" actId="478"/>
          <ac:spMkLst>
            <pc:docMk/>
            <pc:sldMk cId="4096803599" sldId="887"/>
            <ac:spMk id="16" creationId="{D2FA8DD9-5C0A-EBBF-91A6-5626C52C43FF}"/>
          </ac:spMkLst>
        </pc:spChg>
        <pc:picChg chg="add mod">
          <ac:chgData name="Choi Yong Seok" userId="29ea6c4f-dc10-4b17-9b49-e970b46c0171" providerId="ADAL" clId="{59D7A4DE-EBAB-4E18-8726-B715FAEBDF8A}" dt="2022-11-21T02:16:58.956" v="409" actId="1076"/>
          <ac:picMkLst>
            <pc:docMk/>
            <pc:sldMk cId="4096803599" sldId="887"/>
            <ac:picMk id="8" creationId="{6671402F-A3E2-7525-3A93-990CEBA8B0C9}"/>
          </ac:picMkLst>
        </pc:picChg>
        <pc:picChg chg="del">
          <ac:chgData name="Choi Yong Seok" userId="29ea6c4f-dc10-4b17-9b49-e970b46c0171" providerId="ADAL" clId="{59D7A4DE-EBAB-4E18-8726-B715FAEBDF8A}" dt="2022-11-21T02:00:28.400" v="307" actId="478"/>
          <ac:picMkLst>
            <pc:docMk/>
            <pc:sldMk cId="4096803599" sldId="887"/>
            <ac:picMk id="10" creationId="{F0A1D688-9ABA-1107-0E39-9E199AD31AE0}"/>
          </ac:picMkLst>
        </pc:picChg>
      </pc:sldChg>
      <pc:sldChg chg="del">
        <pc:chgData name="Choi Yong Seok" userId="29ea6c4f-dc10-4b17-9b49-e970b46c0171" providerId="ADAL" clId="{59D7A4DE-EBAB-4E18-8726-B715FAEBDF8A}" dt="2022-11-21T02:20:03.319" v="542" actId="47"/>
        <pc:sldMkLst>
          <pc:docMk/>
          <pc:sldMk cId="2028838664" sldId="947"/>
        </pc:sldMkLst>
      </pc:sldChg>
      <pc:sldChg chg="del">
        <pc:chgData name="Choi Yong Seok" userId="29ea6c4f-dc10-4b17-9b49-e970b46c0171" providerId="ADAL" clId="{59D7A4DE-EBAB-4E18-8726-B715FAEBDF8A}" dt="2022-11-21T02:22:50.564" v="640" actId="47"/>
        <pc:sldMkLst>
          <pc:docMk/>
          <pc:sldMk cId="3236442103" sldId="948"/>
        </pc:sldMkLst>
      </pc:sldChg>
      <pc:sldChg chg="del">
        <pc:chgData name="Choi Yong Seok" userId="29ea6c4f-dc10-4b17-9b49-e970b46c0171" providerId="ADAL" clId="{59D7A4DE-EBAB-4E18-8726-B715FAEBDF8A}" dt="2022-11-21T02:22:50.564" v="640" actId="47"/>
        <pc:sldMkLst>
          <pc:docMk/>
          <pc:sldMk cId="3583927554" sldId="949"/>
        </pc:sldMkLst>
      </pc:sldChg>
      <pc:sldChg chg="del">
        <pc:chgData name="Choi Yong Seok" userId="29ea6c4f-dc10-4b17-9b49-e970b46c0171" providerId="ADAL" clId="{59D7A4DE-EBAB-4E18-8726-B715FAEBDF8A}" dt="2022-11-21T02:22:50.564" v="640" actId="47"/>
        <pc:sldMkLst>
          <pc:docMk/>
          <pc:sldMk cId="509502371" sldId="950"/>
        </pc:sldMkLst>
      </pc:sldChg>
      <pc:sldChg chg="del">
        <pc:chgData name="Choi Yong Seok" userId="29ea6c4f-dc10-4b17-9b49-e970b46c0171" providerId="ADAL" clId="{59D7A4DE-EBAB-4E18-8726-B715FAEBDF8A}" dt="2022-11-21T02:22:50.564" v="640" actId="47"/>
        <pc:sldMkLst>
          <pc:docMk/>
          <pc:sldMk cId="186956079" sldId="951"/>
        </pc:sldMkLst>
      </pc:sldChg>
      <pc:sldChg chg="del">
        <pc:chgData name="Choi Yong Seok" userId="29ea6c4f-dc10-4b17-9b49-e970b46c0171" providerId="ADAL" clId="{59D7A4DE-EBAB-4E18-8726-B715FAEBDF8A}" dt="2022-11-21T02:22:50.564" v="640" actId="47"/>
        <pc:sldMkLst>
          <pc:docMk/>
          <pc:sldMk cId="1881201319" sldId="952"/>
        </pc:sldMkLst>
      </pc:sldChg>
      <pc:sldChg chg="del">
        <pc:chgData name="Choi Yong Seok" userId="29ea6c4f-dc10-4b17-9b49-e970b46c0171" providerId="ADAL" clId="{59D7A4DE-EBAB-4E18-8726-B715FAEBDF8A}" dt="2022-11-21T02:22:50.564" v="640" actId="47"/>
        <pc:sldMkLst>
          <pc:docMk/>
          <pc:sldMk cId="1971589274" sldId="953"/>
        </pc:sldMkLst>
      </pc:sldChg>
      <pc:sldChg chg="del">
        <pc:chgData name="Choi Yong Seok" userId="29ea6c4f-dc10-4b17-9b49-e970b46c0171" providerId="ADAL" clId="{59D7A4DE-EBAB-4E18-8726-B715FAEBDF8A}" dt="2022-11-21T02:22:50.564" v="640" actId="47"/>
        <pc:sldMkLst>
          <pc:docMk/>
          <pc:sldMk cId="134426508" sldId="954"/>
        </pc:sldMkLst>
      </pc:sldChg>
      <pc:sldChg chg="del">
        <pc:chgData name="Choi Yong Seok" userId="29ea6c4f-dc10-4b17-9b49-e970b46c0171" providerId="ADAL" clId="{59D7A4DE-EBAB-4E18-8726-B715FAEBDF8A}" dt="2022-11-21T02:22:50.564" v="640" actId="47"/>
        <pc:sldMkLst>
          <pc:docMk/>
          <pc:sldMk cId="680660371" sldId="955"/>
        </pc:sldMkLst>
      </pc:sldChg>
      <pc:sldChg chg="del">
        <pc:chgData name="Choi Yong Seok" userId="29ea6c4f-dc10-4b17-9b49-e970b46c0171" providerId="ADAL" clId="{59D7A4DE-EBAB-4E18-8726-B715FAEBDF8A}" dt="2022-11-21T02:22:50.564" v="640" actId="47"/>
        <pc:sldMkLst>
          <pc:docMk/>
          <pc:sldMk cId="1601472436" sldId="956"/>
        </pc:sldMkLst>
      </pc:sldChg>
      <pc:sldChg chg="del">
        <pc:chgData name="Choi Yong Seok" userId="29ea6c4f-dc10-4b17-9b49-e970b46c0171" providerId="ADAL" clId="{59D7A4DE-EBAB-4E18-8726-B715FAEBDF8A}" dt="2022-11-21T02:22:50.564" v="640" actId="47"/>
        <pc:sldMkLst>
          <pc:docMk/>
          <pc:sldMk cId="1992262257" sldId="957"/>
        </pc:sldMkLst>
      </pc:sldChg>
      <pc:sldChg chg="del">
        <pc:chgData name="Choi Yong Seok" userId="29ea6c4f-dc10-4b17-9b49-e970b46c0171" providerId="ADAL" clId="{59D7A4DE-EBAB-4E18-8726-B715FAEBDF8A}" dt="2022-11-21T02:22:50.564" v="640" actId="47"/>
        <pc:sldMkLst>
          <pc:docMk/>
          <pc:sldMk cId="2862452892" sldId="958"/>
        </pc:sldMkLst>
      </pc:sldChg>
      <pc:sldChg chg="del">
        <pc:chgData name="Choi Yong Seok" userId="29ea6c4f-dc10-4b17-9b49-e970b46c0171" providerId="ADAL" clId="{59D7A4DE-EBAB-4E18-8726-B715FAEBDF8A}" dt="2022-11-21T02:22:50.564" v="640" actId="47"/>
        <pc:sldMkLst>
          <pc:docMk/>
          <pc:sldMk cId="195677537" sldId="959"/>
        </pc:sldMkLst>
      </pc:sldChg>
      <pc:sldChg chg="del">
        <pc:chgData name="Choi Yong Seok" userId="29ea6c4f-dc10-4b17-9b49-e970b46c0171" providerId="ADAL" clId="{59D7A4DE-EBAB-4E18-8726-B715FAEBDF8A}" dt="2022-11-21T02:22:50.564" v="640" actId="47"/>
        <pc:sldMkLst>
          <pc:docMk/>
          <pc:sldMk cId="1445954045" sldId="960"/>
        </pc:sldMkLst>
      </pc:sldChg>
      <pc:sldChg chg="del">
        <pc:chgData name="Choi Yong Seok" userId="29ea6c4f-dc10-4b17-9b49-e970b46c0171" providerId="ADAL" clId="{59D7A4DE-EBAB-4E18-8726-B715FAEBDF8A}" dt="2022-11-21T02:22:50.564" v="640" actId="47"/>
        <pc:sldMkLst>
          <pc:docMk/>
          <pc:sldMk cId="1141950525" sldId="961"/>
        </pc:sldMkLst>
      </pc:sldChg>
      <pc:sldChg chg="addSp delSp modSp add mod">
        <pc:chgData name="Choi Yong Seok" userId="29ea6c4f-dc10-4b17-9b49-e970b46c0171" providerId="ADAL" clId="{59D7A4DE-EBAB-4E18-8726-B715FAEBDF8A}" dt="2022-11-21T02:03:46.375" v="388" actId="14100"/>
        <pc:sldMkLst>
          <pc:docMk/>
          <pc:sldMk cId="593477171" sldId="962"/>
        </pc:sldMkLst>
        <pc:spChg chg="del">
          <ac:chgData name="Choi Yong Seok" userId="29ea6c4f-dc10-4b17-9b49-e970b46c0171" providerId="ADAL" clId="{59D7A4DE-EBAB-4E18-8726-B715FAEBDF8A}" dt="2022-11-21T02:03:03.346" v="375" actId="478"/>
          <ac:spMkLst>
            <pc:docMk/>
            <pc:sldMk cId="593477171" sldId="962"/>
            <ac:spMk id="3" creationId="{AF883A52-735F-F384-9DB7-00BDFCDEBEE5}"/>
          </ac:spMkLst>
        </pc:spChg>
        <pc:spChg chg="add mod">
          <ac:chgData name="Choi Yong Seok" userId="29ea6c4f-dc10-4b17-9b49-e970b46c0171" providerId="ADAL" clId="{59D7A4DE-EBAB-4E18-8726-B715FAEBDF8A}" dt="2022-11-21T02:03:46.375" v="388" actId="14100"/>
          <ac:spMkLst>
            <pc:docMk/>
            <pc:sldMk cId="593477171" sldId="962"/>
            <ac:spMk id="6" creationId="{75B03CCD-C10C-6415-C8C9-0437D5D1EB1C}"/>
          </ac:spMkLst>
        </pc:spChg>
        <pc:spChg chg="mod">
          <ac:chgData name="Choi Yong Seok" userId="29ea6c4f-dc10-4b17-9b49-e970b46c0171" providerId="ADAL" clId="{59D7A4DE-EBAB-4E18-8726-B715FAEBDF8A}" dt="2022-11-21T02:03:33.447" v="382" actId="21"/>
          <ac:spMkLst>
            <pc:docMk/>
            <pc:sldMk cId="593477171" sldId="962"/>
            <ac:spMk id="9" creationId="{3EA9D5DD-87B4-E76D-B392-4A7814BE9CE7}"/>
          </ac:spMkLst>
        </pc:spChg>
        <pc:spChg chg="del">
          <ac:chgData name="Choi Yong Seok" userId="29ea6c4f-dc10-4b17-9b49-e970b46c0171" providerId="ADAL" clId="{59D7A4DE-EBAB-4E18-8726-B715FAEBDF8A}" dt="2022-11-21T02:03:04.477" v="376" actId="478"/>
          <ac:spMkLst>
            <pc:docMk/>
            <pc:sldMk cId="593477171" sldId="962"/>
            <ac:spMk id="29" creationId="{627918FC-786D-2A4F-1183-29D381DD18EF}"/>
          </ac:spMkLst>
        </pc:spChg>
      </pc:sldChg>
      <pc:sldChg chg="addSp delSp modSp add mod">
        <pc:chgData name="Choi Yong Seok" userId="29ea6c4f-dc10-4b17-9b49-e970b46c0171" providerId="ADAL" clId="{59D7A4DE-EBAB-4E18-8726-B715FAEBDF8A}" dt="2022-11-21T02:09:18.504" v="389" actId="478"/>
        <pc:sldMkLst>
          <pc:docMk/>
          <pc:sldMk cId="3647691499" sldId="963"/>
        </pc:sldMkLst>
        <pc:spChg chg="del">
          <ac:chgData name="Choi Yong Seok" userId="29ea6c4f-dc10-4b17-9b49-e970b46c0171" providerId="ADAL" clId="{59D7A4DE-EBAB-4E18-8726-B715FAEBDF8A}" dt="2022-11-21T02:02:11.491" v="354" actId="478"/>
          <ac:spMkLst>
            <pc:docMk/>
            <pc:sldMk cId="3647691499" sldId="963"/>
            <ac:spMk id="3" creationId="{AF883A52-735F-F384-9DB7-00BDFCDEBEE5}"/>
          </ac:spMkLst>
        </pc:spChg>
        <pc:spChg chg="add mod">
          <ac:chgData name="Choi Yong Seok" userId="29ea6c4f-dc10-4b17-9b49-e970b46c0171" providerId="ADAL" clId="{59D7A4DE-EBAB-4E18-8726-B715FAEBDF8A}" dt="2022-11-21T02:02:45.355" v="367" actId="2710"/>
          <ac:spMkLst>
            <pc:docMk/>
            <pc:sldMk cId="3647691499" sldId="963"/>
            <ac:spMk id="6" creationId="{18B90784-B637-1576-0864-E4514294516A}"/>
          </ac:spMkLst>
        </pc:spChg>
        <pc:spChg chg="del">
          <ac:chgData name="Choi Yong Seok" userId="29ea6c4f-dc10-4b17-9b49-e970b46c0171" providerId="ADAL" clId="{59D7A4DE-EBAB-4E18-8726-B715FAEBDF8A}" dt="2022-11-21T02:02:47.091" v="368" actId="478"/>
          <ac:spMkLst>
            <pc:docMk/>
            <pc:sldMk cId="3647691499" sldId="963"/>
            <ac:spMk id="9" creationId="{3EA9D5DD-87B4-E76D-B392-4A7814BE9CE7}"/>
          </ac:spMkLst>
        </pc:spChg>
        <pc:spChg chg="mod">
          <ac:chgData name="Choi Yong Seok" userId="29ea6c4f-dc10-4b17-9b49-e970b46c0171" providerId="ADAL" clId="{59D7A4DE-EBAB-4E18-8726-B715FAEBDF8A}" dt="2022-11-21T02:03:22.872" v="380" actId="1076"/>
          <ac:spMkLst>
            <pc:docMk/>
            <pc:sldMk cId="3647691499" sldId="963"/>
            <ac:spMk id="29" creationId="{627918FC-786D-2A4F-1183-29D381DD18EF}"/>
          </ac:spMkLst>
        </pc:spChg>
        <pc:picChg chg="add del mod">
          <ac:chgData name="Choi Yong Seok" userId="29ea6c4f-dc10-4b17-9b49-e970b46c0171" providerId="ADAL" clId="{59D7A4DE-EBAB-4E18-8726-B715FAEBDF8A}" dt="2022-11-21T02:09:18.504" v="389" actId="478"/>
          <ac:picMkLst>
            <pc:docMk/>
            <pc:sldMk cId="3647691499" sldId="963"/>
            <ac:picMk id="8" creationId="{7AF8E984-54F0-2255-5588-9EA6BA0BB97D}"/>
          </ac:picMkLst>
        </pc:picChg>
      </pc:sldChg>
      <pc:sldChg chg="addSp delSp modSp add mod modNotesTx">
        <pc:chgData name="Choi Yong Seok" userId="29ea6c4f-dc10-4b17-9b49-e970b46c0171" providerId="ADAL" clId="{59D7A4DE-EBAB-4E18-8726-B715FAEBDF8A}" dt="2022-11-28T08:25:14.484" v="3395" actId="20577"/>
        <pc:sldMkLst>
          <pc:docMk/>
          <pc:sldMk cId="99390845" sldId="964"/>
        </pc:sldMkLst>
        <pc:spChg chg="add mod">
          <ac:chgData name="Choi Yong Seok" userId="29ea6c4f-dc10-4b17-9b49-e970b46c0171" providerId="ADAL" clId="{59D7A4DE-EBAB-4E18-8726-B715FAEBDF8A}" dt="2022-11-28T06:09:45.126" v="3358" actId="113"/>
          <ac:spMkLst>
            <pc:docMk/>
            <pc:sldMk cId="99390845" sldId="964"/>
            <ac:spMk id="3" creationId="{A140D2AC-2818-290E-86B1-C98A3BA6E54C}"/>
          </ac:spMkLst>
        </pc:spChg>
        <pc:spChg chg="mod">
          <ac:chgData name="Choi Yong Seok" userId="29ea6c4f-dc10-4b17-9b49-e970b46c0171" providerId="ADAL" clId="{59D7A4DE-EBAB-4E18-8726-B715FAEBDF8A}" dt="2022-11-21T02:22:58.176" v="680" actId="20577"/>
          <ac:spMkLst>
            <pc:docMk/>
            <pc:sldMk cId="99390845" sldId="964"/>
            <ac:spMk id="5" creationId="{121808BF-FE34-9FDB-49B8-0295956D2308}"/>
          </ac:spMkLst>
        </pc:spChg>
        <pc:spChg chg="del">
          <ac:chgData name="Choi Yong Seok" userId="29ea6c4f-dc10-4b17-9b49-e970b46c0171" providerId="ADAL" clId="{59D7A4DE-EBAB-4E18-8726-B715FAEBDF8A}" dt="2022-11-21T02:23:01.156" v="682" actId="478"/>
          <ac:spMkLst>
            <pc:docMk/>
            <pc:sldMk cId="99390845" sldId="964"/>
            <ac:spMk id="7" creationId="{3E68C25F-4C4D-3AD2-7F87-98EB0C003909}"/>
          </ac:spMkLst>
        </pc:spChg>
        <pc:spChg chg="del mod">
          <ac:chgData name="Choi Yong Seok" userId="29ea6c4f-dc10-4b17-9b49-e970b46c0171" providerId="ADAL" clId="{59D7A4DE-EBAB-4E18-8726-B715FAEBDF8A}" dt="2022-11-21T02:23:02.267" v="684" actId="478"/>
          <ac:spMkLst>
            <pc:docMk/>
            <pc:sldMk cId="99390845" sldId="964"/>
            <ac:spMk id="8" creationId="{907B7FA4-A659-1ED5-067E-2C3A22A738D4}"/>
          </ac:spMkLst>
        </pc:spChg>
        <pc:spChg chg="add mod">
          <ac:chgData name="Choi Yong Seok" userId="29ea6c4f-dc10-4b17-9b49-e970b46c0171" providerId="ADAL" clId="{59D7A4DE-EBAB-4E18-8726-B715FAEBDF8A}" dt="2022-11-21T02:26:21.678" v="860" actId="1076"/>
          <ac:spMkLst>
            <pc:docMk/>
            <pc:sldMk cId="99390845" sldId="964"/>
            <ac:spMk id="9" creationId="{53102B85-2279-1428-790B-311AA2286C29}"/>
          </ac:spMkLst>
        </pc:spChg>
        <pc:spChg chg="add mod">
          <ac:chgData name="Choi Yong Seok" userId="29ea6c4f-dc10-4b17-9b49-e970b46c0171" providerId="ADAL" clId="{59D7A4DE-EBAB-4E18-8726-B715FAEBDF8A}" dt="2022-11-28T06:09:47.293" v="3359" actId="113"/>
          <ac:spMkLst>
            <pc:docMk/>
            <pc:sldMk cId="99390845" sldId="964"/>
            <ac:spMk id="10" creationId="{1CA2260B-9E5E-327F-A367-EB71C4090B5B}"/>
          </ac:spMkLst>
        </pc:spChg>
        <pc:spChg chg="add mod">
          <ac:chgData name="Choi Yong Seok" userId="29ea6c4f-dc10-4b17-9b49-e970b46c0171" providerId="ADAL" clId="{59D7A4DE-EBAB-4E18-8726-B715FAEBDF8A}" dt="2022-11-28T06:09:49.858" v="3360" actId="113"/>
          <ac:spMkLst>
            <pc:docMk/>
            <pc:sldMk cId="99390845" sldId="964"/>
            <ac:spMk id="12" creationId="{608C6131-F2F2-9F80-60EC-7BFBE85D4EE7}"/>
          </ac:spMkLst>
        </pc:spChg>
        <pc:spChg chg="add mod">
          <ac:chgData name="Choi Yong Seok" userId="29ea6c4f-dc10-4b17-9b49-e970b46c0171" providerId="ADAL" clId="{59D7A4DE-EBAB-4E18-8726-B715FAEBDF8A}" dt="2022-11-28T06:09:51.809" v="3361" actId="113"/>
          <ac:spMkLst>
            <pc:docMk/>
            <pc:sldMk cId="99390845" sldId="964"/>
            <ac:spMk id="14" creationId="{6F729E6C-866C-B00C-A84B-DE4166C2149C}"/>
          </ac:spMkLst>
        </pc:spChg>
        <pc:spChg chg="add mod">
          <ac:chgData name="Choi Yong Seok" userId="29ea6c4f-dc10-4b17-9b49-e970b46c0171" providerId="ADAL" clId="{59D7A4DE-EBAB-4E18-8726-B715FAEBDF8A}" dt="2022-11-28T06:10:19.657" v="3367" actId="115"/>
          <ac:spMkLst>
            <pc:docMk/>
            <pc:sldMk cId="99390845" sldId="964"/>
            <ac:spMk id="15" creationId="{AF868CA6-5FE3-8874-54E6-BD035C3FEC58}"/>
          </ac:spMkLst>
        </pc:spChg>
        <pc:spChg chg="add mod">
          <ac:chgData name="Choi Yong Seok" userId="29ea6c4f-dc10-4b17-9b49-e970b46c0171" providerId="ADAL" clId="{59D7A4DE-EBAB-4E18-8726-B715FAEBDF8A}" dt="2022-11-28T06:09:53.949" v="3362" actId="113"/>
          <ac:spMkLst>
            <pc:docMk/>
            <pc:sldMk cId="99390845" sldId="964"/>
            <ac:spMk id="16" creationId="{C0ED0C4E-6B6D-E123-745A-F4330BE2EBEB}"/>
          </ac:spMkLst>
        </pc:spChg>
        <pc:spChg chg="add mod">
          <ac:chgData name="Choi Yong Seok" userId="29ea6c4f-dc10-4b17-9b49-e970b46c0171" providerId="ADAL" clId="{59D7A4DE-EBAB-4E18-8726-B715FAEBDF8A}" dt="2022-11-28T06:10:26.854" v="3377" actId="1038"/>
          <ac:spMkLst>
            <pc:docMk/>
            <pc:sldMk cId="99390845" sldId="964"/>
            <ac:spMk id="17" creationId="{1136DE8B-23D7-0DCB-F42B-1EAC05741898}"/>
          </ac:spMkLst>
        </pc:spChg>
        <pc:spChg chg="add mod">
          <ac:chgData name="Choi Yong Seok" userId="29ea6c4f-dc10-4b17-9b49-e970b46c0171" providerId="ADAL" clId="{59D7A4DE-EBAB-4E18-8726-B715FAEBDF8A}" dt="2022-11-28T06:09:56.062" v="3363" actId="113"/>
          <ac:spMkLst>
            <pc:docMk/>
            <pc:sldMk cId="99390845" sldId="964"/>
            <ac:spMk id="18" creationId="{551E4F93-884F-5CDD-6F9D-B1C545EE7362}"/>
          </ac:spMkLst>
        </pc:spChg>
        <pc:spChg chg="add mod">
          <ac:chgData name="Choi Yong Seok" userId="29ea6c4f-dc10-4b17-9b49-e970b46c0171" providerId="ADAL" clId="{59D7A4DE-EBAB-4E18-8726-B715FAEBDF8A}" dt="2022-11-28T06:14:50.397" v="3380" actId="1076"/>
          <ac:spMkLst>
            <pc:docMk/>
            <pc:sldMk cId="99390845" sldId="964"/>
            <ac:spMk id="19" creationId="{827461C0-83C3-0CB1-E9F6-9C5A52F57563}"/>
          </ac:spMkLst>
        </pc:spChg>
        <pc:spChg chg="add mod">
          <ac:chgData name="Choi Yong Seok" userId="29ea6c4f-dc10-4b17-9b49-e970b46c0171" providerId="ADAL" clId="{59D7A4DE-EBAB-4E18-8726-B715FAEBDF8A}" dt="2022-11-28T06:14:50.397" v="3380" actId="1076"/>
          <ac:spMkLst>
            <pc:docMk/>
            <pc:sldMk cId="99390845" sldId="964"/>
            <ac:spMk id="20" creationId="{B27137E6-3282-40F8-7B59-33C3FE7CAB7C}"/>
          </ac:spMkLst>
        </pc:spChg>
        <pc:spChg chg="add mod">
          <ac:chgData name="Choi Yong Seok" userId="29ea6c4f-dc10-4b17-9b49-e970b46c0171" providerId="ADAL" clId="{59D7A4DE-EBAB-4E18-8726-B715FAEBDF8A}" dt="2022-11-28T06:14:50.397" v="3380" actId="1076"/>
          <ac:spMkLst>
            <pc:docMk/>
            <pc:sldMk cId="99390845" sldId="964"/>
            <ac:spMk id="21" creationId="{C2F13EAA-4F9C-64F4-8D27-04A78ABBB7E7}"/>
          </ac:spMkLst>
        </pc:spChg>
        <pc:spChg chg="add mod">
          <ac:chgData name="Choi Yong Seok" userId="29ea6c4f-dc10-4b17-9b49-e970b46c0171" providerId="ADAL" clId="{59D7A4DE-EBAB-4E18-8726-B715FAEBDF8A}" dt="2022-11-28T06:14:50.397" v="3380" actId="1076"/>
          <ac:spMkLst>
            <pc:docMk/>
            <pc:sldMk cId="99390845" sldId="964"/>
            <ac:spMk id="22" creationId="{2634B152-FE9F-032E-0B90-3CF437C2B8C2}"/>
          </ac:spMkLst>
        </pc:spChg>
        <pc:picChg chg="del">
          <ac:chgData name="Choi Yong Seok" userId="29ea6c4f-dc10-4b17-9b49-e970b46c0171" providerId="ADAL" clId="{59D7A4DE-EBAB-4E18-8726-B715FAEBDF8A}" dt="2022-11-21T02:23:00.104" v="681" actId="478"/>
          <ac:picMkLst>
            <pc:docMk/>
            <pc:sldMk cId="99390845" sldId="964"/>
            <ac:picMk id="6" creationId="{BB1A4E05-26A7-CC58-9390-7025A23D29DF}"/>
          </ac:picMkLst>
        </pc:picChg>
        <pc:picChg chg="add mod modCrop">
          <ac:chgData name="Choi Yong Seok" userId="29ea6c4f-dc10-4b17-9b49-e970b46c0171" providerId="ADAL" clId="{59D7A4DE-EBAB-4E18-8726-B715FAEBDF8A}" dt="2022-11-21T02:26:17.751" v="859" actId="1076"/>
          <ac:picMkLst>
            <pc:docMk/>
            <pc:sldMk cId="99390845" sldId="964"/>
            <ac:picMk id="13" creationId="{B7184E7D-44EA-B71D-2B73-31433954136F}"/>
          </ac:picMkLst>
        </pc:picChg>
      </pc:sldChg>
      <pc:sldChg chg="addSp delSp modSp add mod">
        <pc:chgData name="Choi Yong Seok" userId="29ea6c4f-dc10-4b17-9b49-e970b46c0171" providerId="ADAL" clId="{59D7A4DE-EBAB-4E18-8726-B715FAEBDF8A}" dt="2022-11-28T06:10:41.148" v="3378" actId="113"/>
        <pc:sldMkLst>
          <pc:docMk/>
          <pc:sldMk cId="1363468959" sldId="965"/>
        </pc:sldMkLst>
        <pc:spChg chg="del">
          <ac:chgData name="Choi Yong Seok" userId="29ea6c4f-dc10-4b17-9b49-e970b46c0171" providerId="ADAL" clId="{59D7A4DE-EBAB-4E18-8726-B715FAEBDF8A}" dt="2022-11-21T02:38:40.096" v="1376" actId="478"/>
          <ac:spMkLst>
            <pc:docMk/>
            <pc:sldMk cId="1363468959" sldId="965"/>
            <ac:spMk id="3" creationId="{A140D2AC-2818-290E-86B1-C98A3BA6E54C}"/>
          </ac:spMkLst>
        </pc:spChg>
        <pc:spChg chg="add mod">
          <ac:chgData name="Choi Yong Seok" userId="29ea6c4f-dc10-4b17-9b49-e970b46c0171" providerId="ADAL" clId="{59D7A4DE-EBAB-4E18-8726-B715FAEBDF8A}" dt="2022-11-28T06:10:41.148" v="3378" actId="113"/>
          <ac:spMkLst>
            <pc:docMk/>
            <pc:sldMk cId="1363468959" sldId="965"/>
            <ac:spMk id="6" creationId="{57446AC7-2CF2-EEB4-6B74-374606B41E5E}"/>
          </ac:spMkLst>
        </pc:spChg>
        <pc:spChg chg="add mod">
          <ac:chgData name="Choi Yong Seok" userId="29ea6c4f-dc10-4b17-9b49-e970b46c0171" providerId="ADAL" clId="{59D7A4DE-EBAB-4E18-8726-B715FAEBDF8A}" dt="2022-11-21T02:38:50.838" v="1380" actId="1076"/>
          <ac:spMkLst>
            <pc:docMk/>
            <pc:sldMk cId="1363468959" sldId="965"/>
            <ac:spMk id="7" creationId="{C9CB2EBA-E92A-C014-9D09-7D5D8CD1EF0E}"/>
          </ac:spMkLst>
        </pc:spChg>
        <pc:spChg chg="add mod">
          <ac:chgData name="Choi Yong Seok" userId="29ea6c4f-dc10-4b17-9b49-e970b46c0171" providerId="ADAL" clId="{59D7A4DE-EBAB-4E18-8726-B715FAEBDF8A}" dt="2022-11-21T02:38:50.838" v="1380" actId="1076"/>
          <ac:spMkLst>
            <pc:docMk/>
            <pc:sldMk cId="1363468959" sldId="965"/>
            <ac:spMk id="8" creationId="{0356B44A-536F-6BF8-6A72-F4B5DE4DD92D}"/>
          </ac:spMkLst>
        </pc:spChg>
        <pc:spChg chg="del">
          <ac:chgData name="Choi Yong Seok" userId="29ea6c4f-dc10-4b17-9b49-e970b46c0171" providerId="ADAL" clId="{59D7A4DE-EBAB-4E18-8726-B715FAEBDF8A}" dt="2022-11-21T02:38:36.448" v="1375" actId="478"/>
          <ac:spMkLst>
            <pc:docMk/>
            <pc:sldMk cId="1363468959" sldId="965"/>
            <ac:spMk id="9" creationId="{53102B85-2279-1428-790B-311AA2286C29}"/>
          </ac:spMkLst>
        </pc:spChg>
        <pc:spChg chg="del">
          <ac:chgData name="Choi Yong Seok" userId="29ea6c4f-dc10-4b17-9b49-e970b46c0171" providerId="ADAL" clId="{59D7A4DE-EBAB-4E18-8726-B715FAEBDF8A}" dt="2022-11-21T02:38:40.096" v="1376" actId="478"/>
          <ac:spMkLst>
            <pc:docMk/>
            <pc:sldMk cId="1363468959" sldId="965"/>
            <ac:spMk id="10" creationId="{1CA2260B-9E5E-327F-A367-EB71C4090B5B}"/>
          </ac:spMkLst>
        </pc:spChg>
        <pc:spChg chg="del">
          <ac:chgData name="Choi Yong Seok" userId="29ea6c4f-dc10-4b17-9b49-e970b46c0171" providerId="ADAL" clId="{59D7A4DE-EBAB-4E18-8726-B715FAEBDF8A}" dt="2022-11-21T02:38:40.096" v="1376" actId="478"/>
          <ac:spMkLst>
            <pc:docMk/>
            <pc:sldMk cId="1363468959" sldId="965"/>
            <ac:spMk id="12" creationId="{608C6131-F2F2-9F80-60EC-7BFBE85D4EE7}"/>
          </ac:spMkLst>
        </pc:spChg>
        <pc:spChg chg="del">
          <ac:chgData name="Choi Yong Seok" userId="29ea6c4f-dc10-4b17-9b49-e970b46c0171" providerId="ADAL" clId="{59D7A4DE-EBAB-4E18-8726-B715FAEBDF8A}" dt="2022-11-21T02:38:40.096" v="1376" actId="478"/>
          <ac:spMkLst>
            <pc:docMk/>
            <pc:sldMk cId="1363468959" sldId="965"/>
            <ac:spMk id="14" creationId="{6F729E6C-866C-B00C-A84B-DE4166C2149C}"/>
          </ac:spMkLst>
        </pc:spChg>
        <pc:spChg chg="del">
          <ac:chgData name="Choi Yong Seok" userId="29ea6c4f-dc10-4b17-9b49-e970b46c0171" providerId="ADAL" clId="{59D7A4DE-EBAB-4E18-8726-B715FAEBDF8A}" dt="2022-11-21T02:38:36.448" v="1375" actId="478"/>
          <ac:spMkLst>
            <pc:docMk/>
            <pc:sldMk cId="1363468959" sldId="965"/>
            <ac:spMk id="15" creationId="{AF868CA6-5FE3-8874-54E6-BD035C3FEC58}"/>
          </ac:spMkLst>
        </pc:spChg>
        <pc:spChg chg="del">
          <ac:chgData name="Choi Yong Seok" userId="29ea6c4f-dc10-4b17-9b49-e970b46c0171" providerId="ADAL" clId="{59D7A4DE-EBAB-4E18-8726-B715FAEBDF8A}" dt="2022-11-21T02:38:40.096" v="1376" actId="478"/>
          <ac:spMkLst>
            <pc:docMk/>
            <pc:sldMk cId="1363468959" sldId="965"/>
            <ac:spMk id="16" creationId="{C0ED0C4E-6B6D-E123-745A-F4330BE2EBEB}"/>
          </ac:spMkLst>
        </pc:spChg>
        <pc:spChg chg="del">
          <ac:chgData name="Choi Yong Seok" userId="29ea6c4f-dc10-4b17-9b49-e970b46c0171" providerId="ADAL" clId="{59D7A4DE-EBAB-4E18-8726-B715FAEBDF8A}" dt="2022-11-21T02:38:36.448" v="1375" actId="478"/>
          <ac:spMkLst>
            <pc:docMk/>
            <pc:sldMk cId="1363468959" sldId="965"/>
            <ac:spMk id="17" creationId="{1136DE8B-23D7-0DCB-F42B-1EAC05741898}"/>
          </ac:spMkLst>
        </pc:spChg>
        <pc:spChg chg="del">
          <ac:chgData name="Choi Yong Seok" userId="29ea6c4f-dc10-4b17-9b49-e970b46c0171" providerId="ADAL" clId="{59D7A4DE-EBAB-4E18-8726-B715FAEBDF8A}" dt="2022-11-21T02:38:44.558" v="1377" actId="21"/>
          <ac:spMkLst>
            <pc:docMk/>
            <pc:sldMk cId="1363468959" sldId="965"/>
            <ac:spMk id="18" creationId="{551E4F93-884F-5CDD-6F9D-B1C545EE7362}"/>
          </ac:spMkLst>
        </pc:spChg>
        <pc:spChg chg="del">
          <ac:chgData name="Choi Yong Seok" userId="29ea6c4f-dc10-4b17-9b49-e970b46c0171" providerId="ADAL" clId="{59D7A4DE-EBAB-4E18-8726-B715FAEBDF8A}" dt="2022-11-21T02:38:44.558" v="1377" actId="21"/>
          <ac:spMkLst>
            <pc:docMk/>
            <pc:sldMk cId="1363468959" sldId="965"/>
            <ac:spMk id="19" creationId="{827461C0-83C3-0CB1-E9F6-9C5A52F57563}"/>
          </ac:spMkLst>
        </pc:spChg>
        <pc:spChg chg="del">
          <ac:chgData name="Choi Yong Seok" userId="29ea6c4f-dc10-4b17-9b49-e970b46c0171" providerId="ADAL" clId="{59D7A4DE-EBAB-4E18-8726-B715FAEBDF8A}" dt="2022-11-21T02:38:44.558" v="1377" actId="21"/>
          <ac:spMkLst>
            <pc:docMk/>
            <pc:sldMk cId="1363468959" sldId="965"/>
            <ac:spMk id="20" creationId="{B27137E6-3282-40F8-7B59-33C3FE7CAB7C}"/>
          </ac:spMkLst>
        </pc:spChg>
        <pc:spChg chg="del">
          <ac:chgData name="Choi Yong Seok" userId="29ea6c4f-dc10-4b17-9b49-e970b46c0171" providerId="ADAL" clId="{59D7A4DE-EBAB-4E18-8726-B715FAEBDF8A}" dt="2022-11-21T02:38:46.685" v="1378" actId="478"/>
          <ac:spMkLst>
            <pc:docMk/>
            <pc:sldMk cId="1363468959" sldId="965"/>
            <ac:spMk id="21" creationId="{C2F13EAA-4F9C-64F4-8D27-04A78ABBB7E7}"/>
          </ac:spMkLst>
        </pc:spChg>
        <pc:spChg chg="del">
          <ac:chgData name="Choi Yong Seok" userId="29ea6c4f-dc10-4b17-9b49-e970b46c0171" providerId="ADAL" clId="{59D7A4DE-EBAB-4E18-8726-B715FAEBDF8A}" dt="2022-11-21T02:38:46.685" v="1378" actId="478"/>
          <ac:spMkLst>
            <pc:docMk/>
            <pc:sldMk cId="1363468959" sldId="965"/>
            <ac:spMk id="22" creationId="{2634B152-FE9F-032E-0B90-3CF437C2B8C2}"/>
          </ac:spMkLst>
        </pc:spChg>
        <pc:spChg chg="add mod">
          <ac:chgData name="Choi Yong Seok" userId="29ea6c4f-dc10-4b17-9b49-e970b46c0171" providerId="ADAL" clId="{59D7A4DE-EBAB-4E18-8726-B715FAEBDF8A}" dt="2022-11-21T02:39:10.952" v="1383" actId="1076"/>
          <ac:spMkLst>
            <pc:docMk/>
            <pc:sldMk cId="1363468959" sldId="965"/>
            <ac:spMk id="23" creationId="{F0848C2D-F234-7DC9-B619-E60E49DE11B3}"/>
          </ac:spMkLst>
        </pc:spChg>
        <pc:spChg chg="add mod">
          <ac:chgData name="Choi Yong Seok" userId="29ea6c4f-dc10-4b17-9b49-e970b46c0171" providerId="ADAL" clId="{59D7A4DE-EBAB-4E18-8726-B715FAEBDF8A}" dt="2022-11-21T02:40:01.937" v="1397" actId="1076"/>
          <ac:spMkLst>
            <pc:docMk/>
            <pc:sldMk cId="1363468959" sldId="965"/>
            <ac:spMk id="24" creationId="{22BEF2DE-527A-583C-9415-FBF44B4E2994}"/>
          </ac:spMkLst>
        </pc:spChg>
      </pc:sldChg>
      <pc:sldChg chg="addSp delSp modSp add mod">
        <pc:chgData name="Choi Yong Seok" userId="29ea6c4f-dc10-4b17-9b49-e970b46c0171" providerId="ADAL" clId="{59D7A4DE-EBAB-4E18-8726-B715FAEBDF8A}" dt="2022-11-21T04:03:49.700" v="1866" actId="478"/>
        <pc:sldMkLst>
          <pc:docMk/>
          <pc:sldMk cId="626598292" sldId="966"/>
        </pc:sldMkLst>
        <pc:spChg chg="add mod">
          <ac:chgData name="Choi Yong Seok" userId="29ea6c4f-dc10-4b17-9b49-e970b46c0171" providerId="ADAL" clId="{59D7A4DE-EBAB-4E18-8726-B715FAEBDF8A}" dt="2022-11-21T04:00:40.447" v="1676" actId="1076"/>
          <ac:spMkLst>
            <pc:docMk/>
            <pc:sldMk cId="626598292" sldId="966"/>
            <ac:spMk id="3" creationId="{81556560-1929-AAB9-FD36-67E24D45FAD8}"/>
          </ac:spMkLst>
        </pc:spChg>
        <pc:spChg chg="mod">
          <ac:chgData name="Choi Yong Seok" userId="29ea6c4f-dc10-4b17-9b49-e970b46c0171" providerId="ADAL" clId="{59D7A4DE-EBAB-4E18-8726-B715FAEBDF8A}" dt="2022-11-21T04:00:40.447" v="1676" actId="1076"/>
          <ac:spMkLst>
            <pc:docMk/>
            <pc:sldMk cId="626598292" sldId="966"/>
            <ac:spMk id="6" creationId="{57446AC7-2CF2-EEB4-6B74-374606B41E5E}"/>
          </ac:spMkLst>
        </pc:spChg>
        <pc:spChg chg="mod">
          <ac:chgData name="Choi Yong Seok" userId="29ea6c4f-dc10-4b17-9b49-e970b46c0171" providerId="ADAL" clId="{59D7A4DE-EBAB-4E18-8726-B715FAEBDF8A}" dt="2022-11-21T04:00:40.447" v="1676" actId="1076"/>
          <ac:spMkLst>
            <pc:docMk/>
            <pc:sldMk cId="626598292" sldId="966"/>
            <ac:spMk id="7" creationId="{C9CB2EBA-E92A-C014-9D09-7D5D8CD1EF0E}"/>
          </ac:spMkLst>
        </pc:spChg>
        <pc:spChg chg="mod">
          <ac:chgData name="Choi Yong Seok" userId="29ea6c4f-dc10-4b17-9b49-e970b46c0171" providerId="ADAL" clId="{59D7A4DE-EBAB-4E18-8726-B715FAEBDF8A}" dt="2022-11-21T04:00:40.447" v="1676" actId="1076"/>
          <ac:spMkLst>
            <pc:docMk/>
            <pc:sldMk cId="626598292" sldId="966"/>
            <ac:spMk id="8" creationId="{0356B44A-536F-6BF8-6A72-F4B5DE4DD92D}"/>
          </ac:spMkLst>
        </pc:spChg>
        <pc:spChg chg="add mod">
          <ac:chgData name="Choi Yong Seok" userId="29ea6c4f-dc10-4b17-9b49-e970b46c0171" providerId="ADAL" clId="{59D7A4DE-EBAB-4E18-8726-B715FAEBDF8A}" dt="2022-11-21T04:00:40.447" v="1676" actId="1076"/>
          <ac:spMkLst>
            <pc:docMk/>
            <pc:sldMk cId="626598292" sldId="966"/>
            <ac:spMk id="9" creationId="{94CF6468-6D2E-41CA-B8F0-EC474D7AF36C}"/>
          </ac:spMkLst>
        </pc:spChg>
        <pc:spChg chg="add mod">
          <ac:chgData name="Choi Yong Seok" userId="29ea6c4f-dc10-4b17-9b49-e970b46c0171" providerId="ADAL" clId="{59D7A4DE-EBAB-4E18-8726-B715FAEBDF8A}" dt="2022-11-21T04:00:40.447" v="1676" actId="1076"/>
          <ac:spMkLst>
            <pc:docMk/>
            <pc:sldMk cId="626598292" sldId="966"/>
            <ac:spMk id="10" creationId="{75F3D083-BABB-3702-F191-FCC9EF74DB99}"/>
          </ac:spMkLst>
        </pc:spChg>
        <pc:spChg chg="add mod">
          <ac:chgData name="Choi Yong Seok" userId="29ea6c4f-dc10-4b17-9b49-e970b46c0171" providerId="ADAL" clId="{59D7A4DE-EBAB-4E18-8726-B715FAEBDF8A}" dt="2022-11-21T04:01:06.795" v="1716" actId="1035"/>
          <ac:spMkLst>
            <pc:docMk/>
            <pc:sldMk cId="626598292" sldId="966"/>
            <ac:spMk id="12" creationId="{5FE901DB-955E-AEA0-AA75-A55519BDD763}"/>
          </ac:spMkLst>
        </pc:spChg>
        <pc:spChg chg="add mod">
          <ac:chgData name="Choi Yong Seok" userId="29ea6c4f-dc10-4b17-9b49-e970b46c0171" providerId="ADAL" clId="{59D7A4DE-EBAB-4E18-8726-B715FAEBDF8A}" dt="2022-11-21T04:01:12.739" v="1736" actId="1035"/>
          <ac:spMkLst>
            <pc:docMk/>
            <pc:sldMk cId="626598292" sldId="966"/>
            <ac:spMk id="14" creationId="{970A9D19-EEE3-AE05-3B59-EE629708383A}"/>
          </ac:spMkLst>
        </pc:spChg>
        <pc:spChg chg="add mod">
          <ac:chgData name="Choi Yong Seok" userId="29ea6c4f-dc10-4b17-9b49-e970b46c0171" providerId="ADAL" clId="{59D7A4DE-EBAB-4E18-8726-B715FAEBDF8A}" dt="2022-11-21T04:01:12.739" v="1736" actId="1035"/>
          <ac:spMkLst>
            <pc:docMk/>
            <pc:sldMk cId="626598292" sldId="966"/>
            <ac:spMk id="15" creationId="{FD8AA4AB-146E-26F1-2F63-C44D6834B4C5}"/>
          </ac:spMkLst>
        </pc:spChg>
        <pc:spChg chg="add mod">
          <ac:chgData name="Choi Yong Seok" userId="29ea6c4f-dc10-4b17-9b49-e970b46c0171" providerId="ADAL" clId="{59D7A4DE-EBAB-4E18-8726-B715FAEBDF8A}" dt="2022-11-21T04:01:12.739" v="1736" actId="1035"/>
          <ac:spMkLst>
            <pc:docMk/>
            <pc:sldMk cId="626598292" sldId="966"/>
            <ac:spMk id="16" creationId="{10FDA83B-5498-09F6-97A5-D8ECAA594105}"/>
          </ac:spMkLst>
        </pc:spChg>
        <pc:spChg chg="add mod">
          <ac:chgData name="Choi Yong Seok" userId="29ea6c4f-dc10-4b17-9b49-e970b46c0171" providerId="ADAL" clId="{59D7A4DE-EBAB-4E18-8726-B715FAEBDF8A}" dt="2022-11-21T04:03:09.771" v="1833" actId="1035"/>
          <ac:spMkLst>
            <pc:docMk/>
            <pc:sldMk cId="626598292" sldId="966"/>
            <ac:spMk id="17" creationId="{2BDC43DE-F3E5-B931-C51E-E69884309FBF}"/>
          </ac:spMkLst>
        </pc:spChg>
        <pc:spChg chg="add mod">
          <ac:chgData name="Choi Yong Seok" userId="29ea6c4f-dc10-4b17-9b49-e970b46c0171" providerId="ADAL" clId="{59D7A4DE-EBAB-4E18-8726-B715FAEBDF8A}" dt="2022-11-21T04:03:11.892" v="1838" actId="1037"/>
          <ac:spMkLst>
            <pc:docMk/>
            <pc:sldMk cId="626598292" sldId="966"/>
            <ac:spMk id="18" creationId="{FC2D332A-7A63-0F84-D0B5-5BAA1D58B185}"/>
          </ac:spMkLst>
        </pc:spChg>
        <pc:spChg chg="add del mod">
          <ac:chgData name="Choi Yong Seok" userId="29ea6c4f-dc10-4b17-9b49-e970b46c0171" providerId="ADAL" clId="{59D7A4DE-EBAB-4E18-8726-B715FAEBDF8A}" dt="2022-11-21T04:03:49.700" v="1866" actId="478"/>
          <ac:spMkLst>
            <pc:docMk/>
            <pc:sldMk cId="626598292" sldId="966"/>
            <ac:spMk id="19" creationId="{216B987F-5870-0F6F-2D06-3B934502ABFF}"/>
          </ac:spMkLst>
        </pc:spChg>
        <pc:spChg chg="mod">
          <ac:chgData name="Choi Yong Seok" userId="29ea6c4f-dc10-4b17-9b49-e970b46c0171" providerId="ADAL" clId="{59D7A4DE-EBAB-4E18-8726-B715FAEBDF8A}" dt="2022-11-21T04:00:40.447" v="1676" actId="1076"/>
          <ac:spMkLst>
            <pc:docMk/>
            <pc:sldMk cId="626598292" sldId="966"/>
            <ac:spMk id="23" creationId="{F0848C2D-F234-7DC9-B619-E60E49DE11B3}"/>
          </ac:spMkLst>
        </pc:spChg>
        <pc:spChg chg="mod">
          <ac:chgData name="Choi Yong Seok" userId="29ea6c4f-dc10-4b17-9b49-e970b46c0171" providerId="ADAL" clId="{59D7A4DE-EBAB-4E18-8726-B715FAEBDF8A}" dt="2022-11-21T04:00:40.447" v="1676" actId="1076"/>
          <ac:spMkLst>
            <pc:docMk/>
            <pc:sldMk cId="626598292" sldId="966"/>
            <ac:spMk id="24" creationId="{22BEF2DE-527A-583C-9415-FBF44B4E2994}"/>
          </ac:spMkLst>
        </pc:spChg>
      </pc:sldChg>
      <pc:sldChg chg="addSp delSp modSp add mod">
        <pc:chgData name="Choi Yong Seok" userId="29ea6c4f-dc10-4b17-9b49-e970b46c0171" providerId="ADAL" clId="{59D7A4DE-EBAB-4E18-8726-B715FAEBDF8A}" dt="2022-11-21T04:06:14.945" v="1942" actId="1076"/>
        <pc:sldMkLst>
          <pc:docMk/>
          <pc:sldMk cId="2711506554" sldId="967"/>
        </pc:sldMkLst>
        <pc:spChg chg="del">
          <ac:chgData name="Choi Yong Seok" userId="29ea6c4f-dc10-4b17-9b49-e970b46c0171" providerId="ADAL" clId="{59D7A4DE-EBAB-4E18-8726-B715FAEBDF8A}" dt="2022-11-21T04:04:06.738" v="1870" actId="478"/>
          <ac:spMkLst>
            <pc:docMk/>
            <pc:sldMk cId="2711506554" sldId="967"/>
            <ac:spMk id="3" creationId="{81556560-1929-AAB9-FD36-67E24D45FAD8}"/>
          </ac:spMkLst>
        </pc:spChg>
        <pc:spChg chg="del">
          <ac:chgData name="Choi Yong Seok" userId="29ea6c4f-dc10-4b17-9b49-e970b46c0171" providerId="ADAL" clId="{59D7A4DE-EBAB-4E18-8726-B715FAEBDF8A}" dt="2022-11-21T04:04:06.738" v="1870" actId="478"/>
          <ac:spMkLst>
            <pc:docMk/>
            <pc:sldMk cId="2711506554" sldId="967"/>
            <ac:spMk id="9" creationId="{94CF6468-6D2E-41CA-B8F0-EC474D7AF36C}"/>
          </ac:spMkLst>
        </pc:spChg>
        <pc:spChg chg="del">
          <ac:chgData name="Choi Yong Seok" userId="29ea6c4f-dc10-4b17-9b49-e970b46c0171" providerId="ADAL" clId="{59D7A4DE-EBAB-4E18-8726-B715FAEBDF8A}" dt="2022-11-21T04:04:06.738" v="1870" actId="478"/>
          <ac:spMkLst>
            <pc:docMk/>
            <pc:sldMk cId="2711506554" sldId="967"/>
            <ac:spMk id="10" creationId="{75F3D083-BABB-3702-F191-FCC9EF74DB99}"/>
          </ac:spMkLst>
        </pc:spChg>
        <pc:spChg chg="del">
          <ac:chgData name="Choi Yong Seok" userId="29ea6c4f-dc10-4b17-9b49-e970b46c0171" providerId="ADAL" clId="{59D7A4DE-EBAB-4E18-8726-B715FAEBDF8A}" dt="2022-11-21T04:04:06.738" v="1870" actId="478"/>
          <ac:spMkLst>
            <pc:docMk/>
            <pc:sldMk cId="2711506554" sldId="967"/>
            <ac:spMk id="12" creationId="{5FE901DB-955E-AEA0-AA75-A55519BDD763}"/>
          </ac:spMkLst>
        </pc:spChg>
        <pc:spChg chg="del">
          <ac:chgData name="Choi Yong Seok" userId="29ea6c4f-dc10-4b17-9b49-e970b46c0171" providerId="ADAL" clId="{59D7A4DE-EBAB-4E18-8726-B715FAEBDF8A}" dt="2022-11-21T04:04:06.738" v="1870" actId="478"/>
          <ac:spMkLst>
            <pc:docMk/>
            <pc:sldMk cId="2711506554" sldId="967"/>
            <ac:spMk id="14" creationId="{970A9D19-EEE3-AE05-3B59-EE629708383A}"/>
          </ac:spMkLst>
        </pc:spChg>
        <pc:spChg chg="del">
          <ac:chgData name="Choi Yong Seok" userId="29ea6c4f-dc10-4b17-9b49-e970b46c0171" providerId="ADAL" clId="{59D7A4DE-EBAB-4E18-8726-B715FAEBDF8A}" dt="2022-11-21T04:04:06.738" v="1870" actId="478"/>
          <ac:spMkLst>
            <pc:docMk/>
            <pc:sldMk cId="2711506554" sldId="967"/>
            <ac:spMk id="15" creationId="{FD8AA4AB-146E-26F1-2F63-C44D6834B4C5}"/>
          </ac:spMkLst>
        </pc:spChg>
        <pc:spChg chg="del">
          <ac:chgData name="Choi Yong Seok" userId="29ea6c4f-dc10-4b17-9b49-e970b46c0171" providerId="ADAL" clId="{59D7A4DE-EBAB-4E18-8726-B715FAEBDF8A}" dt="2022-11-21T04:04:06.738" v="1870" actId="478"/>
          <ac:spMkLst>
            <pc:docMk/>
            <pc:sldMk cId="2711506554" sldId="967"/>
            <ac:spMk id="16" creationId="{10FDA83B-5498-09F6-97A5-D8ECAA594105}"/>
          </ac:spMkLst>
        </pc:spChg>
        <pc:spChg chg="del">
          <ac:chgData name="Choi Yong Seok" userId="29ea6c4f-dc10-4b17-9b49-e970b46c0171" providerId="ADAL" clId="{59D7A4DE-EBAB-4E18-8726-B715FAEBDF8A}" dt="2022-11-21T04:04:06.738" v="1870" actId="478"/>
          <ac:spMkLst>
            <pc:docMk/>
            <pc:sldMk cId="2711506554" sldId="967"/>
            <ac:spMk id="17" creationId="{2BDC43DE-F3E5-B931-C51E-E69884309FBF}"/>
          </ac:spMkLst>
        </pc:spChg>
        <pc:spChg chg="del">
          <ac:chgData name="Choi Yong Seok" userId="29ea6c4f-dc10-4b17-9b49-e970b46c0171" providerId="ADAL" clId="{59D7A4DE-EBAB-4E18-8726-B715FAEBDF8A}" dt="2022-11-21T04:04:08.194" v="1871" actId="478"/>
          <ac:spMkLst>
            <pc:docMk/>
            <pc:sldMk cId="2711506554" sldId="967"/>
            <ac:spMk id="18" creationId="{FC2D332A-7A63-0F84-D0B5-5BAA1D58B185}"/>
          </ac:spMkLst>
        </pc:spChg>
        <pc:spChg chg="add mod">
          <ac:chgData name="Choi Yong Seok" userId="29ea6c4f-dc10-4b17-9b49-e970b46c0171" providerId="ADAL" clId="{59D7A4DE-EBAB-4E18-8726-B715FAEBDF8A}" dt="2022-11-21T04:06:14.945" v="1942" actId="1076"/>
          <ac:spMkLst>
            <pc:docMk/>
            <pc:sldMk cId="2711506554" sldId="967"/>
            <ac:spMk id="19" creationId="{A6B2B003-0A38-F57D-76B5-97C29FE03DAB}"/>
          </ac:spMkLst>
        </pc:spChg>
        <pc:spChg chg="mod">
          <ac:chgData name="Choi Yong Seok" userId="29ea6c4f-dc10-4b17-9b49-e970b46c0171" providerId="ADAL" clId="{59D7A4DE-EBAB-4E18-8726-B715FAEBDF8A}" dt="2022-11-21T04:04:42.347" v="1875" actId="1076"/>
          <ac:spMkLst>
            <pc:docMk/>
            <pc:sldMk cId="2711506554" sldId="967"/>
            <ac:spMk id="24" creationId="{22BEF2DE-527A-583C-9415-FBF44B4E2994}"/>
          </ac:spMkLst>
        </pc:spChg>
      </pc:sldChg>
      <pc:sldChg chg="addSp delSp modSp add mod">
        <pc:chgData name="Choi Yong Seok" userId="29ea6c4f-dc10-4b17-9b49-e970b46c0171" providerId="ADAL" clId="{59D7A4DE-EBAB-4E18-8726-B715FAEBDF8A}" dt="2022-11-21T04:11:32.376" v="2043" actId="113"/>
        <pc:sldMkLst>
          <pc:docMk/>
          <pc:sldMk cId="1892681533" sldId="968"/>
        </pc:sldMkLst>
        <pc:spChg chg="mod">
          <ac:chgData name="Choi Yong Seok" userId="29ea6c4f-dc10-4b17-9b49-e970b46c0171" providerId="ADAL" clId="{59D7A4DE-EBAB-4E18-8726-B715FAEBDF8A}" dt="2022-11-21T04:06:57.923" v="1979" actId="20577"/>
          <ac:spMkLst>
            <pc:docMk/>
            <pc:sldMk cId="1892681533" sldId="968"/>
            <ac:spMk id="5" creationId="{121808BF-FE34-9FDB-49B8-0295956D2308}"/>
          </ac:spMkLst>
        </pc:spChg>
        <pc:spChg chg="del">
          <ac:chgData name="Choi Yong Seok" userId="29ea6c4f-dc10-4b17-9b49-e970b46c0171" providerId="ADAL" clId="{59D7A4DE-EBAB-4E18-8726-B715FAEBDF8A}" dt="2022-11-21T04:07:01.850" v="1980" actId="478"/>
          <ac:spMkLst>
            <pc:docMk/>
            <pc:sldMk cId="1892681533" sldId="968"/>
            <ac:spMk id="6" creationId="{57446AC7-2CF2-EEB4-6B74-374606B41E5E}"/>
          </ac:spMkLst>
        </pc:spChg>
        <pc:spChg chg="del">
          <ac:chgData name="Choi Yong Seok" userId="29ea6c4f-dc10-4b17-9b49-e970b46c0171" providerId="ADAL" clId="{59D7A4DE-EBAB-4E18-8726-B715FAEBDF8A}" dt="2022-11-21T04:07:01.850" v="1980" actId="478"/>
          <ac:spMkLst>
            <pc:docMk/>
            <pc:sldMk cId="1892681533" sldId="968"/>
            <ac:spMk id="7" creationId="{C9CB2EBA-E92A-C014-9D09-7D5D8CD1EF0E}"/>
          </ac:spMkLst>
        </pc:spChg>
        <pc:spChg chg="del">
          <ac:chgData name="Choi Yong Seok" userId="29ea6c4f-dc10-4b17-9b49-e970b46c0171" providerId="ADAL" clId="{59D7A4DE-EBAB-4E18-8726-B715FAEBDF8A}" dt="2022-11-21T04:07:01.850" v="1980" actId="478"/>
          <ac:spMkLst>
            <pc:docMk/>
            <pc:sldMk cId="1892681533" sldId="968"/>
            <ac:spMk id="8" creationId="{0356B44A-536F-6BF8-6A72-F4B5DE4DD92D}"/>
          </ac:spMkLst>
        </pc:spChg>
        <pc:spChg chg="add mod">
          <ac:chgData name="Choi Yong Seok" userId="29ea6c4f-dc10-4b17-9b49-e970b46c0171" providerId="ADAL" clId="{59D7A4DE-EBAB-4E18-8726-B715FAEBDF8A}" dt="2022-11-21T04:11:32.376" v="2043" actId="113"/>
          <ac:spMkLst>
            <pc:docMk/>
            <pc:sldMk cId="1892681533" sldId="968"/>
            <ac:spMk id="12" creationId="{8126B9B3-6526-850C-38B1-F5F67740CA19}"/>
          </ac:spMkLst>
        </pc:spChg>
        <pc:spChg chg="del">
          <ac:chgData name="Choi Yong Seok" userId="29ea6c4f-dc10-4b17-9b49-e970b46c0171" providerId="ADAL" clId="{59D7A4DE-EBAB-4E18-8726-B715FAEBDF8A}" dt="2022-11-21T04:07:01.850" v="1980" actId="478"/>
          <ac:spMkLst>
            <pc:docMk/>
            <pc:sldMk cId="1892681533" sldId="968"/>
            <ac:spMk id="19" creationId="{A6B2B003-0A38-F57D-76B5-97C29FE03DAB}"/>
          </ac:spMkLst>
        </pc:spChg>
        <pc:spChg chg="del">
          <ac:chgData name="Choi Yong Seok" userId="29ea6c4f-dc10-4b17-9b49-e970b46c0171" providerId="ADAL" clId="{59D7A4DE-EBAB-4E18-8726-B715FAEBDF8A}" dt="2022-11-21T04:07:01.850" v="1980" actId="478"/>
          <ac:spMkLst>
            <pc:docMk/>
            <pc:sldMk cId="1892681533" sldId="968"/>
            <ac:spMk id="23" creationId="{F0848C2D-F234-7DC9-B619-E60E49DE11B3}"/>
          </ac:spMkLst>
        </pc:spChg>
        <pc:spChg chg="del">
          <ac:chgData name="Choi Yong Seok" userId="29ea6c4f-dc10-4b17-9b49-e970b46c0171" providerId="ADAL" clId="{59D7A4DE-EBAB-4E18-8726-B715FAEBDF8A}" dt="2022-11-21T04:07:01.850" v="1980" actId="478"/>
          <ac:spMkLst>
            <pc:docMk/>
            <pc:sldMk cId="1892681533" sldId="968"/>
            <ac:spMk id="24" creationId="{22BEF2DE-527A-583C-9415-FBF44B4E2994}"/>
          </ac:spMkLst>
        </pc:spChg>
        <pc:grpChg chg="add del mod">
          <ac:chgData name="Choi Yong Seok" userId="29ea6c4f-dc10-4b17-9b49-e970b46c0171" providerId="ADAL" clId="{59D7A4DE-EBAB-4E18-8726-B715FAEBDF8A}" dt="2022-11-21T04:08:43.818" v="1997" actId="478"/>
          <ac:grpSpMkLst>
            <pc:docMk/>
            <pc:sldMk cId="1892681533" sldId="968"/>
            <ac:grpSpMk id="10" creationId="{B215C39B-A819-CE49-4C78-013194CEC322}"/>
          </ac:grpSpMkLst>
        </pc:grpChg>
        <pc:picChg chg="add mod modCrop">
          <ac:chgData name="Choi Yong Seok" userId="29ea6c4f-dc10-4b17-9b49-e970b46c0171" providerId="ADAL" clId="{59D7A4DE-EBAB-4E18-8726-B715FAEBDF8A}" dt="2022-11-21T04:08:01.130" v="1994" actId="164"/>
          <ac:picMkLst>
            <pc:docMk/>
            <pc:sldMk cId="1892681533" sldId="968"/>
            <ac:picMk id="3" creationId="{7B6D7846-229F-C9E5-482B-4A715ED4AC4F}"/>
          </ac:picMkLst>
        </pc:picChg>
        <pc:picChg chg="add mod modCrop">
          <ac:chgData name="Choi Yong Seok" userId="29ea6c4f-dc10-4b17-9b49-e970b46c0171" providerId="ADAL" clId="{59D7A4DE-EBAB-4E18-8726-B715FAEBDF8A}" dt="2022-11-21T04:08:01.130" v="1994" actId="164"/>
          <ac:picMkLst>
            <pc:docMk/>
            <pc:sldMk cId="1892681533" sldId="968"/>
            <ac:picMk id="9" creationId="{99C8BBA8-92E5-1F2D-D285-6D4BD0EEB39B}"/>
          </ac:picMkLst>
        </pc:picChg>
        <pc:picChg chg="del">
          <ac:chgData name="Choi Yong Seok" userId="29ea6c4f-dc10-4b17-9b49-e970b46c0171" providerId="ADAL" clId="{59D7A4DE-EBAB-4E18-8726-B715FAEBDF8A}" dt="2022-11-21T04:07:02.682" v="1981" actId="478"/>
          <ac:picMkLst>
            <pc:docMk/>
            <pc:sldMk cId="1892681533" sldId="968"/>
            <ac:picMk id="13" creationId="{B7184E7D-44EA-B71D-2B73-31433954136F}"/>
          </ac:picMkLst>
        </pc:picChg>
      </pc:sldChg>
      <pc:sldChg chg="addSp delSp modSp add mod">
        <pc:chgData name="Choi Yong Seok" userId="29ea6c4f-dc10-4b17-9b49-e970b46c0171" providerId="ADAL" clId="{59D7A4DE-EBAB-4E18-8726-B715FAEBDF8A}" dt="2022-11-21T04:22:36.107" v="2335" actId="1036"/>
        <pc:sldMkLst>
          <pc:docMk/>
          <pc:sldMk cId="1438336548" sldId="969"/>
        </pc:sldMkLst>
        <pc:spChg chg="add del mod">
          <ac:chgData name="Choi Yong Seok" userId="29ea6c4f-dc10-4b17-9b49-e970b46c0171" providerId="ADAL" clId="{59D7A4DE-EBAB-4E18-8726-B715FAEBDF8A}" dt="2022-11-21T04:22:31.085" v="2293" actId="478"/>
          <ac:spMkLst>
            <pc:docMk/>
            <pc:sldMk cId="1438336548" sldId="969"/>
            <ac:spMk id="6" creationId="{CC1A55E5-DA17-DC49-8D58-54202F2773BF}"/>
          </ac:spMkLst>
        </pc:spChg>
        <pc:spChg chg="add del mod">
          <ac:chgData name="Choi Yong Seok" userId="29ea6c4f-dc10-4b17-9b49-e970b46c0171" providerId="ADAL" clId="{59D7A4DE-EBAB-4E18-8726-B715FAEBDF8A}" dt="2022-11-21T04:22:31.085" v="2293" actId="478"/>
          <ac:spMkLst>
            <pc:docMk/>
            <pc:sldMk cId="1438336548" sldId="969"/>
            <ac:spMk id="7" creationId="{21EDFB02-637F-F0AA-F93C-0E4E8E653EAC}"/>
          </ac:spMkLst>
        </pc:spChg>
        <pc:spChg chg="add del mod">
          <ac:chgData name="Choi Yong Seok" userId="29ea6c4f-dc10-4b17-9b49-e970b46c0171" providerId="ADAL" clId="{59D7A4DE-EBAB-4E18-8726-B715FAEBDF8A}" dt="2022-11-21T04:22:31.085" v="2293" actId="478"/>
          <ac:spMkLst>
            <pc:docMk/>
            <pc:sldMk cId="1438336548" sldId="969"/>
            <ac:spMk id="8" creationId="{16DCAD6C-2FC1-3D1D-5BA9-8021C3D6BB33}"/>
          </ac:spMkLst>
        </pc:spChg>
        <pc:spChg chg="add del mod">
          <ac:chgData name="Choi Yong Seok" userId="29ea6c4f-dc10-4b17-9b49-e970b46c0171" providerId="ADAL" clId="{59D7A4DE-EBAB-4E18-8726-B715FAEBDF8A}" dt="2022-11-21T04:22:31.085" v="2293" actId="478"/>
          <ac:spMkLst>
            <pc:docMk/>
            <pc:sldMk cId="1438336548" sldId="969"/>
            <ac:spMk id="12" creationId="{546091E7-E804-2254-1C2D-99CAF871878E}"/>
          </ac:spMkLst>
        </pc:spChg>
        <pc:spChg chg="add mod">
          <ac:chgData name="Choi Yong Seok" userId="29ea6c4f-dc10-4b17-9b49-e970b46c0171" providerId="ADAL" clId="{59D7A4DE-EBAB-4E18-8726-B715FAEBDF8A}" dt="2022-11-21T04:22:36.107" v="2335" actId="1036"/>
          <ac:spMkLst>
            <pc:docMk/>
            <pc:sldMk cId="1438336548" sldId="969"/>
            <ac:spMk id="13" creationId="{A9C43D4B-E47C-70FB-9817-D7C9E6CCE0E4}"/>
          </ac:spMkLst>
        </pc:spChg>
        <pc:spChg chg="add mod">
          <ac:chgData name="Choi Yong Seok" userId="29ea6c4f-dc10-4b17-9b49-e970b46c0171" providerId="ADAL" clId="{59D7A4DE-EBAB-4E18-8726-B715FAEBDF8A}" dt="2022-11-21T04:22:36.107" v="2335" actId="1036"/>
          <ac:spMkLst>
            <pc:docMk/>
            <pc:sldMk cId="1438336548" sldId="969"/>
            <ac:spMk id="14" creationId="{ECB8788D-FB04-2FE1-F8E4-D9AE11A6DF76}"/>
          </ac:spMkLst>
        </pc:spChg>
        <pc:spChg chg="add mod">
          <ac:chgData name="Choi Yong Seok" userId="29ea6c4f-dc10-4b17-9b49-e970b46c0171" providerId="ADAL" clId="{59D7A4DE-EBAB-4E18-8726-B715FAEBDF8A}" dt="2022-11-21T04:22:36.107" v="2335" actId="1036"/>
          <ac:spMkLst>
            <pc:docMk/>
            <pc:sldMk cId="1438336548" sldId="969"/>
            <ac:spMk id="15" creationId="{9790EE12-AB4F-8CDC-AE9F-D59CDB312AA6}"/>
          </ac:spMkLst>
        </pc:spChg>
        <pc:spChg chg="add mod">
          <ac:chgData name="Choi Yong Seok" userId="29ea6c4f-dc10-4b17-9b49-e970b46c0171" providerId="ADAL" clId="{59D7A4DE-EBAB-4E18-8726-B715FAEBDF8A}" dt="2022-11-21T04:22:36.107" v="2335" actId="1036"/>
          <ac:spMkLst>
            <pc:docMk/>
            <pc:sldMk cId="1438336548" sldId="969"/>
            <ac:spMk id="16" creationId="{34F222BA-2857-6959-A91D-A2564B953EF2}"/>
          </ac:spMkLst>
        </pc:spChg>
        <pc:grpChg chg="mod">
          <ac:chgData name="Choi Yong Seok" userId="29ea6c4f-dc10-4b17-9b49-e970b46c0171" providerId="ADAL" clId="{59D7A4DE-EBAB-4E18-8726-B715FAEBDF8A}" dt="2022-11-21T04:11:50.107" v="2045" actId="1076"/>
          <ac:grpSpMkLst>
            <pc:docMk/>
            <pc:sldMk cId="1438336548" sldId="969"/>
            <ac:grpSpMk id="10" creationId="{B215C39B-A819-CE49-4C78-013194CEC322}"/>
          </ac:grpSpMkLst>
        </pc:grpChg>
      </pc:sldChg>
      <pc:sldChg chg="addSp modSp add mod">
        <pc:chgData name="Choi Yong Seok" userId="29ea6c4f-dc10-4b17-9b49-e970b46c0171" providerId="ADAL" clId="{59D7A4DE-EBAB-4E18-8726-B715FAEBDF8A}" dt="2022-11-21T04:28:09.310" v="2512" actId="1076"/>
        <pc:sldMkLst>
          <pc:docMk/>
          <pc:sldMk cId="2740345161" sldId="970"/>
        </pc:sldMkLst>
        <pc:spChg chg="mod">
          <ac:chgData name="Choi Yong Seok" userId="29ea6c4f-dc10-4b17-9b49-e970b46c0171" providerId="ADAL" clId="{59D7A4DE-EBAB-4E18-8726-B715FAEBDF8A}" dt="2022-11-21T04:22:55.269" v="2338" actId="1076"/>
          <ac:spMkLst>
            <pc:docMk/>
            <pc:sldMk cId="2740345161" sldId="970"/>
            <ac:spMk id="6" creationId="{CC1A55E5-DA17-DC49-8D58-54202F2773BF}"/>
          </ac:spMkLst>
        </pc:spChg>
        <pc:spChg chg="mod">
          <ac:chgData name="Choi Yong Seok" userId="29ea6c4f-dc10-4b17-9b49-e970b46c0171" providerId="ADAL" clId="{59D7A4DE-EBAB-4E18-8726-B715FAEBDF8A}" dt="2022-11-21T04:22:55.269" v="2338" actId="1076"/>
          <ac:spMkLst>
            <pc:docMk/>
            <pc:sldMk cId="2740345161" sldId="970"/>
            <ac:spMk id="7" creationId="{21EDFB02-637F-F0AA-F93C-0E4E8E653EAC}"/>
          </ac:spMkLst>
        </pc:spChg>
        <pc:spChg chg="mod">
          <ac:chgData name="Choi Yong Seok" userId="29ea6c4f-dc10-4b17-9b49-e970b46c0171" providerId="ADAL" clId="{59D7A4DE-EBAB-4E18-8726-B715FAEBDF8A}" dt="2022-11-21T04:22:55.269" v="2338" actId="1076"/>
          <ac:spMkLst>
            <pc:docMk/>
            <pc:sldMk cId="2740345161" sldId="970"/>
            <ac:spMk id="8" creationId="{16DCAD6C-2FC1-3D1D-5BA9-8021C3D6BB33}"/>
          </ac:spMkLst>
        </pc:spChg>
        <pc:spChg chg="mod">
          <ac:chgData name="Choi Yong Seok" userId="29ea6c4f-dc10-4b17-9b49-e970b46c0171" providerId="ADAL" clId="{59D7A4DE-EBAB-4E18-8726-B715FAEBDF8A}" dt="2022-11-21T04:22:55.269" v="2338" actId="1076"/>
          <ac:spMkLst>
            <pc:docMk/>
            <pc:sldMk cId="2740345161" sldId="970"/>
            <ac:spMk id="12" creationId="{546091E7-E804-2254-1C2D-99CAF871878E}"/>
          </ac:spMkLst>
        </pc:spChg>
        <pc:spChg chg="mod">
          <ac:chgData name="Choi Yong Seok" userId="29ea6c4f-dc10-4b17-9b49-e970b46c0171" providerId="ADAL" clId="{59D7A4DE-EBAB-4E18-8726-B715FAEBDF8A}" dt="2022-11-21T04:22:50.599" v="2337" actId="1076"/>
          <ac:spMkLst>
            <pc:docMk/>
            <pc:sldMk cId="2740345161" sldId="970"/>
            <ac:spMk id="13" creationId="{A9C43D4B-E47C-70FB-9817-D7C9E6CCE0E4}"/>
          </ac:spMkLst>
        </pc:spChg>
        <pc:spChg chg="mod">
          <ac:chgData name="Choi Yong Seok" userId="29ea6c4f-dc10-4b17-9b49-e970b46c0171" providerId="ADAL" clId="{59D7A4DE-EBAB-4E18-8726-B715FAEBDF8A}" dt="2022-11-21T04:22:50.599" v="2337" actId="1076"/>
          <ac:spMkLst>
            <pc:docMk/>
            <pc:sldMk cId="2740345161" sldId="970"/>
            <ac:spMk id="14" creationId="{ECB8788D-FB04-2FE1-F8E4-D9AE11A6DF76}"/>
          </ac:spMkLst>
        </pc:spChg>
        <pc:spChg chg="mod">
          <ac:chgData name="Choi Yong Seok" userId="29ea6c4f-dc10-4b17-9b49-e970b46c0171" providerId="ADAL" clId="{59D7A4DE-EBAB-4E18-8726-B715FAEBDF8A}" dt="2022-11-21T04:22:50.599" v="2337" actId="1076"/>
          <ac:spMkLst>
            <pc:docMk/>
            <pc:sldMk cId="2740345161" sldId="970"/>
            <ac:spMk id="15" creationId="{9790EE12-AB4F-8CDC-AE9F-D59CDB312AA6}"/>
          </ac:spMkLst>
        </pc:spChg>
        <pc:spChg chg="mod">
          <ac:chgData name="Choi Yong Seok" userId="29ea6c4f-dc10-4b17-9b49-e970b46c0171" providerId="ADAL" clId="{59D7A4DE-EBAB-4E18-8726-B715FAEBDF8A}" dt="2022-11-21T04:22:50.599" v="2337" actId="1076"/>
          <ac:spMkLst>
            <pc:docMk/>
            <pc:sldMk cId="2740345161" sldId="970"/>
            <ac:spMk id="16" creationId="{34F222BA-2857-6959-A91D-A2564B953EF2}"/>
          </ac:spMkLst>
        </pc:spChg>
        <pc:spChg chg="add mod">
          <ac:chgData name="Choi Yong Seok" userId="29ea6c4f-dc10-4b17-9b49-e970b46c0171" providerId="ADAL" clId="{59D7A4DE-EBAB-4E18-8726-B715FAEBDF8A}" dt="2022-11-21T04:23:26.778" v="2372" actId="1076"/>
          <ac:spMkLst>
            <pc:docMk/>
            <pc:sldMk cId="2740345161" sldId="970"/>
            <ac:spMk id="17" creationId="{F99561A6-F9CC-B2A6-1EC3-4D2A11060B22}"/>
          </ac:spMkLst>
        </pc:spChg>
        <pc:spChg chg="add mod">
          <ac:chgData name="Choi Yong Seok" userId="29ea6c4f-dc10-4b17-9b49-e970b46c0171" providerId="ADAL" clId="{59D7A4DE-EBAB-4E18-8726-B715FAEBDF8A}" dt="2022-11-21T04:24:25.570" v="2457" actId="1076"/>
          <ac:spMkLst>
            <pc:docMk/>
            <pc:sldMk cId="2740345161" sldId="970"/>
            <ac:spMk id="18" creationId="{C90BDB59-49F6-5C00-D3BF-2C85EF67FF89}"/>
          </ac:spMkLst>
        </pc:spChg>
        <pc:spChg chg="add mod">
          <ac:chgData name="Choi Yong Seok" userId="29ea6c4f-dc10-4b17-9b49-e970b46c0171" providerId="ADAL" clId="{59D7A4DE-EBAB-4E18-8726-B715FAEBDF8A}" dt="2022-11-21T04:28:09.310" v="2512" actId="1076"/>
          <ac:spMkLst>
            <pc:docMk/>
            <pc:sldMk cId="2740345161" sldId="970"/>
            <ac:spMk id="19" creationId="{5AAF1849-73B6-BD01-BD4C-D8F7680BA0D7}"/>
          </ac:spMkLst>
        </pc:spChg>
      </pc:sldChg>
      <pc:sldChg chg="delSp modSp add mod">
        <pc:chgData name="Choi Yong Seok" userId="29ea6c4f-dc10-4b17-9b49-e970b46c0171" providerId="ADAL" clId="{59D7A4DE-EBAB-4E18-8726-B715FAEBDF8A}" dt="2022-11-21T04:29:20.863" v="2549" actId="478"/>
        <pc:sldMkLst>
          <pc:docMk/>
          <pc:sldMk cId="1529994305" sldId="971"/>
        </pc:sldMkLst>
        <pc:spChg chg="mod">
          <ac:chgData name="Choi Yong Seok" userId="29ea6c4f-dc10-4b17-9b49-e970b46c0171" providerId="ADAL" clId="{59D7A4DE-EBAB-4E18-8726-B715FAEBDF8A}" dt="2022-11-21T04:28:34.715" v="2517" actId="20577"/>
          <ac:spMkLst>
            <pc:docMk/>
            <pc:sldMk cId="1529994305" sldId="971"/>
            <ac:spMk id="17" creationId="{F99561A6-F9CC-B2A6-1EC3-4D2A11060B22}"/>
          </ac:spMkLst>
        </pc:spChg>
        <pc:spChg chg="mod">
          <ac:chgData name="Choi Yong Seok" userId="29ea6c4f-dc10-4b17-9b49-e970b46c0171" providerId="ADAL" clId="{59D7A4DE-EBAB-4E18-8726-B715FAEBDF8A}" dt="2022-11-21T04:29:04.519" v="2548" actId="20577"/>
          <ac:spMkLst>
            <pc:docMk/>
            <pc:sldMk cId="1529994305" sldId="971"/>
            <ac:spMk id="18" creationId="{C90BDB59-49F6-5C00-D3BF-2C85EF67FF89}"/>
          </ac:spMkLst>
        </pc:spChg>
        <pc:spChg chg="del">
          <ac:chgData name="Choi Yong Seok" userId="29ea6c4f-dc10-4b17-9b49-e970b46c0171" providerId="ADAL" clId="{59D7A4DE-EBAB-4E18-8726-B715FAEBDF8A}" dt="2022-11-21T04:29:20.863" v="2549" actId="478"/>
          <ac:spMkLst>
            <pc:docMk/>
            <pc:sldMk cId="1529994305" sldId="971"/>
            <ac:spMk id="19" creationId="{5AAF1849-73B6-BD01-BD4C-D8F7680BA0D7}"/>
          </ac:spMkLst>
        </pc:spChg>
      </pc:sldChg>
      <pc:sldChg chg="addSp delSp modSp add mod">
        <pc:chgData name="Choi Yong Seok" userId="29ea6c4f-dc10-4b17-9b49-e970b46c0171" providerId="ADAL" clId="{59D7A4DE-EBAB-4E18-8726-B715FAEBDF8A}" dt="2022-11-21T04:45:41.246" v="2712" actId="20577"/>
        <pc:sldMkLst>
          <pc:docMk/>
          <pc:sldMk cId="1378578339" sldId="972"/>
        </pc:sldMkLst>
        <pc:spChg chg="mod">
          <ac:chgData name="Choi Yong Seok" userId="29ea6c4f-dc10-4b17-9b49-e970b46c0171" providerId="ADAL" clId="{59D7A4DE-EBAB-4E18-8726-B715FAEBDF8A}" dt="2022-11-21T04:40:04.018" v="2561" actId="20577"/>
          <ac:spMkLst>
            <pc:docMk/>
            <pc:sldMk cId="1378578339" sldId="972"/>
            <ac:spMk id="4" creationId="{00000000-0000-0000-0000-000000000000}"/>
          </ac:spMkLst>
        </pc:spChg>
        <pc:spChg chg="mod">
          <ac:chgData name="Choi Yong Seok" userId="29ea6c4f-dc10-4b17-9b49-e970b46c0171" providerId="ADAL" clId="{59D7A4DE-EBAB-4E18-8726-B715FAEBDF8A}" dt="2022-11-21T04:41:36.296" v="2575" actId="14100"/>
          <ac:spMkLst>
            <pc:docMk/>
            <pc:sldMk cId="1378578339" sldId="972"/>
            <ac:spMk id="5" creationId="{121808BF-FE34-9FDB-49B8-0295956D2308}"/>
          </ac:spMkLst>
        </pc:spChg>
        <pc:spChg chg="del">
          <ac:chgData name="Choi Yong Seok" userId="29ea6c4f-dc10-4b17-9b49-e970b46c0171" providerId="ADAL" clId="{59D7A4DE-EBAB-4E18-8726-B715FAEBDF8A}" dt="2022-11-21T04:40:32.003" v="2571" actId="478"/>
          <ac:spMkLst>
            <pc:docMk/>
            <pc:sldMk cId="1378578339" sldId="972"/>
            <ac:spMk id="6" creationId="{CC1A55E5-DA17-DC49-8D58-54202F2773BF}"/>
          </ac:spMkLst>
        </pc:spChg>
        <pc:spChg chg="del">
          <ac:chgData name="Choi Yong Seok" userId="29ea6c4f-dc10-4b17-9b49-e970b46c0171" providerId="ADAL" clId="{59D7A4DE-EBAB-4E18-8726-B715FAEBDF8A}" dt="2022-11-21T04:40:32.003" v="2571" actId="478"/>
          <ac:spMkLst>
            <pc:docMk/>
            <pc:sldMk cId="1378578339" sldId="972"/>
            <ac:spMk id="7" creationId="{21EDFB02-637F-F0AA-F93C-0E4E8E653EAC}"/>
          </ac:spMkLst>
        </pc:spChg>
        <pc:spChg chg="del">
          <ac:chgData name="Choi Yong Seok" userId="29ea6c4f-dc10-4b17-9b49-e970b46c0171" providerId="ADAL" clId="{59D7A4DE-EBAB-4E18-8726-B715FAEBDF8A}" dt="2022-11-21T04:40:32.003" v="2571" actId="478"/>
          <ac:spMkLst>
            <pc:docMk/>
            <pc:sldMk cId="1378578339" sldId="972"/>
            <ac:spMk id="8" creationId="{16DCAD6C-2FC1-3D1D-5BA9-8021C3D6BB33}"/>
          </ac:spMkLst>
        </pc:spChg>
        <pc:spChg chg="del">
          <ac:chgData name="Choi Yong Seok" userId="29ea6c4f-dc10-4b17-9b49-e970b46c0171" providerId="ADAL" clId="{59D7A4DE-EBAB-4E18-8726-B715FAEBDF8A}" dt="2022-11-21T04:40:32.003" v="2571" actId="478"/>
          <ac:spMkLst>
            <pc:docMk/>
            <pc:sldMk cId="1378578339" sldId="972"/>
            <ac:spMk id="12" creationId="{546091E7-E804-2254-1C2D-99CAF871878E}"/>
          </ac:spMkLst>
        </pc:spChg>
        <pc:spChg chg="del">
          <ac:chgData name="Choi Yong Seok" userId="29ea6c4f-dc10-4b17-9b49-e970b46c0171" providerId="ADAL" clId="{59D7A4DE-EBAB-4E18-8726-B715FAEBDF8A}" dt="2022-11-21T04:40:32.003" v="2571" actId="478"/>
          <ac:spMkLst>
            <pc:docMk/>
            <pc:sldMk cId="1378578339" sldId="972"/>
            <ac:spMk id="13" creationId="{A9C43D4B-E47C-70FB-9817-D7C9E6CCE0E4}"/>
          </ac:spMkLst>
        </pc:spChg>
        <pc:spChg chg="del">
          <ac:chgData name="Choi Yong Seok" userId="29ea6c4f-dc10-4b17-9b49-e970b46c0171" providerId="ADAL" clId="{59D7A4DE-EBAB-4E18-8726-B715FAEBDF8A}" dt="2022-11-21T04:40:32.003" v="2571" actId="478"/>
          <ac:spMkLst>
            <pc:docMk/>
            <pc:sldMk cId="1378578339" sldId="972"/>
            <ac:spMk id="14" creationId="{ECB8788D-FB04-2FE1-F8E4-D9AE11A6DF76}"/>
          </ac:spMkLst>
        </pc:spChg>
        <pc:spChg chg="del">
          <ac:chgData name="Choi Yong Seok" userId="29ea6c4f-dc10-4b17-9b49-e970b46c0171" providerId="ADAL" clId="{59D7A4DE-EBAB-4E18-8726-B715FAEBDF8A}" dt="2022-11-21T04:40:32.003" v="2571" actId="478"/>
          <ac:spMkLst>
            <pc:docMk/>
            <pc:sldMk cId="1378578339" sldId="972"/>
            <ac:spMk id="15" creationId="{9790EE12-AB4F-8CDC-AE9F-D59CDB312AA6}"/>
          </ac:spMkLst>
        </pc:spChg>
        <pc:spChg chg="del">
          <ac:chgData name="Choi Yong Seok" userId="29ea6c4f-dc10-4b17-9b49-e970b46c0171" providerId="ADAL" clId="{59D7A4DE-EBAB-4E18-8726-B715FAEBDF8A}" dt="2022-11-21T04:40:32.003" v="2571" actId="478"/>
          <ac:spMkLst>
            <pc:docMk/>
            <pc:sldMk cId="1378578339" sldId="972"/>
            <ac:spMk id="16" creationId="{34F222BA-2857-6959-A91D-A2564B953EF2}"/>
          </ac:spMkLst>
        </pc:spChg>
        <pc:spChg chg="del">
          <ac:chgData name="Choi Yong Seok" userId="29ea6c4f-dc10-4b17-9b49-e970b46c0171" providerId="ADAL" clId="{59D7A4DE-EBAB-4E18-8726-B715FAEBDF8A}" dt="2022-11-21T04:40:32.003" v="2571" actId="478"/>
          <ac:spMkLst>
            <pc:docMk/>
            <pc:sldMk cId="1378578339" sldId="972"/>
            <ac:spMk id="17" creationId="{F99561A6-F9CC-B2A6-1EC3-4D2A11060B22}"/>
          </ac:spMkLst>
        </pc:spChg>
        <pc:spChg chg="del">
          <ac:chgData name="Choi Yong Seok" userId="29ea6c4f-dc10-4b17-9b49-e970b46c0171" providerId="ADAL" clId="{59D7A4DE-EBAB-4E18-8726-B715FAEBDF8A}" dt="2022-11-21T04:40:32.003" v="2571" actId="478"/>
          <ac:spMkLst>
            <pc:docMk/>
            <pc:sldMk cId="1378578339" sldId="972"/>
            <ac:spMk id="18" creationId="{C90BDB59-49F6-5C00-D3BF-2C85EF67FF89}"/>
          </ac:spMkLst>
        </pc:spChg>
        <pc:spChg chg="add mod">
          <ac:chgData name="Choi Yong Seok" userId="29ea6c4f-dc10-4b17-9b49-e970b46c0171" providerId="ADAL" clId="{59D7A4DE-EBAB-4E18-8726-B715FAEBDF8A}" dt="2022-11-21T04:41:49.918" v="2601" actId="20577"/>
          <ac:spMkLst>
            <pc:docMk/>
            <pc:sldMk cId="1378578339" sldId="972"/>
            <ac:spMk id="21" creationId="{10A7F31E-3308-C460-9EA3-6E1115636F98}"/>
          </ac:spMkLst>
        </pc:spChg>
        <pc:spChg chg="add mod">
          <ac:chgData name="Choi Yong Seok" userId="29ea6c4f-dc10-4b17-9b49-e970b46c0171" providerId="ADAL" clId="{59D7A4DE-EBAB-4E18-8726-B715FAEBDF8A}" dt="2022-11-21T04:43:06.741" v="2650" actId="1076"/>
          <ac:spMkLst>
            <pc:docMk/>
            <pc:sldMk cId="1378578339" sldId="972"/>
            <ac:spMk id="22" creationId="{5A92AB92-1DF3-8024-AB1D-C39E6ED074B4}"/>
          </ac:spMkLst>
        </pc:spChg>
        <pc:spChg chg="add mod">
          <ac:chgData name="Choi Yong Seok" userId="29ea6c4f-dc10-4b17-9b49-e970b46c0171" providerId="ADAL" clId="{59D7A4DE-EBAB-4E18-8726-B715FAEBDF8A}" dt="2022-11-21T04:43:20.641" v="2665" actId="6549"/>
          <ac:spMkLst>
            <pc:docMk/>
            <pc:sldMk cId="1378578339" sldId="972"/>
            <ac:spMk id="23" creationId="{F088EAEC-3139-668E-491B-C757BC8F448E}"/>
          </ac:spMkLst>
        </pc:spChg>
        <pc:spChg chg="add mod">
          <ac:chgData name="Choi Yong Seok" userId="29ea6c4f-dc10-4b17-9b49-e970b46c0171" providerId="ADAL" clId="{59D7A4DE-EBAB-4E18-8726-B715FAEBDF8A}" dt="2022-11-21T04:45:41.246" v="2712" actId="20577"/>
          <ac:spMkLst>
            <pc:docMk/>
            <pc:sldMk cId="1378578339" sldId="972"/>
            <ac:spMk id="24" creationId="{68D34DAE-B2EE-5180-59EE-FC3FFAF219F8}"/>
          </ac:spMkLst>
        </pc:spChg>
        <pc:grpChg chg="del">
          <ac:chgData name="Choi Yong Seok" userId="29ea6c4f-dc10-4b17-9b49-e970b46c0171" providerId="ADAL" clId="{59D7A4DE-EBAB-4E18-8726-B715FAEBDF8A}" dt="2022-11-21T04:40:30.932" v="2570" actId="478"/>
          <ac:grpSpMkLst>
            <pc:docMk/>
            <pc:sldMk cId="1378578339" sldId="972"/>
            <ac:grpSpMk id="10" creationId="{B215C39B-A819-CE49-4C78-013194CEC322}"/>
          </ac:grpSpMkLst>
        </pc:grpChg>
        <pc:picChg chg="add mod">
          <ac:chgData name="Choi Yong Seok" userId="29ea6c4f-dc10-4b17-9b49-e970b46c0171" providerId="ADAL" clId="{59D7A4DE-EBAB-4E18-8726-B715FAEBDF8A}" dt="2022-11-21T04:41:31.722" v="2574" actId="1076"/>
          <ac:picMkLst>
            <pc:docMk/>
            <pc:sldMk cId="1378578339" sldId="972"/>
            <ac:picMk id="20" creationId="{BAAE77E5-AC9F-A445-6AA2-1824F8881A32}"/>
          </ac:picMkLst>
        </pc:picChg>
      </pc:sldChg>
      <pc:sldChg chg="addSp delSp modSp add mod">
        <pc:chgData name="Choi Yong Seok" userId="29ea6c4f-dc10-4b17-9b49-e970b46c0171" providerId="ADAL" clId="{59D7A4DE-EBAB-4E18-8726-B715FAEBDF8A}" dt="2022-11-21T04:52:02.639" v="3169" actId="1076"/>
        <pc:sldMkLst>
          <pc:docMk/>
          <pc:sldMk cId="1088273422" sldId="973"/>
        </pc:sldMkLst>
        <pc:spChg chg="add mod">
          <ac:chgData name="Choi Yong Seok" userId="29ea6c4f-dc10-4b17-9b49-e970b46c0171" providerId="ADAL" clId="{59D7A4DE-EBAB-4E18-8726-B715FAEBDF8A}" dt="2022-11-21T04:47:45.757" v="2895" actId="1076"/>
          <ac:spMkLst>
            <pc:docMk/>
            <pc:sldMk cId="1088273422" sldId="973"/>
            <ac:spMk id="3" creationId="{F5AC6321-F047-22FE-E6FF-06CB543068F7}"/>
          </ac:spMkLst>
        </pc:spChg>
        <pc:spChg chg="mod">
          <ac:chgData name="Choi Yong Seok" userId="29ea6c4f-dc10-4b17-9b49-e970b46c0171" providerId="ADAL" clId="{59D7A4DE-EBAB-4E18-8726-B715FAEBDF8A}" dt="2022-11-21T04:46:24.140" v="2760" actId="20577"/>
          <ac:spMkLst>
            <pc:docMk/>
            <pc:sldMk cId="1088273422" sldId="973"/>
            <ac:spMk id="5" creationId="{121808BF-FE34-9FDB-49B8-0295956D2308}"/>
          </ac:spMkLst>
        </pc:spChg>
        <pc:spChg chg="add mod">
          <ac:chgData name="Choi Yong Seok" userId="29ea6c4f-dc10-4b17-9b49-e970b46c0171" providerId="ADAL" clId="{59D7A4DE-EBAB-4E18-8726-B715FAEBDF8A}" dt="2022-11-21T04:49:37.308" v="3012" actId="1076"/>
          <ac:spMkLst>
            <pc:docMk/>
            <pc:sldMk cId="1088273422" sldId="973"/>
            <ac:spMk id="6" creationId="{BD73D0F2-E92B-C2A0-4954-8760709C7E83}"/>
          </ac:spMkLst>
        </pc:spChg>
        <pc:spChg chg="add mod">
          <ac:chgData name="Choi Yong Seok" userId="29ea6c4f-dc10-4b17-9b49-e970b46c0171" providerId="ADAL" clId="{59D7A4DE-EBAB-4E18-8726-B715FAEBDF8A}" dt="2022-11-21T04:49:33.154" v="3011" actId="1076"/>
          <ac:spMkLst>
            <pc:docMk/>
            <pc:sldMk cId="1088273422" sldId="973"/>
            <ac:spMk id="7" creationId="{28C60542-0AF3-4E80-6447-B7FFE72FF7F9}"/>
          </ac:spMkLst>
        </pc:spChg>
        <pc:spChg chg="add mod">
          <ac:chgData name="Choi Yong Seok" userId="29ea6c4f-dc10-4b17-9b49-e970b46c0171" providerId="ADAL" clId="{59D7A4DE-EBAB-4E18-8726-B715FAEBDF8A}" dt="2022-11-21T04:50:37.844" v="3104" actId="20577"/>
          <ac:spMkLst>
            <pc:docMk/>
            <pc:sldMk cId="1088273422" sldId="973"/>
            <ac:spMk id="8" creationId="{46306030-10FA-3834-FF48-6796624BE789}"/>
          </ac:spMkLst>
        </pc:spChg>
        <pc:spChg chg="add mod">
          <ac:chgData name="Choi Yong Seok" userId="29ea6c4f-dc10-4b17-9b49-e970b46c0171" providerId="ADAL" clId="{59D7A4DE-EBAB-4E18-8726-B715FAEBDF8A}" dt="2022-11-21T04:52:02.639" v="3169" actId="1076"/>
          <ac:spMkLst>
            <pc:docMk/>
            <pc:sldMk cId="1088273422" sldId="973"/>
            <ac:spMk id="9" creationId="{19F1128B-BF70-B947-C109-9F75F0D48759}"/>
          </ac:spMkLst>
        </pc:spChg>
        <pc:spChg chg="del">
          <ac:chgData name="Choi Yong Seok" userId="29ea6c4f-dc10-4b17-9b49-e970b46c0171" providerId="ADAL" clId="{59D7A4DE-EBAB-4E18-8726-B715FAEBDF8A}" dt="2022-11-21T04:46:18.910" v="2758" actId="478"/>
          <ac:spMkLst>
            <pc:docMk/>
            <pc:sldMk cId="1088273422" sldId="973"/>
            <ac:spMk id="21" creationId="{10A7F31E-3308-C460-9EA3-6E1115636F98}"/>
          </ac:spMkLst>
        </pc:spChg>
        <pc:spChg chg="del">
          <ac:chgData name="Choi Yong Seok" userId="29ea6c4f-dc10-4b17-9b49-e970b46c0171" providerId="ADAL" clId="{59D7A4DE-EBAB-4E18-8726-B715FAEBDF8A}" dt="2022-11-21T04:46:18.910" v="2758" actId="478"/>
          <ac:spMkLst>
            <pc:docMk/>
            <pc:sldMk cId="1088273422" sldId="973"/>
            <ac:spMk id="22" creationId="{5A92AB92-1DF3-8024-AB1D-C39E6ED074B4}"/>
          </ac:spMkLst>
        </pc:spChg>
        <pc:spChg chg="del">
          <ac:chgData name="Choi Yong Seok" userId="29ea6c4f-dc10-4b17-9b49-e970b46c0171" providerId="ADAL" clId="{59D7A4DE-EBAB-4E18-8726-B715FAEBDF8A}" dt="2022-11-21T04:46:18.910" v="2758" actId="478"/>
          <ac:spMkLst>
            <pc:docMk/>
            <pc:sldMk cId="1088273422" sldId="973"/>
            <ac:spMk id="23" creationId="{F088EAEC-3139-668E-491B-C757BC8F448E}"/>
          </ac:spMkLst>
        </pc:spChg>
        <pc:spChg chg="del">
          <ac:chgData name="Choi Yong Seok" userId="29ea6c4f-dc10-4b17-9b49-e970b46c0171" providerId="ADAL" clId="{59D7A4DE-EBAB-4E18-8726-B715FAEBDF8A}" dt="2022-11-21T04:46:18.910" v="2758" actId="478"/>
          <ac:spMkLst>
            <pc:docMk/>
            <pc:sldMk cId="1088273422" sldId="973"/>
            <ac:spMk id="24" creationId="{68D34DAE-B2EE-5180-59EE-FC3FFAF219F8}"/>
          </ac:spMkLst>
        </pc:spChg>
        <pc:picChg chg="del">
          <ac:chgData name="Choi Yong Seok" userId="29ea6c4f-dc10-4b17-9b49-e970b46c0171" providerId="ADAL" clId="{59D7A4DE-EBAB-4E18-8726-B715FAEBDF8A}" dt="2022-11-21T04:46:19.267" v="2759" actId="478"/>
          <ac:picMkLst>
            <pc:docMk/>
            <pc:sldMk cId="1088273422" sldId="973"/>
            <ac:picMk id="20" creationId="{BAAE77E5-AC9F-A445-6AA2-1824F8881A32}"/>
          </ac:picMkLst>
        </pc:picChg>
      </pc:sldChg>
      <pc:sldChg chg="addSp delSp modSp add mod modNotesTx">
        <pc:chgData name="Choi Yong Seok" userId="29ea6c4f-dc10-4b17-9b49-e970b46c0171" providerId="ADAL" clId="{59D7A4DE-EBAB-4E18-8726-B715FAEBDF8A}" dt="2022-11-21T08:04:45.295" v="3357" actId="6549"/>
        <pc:sldMkLst>
          <pc:docMk/>
          <pc:sldMk cId="4137820038" sldId="974"/>
        </pc:sldMkLst>
        <pc:spChg chg="del">
          <ac:chgData name="Choi Yong Seok" userId="29ea6c4f-dc10-4b17-9b49-e970b46c0171" providerId="ADAL" clId="{59D7A4DE-EBAB-4E18-8726-B715FAEBDF8A}" dt="2022-11-21T04:52:37.723" v="3186" actId="478"/>
          <ac:spMkLst>
            <pc:docMk/>
            <pc:sldMk cId="4137820038" sldId="974"/>
            <ac:spMk id="3" creationId="{F5AC6321-F047-22FE-E6FF-06CB543068F7}"/>
          </ac:spMkLst>
        </pc:spChg>
        <pc:spChg chg="mod">
          <ac:chgData name="Choi Yong Seok" userId="29ea6c4f-dc10-4b17-9b49-e970b46c0171" providerId="ADAL" clId="{59D7A4DE-EBAB-4E18-8726-B715FAEBDF8A}" dt="2022-11-21T04:52:35.548" v="3185" actId="20577"/>
          <ac:spMkLst>
            <pc:docMk/>
            <pc:sldMk cId="4137820038" sldId="974"/>
            <ac:spMk id="5" creationId="{121808BF-FE34-9FDB-49B8-0295956D2308}"/>
          </ac:spMkLst>
        </pc:spChg>
        <pc:spChg chg="del">
          <ac:chgData name="Choi Yong Seok" userId="29ea6c4f-dc10-4b17-9b49-e970b46c0171" providerId="ADAL" clId="{59D7A4DE-EBAB-4E18-8726-B715FAEBDF8A}" dt="2022-11-21T04:52:37.723" v="3186" actId="478"/>
          <ac:spMkLst>
            <pc:docMk/>
            <pc:sldMk cId="4137820038" sldId="974"/>
            <ac:spMk id="6" creationId="{BD73D0F2-E92B-C2A0-4954-8760709C7E83}"/>
          </ac:spMkLst>
        </pc:spChg>
        <pc:spChg chg="del">
          <ac:chgData name="Choi Yong Seok" userId="29ea6c4f-dc10-4b17-9b49-e970b46c0171" providerId="ADAL" clId="{59D7A4DE-EBAB-4E18-8726-B715FAEBDF8A}" dt="2022-11-21T04:52:37.723" v="3186" actId="478"/>
          <ac:spMkLst>
            <pc:docMk/>
            <pc:sldMk cId="4137820038" sldId="974"/>
            <ac:spMk id="7" creationId="{28C60542-0AF3-4E80-6447-B7FFE72FF7F9}"/>
          </ac:spMkLst>
        </pc:spChg>
        <pc:spChg chg="del">
          <ac:chgData name="Choi Yong Seok" userId="29ea6c4f-dc10-4b17-9b49-e970b46c0171" providerId="ADAL" clId="{59D7A4DE-EBAB-4E18-8726-B715FAEBDF8A}" dt="2022-11-21T04:52:37.723" v="3186" actId="478"/>
          <ac:spMkLst>
            <pc:docMk/>
            <pc:sldMk cId="4137820038" sldId="974"/>
            <ac:spMk id="8" creationId="{46306030-10FA-3834-FF48-6796624BE789}"/>
          </ac:spMkLst>
        </pc:spChg>
        <pc:spChg chg="del">
          <ac:chgData name="Choi Yong Seok" userId="29ea6c4f-dc10-4b17-9b49-e970b46c0171" providerId="ADAL" clId="{59D7A4DE-EBAB-4E18-8726-B715FAEBDF8A}" dt="2022-11-21T04:52:37.723" v="3186" actId="478"/>
          <ac:spMkLst>
            <pc:docMk/>
            <pc:sldMk cId="4137820038" sldId="974"/>
            <ac:spMk id="9" creationId="{19F1128B-BF70-B947-C109-9F75F0D48759}"/>
          </ac:spMkLst>
        </pc:spChg>
        <pc:picChg chg="add mod">
          <ac:chgData name="Choi Yong Seok" userId="29ea6c4f-dc10-4b17-9b49-e970b46c0171" providerId="ADAL" clId="{59D7A4DE-EBAB-4E18-8726-B715FAEBDF8A}" dt="2022-11-21T04:52:49.556" v="3188" actId="1076"/>
          <ac:picMkLst>
            <pc:docMk/>
            <pc:sldMk cId="4137820038" sldId="974"/>
            <ac:picMk id="12" creationId="{EF72D2A5-D665-2E52-4C79-99987ABC6228}"/>
          </ac:picMkLst>
        </pc:picChg>
      </pc:sldChg>
      <pc:sldChg chg="addSp delSp modSp add mod">
        <pc:chgData name="Choi Yong Seok" userId="29ea6c4f-dc10-4b17-9b49-e970b46c0171" providerId="ADAL" clId="{59D7A4DE-EBAB-4E18-8726-B715FAEBDF8A}" dt="2022-11-21T04:54:26.938" v="3197" actId="1076"/>
        <pc:sldMkLst>
          <pc:docMk/>
          <pc:sldMk cId="3256007453" sldId="975"/>
        </pc:sldMkLst>
        <pc:picChg chg="add del mod">
          <ac:chgData name="Choi Yong Seok" userId="29ea6c4f-dc10-4b17-9b49-e970b46c0171" providerId="ADAL" clId="{59D7A4DE-EBAB-4E18-8726-B715FAEBDF8A}" dt="2022-11-21T04:54:13.580" v="3195" actId="478"/>
          <ac:picMkLst>
            <pc:docMk/>
            <pc:sldMk cId="3256007453" sldId="975"/>
            <ac:picMk id="6" creationId="{F47627AD-359E-0D61-170C-DE85166F74AF}"/>
          </ac:picMkLst>
        </pc:picChg>
        <pc:picChg chg="add mod">
          <ac:chgData name="Choi Yong Seok" userId="29ea6c4f-dc10-4b17-9b49-e970b46c0171" providerId="ADAL" clId="{59D7A4DE-EBAB-4E18-8726-B715FAEBDF8A}" dt="2022-11-21T04:54:26.938" v="3197" actId="1076"/>
          <ac:picMkLst>
            <pc:docMk/>
            <pc:sldMk cId="3256007453" sldId="975"/>
            <ac:picMk id="8" creationId="{51184653-7017-1BB2-0280-F59826428366}"/>
          </ac:picMkLst>
        </pc:picChg>
        <pc:picChg chg="del">
          <ac:chgData name="Choi Yong Seok" userId="29ea6c4f-dc10-4b17-9b49-e970b46c0171" providerId="ADAL" clId="{59D7A4DE-EBAB-4E18-8726-B715FAEBDF8A}" dt="2022-11-21T04:54:08.460" v="3190" actId="478"/>
          <ac:picMkLst>
            <pc:docMk/>
            <pc:sldMk cId="3256007453" sldId="975"/>
            <ac:picMk id="12" creationId="{EF72D2A5-D665-2E52-4C79-99987ABC6228}"/>
          </ac:picMkLst>
        </pc:picChg>
      </pc:sldChg>
      <pc:sldChg chg="addSp delSp modSp add mod">
        <pc:chgData name="Choi Yong Seok" userId="29ea6c4f-dc10-4b17-9b49-e970b46c0171" providerId="ADAL" clId="{59D7A4DE-EBAB-4E18-8726-B715FAEBDF8A}" dt="2022-11-21T04:55:18.910" v="3259" actId="1076"/>
        <pc:sldMkLst>
          <pc:docMk/>
          <pc:sldMk cId="1610396426" sldId="976"/>
        </pc:sldMkLst>
        <pc:spChg chg="mod">
          <ac:chgData name="Choi Yong Seok" userId="29ea6c4f-dc10-4b17-9b49-e970b46c0171" providerId="ADAL" clId="{59D7A4DE-EBAB-4E18-8726-B715FAEBDF8A}" dt="2022-11-21T04:54:52.989" v="3254" actId="20577"/>
          <ac:spMkLst>
            <pc:docMk/>
            <pc:sldMk cId="1610396426" sldId="976"/>
            <ac:spMk id="5" creationId="{121808BF-FE34-9FDB-49B8-0295956D2308}"/>
          </ac:spMkLst>
        </pc:spChg>
        <pc:picChg chg="add mod">
          <ac:chgData name="Choi Yong Seok" userId="29ea6c4f-dc10-4b17-9b49-e970b46c0171" providerId="ADAL" clId="{59D7A4DE-EBAB-4E18-8726-B715FAEBDF8A}" dt="2022-11-21T04:55:18.910" v="3259" actId="1076"/>
          <ac:picMkLst>
            <pc:docMk/>
            <pc:sldMk cId="1610396426" sldId="976"/>
            <ac:picMk id="6" creationId="{8D7D5BEB-F2E1-BC3B-CA16-19642BFA8645}"/>
          </ac:picMkLst>
        </pc:picChg>
        <pc:picChg chg="del">
          <ac:chgData name="Choi Yong Seok" userId="29ea6c4f-dc10-4b17-9b49-e970b46c0171" providerId="ADAL" clId="{59D7A4DE-EBAB-4E18-8726-B715FAEBDF8A}" dt="2022-11-21T04:54:55.831" v="3255" actId="478"/>
          <ac:picMkLst>
            <pc:docMk/>
            <pc:sldMk cId="1610396426" sldId="976"/>
            <ac:picMk id="8" creationId="{51184653-7017-1BB2-0280-F59826428366}"/>
          </ac:picMkLst>
        </pc:picChg>
      </pc:sldChg>
      <pc:sldChg chg="addSp delSp modSp add mod">
        <pc:chgData name="Choi Yong Seok" userId="29ea6c4f-dc10-4b17-9b49-e970b46c0171" providerId="ADAL" clId="{59D7A4DE-EBAB-4E18-8726-B715FAEBDF8A}" dt="2022-11-21T04:55:56.769" v="3294" actId="1076"/>
        <pc:sldMkLst>
          <pc:docMk/>
          <pc:sldMk cId="1820297771" sldId="977"/>
        </pc:sldMkLst>
        <pc:spChg chg="mod">
          <ac:chgData name="Choi Yong Seok" userId="29ea6c4f-dc10-4b17-9b49-e970b46c0171" providerId="ADAL" clId="{59D7A4DE-EBAB-4E18-8726-B715FAEBDF8A}" dt="2022-11-21T04:55:41.158" v="3290" actId="20577"/>
          <ac:spMkLst>
            <pc:docMk/>
            <pc:sldMk cId="1820297771" sldId="977"/>
            <ac:spMk id="5" creationId="{121808BF-FE34-9FDB-49B8-0295956D2308}"/>
          </ac:spMkLst>
        </pc:spChg>
        <pc:picChg chg="del">
          <ac:chgData name="Choi Yong Seok" userId="29ea6c4f-dc10-4b17-9b49-e970b46c0171" providerId="ADAL" clId="{59D7A4DE-EBAB-4E18-8726-B715FAEBDF8A}" dt="2022-11-21T04:55:42.711" v="3291" actId="478"/>
          <ac:picMkLst>
            <pc:docMk/>
            <pc:sldMk cId="1820297771" sldId="977"/>
            <ac:picMk id="6" creationId="{8D7D5BEB-F2E1-BC3B-CA16-19642BFA8645}"/>
          </ac:picMkLst>
        </pc:picChg>
        <pc:picChg chg="add mod">
          <ac:chgData name="Choi Yong Seok" userId="29ea6c4f-dc10-4b17-9b49-e970b46c0171" providerId="ADAL" clId="{59D7A4DE-EBAB-4E18-8726-B715FAEBDF8A}" dt="2022-11-21T04:55:56.769" v="3294" actId="1076"/>
          <ac:picMkLst>
            <pc:docMk/>
            <pc:sldMk cId="1820297771" sldId="977"/>
            <ac:picMk id="7" creationId="{92C247B0-8C5B-1DC2-89EB-14768A9161B9}"/>
          </ac:picMkLst>
        </pc:picChg>
      </pc:sldChg>
      <pc:sldChg chg="addSp delSp modSp add mod">
        <pc:chgData name="Choi Yong Seok" userId="29ea6c4f-dc10-4b17-9b49-e970b46c0171" providerId="ADAL" clId="{59D7A4DE-EBAB-4E18-8726-B715FAEBDF8A}" dt="2022-11-21T04:56:16.010" v="3324" actId="1076"/>
        <pc:sldMkLst>
          <pc:docMk/>
          <pc:sldMk cId="1307517696" sldId="978"/>
        </pc:sldMkLst>
        <pc:spChg chg="mod">
          <ac:chgData name="Choi Yong Seok" userId="29ea6c4f-dc10-4b17-9b49-e970b46c0171" providerId="ADAL" clId="{59D7A4DE-EBAB-4E18-8726-B715FAEBDF8A}" dt="2022-11-21T04:56:07.859" v="3321" actId="20577"/>
          <ac:spMkLst>
            <pc:docMk/>
            <pc:sldMk cId="1307517696" sldId="978"/>
            <ac:spMk id="5" creationId="{121808BF-FE34-9FDB-49B8-0295956D2308}"/>
          </ac:spMkLst>
        </pc:spChg>
        <pc:picChg chg="add mod">
          <ac:chgData name="Choi Yong Seok" userId="29ea6c4f-dc10-4b17-9b49-e970b46c0171" providerId="ADAL" clId="{59D7A4DE-EBAB-4E18-8726-B715FAEBDF8A}" dt="2022-11-21T04:56:16.010" v="3324" actId="1076"/>
          <ac:picMkLst>
            <pc:docMk/>
            <pc:sldMk cId="1307517696" sldId="978"/>
            <ac:picMk id="6" creationId="{E504C393-C77E-4B20-4487-EDA3DC29B9AC}"/>
          </ac:picMkLst>
        </pc:picChg>
        <pc:picChg chg="del">
          <ac:chgData name="Choi Yong Seok" userId="29ea6c4f-dc10-4b17-9b49-e970b46c0171" providerId="ADAL" clId="{59D7A4DE-EBAB-4E18-8726-B715FAEBDF8A}" dt="2022-11-21T04:56:08.691" v="3322" actId="478"/>
          <ac:picMkLst>
            <pc:docMk/>
            <pc:sldMk cId="1307517696" sldId="978"/>
            <ac:picMk id="7" creationId="{92C247B0-8C5B-1DC2-89EB-14768A9161B9}"/>
          </ac:picMkLst>
        </pc:picChg>
      </pc:sldChg>
      <pc:sldChg chg="addSp delSp modSp add mod">
        <pc:chgData name="Choi Yong Seok" userId="29ea6c4f-dc10-4b17-9b49-e970b46c0171" providerId="ADAL" clId="{59D7A4DE-EBAB-4E18-8726-B715FAEBDF8A}" dt="2022-11-21T04:56:40.597" v="3342" actId="1076"/>
        <pc:sldMkLst>
          <pc:docMk/>
          <pc:sldMk cId="2493783350" sldId="979"/>
        </pc:sldMkLst>
        <pc:spChg chg="mod">
          <ac:chgData name="Choi Yong Seok" userId="29ea6c4f-dc10-4b17-9b49-e970b46c0171" providerId="ADAL" clId="{59D7A4DE-EBAB-4E18-8726-B715FAEBDF8A}" dt="2022-11-21T04:56:27.293" v="3339" actId="20577"/>
          <ac:spMkLst>
            <pc:docMk/>
            <pc:sldMk cId="2493783350" sldId="979"/>
            <ac:spMk id="5" creationId="{121808BF-FE34-9FDB-49B8-0295956D2308}"/>
          </ac:spMkLst>
        </pc:spChg>
        <pc:picChg chg="del">
          <ac:chgData name="Choi Yong Seok" userId="29ea6c4f-dc10-4b17-9b49-e970b46c0171" providerId="ADAL" clId="{59D7A4DE-EBAB-4E18-8726-B715FAEBDF8A}" dt="2022-11-21T04:56:39.155" v="3340" actId="478"/>
          <ac:picMkLst>
            <pc:docMk/>
            <pc:sldMk cId="2493783350" sldId="979"/>
            <ac:picMk id="6" creationId="{E504C393-C77E-4B20-4487-EDA3DC29B9AC}"/>
          </ac:picMkLst>
        </pc:picChg>
        <pc:picChg chg="add mod">
          <ac:chgData name="Choi Yong Seok" userId="29ea6c4f-dc10-4b17-9b49-e970b46c0171" providerId="ADAL" clId="{59D7A4DE-EBAB-4E18-8726-B715FAEBDF8A}" dt="2022-11-21T04:56:40.597" v="3342" actId="1076"/>
          <ac:picMkLst>
            <pc:docMk/>
            <pc:sldMk cId="2493783350" sldId="979"/>
            <ac:picMk id="7" creationId="{64882AD3-05CD-2FBB-C26B-75082376C5D6}"/>
          </ac:picMkLst>
        </pc:picChg>
      </pc:sldChg>
      <pc:sldChg chg="addSp delSp modSp add mod">
        <pc:chgData name="Choi Yong Seok" userId="29ea6c4f-dc10-4b17-9b49-e970b46c0171" providerId="ADAL" clId="{59D7A4DE-EBAB-4E18-8726-B715FAEBDF8A}" dt="2022-11-21T04:57:36.801" v="3346" actId="1076"/>
        <pc:sldMkLst>
          <pc:docMk/>
          <pc:sldMk cId="646039776" sldId="980"/>
        </pc:sldMkLst>
        <pc:picChg chg="del">
          <ac:chgData name="Choi Yong Seok" userId="29ea6c4f-dc10-4b17-9b49-e970b46c0171" providerId="ADAL" clId="{59D7A4DE-EBAB-4E18-8726-B715FAEBDF8A}" dt="2022-11-21T04:57:30.317" v="3344" actId="478"/>
          <ac:picMkLst>
            <pc:docMk/>
            <pc:sldMk cId="646039776" sldId="980"/>
            <ac:picMk id="6" creationId="{8D7D5BEB-F2E1-BC3B-CA16-19642BFA8645}"/>
          </ac:picMkLst>
        </pc:picChg>
        <pc:picChg chg="add mod">
          <ac:chgData name="Choi Yong Seok" userId="29ea6c4f-dc10-4b17-9b49-e970b46c0171" providerId="ADAL" clId="{59D7A4DE-EBAB-4E18-8726-B715FAEBDF8A}" dt="2022-11-21T04:57:36.801" v="3346" actId="1076"/>
          <ac:picMkLst>
            <pc:docMk/>
            <pc:sldMk cId="646039776" sldId="980"/>
            <ac:picMk id="7" creationId="{6979BDF5-C7DD-53C6-5CCB-0D2A3A1B3648}"/>
          </ac:picMkLst>
        </pc:picChg>
      </pc:sldChg>
    </pc:docChg>
  </pc:docChgLst>
  <pc:docChgLst>
    <pc:chgData name="Choi Yong Seok" userId="29ea6c4f-dc10-4b17-9b49-e970b46c0171" providerId="ADAL" clId="{84C90ABE-90E3-4377-98D4-F107F75697F1}"/>
    <pc:docChg chg="undo custSel addSld delSld modSld">
      <pc:chgData name="Choi Yong Seok" userId="29ea6c4f-dc10-4b17-9b49-e970b46c0171" providerId="ADAL" clId="{84C90ABE-90E3-4377-98D4-F107F75697F1}" dt="2022-08-10T06:36:44.549" v="6068" actId="20577"/>
      <pc:docMkLst>
        <pc:docMk/>
      </pc:docMkLst>
      <pc:sldChg chg="addSp delSp modSp mod">
        <pc:chgData name="Choi Yong Seok" userId="29ea6c4f-dc10-4b17-9b49-e970b46c0171" providerId="ADAL" clId="{84C90ABE-90E3-4377-98D4-F107F75697F1}" dt="2022-08-10T01:35:32.104" v="101" actId="1076"/>
        <pc:sldMkLst>
          <pc:docMk/>
          <pc:sldMk cId="1335508778" sldId="364"/>
        </pc:sldMkLst>
        <pc:spChg chg="mod">
          <ac:chgData name="Choi Yong Seok" userId="29ea6c4f-dc10-4b17-9b49-e970b46c0171" providerId="ADAL" clId="{84C90ABE-90E3-4377-98D4-F107F75697F1}" dt="2022-08-10T01:35:19.752" v="96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84C90ABE-90E3-4377-98D4-F107F75697F1}" dt="2022-08-10T01:35:07.944" v="78" actId="20577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84C90ABE-90E3-4377-98D4-F107F75697F1}" dt="2022-08-10T01:35:17.395" v="94" actId="1076"/>
          <ac:spMkLst>
            <pc:docMk/>
            <pc:sldMk cId="1335508778" sldId="364"/>
            <ac:spMk id="5" creationId="{E8BF452F-36B6-160E-7EDD-D9A860F416A6}"/>
          </ac:spMkLst>
        </pc:spChg>
        <pc:picChg chg="add mod">
          <ac:chgData name="Choi Yong Seok" userId="29ea6c4f-dc10-4b17-9b49-e970b46c0171" providerId="ADAL" clId="{84C90ABE-90E3-4377-98D4-F107F75697F1}" dt="2022-08-10T01:35:32.104" v="101" actId="1076"/>
          <ac:picMkLst>
            <pc:docMk/>
            <pc:sldMk cId="1335508778" sldId="364"/>
            <ac:picMk id="8" creationId="{E83A7C90-B4DA-5D51-B736-A49B4CC1FF25}"/>
          </ac:picMkLst>
        </pc:picChg>
        <pc:picChg chg="del">
          <ac:chgData name="Choi Yong Seok" userId="29ea6c4f-dc10-4b17-9b49-e970b46c0171" providerId="ADAL" clId="{84C90ABE-90E3-4377-98D4-F107F75697F1}" dt="2022-08-10T01:35:22.132" v="97" actId="478"/>
          <ac:picMkLst>
            <pc:docMk/>
            <pc:sldMk cId="1335508778" sldId="364"/>
            <ac:picMk id="9" creationId="{70F474E0-7BC2-0AF2-C76E-A1A7EA23EB57}"/>
          </ac:picMkLst>
        </pc:picChg>
      </pc:sldChg>
      <pc:sldChg chg="delSp modSp mod">
        <pc:chgData name="Choi Yong Seok" userId="29ea6c4f-dc10-4b17-9b49-e970b46c0171" providerId="ADAL" clId="{84C90ABE-90E3-4377-98D4-F107F75697F1}" dt="2022-08-10T01:52:24.279" v="2161"/>
        <pc:sldMkLst>
          <pc:docMk/>
          <pc:sldMk cId="2614291775" sldId="705"/>
        </pc:sldMkLst>
        <pc:spChg chg="mod">
          <ac:chgData name="Choi Yong Seok" userId="29ea6c4f-dc10-4b17-9b49-e970b46c0171" providerId="ADAL" clId="{84C90ABE-90E3-4377-98D4-F107F75697F1}" dt="2022-08-10T01:52:24.279" v="2161"/>
          <ac:spMkLst>
            <pc:docMk/>
            <pc:sldMk cId="2614291775" sldId="705"/>
            <ac:spMk id="3" creationId="{AF883A52-735F-F384-9DB7-00BDFCDEBEE5}"/>
          </ac:spMkLst>
        </pc:spChg>
        <pc:grpChg chg="del">
          <ac:chgData name="Choi Yong Seok" userId="29ea6c4f-dc10-4b17-9b49-e970b46c0171" providerId="ADAL" clId="{84C90ABE-90E3-4377-98D4-F107F75697F1}" dt="2022-08-10T01:36:04.245" v="102" actId="478"/>
          <ac:grpSpMkLst>
            <pc:docMk/>
            <pc:sldMk cId="2614291775" sldId="705"/>
            <ac:grpSpMk id="8" creationId="{E6853078-345B-B575-09E7-7C8E5A30BA70}"/>
          </ac:grpSpMkLst>
        </pc:grpChg>
      </pc:sldChg>
      <pc:sldChg chg="addSp delSp modSp mod">
        <pc:chgData name="Choi Yong Seok" userId="29ea6c4f-dc10-4b17-9b49-e970b46c0171" providerId="ADAL" clId="{84C90ABE-90E3-4377-98D4-F107F75697F1}" dt="2022-08-10T02:16:38.346" v="2495" actId="465"/>
        <pc:sldMkLst>
          <pc:docMk/>
          <pc:sldMk cId="1693935384" sldId="759"/>
        </pc:sldMkLst>
        <pc:spChg chg="del">
          <ac:chgData name="Choi Yong Seok" userId="29ea6c4f-dc10-4b17-9b49-e970b46c0171" providerId="ADAL" clId="{84C90ABE-90E3-4377-98D4-F107F75697F1}" dt="2022-08-10T02:04:59.587" v="2204" actId="478"/>
          <ac:spMkLst>
            <pc:docMk/>
            <pc:sldMk cId="1693935384" sldId="759"/>
            <ac:spMk id="3" creationId="{AF883A52-735F-F384-9DB7-00BDFCDEBEE5}"/>
          </ac:spMkLst>
        </pc:spChg>
        <pc:spChg chg="mod">
          <ac:chgData name="Choi Yong Seok" userId="29ea6c4f-dc10-4b17-9b49-e970b46c0171" providerId="ADAL" clId="{84C90ABE-90E3-4377-98D4-F107F75697F1}" dt="2022-08-10T02:04:43.294" v="2177" actId="20577"/>
          <ac:spMkLst>
            <pc:docMk/>
            <pc:sldMk cId="1693935384" sldId="759"/>
            <ac:spMk id="4" creationId="{00000000-0000-0000-0000-000000000000}"/>
          </ac:spMkLst>
        </pc:spChg>
        <pc:spChg chg="add mod">
          <ac:chgData name="Choi Yong Seok" userId="29ea6c4f-dc10-4b17-9b49-e970b46c0171" providerId="ADAL" clId="{84C90ABE-90E3-4377-98D4-F107F75697F1}" dt="2022-08-10T02:16:04.431" v="2492" actId="12788"/>
          <ac:spMkLst>
            <pc:docMk/>
            <pc:sldMk cId="1693935384" sldId="759"/>
            <ac:spMk id="5" creationId="{2BB82E9F-1F03-0230-1953-6E58CB7C97C5}"/>
          </ac:spMkLst>
        </pc:spChg>
        <pc:spChg chg="add mod">
          <ac:chgData name="Choi Yong Seok" userId="29ea6c4f-dc10-4b17-9b49-e970b46c0171" providerId="ADAL" clId="{84C90ABE-90E3-4377-98D4-F107F75697F1}" dt="2022-08-10T02:16:38.346" v="2495" actId="465"/>
          <ac:spMkLst>
            <pc:docMk/>
            <pc:sldMk cId="1693935384" sldId="759"/>
            <ac:spMk id="6" creationId="{8C18BF53-FFE3-AB5C-DA92-307F80E65D03}"/>
          </ac:spMkLst>
        </pc:spChg>
        <pc:spChg chg="add mod">
          <ac:chgData name="Choi Yong Seok" userId="29ea6c4f-dc10-4b17-9b49-e970b46c0171" providerId="ADAL" clId="{84C90ABE-90E3-4377-98D4-F107F75697F1}" dt="2022-08-10T02:16:04.431" v="2492" actId="12788"/>
          <ac:spMkLst>
            <pc:docMk/>
            <pc:sldMk cId="1693935384" sldId="759"/>
            <ac:spMk id="7" creationId="{A8EE6B9F-D711-8D96-38E4-CB75E277948C}"/>
          </ac:spMkLst>
        </pc:spChg>
        <pc:spChg chg="mod">
          <ac:chgData name="Choi Yong Seok" userId="29ea6c4f-dc10-4b17-9b49-e970b46c0171" providerId="ADAL" clId="{84C90ABE-90E3-4377-98D4-F107F75697F1}" dt="2022-08-10T02:16:21.479" v="2494" actId="6549"/>
          <ac:spMkLst>
            <pc:docMk/>
            <pc:sldMk cId="1693935384" sldId="759"/>
            <ac:spMk id="8" creationId="{7EEE5673-24C9-B58F-2AD3-AB422535FBC1}"/>
          </ac:spMkLst>
        </pc:spChg>
      </pc:sldChg>
      <pc:sldChg chg="addSp delSp modSp mod">
        <pc:chgData name="Choi Yong Seok" userId="29ea6c4f-dc10-4b17-9b49-e970b46c0171" providerId="ADAL" clId="{84C90ABE-90E3-4377-98D4-F107F75697F1}" dt="2022-08-10T05:56:51.611" v="5500" actId="1036"/>
        <pc:sldMkLst>
          <pc:docMk/>
          <pc:sldMk cId="2240296065" sldId="760"/>
        </pc:sldMkLst>
        <pc:spChg chg="mod">
          <ac:chgData name="Choi Yong Seok" userId="29ea6c4f-dc10-4b17-9b49-e970b46c0171" providerId="ADAL" clId="{84C90ABE-90E3-4377-98D4-F107F75697F1}" dt="2022-08-10T05:55:39.446" v="5467" actId="20577"/>
          <ac:spMkLst>
            <pc:docMk/>
            <pc:sldMk cId="2240296065" sldId="760"/>
            <ac:spMk id="4" creationId="{00000000-0000-0000-0000-000000000000}"/>
          </ac:spMkLst>
        </pc:spChg>
        <pc:spChg chg="del">
          <ac:chgData name="Choi Yong Seok" userId="29ea6c4f-dc10-4b17-9b49-e970b46c0171" providerId="ADAL" clId="{84C90ABE-90E3-4377-98D4-F107F75697F1}" dt="2022-08-10T05:55:49.315" v="5468" actId="478"/>
          <ac:spMkLst>
            <pc:docMk/>
            <pc:sldMk cId="2240296065" sldId="760"/>
            <ac:spMk id="5" creationId="{97655755-BCDC-90F5-D8E7-8F89B7EE2448}"/>
          </ac:spMkLst>
        </pc:spChg>
        <pc:spChg chg="del">
          <ac:chgData name="Choi Yong Seok" userId="29ea6c4f-dc10-4b17-9b49-e970b46c0171" providerId="ADAL" clId="{84C90ABE-90E3-4377-98D4-F107F75697F1}" dt="2022-08-10T05:55:49.315" v="5468" actId="478"/>
          <ac:spMkLst>
            <pc:docMk/>
            <pc:sldMk cId="2240296065" sldId="760"/>
            <ac:spMk id="6" creationId="{F3DDFF25-2BA3-9769-06EB-C741611B42BE}"/>
          </ac:spMkLst>
        </pc:spChg>
        <pc:spChg chg="del">
          <ac:chgData name="Choi Yong Seok" userId="29ea6c4f-dc10-4b17-9b49-e970b46c0171" providerId="ADAL" clId="{84C90ABE-90E3-4377-98D4-F107F75697F1}" dt="2022-08-10T05:55:49.315" v="5468" actId="478"/>
          <ac:spMkLst>
            <pc:docMk/>
            <pc:sldMk cId="2240296065" sldId="760"/>
            <ac:spMk id="7" creationId="{FF5A7E17-FD5E-0612-E178-4D01E64286AB}"/>
          </ac:spMkLst>
        </pc:spChg>
        <pc:spChg chg="del">
          <ac:chgData name="Choi Yong Seok" userId="29ea6c4f-dc10-4b17-9b49-e970b46c0171" providerId="ADAL" clId="{84C90ABE-90E3-4377-98D4-F107F75697F1}" dt="2022-08-10T05:54:13.703" v="5459" actId="478"/>
          <ac:spMkLst>
            <pc:docMk/>
            <pc:sldMk cId="2240296065" sldId="760"/>
            <ac:spMk id="8" creationId="{7EEE5673-24C9-B58F-2AD3-AB422535FBC1}"/>
          </ac:spMkLst>
        </pc:spChg>
        <pc:spChg chg="del">
          <ac:chgData name="Choi Yong Seok" userId="29ea6c4f-dc10-4b17-9b49-e970b46c0171" providerId="ADAL" clId="{84C90ABE-90E3-4377-98D4-F107F75697F1}" dt="2022-08-10T05:55:49.315" v="5468" actId="478"/>
          <ac:spMkLst>
            <pc:docMk/>
            <pc:sldMk cId="2240296065" sldId="760"/>
            <ac:spMk id="12" creationId="{D3288D31-1A5F-5B0F-BB14-A138ACF97B7B}"/>
          </ac:spMkLst>
        </pc:spChg>
        <pc:picChg chg="add mod">
          <ac:chgData name="Choi Yong Seok" userId="29ea6c4f-dc10-4b17-9b49-e970b46c0171" providerId="ADAL" clId="{84C90ABE-90E3-4377-98D4-F107F75697F1}" dt="2022-08-10T05:56:43.231" v="5483" actId="1076"/>
          <ac:picMkLst>
            <pc:docMk/>
            <pc:sldMk cId="2240296065" sldId="760"/>
            <ac:picMk id="9" creationId="{870B1381-63DA-823E-8A2C-77F1313AC1EB}"/>
          </ac:picMkLst>
        </pc:picChg>
        <pc:picChg chg="add mod">
          <ac:chgData name="Choi Yong Seok" userId="29ea6c4f-dc10-4b17-9b49-e970b46c0171" providerId="ADAL" clId="{84C90ABE-90E3-4377-98D4-F107F75697F1}" dt="2022-08-10T05:56:51.611" v="5500" actId="1036"/>
          <ac:picMkLst>
            <pc:docMk/>
            <pc:sldMk cId="2240296065" sldId="760"/>
            <ac:picMk id="13" creationId="{378A1E48-3716-F012-6FA5-747F9CD4BA9B}"/>
          </ac:picMkLst>
        </pc:picChg>
        <pc:picChg chg="add mod">
          <ac:chgData name="Choi Yong Seok" userId="29ea6c4f-dc10-4b17-9b49-e970b46c0171" providerId="ADAL" clId="{84C90ABE-90E3-4377-98D4-F107F75697F1}" dt="2022-08-10T05:56:51.611" v="5500" actId="1036"/>
          <ac:picMkLst>
            <pc:docMk/>
            <pc:sldMk cId="2240296065" sldId="760"/>
            <ac:picMk id="15" creationId="{1C0BBD6A-EF0D-E7A0-DC08-449D034D8726}"/>
          </ac:picMkLst>
        </pc:picChg>
      </pc:sldChg>
      <pc:sldChg chg="addSp delSp modSp mod modNotesTx">
        <pc:chgData name="Choi Yong Seok" userId="29ea6c4f-dc10-4b17-9b49-e970b46c0171" providerId="ADAL" clId="{84C90ABE-90E3-4377-98D4-F107F75697F1}" dt="2022-08-10T06:14:01.855" v="6041" actId="20577"/>
        <pc:sldMkLst>
          <pc:docMk/>
          <pc:sldMk cId="3669838909" sldId="761"/>
        </pc:sldMkLst>
        <pc:spChg chg="mod">
          <ac:chgData name="Choi Yong Seok" userId="29ea6c4f-dc10-4b17-9b49-e970b46c0171" providerId="ADAL" clId="{84C90ABE-90E3-4377-98D4-F107F75697F1}" dt="2022-08-10T05:56:59.756" v="5507" actId="20577"/>
          <ac:spMkLst>
            <pc:docMk/>
            <pc:sldMk cId="3669838909" sldId="761"/>
            <ac:spMk id="4" creationId="{00000000-0000-0000-0000-000000000000}"/>
          </ac:spMkLst>
        </pc:spChg>
        <pc:spChg chg="del">
          <ac:chgData name="Choi Yong Seok" userId="29ea6c4f-dc10-4b17-9b49-e970b46c0171" providerId="ADAL" clId="{84C90ABE-90E3-4377-98D4-F107F75697F1}" dt="2022-08-10T05:57:01.268" v="5508" actId="478"/>
          <ac:spMkLst>
            <pc:docMk/>
            <pc:sldMk cId="3669838909" sldId="761"/>
            <ac:spMk id="8" creationId="{7EEE5673-24C9-B58F-2AD3-AB422535FBC1}"/>
          </ac:spMkLst>
        </pc:spChg>
        <pc:picChg chg="add mod">
          <ac:chgData name="Choi Yong Seok" userId="29ea6c4f-dc10-4b17-9b49-e970b46c0171" providerId="ADAL" clId="{84C90ABE-90E3-4377-98D4-F107F75697F1}" dt="2022-08-10T05:57:16.825" v="5515" actId="1076"/>
          <ac:picMkLst>
            <pc:docMk/>
            <pc:sldMk cId="3669838909" sldId="761"/>
            <ac:picMk id="5" creationId="{AF65E0F7-9BE2-09BE-02BD-70E27763DFF1}"/>
          </ac:picMkLst>
        </pc:picChg>
        <pc:picChg chg="del">
          <ac:chgData name="Choi Yong Seok" userId="29ea6c4f-dc10-4b17-9b49-e970b46c0171" providerId="ADAL" clId="{84C90ABE-90E3-4377-98D4-F107F75697F1}" dt="2022-08-10T05:57:01.668" v="5509" actId="478"/>
          <ac:picMkLst>
            <pc:docMk/>
            <pc:sldMk cId="3669838909" sldId="761"/>
            <ac:picMk id="9" creationId="{FA3D192D-6584-D37A-725A-6D69EA4813DA}"/>
          </ac:picMkLst>
        </pc:picChg>
        <pc:picChg chg="del">
          <ac:chgData name="Choi Yong Seok" userId="29ea6c4f-dc10-4b17-9b49-e970b46c0171" providerId="ADAL" clId="{84C90ABE-90E3-4377-98D4-F107F75697F1}" dt="2022-08-10T05:57:02.229" v="5510" actId="478"/>
          <ac:picMkLst>
            <pc:docMk/>
            <pc:sldMk cId="3669838909" sldId="761"/>
            <ac:picMk id="13" creationId="{3E01A96D-93A8-F79D-CE3E-9047B1845C57}"/>
          </ac:picMkLst>
        </pc:picChg>
      </pc:sldChg>
      <pc:sldChg chg="del">
        <pc:chgData name="Choi Yong Seok" userId="29ea6c4f-dc10-4b17-9b49-e970b46c0171" providerId="ADAL" clId="{84C90ABE-90E3-4377-98D4-F107F75697F1}" dt="2022-08-10T05:59:23.376" v="5584" actId="47"/>
        <pc:sldMkLst>
          <pc:docMk/>
          <pc:sldMk cId="2447018427" sldId="762"/>
        </pc:sldMkLst>
      </pc:sldChg>
      <pc:sldChg chg="del">
        <pc:chgData name="Choi Yong Seok" userId="29ea6c4f-dc10-4b17-9b49-e970b46c0171" providerId="ADAL" clId="{84C90ABE-90E3-4377-98D4-F107F75697F1}" dt="2022-08-10T05:59:23.376" v="5584" actId="47"/>
        <pc:sldMkLst>
          <pc:docMk/>
          <pc:sldMk cId="2090902142" sldId="763"/>
        </pc:sldMkLst>
      </pc:sldChg>
      <pc:sldChg chg="del">
        <pc:chgData name="Choi Yong Seok" userId="29ea6c4f-dc10-4b17-9b49-e970b46c0171" providerId="ADAL" clId="{84C90ABE-90E3-4377-98D4-F107F75697F1}" dt="2022-08-10T05:59:23.376" v="5584" actId="47"/>
        <pc:sldMkLst>
          <pc:docMk/>
          <pc:sldMk cId="812787986" sldId="764"/>
        </pc:sldMkLst>
      </pc:sldChg>
      <pc:sldChg chg="del">
        <pc:chgData name="Choi Yong Seok" userId="29ea6c4f-dc10-4b17-9b49-e970b46c0171" providerId="ADAL" clId="{84C90ABE-90E3-4377-98D4-F107F75697F1}" dt="2022-08-10T05:59:23.376" v="5584" actId="47"/>
        <pc:sldMkLst>
          <pc:docMk/>
          <pc:sldMk cId="1339595395" sldId="765"/>
        </pc:sldMkLst>
      </pc:sldChg>
      <pc:sldChg chg="del">
        <pc:chgData name="Choi Yong Seok" userId="29ea6c4f-dc10-4b17-9b49-e970b46c0171" providerId="ADAL" clId="{84C90ABE-90E3-4377-98D4-F107F75697F1}" dt="2022-08-10T05:59:23.376" v="5584" actId="47"/>
        <pc:sldMkLst>
          <pc:docMk/>
          <pc:sldMk cId="975028256" sldId="766"/>
        </pc:sldMkLst>
      </pc:sldChg>
      <pc:sldChg chg="del">
        <pc:chgData name="Choi Yong Seok" userId="29ea6c4f-dc10-4b17-9b49-e970b46c0171" providerId="ADAL" clId="{84C90ABE-90E3-4377-98D4-F107F75697F1}" dt="2022-08-10T05:59:23.376" v="5584" actId="47"/>
        <pc:sldMkLst>
          <pc:docMk/>
          <pc:sldMk cId="3174697181" sldId="767"/>
        </pc:sldMkLst>
      </pc:sldChg>
      <pc:sldChg chg="del">
        <pc:chgData name="Choi Yong Seok" userId="29ea6c4f-dc10-4b17-9b49-e970b46c0171" providerId="ADAL" clId="{84C90ABE-90E3-4377-98D4-F107F75697F1}" dt="2022-08-10T05:59:23.376" v="5584" actId="47"/>
        <pc:sldMkLst>
          <pc:docMk/>
          <pc:sldMk cId="518301370" sldId="770"/>
        </pc:sldMkLst>
      </pc:sldChg>
      <pc:sldChg chg="del">
        <pc:chgData name="Choi Yong Seok" userId="29ea6c4f-dc10-4b17-9b49-e970b46c0171" providerId="ADAL" clId="{84C90ABE-90E3-4377-98D4-F107F75697F1}" dt="2022-08-10T05:59:23.376" v="5584" actId="47"/>
        <pc:sldMkLst>
          <pc:docMk/>
          <pc:sldMk cId="3420559555" sldId="771"/>
        </pc:sldMkLst>
      </pc:sldChg>
      <pc:sldChg chg="addSp delSp modSp add mod">
        <pc:chgData name="Choi Yong Seok" userId="29ea6c4f-dc10-4b17-9b49-e970b46c0171" providerId="ADAL" clId="{84C90ABE-90E3-4377-98D4-F107F75697F1}" dt="2022-08-10T04:32:59.447" v="3364" actId="1076"/>
        <pc:sldMkLst>
          <pc:docMk/>
          <pc:sldMk cId="2460823851" sldId="772"/>
        </pc:sldMkLst>
        <pc:spChg chg="add mod">
          <ac:chgData name="Choi Yong Seok" userId="29ea6c4f-dc10-4b17-9b49-e970b46c0171" providerId="ADAL" clId="{84C90ABE-90E3-4377-98D4-F107F75697F1}" dt="2022-08-10T04:28:56.117" v="3185" actId="20577"/>
          <ac:spMkLst>
            <pc:docMk/>
            <pc:sldMk cId="2460823851" sldId="772"/>
            <ac:spMk id="3" creationId="{7D348A17-F2EA-FDB5-4653-FFCDBDB7C4AF}"/>
          </ac:spMkLst>
        </pc:spChg>
        <pc:spChg chg="del">
          <ac:chgData name="Choi Yong Seok" userId="29ea6c4f-dc10-4b17-9b49-e970b46c0171" providerId="ADAL" clId="{84C90ABE-90E3-4377-98D4-F107F75697F1}" dt="2022-08-10T04:19:26.545" v="2544" actId="478"/>
          <ac:spMkLst>
            <pc:docMk/>
            <pc:sldMk cId="2460823851" sldId="772"/>
            <ac:spMk id="5" creationId="{2BB82E9F-1F03-0230-1953-6E58CB7C97C5}"/>
          </ac:spMkLst>
        </pc:spChg>
        <pc:spChg chg="del">
          <ac:chgData name="Choi Yong Seok" userId="29ea6c4f-dc10-4b17-9b49-e970b46c0171" providerId="ADAL" clId="{84C90ABE-90E3-4377-98D4-F107F75697F1}" dt="2022-08-10T04:19:26.545" v="2544" actId="478"/>
          <ac:spMkLst>
            <pc:docMk/>
            <pc:sldMk cId="2460823851" sldId="772"/>
            <ac:spMk id="6" creationId="{8C18BF53-FFE3-AB5C-DA92-307F80E65D03}"/>
          </ac:spMkLst>
        </pc:spChg>
        <pc:spChg chg="del">
          <ac:chgData name="Choi Yong Seok" userId="29ea6c4f-dc10-4b17-9b49-e970b46c0171" providerId="ADAL" clId="{84C90ABE-90E3-4377-98D4-F107F75697F1}" dt="2022-08-10T04:19:26.545" v="2544" actId="478"/>
          <ac:spMkLst>
            <pc:docMk/>
            <pc:sldMk cId="2460823851" sldId="772"/>
            <ac:spMk id="7" creationId="{A8EE6B9F-D711-8D96-38E4-CB75E277948C}"/>
          </ac:spMkLst>
        </pc:spChg>
        <pc:spChg chg="mod">
          <ac:chgData name="Choi Yong Seok" userId="29ea6c4f-dc10-4b17-9b49-e970b46c0171" providerId="ADAL" clId="{84C90ABE-90E3-4377-98D4-F107F75697F1}" dt="2022-08-10T04:19:24.556" v="2543" actId="20577"/>
          <ac:spMkLst>
            <pc:docMk/>
            <pc:sldMk cId="2460823851" sldId="772"/>
            <ac:spMk id="8" creationId="{7EEE5673-24C9-B58F-2AD3-AB422535FBC1}"/>
          </ac:spMkLst>
        </pc:spChg>
        <pc:spChg chg="add mod">
          <ac:chgData name="Choi Yong Seok" userId="29ea6c4f-dc10-4b17-9b49-e970b46c0171" providerId="ADAL" clId="{84C90ABE-90E3-4377-98D4-F107F75697F1}" dt="2022-08-10T04:26:26.929" v="3014" actId="1036"/>
          <ac:spMkLst>
            <pc:docMk/>
            <pc:sldMk cId="2460823851" sldId="772"/>
            <ac:spMk id="9" creationId="{EAA0F58A-8EF3-741E-DBE3-110910BA5376}"/>
          </ac:spMkLst>
        </pc:spChg>
        <pc:spChg chg="add del mod">
          <ac:chgData name="Choi Yong Seok" userId="29ea6c4f-dc10-4b17-9b49-e970b46c0171" providerId="ADAL" clId="{84C90ABE-90E3-4377-98D4-F107F75697F1}" dt="2022-08-10T04:28:11.265" v="3076" actId="478"/>
          <ac:spMkLst>
            <pc:docMk/>
            <pc:sldMk cId="2460823851" sldId="772"/>
            <ac:spMk id="10" creationId="{B502BB56-75AD-E010-F722-F1A0E4DBABD1}"/>
          </ac:spMkLst>
        </pc:spChg>
        <pc:spChg chg="add del mod">
          <ac:chgData name="Choi Yong Seok" userId="29ea6c4f-dc10-4b17-9b49-e970b46c0171" providerId="ADAL" clId="{84C90ABE-90E3-4377-98D4-F107F75697F1}" dt="2022-08-10T04:28:36.420" v="3086" actId="478"/>
          <ac:spMkLst>
            <pc:docMk/>
            <pc:sldMk cId="2460823851" sldId="772"/>
            <ac:spMk id="12" creationId="{35B19A3D-85BA-DB12-C230-3B26FD1490FA}"/>
          </ac:spMkLst>
        </pc:spChg>
        <pc:spChg chg="add mod">
          <ac:chgData name="Choi Yong Seok" userId="29ea6c4f-dc10-4b17-9b49-e970b46c0171" providerId="ADAL" clId="{84C90ABE-90E3-4377-98D4-F107F75697F1}" dt="2022-08-10T04:32:30.112" v="3338" actId="1076"/>
          <ac:spMkLst>
            <pc:docMk/>
            <pc:sldMk cId="2460823851" sldId="772"/>
            <ac:spMk id="13" creationId="{6080B0F2-2AAB-A411-7F6E-393FEB032A05}"/>
          </ac:spMkLst>
        </pc:spChg>
        <pc:spChg chg="add mod">
          <ac:chgData name="Choi Yong Seok" userId="29ea6c4f-dc10-4b17-9b49-e970b46c0171" providerId="ADAL" clId="{84C90ABE-90E3-4377-98D4-F107F75697F1}" dt="2022-08-10T04:32:59.447" v="3364" actId="1076"/>
          <ac:spMkLst>
            <pc:docMk/>
            <pc:sldMk cId="2460823851" sldId="772"/>
            <ac:spMk id="14" creationId="{9D2F3CAF-7259-126F-A788-92EA7A9985D1}"/>
          </ac:spMkLst>
        </pc:spChg>
      </pc:sldChg>
      <pc:sldChg chg="addSp delSp modSp add mod">
        <pc:chgData name="Choi Yong Seok" userId="29ea6c4f-dc10-4b17-9b49-e970b46c0171" providerId="ADAL" clId="{84C90ABE-90E3-4377-98D4-F107F75697F1}" dt="2022-08-10T04:35:40.086" v="3493" actId="1076"/>
        <pc:sldMkLst>
          <pc:docMk/>
          <pc:sldMk cId="1643516411" sldId="773"/>
        </pc:sldMkLst>
        <pc:spChg chg="del">
          <ac:chgData name="Choi Yong Seok" userId="29ea6c4f-dc10-4b17-9b49-e970b46c0171" providerId="ADAL" clId="{84C90ABE-90E3-4377-98D4-F107F75697F1}" dt="2022-08-10T04:33:47.228" v="3391" actId="478"/>
          <ac:spMkLst>
            <pc:docMk/>
            <pc:sldMk cId="1643516411" sldId="773"/>
            <ac:spMk id="3" creationId="{7D348A17-F2EA-FDB5-4653-FFCDBDB7C4AF}"/>
          </ac:spMkLst>
        </pc:spChg>
        <pc:spChg chg="mod">
          <ac:chgData name="Choi Yong Seok" userId="29ea6c4f-dc10-4b17-9b49-e970b46c0171" providerId="ADAL" clId="{84C90ABE-90E3-4377-98D4-F107F75697F1}" dt="2022-08-10T04:33:26.372" v="3376" actId="20577"/>
          <ac:spMkLst>
            <pc:docMk/>
            <pc:sldMk cId="1643516411" sldId="773"/>
            <ac:spMk id="4" creationId="{00000000-0000-0000-0000-000000000000}"/>
          </ac:spMkLst>
        </pc:spChg>
        <pc:spChg chg="mod">
          <ac:chgData name="Choi Yong Seok" userId="29ea6c4f-dc10-4b17-9b49-e970b46c0171" providerId="ADAL" clId="{84C90ABE-90E3-4377-98D4-F107F75697F1}" dt="2022-08-10T04:33:40.955" v="3390" actId="20577"/>
          <ac:spMkLst>
            <pc:docMk/>
            <pc:sldMk cId="1643516411" sldId="773"/>
            <ac:spMk id="8" creationId="{7EEE5673-24C9-B58F-2AD3-AB422535FBC1}"/>
          </ac:spMkLst>
        </pc:spChg>
        <pc:spChg chg="del">
          <ac:chgData name="Choi Yong Seok" userId="29ea6c4f-dc10-4b17-9b49-e970b46c0171" providerId="ADAL" clId="{84C90ABE-90E3-4377-98D4-F107F75697F1}" dt="2022-08-10T04:33:47.228" v="3391" actId="478"/>
          <ac:spMkLst>
            <pc:docMk/>
            <pc:sldMk cId="1643516411" sldId="773"/>
            <ac:spMk id="9" creationId="{EAA0F58A-8EF3-741E-DBE3-110910BA5376}"/>
          </ac:spMkLst>
        </pc:spChg>
        <pc:spChg chg="add mod">
          <ac:chgData name="Choi Yong Seok" userId="29ea6c4f-dc10-4b17-9b49-e970b46c0171" providerId="ADAL" clId="{84C90ABE-90E3-4377-98D4-F107F75697F1}" dt="2022-08-10T04:35:40.086" v="3493" actId="1076"/>
          <ac:spMkLst>
            <pc:docMk/>
            <pc:sldMk cId="1643516411" sldId="773"/>
            <ac:spMk id="12" creationId="{72F3D12A-56CA-BA4F-E48B-2659CE831A8E}"/>
          </ac:spMkLst>
        </pc:spChg>
        <pc:spChg chg="del">
          <ac:chgData name="Choi Yong Seok" userId="29ea6c4f-dc10-4b17-9b49-e970b46c0171" providerId="ADAL" clId="{84C90ABE-90E3-4377-98D4-F107F75697F1}" dt="2022-08-10T04:33:47.228" v="3391" actId="478"/>
          <ac:spMkLst>
            <pc:docMk/>
            <pc:sldMk cId="1643516411" sldId="773"/>
            <ac:spMk id="13" creationId="{6080B0F2-2AAB-A411-7F6E-393FEB032A05}"/>
          </ac:spMkLst>
        </pc:spChg>
        <pc:spChg chg="del">
          <ac:chgData name="Choi Yong Seok" userId="29ea6c4f-dc10-4b17-9b49-e970b46c0171" providerId="ADAL" clId="{84C90ABE-90E3-4377-98D4-F107F75697F1}" dt="2022-08-10T04:33:47.228" v="3391" actId="478"/>
          <ac:spMkLst>
            <pc:docMk/>
            <pc:sldMk cId="1643516411" sldId="773"/>
            <ac:spMk id="14" creationId="{9D2F3CAF-7259-126F-A788-92EA7A9985D1}"/>
          </ac:spMkLst>
        </pc:spChg>
        <pc:picChg chg="add mod">
          <ac:chgData name="Choi Yong Seok" userId="29ea6c4f-dc10-4b17-9b49-e970b46c0171" providerId="ADAL" clId="{84C90ABE-90E3-4377-98D4-F107F75697F1}" dt="2022-08-10T04:34:05.064" v="3394" actId="1076"/>
          <ac:picMkLst>
            <pc:docMk/>
            <pc:sldMk cId="1643516411" sldId="773"/>
            <ac:picMk id="6" creationId="{8BE67088-1BAA-B9E1-6376-FE4952FA135F}"/>
          </ac:picMkLst>
        </pc:picChg>
        <pc:picChg chg="add mod">
          <ac:chgData name="Choi Yong Seok" userId="29ea6c4f-dc10-4b17-9b49-e970b46c0171" providerId="ADAL" clId="{84C90ABE-90E3-4377-98D4-F107F75697F1}" dt="2022-08-10T04:34:17.857" v="3397" actId="1076"/>
          <ac:picMkLst>
            <pc:docMk/>
            <pc:sldMk cId="1643516411" sldId="773"/>
            <ac:picMk id="10" creationId="{5420462D-EF2A-411D-ACCB-DB6EA83430B0}"/>
          </ac:picMkLst>
        </pc:picChg>
      </pc:sldChg>
      <pc:sldChg chg="addSp delSp modSp add mod">
        <pc:chgData name="Choi Yong Seok" userId="29ea6c4f-dc10-4b17-9b49-e970b46c0171" providerId="ADAL" clId="{84C90ABE-90E3-4377-98D4-F107F75697F1}" dt="2022-08-10T04:55:26.183" v="4079" actId="20577"/>
        <pc:sldMkLst>
          <pc:docMk/>
          <pc:sldMk cId="4045320805" sldId="774"/>
        </pc:sldMkLst>
        <pc:spChg chg="add mod">
          <ac:chgData name="Choi Yong Seok" userId="29ea6c4f-dc10-4b17-9b49-e970b46c0171" providerId="ADAL" clId="{84C90ABE-90E3-4377-98D4-F107F75697F1}" dt="2022-08-10T04:41:23.015" v="3716" actId="113"/>
          <ac:spMkLst>
            <pc:docMk/>
            <pc:sldMk cId="4045320805" sldId="774"/>
            <ac:spMk id="3" creationId="{43775C9A-4A6A-43B1-4728-1EC1305D4629}"/>
          </ac:spMkLst>
        </pc:spChg>
        <pc:spChg chg="add mod">
          <ac:chgData name="Choi Yong Seok" userId="29ea6c4f-dc10-4b17-9b49-e970b46c0171" providerId="ADAL" clId="{84C90ABE-90E3-4377-98D4-F107F75697F1}" dt="2022-08-10T04:40:29.325" v="3674" actId="1076"/>
          <ac:spMkLst>
            <pc:docMk/>
            <pc:sldMk cId="4045320805" sldId="774"/>
            <ac:spMk id="5" creationId="{47F28EAD-90E0-3DFE-8709-2C092BE35A6F}"/>
          </ac:spMkLst>
        </pc:spChg>
        <pc:spChg chg="add del mod">
          <ac:chgData name="Choi Yong Seok" userId="29ea6c4f-dc10-4b17-9b49-e970b46c0171" providerId="ADAL" clId="{84C90ABE-90E3-4377-98D4-F107F75697F1}" dt="2022-08-10T04:40:55.694" v="3678" actId="478"/>
          <ac:spMkLst>
            <pc:docMk/>
            <pc:sldMk cId="4045320805" sldId="774"/>
            <ac:spMk id="7" creationId="{E64D8A38-2838-77AE-5153-343714C1BEA1}"/>
          </ac:spMkLst>
        </pc:spChg>
        <pc:spChg chg="mod">
          <ac:chgData name="Choi Yong Seok" userId="29ea6c4f-dc10-4b17-9b49-e970b46c0171" providerId="ADAL" clId="{84C90ABE-90E3-4377-98D4-F107F75697F1}" dt="2022-08-10T04:38:08.547" v="3514" actId="20577"/>
          <ac:spMkLst>
            <pc:docMk/>
            <pc:sldMk cId="4045320805" sldId="774"/>
            <ac:spMk id="8" creationId="{7EEE5673-24C9-B58F-2AD3-AB422535FBC1}"/>
          </ac:spMkLst>
        </pc:spChg>
        <pc:spChg chg="add mod">
          <ac:chgData name="Choi Yong Seok" userId="29ea6c4f-dc10-4b17-9b49-e970b46c0171" providerId="ADAL" clId="{84C90ABE-90E3-4377-98D4-F107F75697F1}" dt="2022-08-10T04:41:11.823" v="3712" actId="1076"/>
          <ac:spMkLst>
            <pc:docMk/>
            <pc:sldMk cId="4045320805" sldId="774"/>
            <ac:spMk id="9" creationId="{7FFF21BB-633B-3770-0FE9-1327318EFB5F}"/>
          </ac:spMkLst>
        </pc:spChg>
        <pc:spChg chg="del">
          <ac:chgData name="Choi Yong Seok" userId="29ea6c4f-dc10-4b17-9b49-e970b46c0171" providerId="ADAL" clId="{84C90ABE-90E3-4377-98D4-F107F75697F1}" dt="2022-08-10T04:38:11.766" v="3516" actId="478"/>
          <ac:spMkLst>
            <pc:docMk/>
            <pc:sldMk cId="4045320805" sldId="774"/>
            <ac:spMk id="12" creationId="{72F3D12A-56CA-BA4F-E48B-2659CE831A8E}"/>
          </ac:spMkLst>
        </pc:spChg>
        <pc:spChg chg="add mod">
          <ac:chgData name="Choi Yong Seok" userId="29ea6c4f-dc10-4b17-9b49-e970b46c0171" providerId="ADAL" clId="{84C90ABE-90E3-4377-98D4-F107F75697F1}" dt="2022-08-10T04:42:01.170" v="3769" actId="1076"/>
          <ac:spMkLst>
            <pc:docMk/>
            <pc:sldMk cId="4045320805" sldId="774"/>
            <ac:spMk id="13" creationId="{CD23DA2F-785A-C6F7-35F3-D98A9DAFF5B7}"/>
          </ac:spMkLst>
        </pc:spChg>
        <pc:spChg chg="add mod">
          <ac:chgData name="Choi Yong Seok" userId="29ea6c4f-dc10-4b17-9b49-e970b46c0171" providerId="ADAL" clId="{84C90ABE-90E3-4377-98D4-F107F75697F1}" dt="2022-08-10T04:42:29.272" v="3790" actId="20577"/>
          <ac:spMkLst>
            <pc:docMk/>
            <pc:sldMk cId="4045320805" sldId="774"/>
            <ac:spMk id="14" creationId="{DA556F34-2C6A-5A4D-A2A2-A193C1ADFFE9}"/>
          </ac:spMkLst>
        </pc:spChg>
        <pc:spChg chg="add mod">
          <ac:chgData name="Choi Yong Seok" userId="29ea6c4f-dc10-4b17-9b49-e970b46c0171" providerId="ADAL" clId="{84C90ABE-90E3-4377-98D4-F107F75697F1}" dt="2022-08-10T04:48:50.013" v="3820" actId="20577"/>
          <ac:spMkLst>
            <pc:docMk/>
            <pc:sldMk cId="4045320805" sldId="774"/>
            <ac:spMk id="15" creationId="{07C7723F-F121-79B1-A924-1BFFFDC0A64B}"/>
          </ac:spMkLst>
        </pc:spChg>
        <pc:spChg chg="add mod">
          <ac:chgData name="Choi Yong Seok" userId="29ea6c4f-dc10-4b17-9b49-e970b46c0171" providerId="ADAL" clId="{84C90ABE-90E3-4377-98D4-F107F75697F1}" dt="2022-08-10T04:51:37.656" v="3909" actId="12789"/>
          <ac:spMkLst>
            <pc:docMk/>
            <pc:sldMk cId="4045320805" sldId="774"/>
            <ac:spMk id="16" creationId="{CAB93E49-3EAD-F439-4FCC-460244394DB9}"/>
          </ac:spMkLst>
        </pc:spChg>
        <pc:spChg chg="add mod">
          <ac:chgData name="Choi Yong Seok" userId="29ea6c4f-dc10-4b17-9b49-e970b46c0171" providerId="ADAL" clId="{84C90ABE-90E3-4377-98D4-F107F75697F1}" dt="2022-08-10T04:51:37.656" v="3909" actId="12789"/>
          <ac:spMkLst>
            <pc:docMk/>
            <pc:sldMk cId="4045320805" sldId="774"/>
            <ac:spMk id="17" creationId="{EC7D5520-CC52-AFC6-1B91-6F47590FD409}"/>
          </ac:spMkLst>
        </pc:spChg>
        <pc:spChg chg="add mod">
          <ac:chgData name="Choi Yong Seok" userId="29ea6c4f-dc10-4b17-9b49-e970b46c0171" providerId="ADAL" clId="{84C90ABE-90E3-4377-98D4-F107F75697F1}" dt="2022-08-10T04:53:19.284" v="3995" actId="1076"/>
          <ac:spMkLst>
            <pc:docMk/>
            <pc:sldMk cId="4045320805" sldId="774"/>
            <ac:spMk id="18" creationId="{49CC8232-96BE-98C3-88B9-0265DA12ABC1}"/>
          </ac:spMkLst>
        </pc:spChg>
        <pc:spChg chg="add mod">
          <ac:chgData name="Choi Yong Seok" userId="29ea6c4f-dc10-4b17-9b49-e970b46c0171" providerId="ADAL" clId="{84C90ABE-90E3-4377-98D4-F107F75697F1}" dt="2022-08-10T04:52:36.877" v="3986" actId="1035"/>
          <ac:spMkLst>
            <pc:docMk/>
            <pc:sldMk cId="4045320805" sldId="774"/>
            <ac:spMk id="19" creationId="{568E953E-1A95-D42E-E379-A0FFB7A8F784}"/>
          </ac:spMkLst>
        </pc:spChg>
        <pc:spChg chg="add mod">
          <ac:chgData name="Choi Yong Seok" userId="29ea6c4f-dc10-4b17-9b49-e970b46c0171" providerId="ADAL" clId="{84C90ABE-90E3-4377-98D4-F107F75697F1}" dt="2022-08-10T04:53:06.109" v="3994" actId="20577"/>
          <ac:spMkLst>
            <pc:docMk/>
            <pc:sldMk cId="4045320805" sldId="774"/>
            <ac:spMk id="20" creationId="{C2CEEBB8-3681-D069-57FC-242C4D0FEF10}"/>
          </ac:spMkLst>
        </pc:spChg>
        <pc:spChg chg="add mod">
          <ac:chgData name="Choi Yong Seok" userId="29ea6c4f-dc10-4b17-9b49-e970b46c0171" providerId="ADAL" clId="{84C90ABE-90E3-4377-98D4-F107F75697F1}" dt="2022-08-10T04:55:05.604" v="4064" actId="1076"/>
          <ac:spMkLst>
            <pc:docMk/>
            <pc:sldMk cId="4045320805" sldId="774"/>
            <ac:spMk id="21" creationId="{85E91C28-4E97-B32A-4B3A-7043499DB4EE}"/>
          </ac:spMkLst>
        </pc:spChg>
        <pc:spChg chg="add mod">
          <ac:chgData name="Choi Yong Seok" userId="29ea6c4f-dc10-4b17-9b49-e970b46c0171" providerId="ADAL" clId="{84C90ABE-90E3-4377-98D4-F107F75697F1}" dt="2022-08-10T04:55:26.183" v="4079" actId="20577"/>
          <ac:spMkLst>
            <pc:docMk/>
            <pc:sldMk cId="4045320805" sldId="774"/>
            <ac:spMk id="22" creationId="{E04063C6-BFED-7FBD-5CC9-E92879E37609}"/>
          </ac:spMkLst>
        </pc:spChg>
        <pc:picChg chg="mod modCrop">
          <ac:chgData name="Choi Yong Seok" userId="29ea6c4f-dc10-4b17-9b49-e970b46c0171" providerId="ADAL" clId="{84C90ABE-90E3-4377-98D4-F107F75697F1}" dt="2022-08-10T04:38:32.202" v="3520" actId="1076"/>
          <ac:picMkLst>
            <pc:docMk/>
            <pc:sldMk cId="4045320805" sldId="774"/>
            <ac:picMk id="6" creationId="{8BE67088-1BAA-B9E1-6376-FE4952FA135F}"/>
          </ac:picMkLst>
        </pc:picChg>
        <pc:picChg chg="del">
          <ac:chgData name="Choi Yong Seok" userId="29ea6c4f-dc10-4b17-9b49-e970b46c0171" providerId="ADAL" clId="{84C90ABE-90E3-4377-98D4-F107F75697F1}" dt="2022-08-10T04:38:10.097" v="3515" actId="478"/>
          <ac:picMkLst>
            <pc:docMk/>
            <pc:sldMk cId="4045320805" sldId="774"/>
            <ac:picMk id="10" creationId="{5420462D-EF2A-411D-ACCB-DB6EA83430B0}"/>
          </ac:picMkLst>
        </pc:picChg>
      </pc:sldChg>
      <pc:sldChg chg="addSp delSp modSp add mod">
        <pc:chgData name="Choi Yong Seok" userId="29ea6c4f-dc10-4b17-9b49-e970b46c0171" providerId="ADAL" clId="{84C90ABE-90E3-4377-98D4-F107F75697F1}" dt="2022-08-10T05:37:05.440" v="4784" actId="1076"/>
        <pc:sldMkLst>
          <pc:docMk/>
          <pc:sldMk cId="3969866584" sldId="775"/>
        </pc:sldMkLst>
        <pc:spChg chg="del">
          <ac:chgData name="Choi Yong Seok" userId="29ea6c4f-dc10-4b17-9b49-e970b46c0171" providerId="ADAL" clId="{84C90ABE-90E3-4377-98D4-F107F75697F1}" dt="2022-08-10T05:06:37.382" v="4113" actId="478"/>
          <ac:spMkLst>
            <pc:docMk/>
            <pc:sldMk cId="3969866584" sldId="775"/>
            <ac:spMk id="3" creationId="{43775C9A-4A6A-43B1-4728-1EC1305D4629}"/>
          </ac:spMkLst>
        </pc:spChg>
        <pc:spChg chg="del">
          <ac:chgData name="Choi Yong Seok" userId="29ea6c4f-dc10-4b17-9b49-e970b46c0171" providerId="ADAL" clId="{84C90ABE-90E3-4377-98D4-F107F75697F1}" dt="2022-08-10T05:06:37.382" v="4113" actId="478"/>
          <ac:spMkLst>
            <pc:docMk/>
            <pc:sldMk cId="3969866584" sldId="775"/>
            <ac:spMk id="5" creationId="{47F28EAD-90E0-3DFE-8709-2C092BE35A6F}"/>
          </ac:spMkLst>
        </pc:spChg>
        <pc:spChg chg="add mod">
          <ac:chgData name="Choi Yong Seok" userId="29ea6c4f-dc10-4b17-9b49-e970b46c0171" providerId="ADAL" clId="{84C90ABE-90E3-4377-98D4-F107F75697F1}" dt="2022-08-10T05:28:26.814" v="4577" actId="552"/>
          <ac:spMkLst>
            <pc:docMk/>
            <pc:sldMk cId="3969866584" sldId="775"/>
            <ac:spMk id="7" creationId="{A3CE48DE-EDED-44C7-0B2A-0D8FD4E7F78F}"/>
          </ac:spMkLst>
        </pc:spChg>
        <pc:spChg chg="mod">
          <ac:chgData name="Choi Yong Seok" userId="29ea6c4f-dc10-4b17-9b49-e970b46c0171" providerId="ADAL" clId="{84C90ABE-90E3-4377-98D4-F107F75697F1}" dt="2022-08-10T05:06:34.053" v="4112" actId="20577"/>
          <ac:spMkLst>
            <pc:docMk/>
            <pc:sldMk cId="3969866584" sldId="775"/>
            <ac:spMk id="8" creationId="{7EEE5673-24C9-B58F-2AD3-AB422535FBC1}"/>
          </ac:spMkLst>
        </pc:spChg>
        <pc:spChg chg="del">
          <ac:chgData name="Choi Yong Seok" userId="29ea6c4f-dc10-4b17-9b49-e970b46c0171" providerId="ADAL" clId="{84C90ABE-90E3-4377-98D4-F107F75697F1}" dt="2022-08-10T05:06:37.382" v="4113" actId="478"/>
          <ac:spMkLst>
            <pc:docMk/>
            <pc:sldMk cId="3969866584" sldId="775"/>
            <ac:spMk id="9" creationId="{7FFF21BB-633B-3770-0FE9-1327318EFB5F}"/>
          </ac:spMkLst>
        </pc:spChg>
        <pc:spChg chg="add mod">
          <ac:chgData name="Choi Yong Seok" userId="29ea6c4f-dc10-4b17-9b49-e970b46c0171" providerId="ADAL" clId="{84C90ABE-90E3-4377-98D4-F107F75697F1}" dt="2022-08-10T05:28:03.667" v="4521" actId="1035"/>
          <ac:spMkLst>
            <pc:docMk/>
            <pc:sldMk cId="3969866584" sldId="775"/>
            <ac:spMk id="10" creationId="{4BBEA22B-AA40-4471-B52B-ED64C714B4DA}"/>
          </ac:spMkLst>
        </pc:spChg>
        <pc:spChg chg="add mod">
          <ac:chgData name="Choi Yong Seok" userId="29ea6c4f-dc10-4b17-9b49-e970b46c0171" providerId="ADAL" clId="{84C90ABE-90E3-4377-98D4-F107F75697F1}" dt="2022-08-10T05:28:03.667" v="4521" actId="1035"/>
          <ac:spMkLst>
            <pc:docMk/>
            <pc:sldMk cId="3969866584" sldId="775"/>
            <ac:spMk id="12" creationId="{6BD495F8-111C-B36B-EA6B-F39AD3F5BA93}"/>
          </ac:spMkLst>
        </pc:spChg>
        <pc:spChg chg="del">
          <ac:chgData name="Choi Yong Seok" userId="29ea6c4f-dc10-4b17-9b49-e970b46c0171" providerId="ADAL" clId="{84C90ABE-90E3-4377-98D4-F107F75697F1}" dt="2022-08-10T05:06:37.382" v="4113" actId="478"/>
          <ac:spMkLst>
            <pc:docMk/>
            <pc:sldMk cId="3969866584" sldId="775"/>
            <ac:spMk id="13" creationId="{CD23DA2F-785A-C6F7-35F3-D98A9DAFF5B7}"/>
          </ac:spMkLst>
        </pc:spChg>
        <pc:spChg chg="del">
          <ac:chgData name="Choi Yong Seok" userId="29ea6c4f-dc10-4b17-9b49-e970b46c0171" providerId="ADAL" clId="{84C90ABE-90E3-4377-98D4-F107F75697F1}" dt="2022-08-10T05:06:37.382" v="4113" actId="478"/>
          <ac:spMkLst>
            <pc:docMk/>
            <pc:sldMk cId="3969866584" sldId="775"/>
            <ac:spMk id="14" creationId="{DA556F34-2C6A-5A4D-A2A2-A193C1ADFFE9}"/>
          </ac:spMkLst>
        </pc:spChg>
        <pc:spChg chg="del">
          <ac:chgData name="Choi Yong Seok" userId="29ea6c4f-dc10-4b17-9b49-e970b46c0171" providerId="ADAL" clId="{84C90ABE-90E3-4377-98D4-F107F75697F1}" dt="2022-08-10T05:06:37.382" v="4113" actId="478"/>
          <ac:spMkLst>
            <pc:docMk/>
            <pc:sldMk cId="3969866584" sldId="775"/>
            <ac:spMk id="15" creationId="{07C7723F-F121-79B1-A924-1BFFFDC0A64B}"/>
          </ac:spMkLst>
        </pc:spChg>
        <pc:spChg chg="del">
          <ac:chgData name="Choi Yong Seok" userId="29ea6c4f-dc10-4b17-9b49-e970b46c0171" providerId="ADAL" clId="{84C90ABE-90E3-4377-98D4-F107F75697F1}" dt="2022-08-10T05:06:37.382" v="4113" actId="478"/>
          <ac:spMkLst>
            <pc:docMk/>
            <pc:sldMk cId="3969866584" sldId="775"/>
            <ac:spMk id="16" creationId="{CAB93E49-3EAD-F439-4FCC-460244394DB9}"/>
          </ac:spMkLst>
        </pc:spChg>
        <pc:spChg chg="del">
          <ac:chgData name="Choi Yong Seok" userId="29ea6c4f-dc10-4b17-9b49-e970b46c0171" providerId="ADAL" clId="{84C90ABE-90E3-4377-98D4-F107F75697F1}" dt="2022-08-10T05:06:37.382" v="4113" actId="478"/>
          <ac:spMkLst>
            <pc:docMk/>
            <pc:sldMk cId="3969866584" sldId="775"/>
            <ac:spMk id="17" creationId="{EC7D5520-CC52-AFC6-1B91-6F47590FD409}"/>
          </ac:spMkLst>
        </pc:spChg>
        <pc:spChg chg="del">
          <ac:chgData name="Choi Yong Seok" userId="29ea6c4f-dc10-4b17-9b49-e970b46c0171" providerId="ADAL" clId="{84C90ABE-90E3-4377-98D4-F107F75697F1}" dt="2022-08-10T05:06:37.382" v="4113" actId="478"/>
          <ac:spMkLst>
            <pc:docMk/>
            <pc:sldMk cId="3969866584" sldId="775"/>
            <ac:spMk id="18" creationId="{49CC8232-96BE-98C3-88B9-0265DA12ABC1}"/>
          </ac:spMkLst>
        </pc:spChg>
        <pc:spChg chg="del">
          <ac:chgData name="Choi Yong Seok" userId="29ea6c4f-dc10-4b17-9b49-e970b46c0171" providerId="ADAL" clId="{84C90ABE-90E3-4377-98D4-F107F75697F1}" dt="2022-08-10T05:06:37.382" v="4113" actId="478"/>
          <ac:spMkLst>
            <pc:docMk/>
            <pc:sldMk cId="3969866584" sldId="775"/>
            <ac:spMk id="19" creationId="{568E953E-1A95-D42E-E379-A0FFB7A8F784}"/>
          </ac:spMkLst>
        </pc:spChg>
        <pc:spChg chg="del">
          <ac:chgData name="Choi Yong Seok" userId="29ea6c4f-dc10-4b17-9b49-e970b46c0171" providerId="ADAL" clId="{84C90ABE-90E3-4377-98D4-F107F75697F1}" dt="2022-08-10T05:06:37.382" v="4113" actId="478"/>
          <ac:spMkLst>
            <pc:docMk/>
            <pc:sldMk cId="3969866584" sldId="775"/>
            <ac:spMk id="20" creationId="{C2CEEBB8-3681-D069-57FC-242C4D0FEF10}"/>
          </ac:spMkLst>
        </pc:spChg>
        <pc:spChg chg="del">
          <ac:chgData name="Choi Yong Seok" userId="29ea6c4f-dc10-4b17-9b49-e970b46c0171" providerId="ADAL" clId="{84C90ABE-90E3-4377-98D4-F107F75697F1}" dt="2022-08-10T05:06:37.382" v="4113" actId="478"/>
          <ac:spMkLst>
            <pc:docMk/>
            <pc:sldMk cId="3969866584" sldId="775"/>
            <ac:spMk id="21" creationId="{85E91C28-4E97-B32A-4B3A-7043499DB4EE}"/>
          </ac:spMkLst>
        </pc:spChg>
        <pc:spChg chg="del">
          <ac:chgData name="Choi Yong Seok" userId="29ea6c4f-dc10-4b17-9b49-e970b46c0171" providerId="ADAL" clId="{84C90ABE-90E3-4377-98D4-F107F75697F1}" dt="2022-08-10T05:06:37.382" v="4113" actId="478"/>
          <ac:spMkLst>
            <pc:docMk/>
            <pc:sldMk cId="3969866584" sldId="775"/>
            <ac:spMk id="22" creationId="{E04063C6-BFED-7FBD-5CC9-E92879E37609}"/>
          </ac:spMkLst>
        </pc:spChg>
        <pc:spChg chg="add mod">
          <ac:chgData name="Choi Yong Seok" userId="29ea6c4f-dc10-4b17-9b49-e970b46c0171" providerId="ADAL" clId="{84C90ABE-90E3-4377-98D4-F107F75697F1}" dt="2022-08-10T05:17:36.800" v="4309" actId="1076"/>
          <ac:spMkLst>
            <pc:docMk/>
            <pc:sldMk cId="3969866584" sldId="775"/>
            <ac:spMk id="23" creationId="{904A3F30-28C4-1137-E1EC-2E1C03402AE0}"/>
          </ac:spMkLst>
        </pc:spChg>
        <pc:spChg chg="add mod">
          <ac:chgData name="Choi Yong Seok" userId="29ea6c4f-dc10-4b17-9b49-e970b46c0171" providerId="ADAL" clId="{84C90ABE-90E3-4377-98D4-F107F75697F1}" dt="2022-08-10T05:28:03.667" v="4521" actId="1035"/>
          <ac:spMkLst>
            <pc:docMk/>
            <pc:sldMk cId="3969866584" sldId="775"/>
            <ac:spMk id="26" creationId="{E1B24EBB-7CB1-498B-A982-732971ED2B69}"/>
          </ac:spMkLst>
        </pc:spChg>
        <pc:spChg chg="add mod">
          <ac:chgData name="Choi Yong Seok" userId="29ea6c4f-dc10-4b17-9b49-e970b46c0171" providerId="ADAL" clId="{84C90ABE-90E3-4377-98D4-F107F75697F1}" dt="2022-08-10T05:28:03.667" v="4521" actId="1035"/>
          <ac:spMkLst>
            <pc:docMk/>
            <pc:sldMk cId="3969866584" sldId="775"/>
            <ac:spMk id="27" creationId="{A17E4B2C-1117-E5E1-8556-AA6DE56CECF4}"/>
          </ac:spMkLst>
        </pc:spChg>
        <pc:spChg chg="add mod">
          <ac:chgData name="Choi Yong Seok" userId="29ea6c4f-dc10-4b17-9b49-e970b46c0171" providerId="ADAL" clId="{84C90ABE-90E3-4377-98D4-F107F75697F1}" dt="2022-08-10T05:28:03.667" v="4521" actId="1035"/>
          <ac:spMkLst>
            <pc:docMk/>
            <pc:sldMk cId="3969866584" sldId="775"/>
            <ac:spMk id="28" creationId="{884B3A06-F4A0-812F-97E0-CCEF2A11D8A8}"/>
          </ac:spMkLst>
        </pc:spChg>
        <pc:spChg chg="add mod">
          <ac:chgData name="Choi Yong Seok" userId="29ea6c4f-dc10-4b17-9b49-e970b46c0171" providerId="ADAL" clId="{84C90ABE-90E3-4377-98D4-F107F75697F1}" dt="2022-08-10T05:28:03.667" v="4521" actId="1035"/>
          <ac:spMkLst>
            <pc:docMk/>
            <pc:sldMk cId="3969866584" sldId="775"/>
            <ac:spMk id="29" creationId="{F01BE8CA-73E9-3DB7-8B7C-E9F50314A569}"/>
          </ac:spMkLst>
        </pc:spChg>
        <pc:spChg chg="add mod">
          <ac:chgData name="Choi Yong Seok" userId="29ea6c4f-dc10-4b17-9b49-e970b46c0171" providerId="ADAL" clId="{84C90ABE-90E3-4377-98D4-F107F75697F1}" dt="2022-08-10T05:28:03.667" v="4521" actId="1035"/>
          <ac:spMkLst>
            <pc:docMk/>
            <pc:sldMk cId="3969866584" sldId="775"/>
            <ac:spMk id="30" creationId="{A4001E78-6578-1B29-6B52-AE15EDACF8CE}"/>
          </ac:spMkLst>
        </pc:spChg>
        <pc:spChg chg="add mod">
          <ac:chgData name="Choi Yong Seok" userId="29ea6c4f-dc10-4b17-9b49-e970b46c0171" providerId="ADAL" clId="{84C90ABE-90E3-4377-98D4-F107F75697F1}" dt="2022-08-10T05:28:03.667" v="4521" actId="1035"/>
          <ac:spMkLst>
            <pc:docMk/>
            <pc:sldMk cId="3969866584" sldId="775"/>
            <ac:spMk id="31" creationId="{E0F897F5-655F-62B6-8F21-46FA0917AD37}"/>
          </ac:spMkLst>
        </pc:spChg>
        <pc:spChg chg="add mod">
          <ac:chgData name="Choi Yong Seok" userId="29ea6c4f-dc10-4b17-9b49-e970b46c0171" providerId="ADAL" clId="{84C90ABE-90E3-4377-98D4-F107F75697F1}" dt="2022-08-10T05:28:38.048" v="4593" actId="207"/>
          <ac:spMkLst>
            <pc:docMk/>
            <pc:sldMk cId="3969866584" sldId="775"/>
            <ac:spMk id="32" creationId="{24598476-06AE-2910-2C93-2C2E1DC65815}"/>
          </ac:spMkLst>
        </pc:spChg>
        <pc:spChg chg="add del mod">
          <ac:chgData name="Choi Yong Seok" userId="29ea6c4f-dc10-4b17-9b49-e970b46c0171" providerId="ADAL" clId="{84C90ABE-90E3-4377-98D4-F107F75697F1}" dt="2022-08-10T05:33:55.321" v="4595"/>
          <ac:spMkLst>
            <pc:docMk/>
            <pc:sldMk cId="3969866584" sldId="775"/>
            <ac:spMk id="33" creationId="{D441B160-3818-814D-58A6-B6B6554F40C3}"/>
          </ac:spMkLst>
        </pc:spChg>
        <pc:spChg chg="add del mod">
          <ac:chgData name="Choi Yong Seok" userId="29ea6c4f-dc10-4b17-9b49-e970b46c0171" providerId="ADAL" clId="{84C90ABE-90E3-4377-98D4-F107F75697F1}" dt="2022-08-10T05:33:55.321" v="4595"/>
          <ac:spMkLst>
            <pc:docMk/>
            <pc:sldMk cId="3969866584" sldId="775"/>
            <ac:spMk id="34" creationId="{C2DEED2A-7ADF-079D-6D11-A6B7593D2CCF}"/>
          </ac:spMkLst>
        </pc:spChg>
        <pc:spChg chg="add del mod">
          <ac:chgData name="Choi Yong Seok" userId="29ea6c4f-dc10-4b17-9b49-e970b46c0171" providerId="ADAL" clId="{84C90ABE-90E3-4377-98D4-F107F75697F1}" dt="2022-08-10T05:33:55.321" v="4595"/>
          <ac:spMkLst>
            <pc:docMk/>
            <pc:sldMk cId="3969866584" sldId="775"/>
            <ac:spMk id="35" creationId="{1F43CEB5-BE2D-1F54-50BE-6DC4D487BF99}"/>
          </ac:spMkLst>
        </pc:spChg>
        <pc:spChg chg="add del mod">
          <ac:chgData name="Choi Yong Seok" userId="29ea6c4f-dc10-4b17-9b49-e970b46c0171" providerId="ADAL" clId="{84C90ABE-90E3-4377-98D4-F107F75697F1}" dt="2022-08-10T05:33:55.321" v="4595"/>
          <ac:spMkLst>
            <pc:docMk/>
            <pc:sldMk cId="3969866584" sldId="775"/>
            <ac:spMk id="37" creationId="{898FC10C-288B-5D24-CAA3-90BF08245DC4}"/>
          </ac:spMkLst>
        </pc:spChg>
        <pc:spChg chg="add mod">
          <ac:chgData name="Choi Yong Seok" userId="29ea6c4f-dc10-4b17-9b49-e970b46c0171" providerId="ADAL" clId="{84C90ABE-90E3-4377-98D4-F107F75697F1}" dt="2022-08-10T05:34:25.465" v="4632" actId="20577"/>
          <ac:spMkLst>
            <pc:docMk/>
            <pc:sldMk cId="3969866584" sldId="775"/>
            <ac:spMk id="39" creationId="{251C17AF-3AA2-B9A1-4E6E-966839394AA4}"/>
          </ac:spMkLst>
        </pc:spChg>
        <pc:spChg chg="add mod">
          <ac:chgData name="Choi Yong Seok" userId="29ea6c4f-dc10-4b17-9b49-e970b46c0171" providerId="ADAL" clId="{84C90ABE-90E3-4377-98D4-F107F75697F1}" dt="2022-08-10T05:35:36.662" v="4708" actId="1076"/>
          <ac:spMkLst>
            <pc:docMk/>
            <pc:sldMk cId="3969866584" sldId="775"/>
            <ac:spMk id="40" creationId="{6731871D-C50B-8639-D594-34003033AA11}"/>
          </ac:spMkLst>
        </pc:spChg>
        <pc:spChg chg="add mod">
          <ac:chgData name="Choi Yong Seok" userId="29ea6c4f-dc10-4b17-9b49-e970b46c0171" providerId="ADAL" clId="{84C90ABE-90E3-4377-98D4-F107F75697F1}" dt="2022-08-10T05:36:08.596" v="4753" actId="20577"/>
          <ac:spMkLst>
            <pc:docMk/>
            <pc:sldMk cId="3969866584" sldId="775"/>
            <ac:spMk id="41" creationId="{92BC9E48-E689-03E8-004F-E676C48876BB}"/>
          </ac:spMkLst>
        </pc:spChg>
        <pc:spChg chg="add mod">
          <ac:chgData name="Choi Yong Seok" userId="29ea6c4f-dc10-4b17-9b49-e970b46c0171" providerId="ADAL" clId="{84C90ABE-90E3-4377-98D4-F107F75697F1}" dt="2022-08-10T05:37:05.440" v="4784" actId="1076"/>
          <ac:spMkLst>
            <pc:docMk/>
            <pc:sldMk cId="3969866584" sldId="775"/>
            <ac:spMk id="42" creationId="{AB328ED7-1B5C-1AE8-DB76-84DD8F711EB6}"/>
          </ac:spMkLst>
        </pc:spChg>
        <pc:spChg chg="add del mod">
          <ac:chgData name="Choi Yong Seok" userId="29ea6c4f-dc10-4b17-9b49-e970b46c0171" providerId="ADAL" clId="{84C90ABE-90E3-4377-98D4-F107F75697F1}" dt="2022-08-10T05:35:15.492" v="4687"/>
          <ac:spMkLst>
            <pc:docMk/>
            <pc:sldMk cId="3969866584" sldId="775"/>
            <ac:spMk id="43" creationId="{D3001268-E264-4802-1007-AACDD47F3135}"/>
          </ac:spMkLst>
        </pc:spChg>
        <pc:spChg chg="add del mod">
          <ac:chgData name="Choi Yong Seok" userId="29ea6c4f-dc10-4b17-9b49-e970b46c0171" providerId="ADAL" clId="{84C90ABE-90E3-4377-98D4-F107F75697F1}" dt="2022-08-10T05:35:15.492" v="4687"/>
          <ac:spMkLst>
            <pc:docMk/>
            <pc:sldMk cId="3969866584" sldId="775"/>
            <ac:spMk id="44" creationId="{ACC760D9-12DD-F31E-9FC3-209B323753FA}"/>
          </ac:spMkLst>
        </pc:spChg>
        <pc:spChg chg="add del mod">
          <ac:chgData name="Choi Yong Seok" userId="29ea6c4f-dc10-4b17-9b49-e970b46c0171" providerId="ADAL" clId="{84C90ABE-90E3-4377-98D4-F107F75697F1}" dt="2022-08-10T05:35:15.492" v="4687"/>
          <ac:spMkLst>
            <pc:docMk/>
            <pc:sldMk cId="3969866584" sldId="775"/>
            <ac:spMk id="45" creationId="{FC64E72A-DC10-0A0E-FCB7-873F3F95675C}"/>
          </ac:spMkLst>
        </pc:spChg>
        <pc:spChg chg="add del mod">
          <ac:chgData name="Choi Yong Seok" userId="29ea6c4f-dc10-4b17-9b49-e970b46c0171" providerId="ADAL" clId="{84C90ABE-90E3-4377-98D4-F107F75697F1}" dt="2022-08-10T05:35:15.492" v="4687"/>
          <ac:spMkLst>
            <pc:docMk/>
            <pc:sldMk cId="3969866584" sldId="775"/>
            <ac:spMk id="46" creationId="{E6739D7D-8740-F66A-F8D8-9E73D050599B}"/>
          </ac:spMkLst>
        </pc:spChg>
        <pc:picChg chg="mod modCrop">
          <ac:chgData name="Choi Yong Seok" userId="29ea6c4f-dc10-4b17-9b49-e970b46c0171" providerId="ADAL" clId="{84C90ABE-90E3-4377-98D4-F107F75697F1}" dt="2022-08-10T05:06:48.115" v="4115" actId="14100"/>
          <ac:picMkLst>
            <pc:docMk/>
            <pc:sldMk cId="3969866584" sldId="775"/>
            <ac:picMk id="6" creationId="{8BE67088-1BAA-B9E1-6376-FE4952FA135F}"/>
          </ac:picMkLst>
        </pc:picChg>
        <pc:picChg chg="add mod">
          <ac:chgData name="Choi Yong Seok" userId="29ea6c4f-dc10-4b17-9b49-e970b46c0171" providerId="ADAL" clId="{84C90ABE-90E3-4377-98D4-F107F75697F1}" dt="2022-08-10T05:18:18.096" v="4312" actId="1076"/>
          <ac:picMkLst>
            <pc:docMk/>
            <pc:sldMk cId="3969866584" sldId="775"/>
            <ac:picMk id="25" creationId="{D184CE5E-86AA-F651-1AC3-4310976C6C33}"/>
          </ac:picMkLst>
        </pc:picChg>
      </pc:sldChg>
      <pc:sldChg chg="addSp delSp modSp add mod">
        <pc:chgData name="Choi Yong Seok" userId="29ea6c4f-dc10-4b17-9b49-e970b46c0171" providerId="ADAL" clId="{84C90ABE-90E3-4377-98D4-F107F75697F1}" dt="2022-08-10T05:46:10.247" v="5101" actId="552"/>
        <pc:sldMkLst>
          <pc:docMk/>
          <pc:sldMk cId="1229308733" sldId="776"/>
        </pc:sldMkLst>
        <pc:spChg chg="add mod">
          <ac:chgData name="Choi Yong Seok" userId="29ea6c4f-dc10-4b17-9b49-e970b46c0171" providerId="ADAL" clId="{84C90ABE-90E3-4377-98D4-F107F75697F1}" dt="2022-08-10T05:46:10.247" v="5101" actId="552"/>
          <ac:spMkLst>
            <pc:docMk/>
            <pc:sldMk cId="1229308733" sldId="776"/>
            <ac:spMk id="3" creationId="{C33DA48D-221C-F834-7131-DACEF12C4D3B}"/>
          </ac:spMkLst>
        </pc:spChg>
        <pc:spChg chg="add mod">
          <ac:chgData name="Choi Yong Seok" userId="29ea6c4f-dc10-4b17-9b49-e970b46c0171" providerId="ADAL" clId="{84C90ABE-90E3-4377-98D4-F107F75697F1}" dt="2022-08-10T05:46:10.247" v="5101" actId="552"/>
          <ac:spMkLst>
            <pc:docMk/>
            <pc:sldMk cId="1229308733" sldId="776"/>
            <ac:spMk id="5" creationId="{E033FA92-4E0A-EF34-CC43-48EF726DCC3A}"/>
          </ac:spMkLst>
        </pc:spChg>
        <pc:spChg chg="mod">
          <ac:chgData name="Choi Yong Seok" userId="29ea6c4f-dc10-4b17-9b49-e970b46c0171" providerId="ADAL" clId="{84C90ABE-90E3-4377-98D4-F107F75697F1}" dt="2022-08-10T05:42:15.276" v="4989" actId="1037"/>
          <ac:spMkLst>
            <pc:docMk/>
            <pc:sldMk cId="1229308733" sldId="776"/>
            <ac:spMk id="7" creationId="{A3CE48DE-EDED-44C7-0B2A-0D8FD4E7F78F}"/>
          </ac:spMkLst>
        </pc:spChg>
        <pc:spChg chg="mod">
          <ac:chgData name="Choi Yong Seok" userId="29ea6c4f-dc10-4b17-9b49-e970b46c0171" providerId="ADAL" clId="{84C90ABE-90E3-4377-98D4-F107F75697F1}" dt="2022-08-10T05:38:19.060" v="4792" actId="20577"/>
          <ac:spMkLst>
            <pc:docMk/>
            <pc:sldMk cId="1229308733" sldId="776"/>
            <ac:spMk id="8" creationId="{7EEE5673-24C9-B58F-2AD3-AB422535FBC1}"/>
          </ac:spMkLst>
        </pc:spChg>
        <pc:spChg chg="add mod">
          <ac:chgData name="Choi Yong Seok" userId="29ea6c4f-dc10-4b17-9b49-e970b46c0171" providerId="ADAL" clId="{84C90ABE-90E3-4377-98D4-F107F75697F1}" dt="2022-08-10T05:46:10.247" v="5101" actId="552"/>
          <ac:spMkLst>
            <pc:docMk/>
            <pc:sldMk cId="1229308733" sldId="776"/>
            <ac:spMk id="9" creationId="{BAE20570-DF39-2271-BAE4-11D2A4F3BE4D}"/>
          </ac:spMkLst>
        </pc:spChg>
        <pc:spChg chg="del">
          <ac:chgData name="Choi Yong Seok" userId="29ea6c4f-dc10-4b17-9b49-e970b46c0171" providerId="ADAL" clId="{84C90ABE-90E3-4377-98D4-F107F75697F1}" dt="2022-08-10T05:38:27.084" v="4793" actId="478"/>
          <ac:spMkLst>
            <pc:docMk/>
            <pc:sldMk cId="1229308733" sldId="776"/>
            <ac:spMk id="10" creationId="{4BBEA22B-AA40-4471-B52B-ED64C714B4DA}"/>
          </ac:spMkLst>
        </pc:spChg>
        <pc:spChg chg="del">
          <ac:chgData name="Choi Yong Seok" userId="29ea6c4f-dc10-4b17-9b49-e970b46c0171" providerId="ADAL" clId="{84C90ABE-90E3-4377-98D4-F107F75697F1}" dt="2022-08-10T05:38:27.084" v="4793" actId="478"/>
          <ac:spMkLst>
            <pc:docMk/>
            <pc:sldMk cId="1229308733" sldId="776"/>
            <ac:spMk id="12" creationId="{6BD495F8-111C-B36B-EA6B-F39AD3F5BA93}"/>
          </ac:spMkLst>
        </pc:spChg>
        <pc:spChg chg="add del mod">
          <ac:chgData name="Choi Yong Seok" userId="29ea6c4f-dc10-4b17-9b49-e970b46c0171" providerId="ADAL" clId="{84C90ABE-90E3-4377-98D4-F107F75697F1}" dt="2022-08-10T05:44:59.264" v="4993" actId="478"/>
          <ac:spMkLst>
            <pc:docMk/>
            <pc:sldMk cId="1229308733" sldId="776"/>
            <ac:spMk id="13" creationId="{8025BAD0-165A-57C4-443D-57621D620CB2}"/>
          </ac:spMkLst>
        </pc:spChg>
        <pc:spChg chg="add mod">
          <ac:chgData name="Choi Yong Seok" userId="29ea6c4f-dc10-4b17-9b49-e970b46c0171" providerId="ADAL" clId="{84C90ABE-90E3-4377-98D4-F107F75697F1}" dt="2022-08-10T05:46:10.247" v="5101" actId="552"/>
          <ac:spMkLst>
            <pc:docMk/>
            <pc:sldMk cId="1229308733" sldId="776"/>
            <ac:spMk id="14" creationId="{A766B621-B436-B923-4729-F8BC91B634D9}"/>
          </ac:spMkLst>
        </pc:spChg>
        <pc:spChg chg="add mod">
          <ac:chgData name="Choi Yong Seok" userId="29ea6c4f-dc10-4b17-9b49-e970b46c0171" providerId="ADAL" clId="{84C90ABE-90E3-4377-98D4-F107F75697F1}" dt="2022-08-10T05:46:10.247" v="5101" actId="552"/>
          <ac:spMkLst>
            <pc:docMk/>
            <pc:sldMk cId="1229308733" sldId="776"/>
            <ac:spMk id="15" creationId="{33578317-0A99-4173-624E-A64DE9D63446}"/>
          </ac:spMkLst>
        </pc:spChg>
        <pc:spChg chg="del">
          <ac:chgData name="Choi Yong Seok" userId="29ea6c4f-dc10-4b17-9b49-e970b46c0171" providerId="ADAL" clId="{84C90ABE-90E3-4377-98D4-F107F75697F1}" dt="2022-08-10T05:38:28.825" v="4795" actId="478"/>
          <ac:spMkLst>
            <pc:docMk/>
            <pc:sldMk cId="1229308733" sldId="776"/>
            <ac:spMk id="23" creationId="{904A3F30-28C4-1137-E1EC-2E1C03402AE0}"/>
          </ac:spMkLst>
        </pc:spChg>
        <pc:spChg chg="del">
          <ac:chgData name="Choi Yong Seok" userId="29ea6c4f-dc10-4b17-9b49-e970b46c0171" providerId="ADAL" clId="{84C90ABE-90E3-4377-98D4-F107F75697F1}" dt="2022-08-10T05:38:27.084" v="4793" actId="478"/>
          <ac:spMkLst>
            <pc:docMk/>
            <pc:sldMk cId="1229308733" sldId="776"/>
            <ac:spMk id="26" creationId="{E1B24EBB-7CB1-498B-A982-732971ED2B69}"/>
          </ac:spMkLst>
        </pc:spChg>
        <pc:spChg chg="del">
          <ac:chgData name="Choi Yong Seok" userId="29ea6c4f-dc10-4b17-9b49-e970b46c0171" providerId="ADAL" clId="{84C90ABE-90E3-4377-98D4-F107F75697F1}" dt="2022-08-10T05:38:27.084" v="4793" actId="478"/>
          <ac:spMkLst>
            <pc:docMk/>
            <pc:sldMk cId="1229308733" sldId="776"/>
            <ac:spMk id="27" creationId="{A17E4B2C-1117-E5E1-8556-AA6DE56CECF4}"/>
          </ac:spMkLst>
        </pc:spChg>
        <pc:spChg chg="del">
          <ac:chgData name="Choi Yong Seok" userId="29ea6c4f-dc10-4b17-9b49-e970b46c0171" providerId="ADAL" clId="{84C90ABE-90E3-4377-98D4-F107F75697F1}" dt="2022-08-10T05:38:27.084" v="4793" actId="478"/>
          <ac:spMkLst>
            <pc:docMk/>
            <pc:sldMk cId="1229308733" sldId="776"/>
            <ac:spMk id="28" creationId="{884B3A06-F4A0-812F-97E0-CCEF2A11D8A8}"/>
          </ac:spMkLst>
        </pc:spChg>
        <pc:spChg chg="del">
          <ac:chgData name="Choi Yong Seok" userId="29ea6c4f-dc10-4b17-9b49-e970b46c0171" providerId="ADAL" clId="{84C90ABE-90E3-4377-98D4-F107F75697F1}" dt="2022-08-10T05:38:27.084" v="4793" actId="478"/>
          <ac:spMkLst>
            <pc:docMk/>
            <pc:sldMk cId="1229308733" sldId="776"/>
            <ac:spMk id="29" creationId="{F01BE8CA-73E9-3DB7-8B7C-E9F50314A569}"/>
          </ac:spMkLst>
        </pc:spChg>
        <pc:spChg chg="del">
          <ac:chgData name="Choi Yong Seok" userId="29ea6c4f-dc10-4b17-9b49-e970b46c0171" providerId="ADAL" clId="{84C90ABE-90E3-4377-98D4-F107F75697F1}" dt="2022-08-10T05:38:27.084" v="4793" actId="478"/>
          <ac:spMkLst>
            <pc:docMk/>
            <pc:sldMk cId="1229308733" sldId="776"/>
            <ac:spMk id="30" creationId="{A4001E78-6578-1B29-6B52-AE15EDACF8CE}"/>
          </ac:spMkLst>
        </pc:spChg>
        <pc:spChg chg="del">
          <ac:chgData name="Choi Yong Seok" userId="29ea6c4f-dc10-4b17-9b49-e970b46c0171" providerId="ADAL" clId="{84C90ABE-90E3-4377-98D4-F107F75697F1}" dt="2022-08-10T05:38:27.084" v="4793" actId="478"/>
          <ac:spMkLst>
            <pc:docMk/>
            <pc:sldMk cId="1229308733" sldId="776"/>
            <ac:spMk id="31" creationId="{E0F897F5-655F-62B6-8F21-46FA0917AD37}"/>
          </ac:spMkLst>
        </pc:spChg>
        <pc:spChg chg="del mod">
          <ac:chgData name="Choi Yong Seok" userId="29ea6c4f-dc10-4b17-9b49-e970b46c0171" providerId="ADAL" clId="{84C90ABE-90E3-4377-98D4-F107F75697F1}" dt="2022-08-10T05:42:16.316" v="4990" actId="478"/>
          <ac:spMkLst>
            <pc:docMk/>
            <pc:sldMk cId="1229308733" sldId="776"/>
            <ac:spMk id="32" creationId="{24598476-06AE-2910-2C93-2C2E1DC65815}"/>
          </ac:spMkLst>
        </pc:spChg>
        <pc:spChg chg="del">
          <ac:chgData name="Choi Yong Seok" userId="29ea6c4f-dc10-4b17-9b49-e970b46c0171" providerId="ADAL" clId="{84C90ABE-90E3-4377-98D4-F107F75697F1}" dt="2022-08-10T05:38:27.084" v="4793" actId="478"/>
          <ac:spMkLst>
            <pc:docMk/>
            <pc:sldMk cId="1229308733" sldId="776"/>
            <ac:spMk id="39" creationId="{251C17AF-3AA2-B9A1-4E6E-966839394AA4}"/>
          </ac:spMkLst>
        </pc:spChg>
        <pc:spChg chg="del">
          <ac:chgData name="Choi Yong Seok" userId="29ea6c4f-dc10-4b17-9b49-e970b46c0171" providerId="ADAL" clId="{84C90ABE-90E3-4377-98D4-F107F75697F1}" dt="2022-08-10T05:38:27.084" v="4793" actId="478"/>
          <ac:spMkLst>
            <pc:docMk/>
            <pc:sldMk cId="1229308733" sldId="776"/>
            <ac:spMk id="40" creationId="{6731871D-C50B-8639-D594-34003033AA11}"/>
          </ac:spMkLst>
        </pc:spChg>
        <pc:spChg chg="del">
          <ac:chgData name="Choi Yong Seok" userId="29ea6c4f-dc10-4b17-9b49-e970b46c0171" providerId="ADAL" clId="{84C90ABE-90E3-4377-98D4-F107F75697F1}" dt="2022-08-10T05:38:27.084" v="4793" actId="478"/>
          <ac:spMkLst>
            <pc:docMk/>
            <pc:sldMk cId="1229308733" sldId="776"/>
            <ac:spMk id="41" creationId="{92BC9E48-E689-03E8-004F-E676C48876BB}"/>
          </ac:spMkLst>
        </pc:spChg>
        <pc:spChg chg="del">
          <ac:chgData name="Choi Yong Seok" userId="29ea6c4f-dc10-4b17-9b49-e970b46c0171" providerId="ADAL" clId="{84C90ABE-90E3-4377-98D4-F107F75697F1}" dt="2022-08-10T05:38:27.084" v="4793" actId="478"/>
          <ac:spMkLst>
            <pc:docMk/>
            <pc:sldMk cId="1229308733" sldId="776"/>
            <ac:spMk id="42" creationId="{AB328ED7-1B5C-1AE8-DB76-84DD8F711EB6}"/>
          </ac:spMkLst>
        </pc:spChg>
        <pc:picChg chg="mod modCrop">
          <ac:chgData name="Choi Yong Seok" userId="29ea6c4f-dc10-4b17-9b49-e970b46c0171" providerId="ADAL" clId="{84C90ABE-90E3-4377-98D4-F107F75697F1}" dt="2022-08-10T05:42:10.901" v="4956" actId="1038"/>
          <ac:picMkLst>
            <pc:docMk/>
            <pc:sldMk cId="1229308733" sldId="776"/>
            <ac:picMk id="6" creationId="{8BE67088-1BAA-B9E1-6376-FE4952FA135F}"/>
          </ac:picMkLst>
        </pc:picChg>
        <pc:picChg chg="del">
          <ac:chgData name="Choi Yong Seok" userId="29ea6c4f-dc10-4b17-9b49-e970b46c0171" providerId="ADAL" clId="{84C90ABE-90E3-4377-98D4-F107F75697F1}" dt="2022-08-10T05:38:27.762" v="4794" actId="478"/>
          <ac:picMkLst>
            <pc:docMk/>
            <pc:sldMk cId="1229308733" sldId="776"/>
            <ac:picMk id="25" creationId="{D184CE5E-86AA-F651-1AC3-4310976C6C33}"/>
          </ac:picMkLst>
        </pc:picChg>
      </pc:sldChg>
      <pc:sldChg chg="addSp delSp modSp add mod">
        <pc:chgData name="Choi Yong Seok" userId="29ea6c4f-dc10-4b17-9b49-e970b46c0171" providerId="ADAL" clId="{84C90ABE-90E3-4377-98D4-F107F75697F1}" dt="2022-08-10T05:53:31.754" v="5451" actId="207"/>
        <pc:sldMkLst>
          <pc:docMk/>
          <pc:sldMk cId="3994612986" sldId="777"/>
        </pc:sldMkLst>
        <pc:spChg chg="del">
          <ac:chgData name="Choi Yong Seok" userId="29ea6c4f-dc10-4b17-9b49-e970b46c0171" providerId="ADAL" clId="{84C90ABE-90E3-4377-98D4-F107F75697F1}" dt="2022-08-10T05:47:00.565" v="5133" actId="478"/>
          <ac:spMkLst>
            <pc:docMk/>
            <pc:sldMk cId="3994612986" sldId="777"/>
            <ac:spMk id="3" creationId="{C33DA48D-221C-F834-7131-DACEF12C4D3B}"/>
          </ac:spMkLst>
        </pc:spChg>
        <pc:spChg chg="del">
          <ac:chgData name="Choi Yong Seok" userId="29ea6c4f-dc10-4b17-9b49-e970b46c0171" providerId="ADAL" clId="{84C90ABE-90E3-4377-98D4-F107F75697F1}" dt="2022-08-10T05:47:00.565" v="5133" actId="478"/>
          <ac:spMkLst>
            <pc:docMk/>
            <pc:sldMk cId="3994612986" sldId="777"/>
            <ac:spMk id="5" creationId="{E033FA92-4E0A-EF34-CC43-48EF726DCC3A}"/>
          </ac:spMkLst>
        </pc:spChg>
        <pc:spChg chg="mod">
          <ac:chgData name="Choi Yong Seok" userId="29ea6c4f-dc10-4b17-9b49-e970b46c0171" providerId="ADAL" clId="{84C90ABE-90E3-4377-98D4-F107F75697F1}" dt="2022-08-10T05:46:57.300" v="5132" actId="20577"/>
          <ac:spMkLst>
            <pc:docMk/>
            <pc:sldMk cId="3994612986" sldId="777"/>
            <ac:spMk id="7" creationId="{A3CE48DE-EDED-44C7-0B2A-0D8FD4E7F78F}"/>
          </ac:spMkLst>
        </pc:spChg>
        <pc:spChg chg="mod">
          <ac:chgData name="Choi Yong Seok" userId="29ea6c4f-dc10-4b17-9b49-e970b46c0171" providerId="ADAL" clId="{84C90ABE-90E3-4377-98D4-F107F75697F1}" dt="2022-08-10T05:53:31.754" v="5451" actId="207"/>
          <ac:spMkLst>
            <pc:docMk/>
            <pc:sldMk cId="3994612986" sldId="777"/>
            <ac:spMk id="8" creationId="{7EEE5673-24C9-B58F-2AD3-AB422535FBC1}"/>
          </ac:spMkLst>
        </pc:spChg>
        <pc:spChg chg="del">
          <ac:chgData name="Choi Yong Seok" userId="29ea6c4f-dc10-4b17-9b49-e970b46c0171" providerId="ADAL" clId="{84C90ABE-90E3-4377-98D4-F107F75697F1}" dt="2022-08-10T05:47:00.565" v="5133" actId="478"/>
          <ac:spMkLst>
            <pc:docMk/>
            <pc:sldMk cId="3994612986" sldId="777"/>
            <ac:spMk id="9" creationId="{BAE20570-DF39-2271-BAE4-11D2A4F3BE4D}"/>
          </ac:spMkLst>
        </pc:spChg>
        <pc:spChg chg="add mod">
          <ac:chgData name="Choi Yong Seok" userId="29ea6c4f-dc10-4b17-9b49-e970b46c0171" providerId="ADAL" clId="{84C90ABE-90E3-4377-98D4-F107F75697F1}" dt="2022-08-10T05:47:47.147" v="5202" actId="1076"/>
          <ac:spMkLst>
            <pc:docMk/>
            <pc:sldMk cId="3994612986" sldId="777"/>
            <ac:spMk id="10" creationId="{F98D1579-B29F-9DCC-B79D-0A9972C02974}"/>
          </ac:spMkLst>
        </pc:spChg>
        <pc:spChg chg="add mod">
          <ac:chgData name="Choi Yong Seok" userId="29ea6c4f-dc10-4b17-9b49-e970b46c0171" providerId="ADAL" clId="{84C90ABE-90E3-4377-98D4-F107F75697F1}" dt="2022-08-10T05:49:17.412" v="5268" actId="1076"/>
          <ac:spMkLst>
            <pc:docMk/>
            <pc:sldMk cId="3994612986" sldId="777"/>
            <ac:spMk id="12" creationId="{BD296946-821F-7F2C-206E-86E9310BA146}"/>
          </ac:spMkLst>
        </pc:spChg>
        <pc:spChg chg="add mod">
          <ac:chgData name="Choi Yong Seok" userId="29ea6c4f-dc10-4b17-9b49-e970b46c0171" providerId="ADAL" clId="{84C90ABE-90E3-4377-98D4-F107F75697F1}" dt="2022-08-10T05:49:55.417" v="5299" actId="20577"/>
          <ac:spMkLst>
            <pc:docMk/>
            <pc:sldMk cId="3994612986" sldId="777"/>
            <ac:spMk id="13" creationId="{552EF3AC-8DC0-C373-6585-5761BF2766CA}"/>
          </ac:spMkLst>
        </pc:spChg>
        <pc:spChg chg="del">
          <ac:chgData name="Choi Yong Seok" userId="29ea6c4f-dc10-4b17-9b49-e970b46c0171" providerId="ADAL" clId="{84C90ABE-90E3-4377-98D4-F107F75697F1}" dt="2022-08-10T05:47:00.565" v="5133" actId="478"/>
          <ac:spMkLst>
            <pc:docMk/>
            <pc:sldMk cId="3994612986" sldId="777"/>
            <ac:spMk id="14" creationId="{A766B621-B436-B923-4729-F8BC91B634D9}"/>
          </ac:spMkLst>
        </pc:spChg>
        <pc:spChg chg="del">
          <ac:chgData name="Choi Yong Seok" userId="29ea6c4f-dc10-4b17-9b49-e970b46c0171" providerId="ADAL" clId="{84C90ABE-90E3-4377-98D4-F107F75697F1}" dt="2022-08-10T05:47:00.565" v="5133" actId="478"/>
          <ac:spMkLst>
            <pc:docMk/>
            <pc:sldMk cId="3994612986" sldId="777"/>
            <ac:spMk id="15" creationId="{33578317-0A99-4173-624E-A64DE9D63446}"/>
          </ac:spMkLst>
        </pc:spChg>
        <pc:spChg chg="add mod">
          <ac:chgData name="Choi Yong Seok" userId="29ea6c4f-dc10-4b17-9b49-e970b46c0171" providerId="ADAL" clId="{84C90ABE-90E3-4377-98D4-F107F75697F1}" dt="2022-08-10T05:50:51.309" v="5369" actId="20577"/>
          <ac:spMkLst>
            <pc:docMk/>
            <pc:sldMk cId="3994612986" sldId="777"/>
            <ac:spMk id="16" creationId="{22757766-2C94-0818-C604-B94D61058D87}"/>
          </ac:spMkLst>
        </pc:spChg>
        <pc:spChg chg="add mod">
          <ac:chgData name="Choi Yong Seok" userId="29ea6c4f-dc10-4b17-9b49-e970b46c0171" providerId="ADAL" clId="{84C90ABE-90E3-4377-98D4-F107F75697F1}" dt="2022-08-10T05:52:09.872" v="5410" actId="20577"/>
          <ac:spMkLst>
            <pc:docMk/>
            <pc:sldMk cId="3994612986" sldId="777"/>
            <ac:spMk id="18" creationId="{5E31529F-8757-D85D-E25E-378151ADE45C}"/>
          </ac:spMkLst>
        </pc:spChg>
        <pc:spChg chg="add mod">
          <ac:chgData name="Choi Yong Seok" userId="29ea6c4f-dc10-4b17-9b49-e970b46c0171" providerId="ADAL" clId="{84C90ABE-90E3-4377-98D4-F107F75697F1}" dt="2022-08-10T05:52:24.458" v="5418" actId="20577"/>
          <ac:spMkLst>
            <pc:docMk/>
            <pc:sldMk cId="3994612986" sldId="777"/>
            <ac:spMk id="19" creationId="{074442C0-0B37-6BA5-84B7-2EC0E6FBC357}"/>
          </ac:spMkLst>
        </pc:spChg>
        <pc:spChg chg="add mod">
          <ac:chgData name="Choi Yong Seok" userId="29ea6c4f-dc10-4b17-9b49-e970b46c0171" providerId="ADAL" clId="{84C90ABE-90E3-4377-98D4-F107F75697F1}" dt="2022-08-10T05:53:05.858" v="5450" actId="20577"/>
          <ac:spMkLst>
            <pc:docMk/>
            <pc:sldMk cId="3994612986" sldId="777"/>
            <ac:spMk id="20" creationId="{438C846F-6988-BD22-4AB2-D1C64A2D2D94}"/>
          </ac:spMkLst>
        </pc:spChg>
      </pc:sldChg>
      <pc:sldChg chg="addSp delSp modSp add mod">
        <pc:chgData name="Choi Yong Seok" userId="29ea6c4f-dc10-4b17-9b49-e970b46c0171" providerId="ADAL" clId="{84C90ABE-90E3-4377-98D4-F107F75697F1}" dt="2022-08-10T05:58:18.008" v="5546" actId="1076"/>
        <pc:sldMkLst>
          <pc:docMk/>
          <pc:sldMk cId="3998535515" sldId="778"/>
        </pc:sldMkLst>
        <pc:spChg chg="mod">
          <ac:chgData name="Choi Yong Seok" userId="29ea6c4f-dc10-4b17-9b49-e970b46c0171" providerId="ADAL" clId="{84C90ABE-90E3-4377-98D4-F107F75697F1}" dt="2022-08-10T05:57:34.765" v="5532" actId="20577"/>
          <ac:spMkLst>
            <pc:docMk/>
            <pc:sldMk cId="3998535515" sldId="778"/>
            <ac:spMk id="4" creationId="{00000000-0000-0000-0000-000000000000}"/>
          </ac:spMkLst>
        </pc:spChg>
        <pc:picChg chg="del">
          <ac:chgData name="Choi Yong Seok" userId="29ea6c4f-dc10-4b17-9b49-e970b46c0171" providerId="ADAL" clId="{84C90ABE-90E3-4377-98D4-F107F75697F1}" dt="2022-08-10T05:57:35.692" v="5533" actId="478"/>
          <ac:picMkLst>
            <pc:docMk/>
            <pc:sldMk cId="3998535515" sldId="778"/>
            <ac:picMk id="5" creationId="{AF65E0F7-9BE2-09BE-02BD-70E27763DFF1}"/>
          </ac:picMkLst>
        </pc:picChg>
        <pc:picChg chg="add mod">
          <ac:chgData name="Choi Yong Seok" userId="29ea6c4f-dc10-4b17-9b49-e970b46c0171" providerId="ADAL" clId="{84C90ABE-90E3-4377-98D4-F107F75697F1}" dt="2022-08-10T05:58:10.560" v="5543" actId="14100"/>
          <ac:picMkLst>
            <pc:docMk/>
            <pc:sldMk cId="3998535515" sldId="778"/>
            <ac:picMk id="6" creationId="{E2DBF803-25E1-BFE0-1BC1-73C123BF8B9B}"/>
          </ac:picMkLst>
        </pc:picChg>
        <pc:picChg chg="add mod">
          <ac:chgData name="Choi Yong Seok" userId="29ea6c4f-dc10-4b17-9b49-e970b46c0171" providerId="ADAL" clId="{84C90ABE-90E3-4377-98D4-F107F75697F1}" dt="2022-08-10T05:58:18.008" v="5546" actId="1076"/>
          <ac:picMkLst>
            <pc:docMk/>
            <pc:sldMk cId="3998535515" sldId="778"/>
            <ac:picMk id="8" creationId="{5BE54D46-7CA9-FF08-817D-32A4DC944D80}"/>
          </ac:picMkLst>
        </pc:picChg>
      </pc:sldChg>
      <pc:sldChg chg="addSp delSp modSp add mod">
        <pc:chgData name="Choi Yong Seok" userId="29ea6c4f-dc10-4b17-9b49-e970b46c0171" providerId="ADAL" clId="{84C90ABE-90E3-4377-98D4-F107F75697F1}" dt="2022-08-10T05:59:10.731" v="5583" actId="1076"/>
        <pc:sldMkLst>
          <pc:docMk/>
          <pc:sldMk cId="4087216616" sldId="779"/>
        </pc:sldMkLst>
        <pc:spChg chg="add mod">
          <ac:chgData name="Choi Yong Seok" userId="29ea6c4f-dc10-4b17-9b49-e970b46c0171" providerId="ADAL" clId="{84C90ABE-90E3-4377-98D4-F107F75697F1}" dt="2022-08-10T05:58:51.924" v="5576" actId="20577"/>
          <ac:spMkLst>
            <pc:docMk/>
            <pc:sldMk cId="4087216616" sldId="779"/>
            <ac:spMk id="3" creationId="{B37EF8CF-8CCF-54F3-AF7B-79D067C879FD}"/>
          </ac:spMkLst>
        </pc:spChg>
        <pc:spChg chg="mod">
          <ac:chgData name="Choi Yong Seok" userId="29ea6c4f-dc10-4b17-9b49-e970b46c0171" providerId="ADAL" clId="{84C90ABE-90E3-4377-98D4-F107F75697F1}" dt="2022-08-10T05:58:35.108" v="5559" actId="20577"/>
          <ac:spMkLst>
            <pc:docMk/>
            <pc:sldMk cId="4087216616" sldId="779"/>
            <ac:spMk id="4" creationId="{00000000-0000-0000-0000-000000000000}"/>
          </ac:spMkLst>
        </pc:spChg>
        <pc:picChg chg="del">
          <ac:chgData name="Choi Yong Seok" userId="29ea6c4f-dc10-4b17-9b49-e970b46c0171" providerId="ADAL" clId="{84C90ABE-90E3-4377-98D4-F107F75697F1}" dt="2022-08-10T05:58:39.799" v="5560" actId="478"/>
          <ac:picMkLst>
            <pc:docMk/>
            <pc:sldMk cId="4087216616" sldId="779"/>
            <ac:picMk id="6" creationId="{E2DBF803-25E1-BFE0-1BC1-73C123BF8B9B}"/>
          </ac:picMkLst>
        </pc:picChg>
        <pc:picChg chg="add mod">
          <ac:chgData name="Choi Yong Seok" userId="29ea6c4f-dc10-4b17-9b49-e970b46c0171" providerId="ADAL" clId="{84C90ABE-90E3-4377-98D4-F107F75697F1}" dt="2022-08-10T05:59:00.016" v="5578" actId="1076"/>
          <ac:picMkLst>
            <pc:docMk/>
            <pc:sldMk cId="4087216616" sldId="779"/>
            <ac:picMk id="7" creationId="{1FEFB646-823E-544F-79B2-C0F178BDB7F1}"/>
          </ac:picMkLst>
        </pc:picChg>
        <pc:picChg chg="del">
          <ac:chgData name="Choi Yong Seok" userId="29ea6c4f-dc10-4b17-9b49-e970b46c0171" providerId="ADAL" clId="{84C90ABE-90E3-4377-98D4-F107F75697F1}" dt="2022-08-10T05:58:40.099" v="5561" actId="478"/>
          <ac:picMkLst>
            <pc:docMk/>
            <pc:sldMk cId="4087216616" sldId="779"/>
            <ac:picMk id="8" creationId="{5BE54D46-7CA9-FF08-817D-32A4DC944D80}"/>
          </ac:picMkLst>
        </pc:picChg>
        <pc:picChg chg="add mod">
          <ac:chgData name="Choi Yong Seok" userId="29ea6c4f-dc10-4b17-9b49-e970b46c0171" providerId="ADAL" clId="{84C90ABE-90E3-4377-98D4-F107F75697F1}" dt="2022-08-10T05:59:10.731" v="5583" actId="1076"/>
          <ac:picMkLst>
            <pc:docMk/>
            <pc:sldMk cId="4087216616" sldId="779"/>
            <ac:picMk id="10" creationId="{93650B4C-86A2-543D-3F7D-D83AAB9E874A}"/>
          </ac:picMkLst>
        </pc:picChg>
      </pc:sldChg>
      <pc:sldChg chg="addSp delSp modSp add mod modNotesTx">
        <pc:chgData name="Choi Yong Seok" userId="29ea6c4f-dc10-4b17-9b49-e970b46c0171" providerId="ADAL" clId="{84C90ABE-90E3-4377-98D4-F107F75697F1}" dt="2022-08-10T06:36:44.549" v="6068" actId="20577"/>
        <pc:sldMkLst>
          <pc:docMk/>
          <pc:sldMk cId="1650781814" sldId="780"/>
        </pc:sldMkLst>
        <pc:spChg chg="mod">
          <ac:chgData name="Choi Yong Seok" userId="29ea6c4f-dc10-4b17-9b49-e970b46c0171" providerId="ADAL" clId="{84C90ABE-90E3-4377-98D4-F107F75697F1}" dt="2022-08-10T05:59:30.820" v="5605" actId="20577"/>
          <ac:spMkLst>
            <pc:docMk/>
            <pc:sldMk cId="1650781814" sldId="780"/>
            <ac:spMk id="3" creationId="{B37EF8CF-8CCF-54F3-AF7B-79D067C879FD}"/>
          </ac:spMkLst>
        </pc:spChg>
        <pc:picChg chg="add mod">
          <ac:chgData name="Choi Yong Seok" userId="29ea6c4f-dc10-4b17-9b49-e970b46c0171" providerId="ADAL" clId="{84C90ABE-90E3-4377-98D4-F107F75697F1}" dt="2022-08-10T05:59:47.684" v="5611" actId="1076"/>
          <ac:picMkLst>
            <pc:docMk/>
            <pc:sldMk cId="1650781814" sldId="780"/>
            <ac:picMk id="6" creationId="{23E65F21-5B8A-C394-C300-F5A3C3661CF8}"/>
          </ac:picMkLst>
        </pc:picChg>
        <pc:picChg chg="del">
          <ac:chgData name="Choi Yong Seok" userId="29ea6c4f-dc10-4b17-9b49-e970b46c0171" providerId="ADAL" clId="{84C90ABE-90E3-4377-98D4-F107F75697F1}" dt="2022-08-10T05:59:37.268" v="5606" actId="478"/>
          <ac:picMkLst>
            <pc:docMk/>
            <pc:sldMk cId="1650781814" sldId="780"/>
            <ac:picMk id="7" creationId="{1FEFB646-823E-544F-79B2-C0F178BDB7F1}"/>
          </ac:picMkLst>
        </pc:picChg>
        <pc:picChg chg="add mod">
          <ac:chgData name="Choi Yong Seok" userId="29ea6c4f-dc10-4b17-9b49-e970b46c0171" providerId="ADAL" clId="{84C90ABE-90E3-4377-98D4-F107F75697F1}" dt="2022-08-10T06:00:01.327" v="5614" actId="1076"/>
          <ac:picMkLst>
            <pc:docMk/>
            <pc:sldMk cId="1650781814" sldId="780"/>
            <ac:picMk id="9" creationId="{8DAD13E3-C65F-CE71-3D92-2935FACDD0B2}"/>
          </ac:picMkLst>
        </pc:picChg>
        <pc:picChg chg="del">
          <ac:chgData name="Choi Yong Seok" userId="29ea6c4f-dc10-4b17-9b49-e970b46c0171" providerId="ADAL" clId="{84C90ABE-90E3-4377-98D4-F107F75697F1}" dt="2022-08-10T05:59:37.548" v="5607" actId="478"/>
          <ac:picMkLst>
            <pc:docMk/>
            <pc:sldMk cId="1650781814" sldId="780"/>
            <ac:picMk id="10" creationId="{93650B4C-86A2-543D-3F7D-D83AAB9E874A}"/>
          </ac:picMkLst>
        </pc:picChg>
      </pc:sldChg>
    </pc:docChg>
  </pc:docChgLst>
  <pc:docChgLst>
    <pc:chgData name="Choi Yong Seok" userId="29ea6c4f-dc10-4b17-9b49-e970b46c0171" providerId="ADAL" clId="{DE8FB714-2071-5940-A1CF-F8D83309F975}"/>
    <pc:docChg chg="modSld">
      <pc:chgData name="Choi Yong Seok" userId="29ea6c4f-dc10-4b17-9b49-e970b46c0171" providerId="ADAL" clId="{DE8FB714-2071-5940-A1CF-F8D83309F975}" dt="2022-09-26T11:10:33.792" v="5" actId="20577"/>
      <pc:docMkLst>
        <pc:docMk/>
      </pc:docMkLst>
      <pc:sldChg chg="modNotesTx">
        <pc:chgData name="Choi Yong Seok" userId="29ea6c4f-dc10-4b17-9b49-e970b46c0171" providerId="ADAL" clId="{DE8FB714-2071-5940-A1CF-F8D83309F975}" dt="2022-09-26T11:10:33.792" v="5" actId="20577"/>
        <pc:sldMkLst>
          <pc:docMk/>
          <pc:sldMk cId="1016634189" sldId="827"/>
        </pc:sldMkLst>
      </pc:sldChg>
    </pc:docChg>
  </pc:docChgLst>
  <pc:docChgLst>
    <pc:chgData name="Choi Yong Seok" userId="29ea6c4f-dc10-4b17-9b49-e970b46c0171" providerId="ADAL" clId="{DC4C77FE-A1E2-7941-AD1A-E6E79771C959}"/>
    <pc:docChg chg="custSel modSld">
      <pc:chgData name="Choi Yong Seok" userId="29ea6c4f-dc10-4b17-9b49-e970b46c0171" providerId="ADAL" clId="{DC4C77FE-A1E2-7941-AD1A-E6E79771C959}" dt="2022-12-08T07:28:11.371" v="112" actId="20577"/>
      <pc:docMkLst>
        <pc:docMk/>
      </pc:docMkLst>
      <pc:sldChg chg="modSp mod">
        <pc:chgData name="Choi Yong Seok" userId="29ea6c4f-dc10-4b17-9b49-e970b46c0171" providerId="ADAL" clId="{DC4C77FE-A1E2-7941-AD1A-E6E79771C959}" dt="2022-12-08T06:50:40.166" v="111" actId="14100"/>
        <pc:sldMkLst>
          <pc:docMk/>
          <pc:sldMk cId="1335508778" sldId="364"/>
        </pc:sldMkLst>
        <pc:spChg chg="mod">
          <ac:chgData name="Choi Yong Seok" userId="29ea6c4f-dc10-4b17-9b49-e970b46c0171" providerId="ADAL" clId="{DC4C77FE-A1E2-7941-AD1A-E6E79771C959}" dt="2022-12-08T06:50:14.802" v="108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DC4C77FE-A1E2-7941-AD1A-E6E79771C959}" dt="2022-12-08T06:50:11.389" v="104" actId="1036"/>
          <ac:spMkLst>
            <pc:docMk/>
            <pc:sldMk cId="1335508778" sldId="364"/>
            <ac:spMk id="4" creationId="{00000000-0000-0000-0000-000000000000}"/>
          </ac:spMkLst>
        </pc:spChg>
        <pc:picChg chg="mod">
          <ac:chgData name="Choi Yong Seok" userId="29ea6c4f-dc10-4b17-9b49-e970b46c0171" providerId="ADAL" clId="{DC4C77FE-A1E2-7941-AD1A-E6E79771C959}" dt="2022-12-08T06:50:40.166" v="111" actId="14100"/>
          <ac:picMkLst>
            <pc:docMk/>
            <pc:sldMk cId="1335508778" sldId="364"/>
            <ac:picMk id="8" creationId="{1344B04A-C212-FBC9-6C49-4059BB052C95}"/>
          </ac:picMkLst>
        </pc:picChg>
      </pc:sldChg>
      <pc:sldChg chg="modNotesTx">
        <pc:chgData name="Choi Yong Seok" userId="29ea6c4f-dc10-4b17-9b49-e970b46c0171" providerId="ADAL" clId="{DC4C77FE-A1E2-7941-AD1A-E6E79771C959}" dt="2022-12-08T07:28:11.371" v="112" actId="20577"/>
        <pc:sldMkLst>
          <pc:docMk/>
          <pc:sldMk cId="2614291775" sldId="705"/>
        </pc:sldMkLst>
      </pc:sldChg>
    </pc:docChg>
  </pc:docChgLst>
  <pc:docChgLst>
    <pc:chgData name="Choi Yong Seok" userId="29ea6c4f-dc10-4b17-9b49-e970b46c0171" providerId="ADAL" clId="{07BC7049-113B-47D7-B0AB-AEB84985C2EC}"/>
    <pc:docChg chg="undo redo custSel addSld delSld modSld sldOrd">
      <pc:chgData name="Choi Yong Seok" userId="29ea6c4f-dc10-4b17-9b49-e970b46c0171" providerId="ADAL" clId="{07BC7049-113B-47D7-B0AB-AEB84985C2EC}" dt="2023-01-25T05:18:37.140" v="5387" actId="1035"/>
      <pc:docMkLst>
        <pc:docMk/>
      </pc:docMkLst>
      <pc:sldChg chg="modSp mod">
        <pc:chgData name="Choi Yong Seok" userId="29ea6c4f-dc10-4b17-9b49-e970b46c0171" providerId="ADAL" clId="{07BC7049-113B-47D7-B0AB-AEB84985C2EC}" dt="2023-01-25T01:11:53.063" v="538" actId="14100"/>
        <pc:sldMkLst>
          <pc:docMk/>
          <pc:sldMk cId="1335508778" sldId="364"/>
        </pc:sldMkLst>
        <pc:spChg chg="mod">
          <ac:chgData name="Choi Yong Seok" userId="29ea6c4f-dc10-4b17-9b49-e970b46c0171" providerId="ADAL" clId="{07BC7049-113B-47D7-B0AB-AEB84985C2EC}" dt="2023-01-25T01:11:33.246" v="535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07BC7049-113B-47D7-B0AB-AEB84985C2EC}" dt="2023-01-25T01:11:21.221" v="511" actId="1035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07BC7049-113B-47D7-B0AB-AEB84985C2EC}" dt="2023-01-25T01:11:30.383" v="533" actId="1076"/>
          <ac:spMkLst>
            <pc:docMk/>
            <pc:sldMk cId="1335508778" sldId="364"/>
            <ac:spMk id="5" creationId="{E8BF452F-36B6-160E-7EDD-D9A860F416A6}"/>
          </ac:spMkLst>
        </pc:spChg>
        <pc:picChg chg="mod">
          <ac:chgData name="Choi Yong Seok" userId="29ea6c4f-dc10-4b17-9b49-e970b46c0171" providerId="ADAL" clId="{07BC7049-113B-47D7-B0AB-AEB84985C2EC}" dt="2023-01-25T01:11:53.063" v="538" actId="14100"/>
          <ac:picMkLst>
            <pc:docMk/>
            <pc:sldMk cId="1335508778" sldId="364"/>
            <ac:picMk id="8" creationId="{1344B04A-C212-FBC9-6C49-4059BB052C95}"/>
          </ac:picMkLst>
        </pc:picChg>
      </pc:sldChg>
      <pc:sldChg chg="addSp delSp modSp mod modNotesTx">
        <pc:chgData name="Choi Yong Seok" userId="29ea6c4f-dc10-4b17-9b49-e970b46c0171" providerId="ADAL" clId="{07BC7049-113B-47D7-B0AB-AEB84985C2EC}" dt="2023-01-25T03:54:19.681" v="4241" actId="20577"/>
        <pc:sldMkLst>
          <pc:docMk/>
          <pc:sldMk cId="2614291775" sldId="705"/>
        </pc:sldMkLst>
        <pc:spChg chg="mod">
          <ac:chgData name="Choi Yong Seok" userId="29ea6c4f-dc10-4b17-9b49-e970b46c0171" providerId="ADAL" clId="{07BC7049-113B-47D7-B0AB-AEB84985C2EC}" dt="2023-01-25T01:12:59.669" v="598" actId="20577"/>
          <ac:spMkLst>
            <pc:docMk/>
            <pc:sldMk cId="2614291775" sldId="705"/>
            <ac:spMk id="3" creationId="{AF883A52-735F-F384-9DB7-00BDFCDEBEE5}"/>
          </ac:spMkLst>
        </pc:spChg>
        <pc:spChg chg="add del mod">
          <ac:chgData name="Choi Yong Seok" userId="29ea6c4f-dc10-4b17-9b49-e970b46c0171" providerId="ADAL" clId="{07BC7049-113B-47D7-B0AB-AEB84985C2EC}" dt="2023-01-25T01:13:02.928" v="602" actId="478"/>
          <ac:spMkLst>
            <pc:docMk/>
            <pc:sldMk cId="2614291775" sldId="705"/>
            <ac:spMk id="5" creationId="{64FCEB1A-7D16-19DB-FC49-86A247378A8A}"/>
          </ac:spMkLst>
        </pc:spChg>
        <pc:spChg chg="add mod">
          <ac:chgData name="Choi Yong Seok" userId="29ea6c4f-dc10-4b17-9b49-e970b46c0171" providerId="ADAL" clId="{07BC7049-113B-47D7-B0AB-AEB84985C2EC}" dt="2023-01-25T01:17:16.072" v="649" actId="113"/>
          <ac:spMkLst>
            <pc:docMk/>
            <pc:sldMk cId="2614291775" sldId="705"/>
            <ac:spMk id="6" creationId="{56ACC5A5-A761-D50A-30CF-568D8781237C}"/>
          </ac:spMkLst>
        </pc:spChg>
        <pc:picChg chg="del mod">
          <ac:chgData name="Choi Yong Seok" userId="29ea6c4f-dc10-4b17-9b49-e970b46c0171" providerId="ADAL" clId="{07BC7049-113B-47D7-B0AB-AEB84985C2EC}" dt="2023-01-25T01:13:01.582" v="599" actId="478"/>
          <ac:picMkLst>
            <pc:docMk/>
            <pc:sldMk cId="2614291775" sldId="705"/>
            <ac:picMk id="7" creationId="{5D2FF21C-B226-8468-1DA6-EA1AAF5CA65E}"/>
          </ac:picMkLst>
        </pc:picChg>
        <pc:picChg chg="del mod">
          <ac:chgData name="Choi Yong Seok" userId="29ea6c4f-dc10-4b17-9b49-e970b46c0171" providerId="ADAL" clId="{07BC7049-113B-47D7-B0AB-AEB84985C2EC}" dt="2023-01-25T01:13:01.965" v="600" actId="478"/>
          <ac:picMkLst>
            <pc:docMk/>
            <pc:sldMk cId="2614291775" sldId="705"/>
            <ac:picMk id="9" creationId="{CA322C37-0DE4-4D80-FE95-C33B81D4A79B}"/>
          </ac:picMkLst>
        </pc:picChg>
        <pc:picChg chg="del mod">
          <ac:chgData name="Choi Yong Seok" userId="29ea6c4f-dc10-4b17-9b49-e970b46c0171" providerId="ADAL" clId="{07BC7049-113B-47D7-B0AB-AEB84985C2EC}" dt="2023-01-25T01:13:02.301" v="601" actId="478"/>
          <ac:picMkLst>
            <pc:docMk/>
            <pc:sldMk cId="2614291775" sldId="705"/>
            <ac:picMk id="12" creationId="{1A9D6CFA-DFA3-964E-17D5-D5B7E21E2CCE}"/>
          </ac:picMkLst>
        </pc:picChg>
      </pc:sldChg>
      <pc:sldChg chg="modSp del mod ord">
        <pc:chgData name="Choi Yong Seok" userId="29ea6c4f-dc10-4b17-9b49-e970b46c0171" providerId="ADAL" clId="{07BC7049-113B-47D7-B0AB-AEB84985C2EC}" dt="2023-01-25T01:34:14.903" v="976" actId="47"/>
        <pc:sldMkLst>
          <pc:docMk/>
          <pc:sldMk cId="1358003398" sldId="995"/>
        </pc:sldMkLst>
        <pc:spChg chg="mod">
          <ac:chgData name="Choi Yong Seok" userId="29ea6c4f-dc10-4b17-9b49-e970b46c0171" providerId="ADAL" clId="{07BC7049-113B-47D7-B0AB-AEB84985C2EC}" dt="2023-01-18T03:53:00.773" v="263" actId="20577"/>
          <ac:spMkLst>
            <pc:docMk/>
            <pc:sldMk cId="1358003398" sldId="995"/>
            <ac:spMk id="4" creationId="{00000000-0000-0000-0000-000000000000}"/>
          </ac:spMkLst>
        </pc:spChg>
      </pc:sldChg>
      <pc:sldChg chg="del">
        <pc:chgData name="Choi Yong Seok" userId="29ea6c4f-dc10-4b17-9b49-e970b46c0171" providerId="ADAL" clId="{07BC7049-113B-47D7-B0AB-AEB84985C2EC}" dt="2023-01-25T01:34:14.903" v="976" actId="47"/>
        <pc:sldMkLst>
          <pc:docMk/>
          <pc:sldMk cId="1625403449" sldId="997"/>
        </pc:sldMkLst>
      </pc:sldChg>
      <pc:sldChg chg="modSp del mod ord">
        <pc:chgData name="Choi Yong Seok" userId="29ea6c4f-dc10-4b17-9b49-e970b46c0171" providerId="ADAL" clId="{07BC7049-113B-47D7-B0AB-AEB84985C2EC}" dt="2023-01-25T01:34:14.903" v="976" actId="47"/>
        <pc:sldMkLst>
          <pc:docMk/>
          <pc:sldMk cId="3422458103" sldId="1014"/>
        </pc:sldMkLst>
        <pc:spChg chg="mod">
          <ac:chgData name="Choi Yong Seok" userId="29ea6c4f-dc10-4b17-9b49-e970b46c0171" providerId="ADAL" clId="{07BC7049-113B-47D7-B0AB-AEB84985C2EC}" dt="2023-01-18T03:53:04.539" v="264"/>
          <ac:spMkLst>
            <pc:docMk/>
            <pc:sldMk cId="3422458103" sldId="1014"/>
            <ac:spMk id="4" creationId="{00000000-0000-0000-0000-000000000000}"/>
          </ac:spMkLst>
        </pc:spChg>
      </pc:sldChg>
      <pc:sldChg chg="modSp del mod ord">
        <pc:chgData name="Choi Yong Seok" userId="29ea6c4f-dc10-4b17-9b49-e970b46c0171" providerId="ADAL" clId="{07BC7049-113B-47D7-B0AB-AEB84985C2EC}" dt="2023-01-18T04:13:28.426" v="396" actId="47"/>
        <pc:sldMkLst>
          <pc:docMk/>
          <pc:sldMk cId="206291682" sldId="1015"/>
        </pc:sldMkLst>
        <pc:spChg chg="mod">
          <ac:chgData name="Choi Yong Seok" userId="29ea6c4f-dc10-4b17-9b49-e970b46c0171" providerId="ADAL" clId="{07BC7049-113B-47D7-B0AB-AEB84985C2EC}" dt="2023-01-18T03:53:06.481" v="265"/>
          <ac:spMkLst>
            <pc:docMk/>
            <pc:sldMk cId="206291682" sldId="1015"/>
            <ac:spMk id="4" creationId="{00000000-0000-0000-0000-000000000000}"/>
          </ac:spMkLst>
        </pc:spChg>
      </pc:sldChg>
      <pc:sldChg chg="modSp del mod ord">
        <pc:chgData name="Choi Yong Seok" userId="29ea6c4f-dc10-4b17-9b49-e970b46c0171" providerId="ADAL" clId="{07BC7049-113B-47D7-B0AB-AEB84985C2EC}" dt="2023-01-25T01:34:14.903" v="976" actId="47"/>
        <pc:sldMkLst>
          <pc:docMk/>
          <pc:sldMk cId="2802532412" sldId="1016"/>
        </pc:sldMkLst>
        <pc:spChg chg="mod">
          <ac:chgData name="Choi Yong Seok" userId="29ea6c4f-dc10-4b17-9b49-e970b46c0171" providerId="ADAL" clId="{07BC7049-113B-47D7-B0AB-AEB84985C2EC}" dt="2023-01-18T03:50:40.845" v="235" actId="20577"/>
          <ac:spMkLst>
            <pc:docMk/>
            <pc:sldMk cId="2802532412" sldId="1016"/>
            <ac:spMk id="3" creationId="{AF883A52-735F-F384-9DB7-00BDFCDEBEE5}"/>
          </ac:spMkLst>
        </pc:spChg>
        <pc:spChg chg="mod">
          <ac:chgData name="Choi Yong Seok" userId="29ea6c4f-dc10-4b17-9b49-e970b46c0171" providerId="ADAL" clId="{07BC7049-113B-47D7-B0AB-AEB84985C2EC}" dt="2023-01-18T03:53:08.092" v="266"/>
          <ac:spMkLst>
            <pc:docMk/>
            <pc:sldMk cId="2802532412" sldId="1016"/>
            <ac:spMk id="4" creationId="{00000000-0000-0000-0000-000000000000}"/>
          </ac:spMkLst>
        </pc:spChg>
        <pc:picChg chg="mod">
          <ac:chgData name="Choi Yong Seok" userId="29ea6c4f-dc10-4b17-9b49-e970b46c0171" providerId="ADAL" clId="{07BC7049-113B-47D7-B0AB-AEB84985C2EC}" dt="2023-01-18T03:50:45.359" v="237" actId="1076"/>
          <ac:picMkLst>
            <pc:docMk/>
            <pc:sldMk cId="2802532412" sldId="1016"/>
            <ac:picMk id="6" creationId="{67D29DE8-751F-E450-B255-7893CBBE3407}"/>
          </ac:picMkLst>
        </pc:picChg>
      </pc:sldChg>
      <pc:sldChg chg="del modNotesTx">
        <pc:chgData name="Choi Yong Seok" userId="29ea6c4f-dc10-4b17-9b49-e970b46c0171" providerId="ADAL" clId="{07BC7049-113B-47D7-B0AB-AEB84985C2EC}" dt="2023-01-25T01:34:14.903" v="976" actId="47"/>
        <pc:sldMkLst>
          <pc:docMk/>
          <pc:sldMk cId="3554096575" sldId="1017"/>
        </pc:sldMkLst>
      </pc:sldChg>
      <pc:sldChg chg="del">
        <pc:chgData name="Choi Yong Seok" userId="29ea6c4f-dc10-4b17-9b49-e970b46c0171" providerId="ADAL" clId="{07BC7049-113B-47D7-B0AB-AEB84985C2EC}" dt="2023-01-25T01:34:14.903" v="976" actId="47"/>
        <pc:sldMkLst>
          <pc:docMk/>
          <pc:sldMk cId="205679235" sldId="1018"/>
        </pc:sldMkLst>
      </pc:sldChg>
      <pc:sldChg chg="del">
        <pc:chgData name="Choi Yong Seok" userId="29ea6c4f-dc10-4b17-9b49-e970b46c0171" providerId="ADAL" clId="{07BC7049-113B-47D7-B0AB-AEB84985C2EC}" dt="2023-01-25T01:34:14.903" v="976" actId="47"/>
        <pc:sldMkLst>
          <pc:docMk/>
          <pc:sldMk cId="1614339621" sldId="1019"/>
        </pc:sldMkLst>
      </pc:sldChg>
      <pc:sldChg chg="del modNotesTx">
        <pc:chgData name="Choi Yong Seok" userId="29ea6c4f-dc10-4b17-9b49-e970b46c0171" providerId="ADAL" clId="{07BC7049-113B-47D7-B0AB-AEB84985C2EC}" dt="2023-01-25T01:34:14.903" v="976" actId="47"/>
        <pc:sldMkLst>
          <pc:docMk/>
          <pc:sldMk cId="2246768812" sldId="1021"/>
        </pc:sldMkLst>
      </pc:sldChg>
      <pc:sldChg chg="addSp modSp del mod">
        <pc:chgData name="Choi Yong Seok" userId="29ea6c4f-dc10-4b17-9b49-e970b46c0171" providerId="ADAL" clId="{07BC7049-113B-47D7-B0AB-AEB84985C2EC}" dt="2023-01-25T01:34:14.903" v="976" actId="47"/>
        <pc:sldMkLst>
          <pc:docMk/>
          <pc:sldMk cId="423846035" sldId="1022"/>
        </pc:sldMkLst>
        <pc:spChg chg="add mod">
          <ac:chgData name="Choi Yong Seok" userId="29ea6c4f-dc10-4b17-9b49-e970b46c0171" providerId="ADAL" clId="{07BC7049-113B-47D7-B0AB-AEB84985C2EC}" dt="2023-01-18T03:55:42.408" v="268" actId="13822"/>
          <ac:spMkLst>
            <pc:docMk/>
            <pc:sldMk cId="423846035" sldId="1022"/>
            <ac:spMk id="5" creationId="{FB9A3F1C-A4C2-567F-1C0A-21334DF2F259}"/>
          </ac:spMkLst>
        </pc:spChg>
        <pc:spChg chg="add mod">
          <ac:chgData name="Choi Yong Seok" userId="29ea6c4f-dc10-4b17-9b49-e970b46c0171" providerId="ADAL" clId="{07BC7049-113B-47D7-B0AB-AEB84985C2EC}" dt="2023-01-18T03:55:49.654" v="274" actId="1076"/>
          <ac:spMkLst>
            <pc:docMk/>
            <pc:sldMk cId="423846035" sldId="1022"/>
            <ac:spMk id="7" creationId="{6CFE1147-60F8-317F-FE49-108E90B82983}"/>
          </ac:spMkLst>
        </pc:spChg>
        <pc:spChg chg="add mod">
          <ac:chgData name="Choi Yong Seok" userId="29ea6c4f-dc10-4b17-9b49-e970b46c0171" providerId="ADAL" clId="{07BC7049-113B-47D7-B0AB-AEB84985C2EC}" dt="2023-01-18T03:56:04.661" v="280" actId="1036"/>
          <ac:spMkLst>
            <pc:docMk/>
            <pc:sldMk cId="423846035" sldId="1022"/>
            <ac:spMk id="8" creationId="{8574AEB7-5AC1-623E-D218-FCD968331366}"/>
          </ac:spMkLst>
        </pc:spChg>
        <pc:spChg chg="add mod">
          <ac:chgData name="Choi Yong Seok" userId="29ea6c4f-dc10-4b17-9b49-e970b46c0171" providerId="ADAL" clId="{07BC7049-113B-47D7-B0AB-AEB84985C2EC}" dt="2023-01-18T03:56:09.220" v="283" actId="1076"/>
          <ac:spMkLst>
            <pc:docMk/>
            <pc:sldMk cId="423846035" sldId="1022"/>
            <ac:spMk id="9" creationId="{8348EC3C-1D40-31F1-9E2F-70907D8D995B}"/>
          </ac:spMkLst>
        </pc:spChg>
      </pc:sldChg>
      <pc:sldChg chg="delSp modSp add mod modNotesTx">
        <pc:chgData name="Choi Yong Seok" userId="29ea6c4f-dc10-4b17-9b49-e970b46c0171" providerId="ADAL" clId="{07BC7049-113B-47D7-B0AB-AEB84985C2EC}" dt="2023-01-25T05:18:29.343" v="5375" actId="20577"/>
        <pc:sldMkLst>
          <pc:docMk/>
          <pc:sldMk cId="3635240989" sldId="1023"/>
        </pc:sldMkLst>
        <pc:spChg chg="mod">
          <ac:chgData name="Choi Yong Seok" userId="29ea6c4f-dc10-4b17-9b49-e970b46c0171" providerId="ADAL" clId="{07BC7049-113B-47D7-B0AB-AEB84985C2EC}" dt="2023-01-25T01:32:26.077" v="839" actId="20577"/>
          <ac:spMkLst>
            <pc:docMk/>
            <pc:sldMk cId="3635240989" sldId="1023"/>
            <ac:spMk id="3" creationId="{AF883A52-735F-F384-9DB7-00BDFCDEBEE5}"/>
          </ac:spMkLst>
        </pc:spChg>
        <pc:spChg chg="mod">
          <ac:chgData name="Choi Yong Seok" userId="29ea6c4f-dc10-4b17-9b49-e970b46c0171" providerId="ADAL" clId="{07BC7049-113B-47D7-B0AB-AEB84985C2EC}" dt="2023-01-25T01:33:57.360" v="975" actId="20577"/>
          <ac:spMkLst>
            <pc:docMk/>
            <pc:sldMk cId="3635240989" sldId="1023"/>
            <ac:spMk id="5" creationId="{64FCEB1A-7D16-19DB-FC49-86A247378A8A}"/>
          </ac:spMkLst>
        </pc:spChg>
        <pc:picChg chg="del">
          <ac:chgData name="Choi Yong Seok" userId="29ea6c4f-dc10-4b17-9b49-e970b46c0171" providerId="ADAL" clId="{07BC7049-113B-47D7-B0AB-AEB84985C2EC}" dt="2023-01-18T00:47:52.425" v="98" actId="478"/>
          <ac:picMkLst>
            <pc:docMk/>
            <pc:sldMk cId="3635240989" sldId="1023"/>
            <ac:picMk id="7" creationId="{5D2FF21C-B226-8468-1DA6-EA1AAF5CA65E}"/>
          </ac:picMkLst>
        </pc:picChg>
        <pc:picChg chg="del">
          <ac:chgData name="Choi Yong Seok" userId="29ea6c4f-dc10-4b17-9b49-e970b46c0171" providerId="ADAL" clId="{07BC7049-113B-47D7-B0AB-AEB84985C2EC}" dt="2023-01-18T00:47:51.673" v="96" actId="478"/>
          <ac:picMkLst>
            <pc:docMk/>
            <pc:sldMk cId="3635240989" sldId="1023"/>
            <ac:picMk id="9" creationId="{CA322C37-0DE4-4D80-FE95-C33B81D4A79B}"/>
          </ac:picMkLst>
        </pc:picChg>
        <pc:picChg chg="del">
          <ac:chgData name="Choi Yong Seok" userId="29ea6c4f-dc10-4b17-9b49-e970b46c0171" providerId="ADAL" clId="{07BC7049-113B-47D7-B0AB-AEB84985C2EC}" dt="2023-01-18T00:47:52.041" v="97" actId="478"/>
          <ac:picMkLst>
            <pc:docMk/>
            <pc:sldMk cId="3635240989" sldId="1023"/>
            <ac:picMk id="12" creationId="{1A9D6CFA-DFA3-964E-17D5-D5B7E21E2CCE}"/>
          </ac:picMkLst>
        </pc:picChg>
      </pc:sldChg>
      <pc:sldChg chg="modSp add del mod">
        <pc:chgData name="Choi Yong Seok" userId="29ea6c4f-dc10-4b17-9b49-e970b46c0171" providerId="ADAL" clId="{07BC7049-113B-47D7-B0AB-AEB84985C2EC}" dt="2023-01-25T01:34:14.903" v="976" actId="47"/>
        <pc:sldMkLst>
          <pc:docMk/>
          <pc:sldMk cId="515137419" sldId="1024"/>
        </pc:sldMkLst>
        <pc:spChg chg="mod">
          <ac:chgData name="Choi Yong Seok" userId="29ea6c4f-dc10-4b17-9b49-e970b46c0171" providerId="ADAL" clId="{07BC7049-113B-47D7-B0AB-AEB84985C2EC}" dt="2023-01-18T00:50:58.264" v="151" actId="20577"/>
          <ac:spMkLst>
            <pc:docMk/>
            <pc:sldMk cId="515137419" sldId="1024"/>
            <ac:spMk id="3" creationId="{AF883A52-735F-F384-9DB7-00BDFCDEBEE5}"/>
          </ac:spMkLst>
        </pc:spChg>
        <pc:spChg chg="mod">
          <ac:chgData name="Choi Yong Seok" userId="29ea6c4f-dc10-4b17-9b49-e970b46c0171" providerId="ADAL" clId="{07BC7049-113B-47D7-B0AB-AEB84985C2EC}" dt="2023-01-18T00:51:54.628" v="203"/>
          <ac:spMkLst>
            <pc:docMk/>
            <pc:sldMk cId="515137419" sldId="1024"/>
            <ac:spMk id="5" creationId="{64FCEB1A-7D16-19DB-FC49-86A247378A8A}"/>
          </ac:spMkLst>
        </pc:spChg>
      </pc:sldChg>
      <pc:sldChg chg="addSp delSp modSp add mod modNotesTx">
        <pc:chgData name="Choi Yong Seok" userId="29ea6c4f-dc10-4b17-9b49-e970b46c0171" providerId="ADAL" clId="{07BC7049-113B-47D7-B0AB-AEB84985C2EC}" dt="2023-01-25T03:55:55.739" v="4587" actId="20577"/>
        <pc:sldMkLst>
          <pc:docMk/>
          <pc:sldMk cId="3834000921" sldId="1025"/>
        </pc:sldMkLst>
        <pc:spChg chg="mod">
          <ac:chgData name="Choi Yong Seok" userId="29ea6c4f-dc10-4b17-9b49-e970b46c0171" providerId="ADAL" clId="{07BC7049-113B-47D7-B0AB-AEB84985C2EC}" dt="2023-01-25T01:17:58.629" v="669" actId="20577"/>
          <ac:spMkLst>
            <pc:docMk/>
            <pc:sldMk cId="3834000921" sldId="1025"/>
            <ac:spMk id="3" creationId="{AF883A52-735F-F384-9DB7-00BDFCDEBEE5}"/>
          </ac:spMkLst>
        </pc:spChg>
        <pc:spChg chg="mod">
          <ac:chgData name="Choi Yong Seok" userId="29ea6c4f-dc10-4b17-9b49-e970b46c0171" providerId="ADAL" clId="{07BC7049-113B-47D7-B0AB-AEB84985C2EC}" dt="2023-01-25T01:20:08.585" v="688" actId="115"/>
          <ac:spMkLst>
            <pc:docMk/>
            <pc:sldMk cId="3834000921" sldId="1025"/>
            <ac:spMk id="6" creationId="{56ACC5A5-A761-D50A-30CF-568D8781237C}"/>
          </ac:spMkLst>
        </pc:spChg>
        <pc:spChg chg="add mod">
          <ac:chgData name="Choi Yong Seok" userId="29ea6c4f-dc10-4b17-9b49-e970b46c0171" providerId="ADAL" clId="{07BC7049-113B-47D7-B0AB-AEB84985C2EC}" dt="2023-01-25T01:24:11.019" v="778" actId="1076"/>
          <ac:spMkLst>
            <pc:docMk/>
            <pc:sldMk cId="3834000921" sldId="1025"/>
            <ac:spMk id="10" creationId="{BA767AF3-96C6-1721-208B-25F8F2760A44}"/>
          </ac:spMkLst>
        </pc:spChg>
        <pc:spChg chg="add mod ord">
          <ac:chgData name="Choi Yong Seok" userId="29ea6c4f-dc10-4b17-9b49-e970b46c0171" providerId="ADAL" clId="{07BC7049-113B-47D7-B0AB-AEB84985C2EC}" dt="2023-01-25T01:25:23.548" v="801" actId="167"/>
          <ac:spMkLst>
            <pc:docMk/>
            <pc:sldMk cId="3834000921" sldId="1025"/>
            <ac:spMk id="18" creationId="{BDAFFCE9-7345-026F-DFAE-CC840455F61C}"/>
          </ac:spMkLst>
        </pc:spChg>
        <pc:spChg chg="add mod">
          <ac:chgData name="Choi Yong Seok" userId="29ea6c4f-dc10-4b17-9b49-e970b46c0171" providerId="ADAL" clId="{07BC7049-113B-47D7-B0AB-AEB84985C2EC}" dt="2023-01-25T01:27:09.807" v="819" actId="207"/>
          <ac:spMkLst>
            <pc:docMk/>
            <pc:sldMk cId="3834000921" sldId="1025"/>
            <ac:spMk id="26" creationId="{F08EE1EA-E3FF-B6FB-BEF7-6908D0882E7C}"/>
          </ac:spMkLst>
        </pc:spChg>
        <pc:picChg chg="add mod modCrop">
          <ac:chgData name="Choi Yong Seok" userId="29ea6c4f-dc10-4b17-9b49-e970b46c0171" providerId="ADAL" clId="{07BC7049-113B-47D7-B0AB-AEB84985C2EC}" dt="2023-01-25T01:23:57.511" v="772" actId="1076"/>
          <ac:picMkLst>
            <pc:docMk/>
            <pc:sldMk cId="3834000921" sldId="1025"/>
            <ac:picMk id="7" creationId="{DC66AA20-1BE9-68B9-BD83-576AA4069921}"/>
          </ac:picMkLst>
        </pc:picChg>
        <pc:picChg chg="add del mod">
          <ac:chgData name="Choi Yong Seok" userId="29ea6c4f-dc10-4b17-9b49-e970b46c0171" providerId="ADAL" clId="{07BC7049-113B-47D7-B0AB-AEB84985C2EC}" dt="2023-01-25T01:23:53.509" v="771" actId="478"/>
          <ac:picMkLst>
            <pc:docMk/>
            <pc:sldMk cId="3834000921" sldId="1025"/>
            <ac:picMk id="9" creationId="{620DD297-1992-CE1C-9843-BE511AF87BBD}"/>
          </ac:picMkLst>
        </pc:picChg>
        <pc:cxnChg chg="add del mod">
          <ac:chgData name="Choi Yong Seok" userId="29ea6c4f-dc10-4b17-9b49-e970b46c0171" providerId="ADAL" clId="{07BC7049-113B-47D7-B0AB-AEB84985C2EC}" dt="2023-01-25T01:25:31.397" v="802" actId="478"/>
          <ac:cxnSpMkLst>
            <pc:docMk/>
            <pc:sldMk cId="3834000921" sldId="1025"/>
            <ac:cxnSpMk id="13" creationId="{982F995F-10DA-56EC-9576-7787BD8ED081}"/>
          </ac:cxnSpMkLst>
        </pc:cxnChg>
        <pc:cxnChg chg="add mod">
          <ac:chgData name="Choi Yong Seok" userId="29ea6c4f-dc10-4b17-9b49-e970b46c0171" providerId="ADAL" clId="{07BC7049-113B-47D7-B0AB-AEB84985C2EC}" dt="2023-01-25T01:25:38.665" v="804" actId="13822"/>
          <ac:cxnSpMkLst>
            <pc:docMk/>
            <pc:sldMk cId="3834000921" sldId="1025"/>
            <ac:cxnSpMk id="23" creationId="{65545CFC-D6A1-A2C8-9F22-A047A9583514}"/>
          </ac:cxnSpMkLst>
        </pc:cxnChg>
        <pc:cxnChg chg="add mod">
          <ac:chgData name="Choi Yong Seok" userId="29ea6c4f-dc10-4b17-9b49-e970b46c0171" providerId="ADAL" clId="{07BC7049-113B-47D7-B0AB-AEB84985C2EC}" dt="2023-01-25T01:25:44.290" v="806" actId="13822"/>
          <ac:cxnSpMkLst>
            <pc:docMk/>
            <pc:sldMk cId="3834000921" sldId="1025"/>
            <ac:cxnSpMk id="25" creationId="{6EE502BF-4D27-AAA7-460C-EC4856001E2C}"/>
          </ac:cxnSpMkLst>
        </pc:cxnChg>
      </pc:sldChg>
      <pc:sldChg chg="addSp delSp modSp add del mod">
        <pc:chgData name="Choi Yong Seok" userId="29ea6c4f-dc10-4b17-9b49-e970b46c0171" providerId="ADAL" clId="{07BC7049-113B-47D7-B0AB-AEB84985C2EC}" dt="2023-01-25T03:56:01.840" v="4588" actId="47"/>
        <pc:sldMkLst>
          <pc:docMk/>
          <pc:sldMk cId="3997253944" sldId="1026"/>
        </pc:sldMkLst>
        <pc:spChg chg="del">
          <ac:chgData name="Choi Yong Seok" userId="29ea6c4f-dc10-4b17-9b49-e970b46c0171" providerId="ADAL" clId="{07BC7049-113B-47D7-B0AB-AEB84985C2EC}" dt="2023-01-25T01:27:32.506" v="823" actId="478"/>
          <ac:spMkLst>
            <pc:docMk/>
            <pc:sldMk cId="3997253944" sldId="1026"/>
            <ac:spMk id="10" creationId="{BA767AF3-96C6-1721-208B-25F8F2760A44}"/>
          </ac:spMkLst>
        </pc:spChg>
        <pc:spChg chg="del">
          <ac:chgData name="Choi Yong Seok" userId="29ea6c4f-dc10-4b17-9b49-e970b46c0171" providerId="ADAL" clId="{07BC7049-113B-47D7-B0AB-AEB84985C2EC}" dt="2023-01-25T01:27:31.210" v="822" actId="478"/>
          <ac:spMkLst>
            <pc:docMk/>
            <pc:sldMk cId="3997253944" sldId="1026"/>
            <ac:spMk id="26" creationId="{F08EE1EA-E3FF-B6FB-BEF7-6908D0882E7C}"/>
          </ac:spMkLst>
        </pc:spChg>
        <pc:picChg chg="del">
          <ac:chgData name="Choi Yong Seok" userId="29ea6c4f-dc10-4b17-9b49-e970b46c0171" providerId="ADAL" clId="{07BC7049-113B-47D7-B0AB-AEB84985C2EC}" dt="2023-01-25T01:27:29.983" v="821" actId="478"/>
          <ac:picMkLst>
            <pc:docMk/>
            <pc:sldMk cId="3997253944" sldId="1026"/>
            <ac:picMk id="7" creationId="{DC66AA20-1BE9-68B9-BD83-576AA4069921}"/>
          </ac:picMkLst>
        </pc:picChg>
        <pc:picChg chg="add mod">
          <ac:chgData name="Choi Yong Seok" userId="29ea6c4f-dc10-4b17-9b49-e970b46c0171" providerId="ADAL" clId="{07BC7049-113B-47D7-B0AB-AEB84985C2EC}" dt="2023-01-25T01:27:41.422" v="831" actId="1076"/>
          <ac:picMkLst>
            <pc:docMk/>
            <pc:sldMk cId="3997253944" sldId="1026"/>
            <ac:picMk id="8" creationId="{AE2A73B1-D031-676D-79CF-FF858F80DDED}"/>
          </ac:picMkLst>
        </pc:picChg>
        <pc:cxnChg chg="del mod">
          <ac:chgData name="Choi Yong Seok" userId="29ea6c4f-dc10-4b17-9b49-e970b46c0171" providerId="ADAL" clId="{07BC7049-113B-47D7-B0AB-AEB84985C2EC}" dt="2023-01-25T01:27:34.100" v="825" actId="478"/>
          <ac:cxnSpMkLst>
            <pc:docMk/>
            <pc:sldMk cId="3997253944" sldId="1026"/>
            <ac:cxnSpMk id="23" creationId="{65545CFC-D6A1-A2C8-9F22-A047A9583514}"/>
          </ac:cxnSpMkLst>
        </pc:cxnChg>
        <pc:cxnChg chg="del mod">
          <ac:chgData name="Choi Yong Seok" userId="29ea6c4f-dc10-4b17-9b49-e970b46c0171" providerId="ADAL" clId="{07BC7049-113B-47D7-B0AB-AEB84985C2EC}" dt="2023-01-25T01:27:33.636" v="824" actId="478"/>
          <ac:cxnSpMkLst>
            <pc:docMk/>
            <pc:sldMk cId="3997253944" sldId="1026"/>
            <ac:cxnSpMk id="25" creationId="{6EE502BF-4D27-AAA7-460C-EC4856001E2C}"/>
          </ac:cxnSpMkLst>
        </pc:cxnChg>
      </pc:sldChg>
      <pc:sldChg chg="modSp add mod">
        <pc:chgData name="Choi Yong Seok" userId="29ea6c4f-dc10-4b17-9b49-e970b46c0171" providerId="ADAL" clId="{07BC7049-113B-47D7-B0AB-AEB84985C2EC}" dt="2023-01-25T01:39:48.514" v="1413" actId="207"/>
        <pc:sldMkLst>
          <pc:docMk/>
          <pc:sldMk cId="3450138604" sldId="1027"/>
        </pc:sldMkLst>
        <pc:spChg chg="mod">
          <ac:chgData name="Choi Yong Seok" userId="29ea6c4f-dc10-4b17-9b49-e970b46c0171" providerId="ADAL" clId="{07BC7049-113B-47D7-B0AB-AEB84985C2EC}" dt="2023-01-25T01:34:58.132" v="1006" actId="20577"/>
          <ac:spMkLst>
            <pc:docMk/>
            <pc:sldMk cId="3450138604" sldId="1027"/>
            <ac:spMk id="3" creationId="{AF883A52-735F-F384-9DB7-00BDFCDEBEE5}"/>
          </ac:spMkLst>
        </pc:spChg>
        <pc:spChg chg="mod">
          <ac:chgData name="Choi Yong Seok" userId="29ea6c4f-dc10-4b17-9b49-e970b46c0171" providerId="ADAL" clId="{07BC7049-113B-47D7-B0AB-AEB84985C2EC}" dt="2023-01-25T01:34:21.976" v="990" actId="20577"/>
          <ac:spMkLst>
            <pc:docMk/>
            <pc:sldMk cId="3450138604" sldId="1027"/>
            <ac:spMk id="4" creationId="{00000000-0000-0000-0000-000000000000}"/>
          </ac:spMkLst>
        </pc:spChg>
        <pc:spChg chg="mod">
          <ac:chgData name="Choi Yong Seok" userId="29ea6c4f-dc10-4b17-9b49-e970b46c0171" providerId="ADAL" clId="{07BC7049-113B-47D7-B0AB-AEB84985C2EC}" dt="2023-01-25T01:39:48.514" v="1413" actId="207"/>
          <ac:spMkLst>
            <pc:docMk/>
            <pc:sldMk cId="3450138604" sldId="1027"/>
            <ac:spMk id="5" creationId="{64FCEB1A-7D16-19DB-FC49-86A247378A8A}"/>
          </ac:spMkLst>
        </pc:spChg>
      </pc:sldChg>
      <pc:sldChg chg="addSp modSp add mod">
        <pc:chgData name="Choi Yong Seok" userId="29ea6c4f-dc10-4b17-9b49-e970b46c0171" providerId="ADAL" clId="{07BC7049-113B-47D7-B0AB-AEB84985C2EC}" dt="2023-01-25T01:46:15.795" v="1565" actId="1076"/>
        <pc:sldMkLst>
          <pc:docMk/>
          <pc:sldMk cId="2788517102" sldId="1028"/>
        </pc:sldMkLst>
        <pc:spChg chg="mod">
          <ac:chgData name="Choi Yong Seok" userId="29ea6c4f-dc10-4b17-9b49-e970b46c0171" providerId="ADAL" clId="{07BC7049-113B-47D7-B0AB-AEB84985C2EC}" dt="2023-01-25T01:40:07.925" v="1448" actId="20577"/>
          <ac:spMkLst>
            <pc:docMk/>
            <pc:sldMk cId="2788517102" sldId="1028"/>
            <ac:spMk id="3" creationId="{AF883A52-735F-F384-9DB7-00BDFCDEBEE5}"/>
          </ac:spMkLst>
        </pc:spChg>
        <pc:spChg chg="mod">
          <ac:chgData name="Choi Yong Seok" userId="29ea6c4f-dc10-4b17-9b49-e970b46c0171" providerId="ADAL" clId="{07BC7049-113B-47D7-B0AB-AEB84985C2EC}" dt="2023-01-25T01:44:23.482" v="1449"/>
          <ac:spMkLst>
            <pc:docMk/>
            <pc:sldMk cId="2788517102" sldId="1028"/>
            <ac:spMk id="5" creationId="{64FCEB1A-7D16-19DB-FC49-86A247378A8A}"/>
          </ac:spMkLst>
        </pc:spChg>
        <pc:spChg chg="add mod">
          <ac:chgData name="Choi Yong Seok" userId="29ea6c4f-dc10-4b17-9b49-e970b46c0171" providerId="ADAL" clId="{07BC7049-113B-47D7-B0AB-AEB84985C2EC}" dt="2023-01-25T01:45:56.343" v="1541" actId="113"/>
          <ac:spMkLst>
            <pc:docMk/>
            <pc:sldMk cId="2788517102" sldId="1028"/>
            <ac:spMk id="6" creationId="{789B4E98-2B6A-30A9-7CB3-406F25DBE5C0}"/>
          </ac:spMkLst>
        </pc:spChg>
        <pc:spChg chg="add mod">
          <ac:chgData name="Choi Yong Seok" userId="29ea6c4f-dc10-4b17-9b49-e970b46c0171" providerId="ADAL" clId="{07BC7049-113B-47D7-B0AB-AEB84985C2EC}" dt="2023-01-25T01:45:57.869" v="1542" actId="113"/>
          <ac:spMkLst>
            <pc:docMk/>
            <pc:sldMk cId="2788517102" sldId="1028"/>
            <ac:spMk id="7" creationId="{717E17C6-4D64-14B9-9E4A-DF5DD7DEE8B5}"/>
          </ac:spMkLst>
        </pc:spChg>
        <pc:spChg chg="add mod">
          <ac:chgData name="Choi Yong Seok" userId="29ea6c4f-dc10-4b17-9b49-e970b46c0171" providerId="ADAL" clId="{07BC7049-113B-47D7-B0AB-AEB84985C2EC}" dt="2023-01-25T01:46:15.795" v="1565" actId="1076"/>
          <ac:spMkLst>
            <pc:docMk/>
            <pc:sldMk cId="2788517102" sldId="1028"/>
            <ac:spMk id="8" creationId="{D63D0065-5D0C-D0EC-02C1-724DB458070F}"/>
          </ac:spMkLst>
        </pc:spChg>
      </pc:sldChg>
      <pc:sldChg chg="addSp delSp modSp add mod">
        <pc:chgData name="Choi Yong Seok" userId="29ea6c4f-dc10-4b17-9b49-e970b46c0171" providerId="ADAL" clId="{07BC7049-113B-47D7-B0AB-AEB84985C2EC}" dt="2023-01-25T01:59:36.911" v="2038" actId="113"/>
        <pc:sldMkLst>
          <pc:docMk/>
          <pc:sldMk cId="2720861153" sldId="1029"/>
        </pc:sldMkLst>
        <pc:spChg chg="mod">
          <ac:chgData name="Choi Yong Seok" userId="29ea6c4f-dc10-4b17-9b49-e970b46c0171" providerId="ADAL" clId="{07BC7049-113B-47D7-B0AB-AEB84985C2EC}" dt="2023-01-25T01:46:29.629" v="1588" actId="20577"/>
          <ac:spMkLst>
            <pc:docMk/>
            <pc:sldMk cId="2720861153" sldId="1029"/>
            <ac:spMk id="3" creationId="{AF883A52-735F-F384-9DB7-00BDFCDEBEE5}"/>
          </ac:spMkLst>
        </pc:spChg>
        <pc:spChg chg="mod">
          <ac:chgData name="Choi Yong Seok" userId="29ea6c4f-dc10-4b17-9b49-e970b46c0171" providerId="ADAL" clId="{07BC7049-113B-47D7-B0AB-AEB84985C2EC}" dt="2023-01-25T01:49:44.353" v="1957" actId="404"/>
          <ac:spMkLst>
            <pc:docMk/>
            <pc:sldMk cId="2720861153" sldId="1029"/>
            <ac:spMk id="5" creationId="{64FCEB1A-7D16-19DB-FC49-86A247378A8A}"/>
          </ac:spMkLst>
        </pc:spChg>
        <pc:spChg chg="del">
          <ac:chgData name="Choi Yong Seok" userId="29ea6c4f-dc10-4b17-9b49-e970b46c0171" providerId="ADAL" clId="{07BC7049-113B-47D7-B0AB-AEB84985C2EC}" dt="2023-01-25T01:48:15.140" v="1660" actId="478"/>
          <ac:spMkLst>
            <pc:docMk/>
            <pc:sldMk cId="2720861153" sldId="1029"/>
            <ac:spMk id="6" creationId="{789B4E98-2B6A-30A9-7CB3-406F25DBE5C0}"/>
          </ac:spMkLst>
        </pc:spChg>
        <pc:spChg chg="del">
          <ac:chgData name="Choi Yong Seok" userId="29ea6c4f-dc10-4b17-9b49-e970b46c0171" providerId="ADAL" clId="{07BC7049-113B-47D7-B0AB-AEB84985C2EC}" dt="2023-01-25T01:48:15.140" v="1660" actId="478"/>
          <ac:spMkLst>
            <pc:docMk/>
            <pc:sldMk cId="2720861153" sldId="1029"/>
            <ac:spMk id="7" creationId="{717E17C6-4D64-14B9-9E4A-DF5DD7DEE8B5}"/>
          </ac:spMkLst>
        </pc:spChg>
        <pc:spChg chg="del">
          <ac:chgData name="Choi Yong Seok" userId="29ea6c4f-dc10-4b17-9b49-e970b46c0171" providerId="ADAL" clId="{07BC7049-113B-47D7-B0AB-AEB84985C2EC}" dt="2023-01-25T01:48:15.140" v="1660" actId="478"/>
          <ac:spMkLst>
            <pc:docMk/>
            <pc:sldMk cId="2720861153" sldId="1029"/>
            <ac:spMk id="8" creationId="{D63D0065-5D0C-D0EC-02C1-724DB458070F}"/>
          </ac:spMkLst>
        </pc:spChg>
        <pc:spChg chg="add mod">
          <ac:chgData name="Choi Yong Seok" userId="29ea6c4f-dc10-4b17-9b49-e970b46c0171" providerId="ADAL" clId="{07BC7049-113B-47D7-B0AB-AEB84985C2EC}" dt="2023-01-25T01:59:22.045" v="2034" actId="1076"/>
          <ac:spMkLst>
            <pc:docMk/>
            <pc:sldMk cId="2720861153" sldId="1029"/>
            <ac:spMk id="14" creationId="{87DFEABC-A7DB-2D3B-1CA0-5D8B22CF3385}"/>
          </ac:spMkLst>
        </pc:spChg>
        <pc:spChg chg="add mod">
          <ac:chgData name="Choi Yong Seok" userId="29ea6c4f-dc10-4b17-9b49-e970b46c0171" providerId="ADAL" clId="{07BC7049-113B-47D7-B0AB-AEB84985C2EC}" dt="2023-01-25T01:59:31.792" v="2037" actId="113"/>
          <ac:spMkLst>
            <pc:docMk/>
            <pc:sldMk cId="2720861153" sldId="1029"/>
            <ac:spMk id="15" creationId="{094E8567-9DC5-D31F-C775-0EDE88448DD8}"/>
          </ac:spMkLst>
        </pc:spChg>
        <pc:spChg chg="add mod">
          <ac:chgData name="Choi Yong Seok" userId="29ea6c4f-dc10-4b17-9b49-e970b46c0171" providerId="ADAL" clId="{07BC7049-113B-47D7-B0AB-AEB84985C2EC}" dt="2023-01-25T01:59:36.911" v="2038" actId="113"/>
          <ac:spMkLst>
            <pc:docMk/>
            <pc:sldMk cId="2720861153" sldId="1029"/>
            <ac:spMk id="16" creationId="{E95CD046-0A4D-6F3A-74BD-252FC2ADB94D}"/>
          </ac:spMkLst>
        </pc:spChg>
        <pc:picChg chg="add mod">
          <ac:chgData name="Choi Yong Seok" userId="29ea6c4f-dc10-4b17-9b49-e970b46c0171" providerId="ADAL" clId="{07BC7049-113B-47D7-B0AB-AEB84985C2EC}" dt="2023-01-25T01:56:22.468" v="1960" actId="1076"/>
          <ac:picMkLst>
            <pc:docMk/>
            <pc:sldMk cId="2720861153" sldId="1029"/>
            <ac:picMk id="10" creationId="{5D2BB1D1-418E-5C39-95EC-A60A017AFDD8}"/>
          </ac:picMkLst>
        </pc:picChg>
        <pc:picChg chg="add mod">
          <ac:chgData name="Choi Yong Seok" userId="29ea6c4f-dc10-4b17-9b49-e970b46c0171" providerId="ADAL" clId="{07BC7049-113B-47D7-B0AB-AEB84985C2EC}" dt="2023-01-25T01:57:56.396" v="1966" actId="1076"/>
          <ac:picMkLst>
            <pc:docMk/>
            <pc:sldMk cId="2720861153" sldId="1029"/>
            <ac:picMk id="13" creationId="{2F06E1C6-2D36-62C4-5B36-A9ECDE59938F}"/>
          </ac:picMkLst>
        </pc:picChg>
        <pc:picChg chg="add del">
          <ac:chgData name="Choi Yong Seok" userId="29ea6c4f-dc10-4b17-9b49-e970b46c0171" providerId="ADAL" clId="{07BC7049-113B-47D7-B0AB-AEB84985C2EC}" dt="2023-01-25T01:59:04.876" v="2028" actId="22"/>
          <ac:picMkLst>
            <pc:docMk/>
            <pc:sldMk cId="2720861153" sldId="1029"/>
            <ac:picMk id="18" creationId="{6D4667BE-5BB9-5346-D2C0-8DF5982A2701}"/>
          </ac:picMkLst>
        </pc:picChg>
        <pc:cxnChg chg="add mod">
          <ac:chgData name="Choi Yong Seok" userId="29ea6c4f-dc10-4b17-9b49-e970b46c0171" providerId="ADAL" clId="{07BC7049-113B-47D7-B0AB-AEB84985C2EC}" dt="2023-01-25T01:59:26.958" v="2036" actId="13822"/>
          <ac:cxnSpMkLst>
            <pc:docMk/>
            <pc:sldMk cId="2720861153" sldId="1029"/>
            <ac:cxnSpMk id="20" creationId="{354246B9-2064-73FB-6E0A-D13E48F98719}"/>
          </ac:cxnSpMkLst>
        </pc:cxnChg>
      </pc:sldChg>
      <pc:sldChg chg="addSp delSp modSp add mod">
        <pc:chgData name="Choi Yong Seok" userId="29ea6c4f-dc10-4b17-9b49-e970b46c0171" providerId="ADAL" clId="{07BC7049-113B-47D7-B0AB-AEB84985C2EC}" dt="2023-01-25T02:02:55.174" v="2187" actId="1076"/>
        <pc:sldMkLst>
          <pc:docMk/>
          <pc:sldMk cId="4093045180" sldId="1030"/>
        </pc:sldMkLst>
        <pc:spChg chg="mod">
          <ac:chgData name="Choi Yong Seok" userId="29ea6c4f-dc10-4b17-9b49-e970b46c0171" providerId="ADAL" clId="{07BC7049-113B-47D7-B0AB-AEB84985C2EC}" dt="2023-01-25T02:00:03.764" v="2061" actId="20577"/>
          <ac:spMkLst>
            <pc:docMk/>
            <pc:sldMk cId="4093045180" sldId="1030"/>
            <ac:spMk id="3" creationId="{AF883A52-735F-F384-9DB7-00BDFCDEBEE5}"/>
          </ac:spMkLst>
        </pc:spChg>
        <pc:spChg chg="mod">
          <ac:chgData name="Choi Yong Seok" userId="29ea6c4f-dc10-4b17-9b49-e970b46c0171" providerId="ADAL" clId="{07BC7049-113B-47D7-B0AB-AEB84985C2EC}" dt="2023-01-25T02:01:23.364" v="2094" actId="20577"/>
          <ac:spMkLst>
            <pc:docMk/>
            <pc:sldMk cId="4093045180" sldId="1030"/>
            <ac:spMk id="5" creationId="{64FCEB1A-7D16-19DB-FC49-86A247378A8A}"/>
          </ac:spMkLst>
        </pc:spChg>
        <pc:spChg chg="add mod">
          <ac:chgData name="Choi Yong Seok" userId="29ea6c4f-dc10-4b17-9b49-e970b46c0171" providerId="ADAL" clId="{07BC7049-113B-47D7-B0AB-AEB84985C2EC}" dt="2023-01-25T02:02:43.711" v="2184" actId="1076"/>
          <ac:spMkLst>
            <pc:docMk/>
            <pc:sldMk cId="4093045180" sldId="1030"/>
            <ac:spMk id="6" creationId="{CC443F7D-7733-1713-7DE6-1826353B2CBD}"/>
          </ac:spMkLst>
        </pc:spChg>
        <pc:spChg chg="add mod">
          <ac:chgData name="Choi Yong Seok" userId="29ea6c4f-dc10-4b17-9b49-e970b46c0171" providerId="ADAL" clId="{07BC7049-113B-47D7-B0AB-AEB84985C2EC}" dt="2023-01-25T02:02:43.711" v="2184" actId="1076"/>
          <ac:spMkLst>
            <pc:docMk/>
            <pc:sldMk cId="4093045180" sldId="1030"/>
            <ac:spMk id="7" creationId="{8789B4C7-7BD1-03FD-E3AD-74E7EEB6EBD9}"/>
          </ac:spMkLst>
        </pc:spChg>
        <pc:spChg chg="del">
          <ac:chgData name="Choi Yong Seok" userId="29ea6c4f-dc10-4b17-9b49-e970b46c0171" providerId="ADAL" clId="{07BC7049-113B-47D7-B0AB-AEB84985C2EC}" dt="2023-01-25T02:00:10.139" v="2066" actId="478"/>
          <ac:spMkLst>
            <pc:docMk/>
            <pc:sldMk cId="4093045180" sldId="1030"/>
            <ac:spMk id="14" creationId="{87DFEABC-A7DB-2D3B-1CA0-5D8B22CF3385}"/>
          </ac:spMkLst>
        </pc:spChg>
        <pc:spChg chg="del">
          <ac:chgData name="Choi Yong Seok" userId="29ea6c4f-dc10-4b17-9b49-e970b46c0171" providerId="ADAL" clId="{07BC7049-113B-47D7-B0AB-AEB84985C2EC}" dt="2023-01-25T02:00:08.343" v="2064" actId="478"/>
          <ac:spMkLst>
            <pc:docMk/>
            <pc:sldMk cId="4093045180" sldId="1030"/>
            <ac:spMk id="15" creationId="{094E8567-9DC5-D31F-C775-0EDE88448DD8}"/>
          </ac:spMkLst>
        </pc:spChg>
        <pc:spChg chg="del">
          <ac:chgData name="Choi Yong Seok" userId="29ea6c4f-dc10-4b17-9b49-e970b46c0171" providerId="ADAL" clId="{07BC7049-113B-47D7-B0AB-AEB84985C2EC}" dt="2023-01-25T02:00:06.417" v="2063" actId="478"/>
          <ac:spMkLst>
            <pc:docMk/>
            <pc:sldMk cId="4093045180" sldId="1030"/>
            <ac:spMk id="16" creationId="{E95CD046-0A4D-6F3A-74BD-252FC2ADB94D}"/>
          </ac:spMkLst>
        </pc:spChg>
        <pc:picChg chg="add mod modCrop">
          <ac:chgData name="Choi Yong Seok" userId="29ea6c4f-dc10-4b17-9b49-e970b46c0171" providerId="ADAL" clId="{07BC7049-113B-47D7-B0AB-AEB84985C2EC}" dt="2023-01-25T02:02:55.174" v="2187" actId="1076"/>
          <ac:picMkLst>
            <pc:docMk/>
            <pc:sldMk cId="4093045180" sldId="1030"/>
            <ac:picMk id="8" creationId="{6836F5F1-2176-2A54-0D0B-0A5A84125E41}"/>
          </ac:picMkLst>
        </pc:picChg>
        <pc:picChg chg="del">
          <ac:chgData name="Choi Yong Seok" userId="29ea6c4f-dc10-4b17-9b49-e970b46c0171" providerId="ADAL" clId="{07BC7049-113B-47D7-B0AB-AEB84985C2EC}" dt="2023-01-25T02:00:05.219" v="2062" actId="478"/>
          <ac:picMkLst>
            <pc:docMk/>
            <pc:sldMk cId="4093045180" sldId="1030"/>
            <ac:picMk id="10" creationId="{5D2BB1D1-418E-5C39-95EC-A60A017AFDD8}"/>
          </ac:picMkLst>
        </pc:picChg>
        <pc:picChg chg="del">
          <ac:chgData name="Choi Yong Seok" userId="29ea6c4f-dc10-4b17-9b49-e970b46c0171" providerId="ADAL" clId="{07BC7049-113B-47D7-B0AB-AEB84985C2EC}" dt="2023-01-25T02:00:08.865" v="2065" actId="478"/>
          <ac:picMkLst>
            <pc:docMk/>
            <pc:sldMk cId="4093045180" sldId="1030"/>
            <ac:picMk id="13" creationId="{2F06E1C6-2D36-62C4-5B36-A9ECDE59938F}"/>
          </ac:picMkLst>
        </pc:picChg>
        <pc:cxnChg chg="del mod">
          <ac:chgData name="Choi Yong Seok" userId="29ea6c4f-dc10-4b17-9b49-e970b46c0171" providerId="ADAL" clId="{07BC7049-113B-47D7-B0AB-AEB84985C2EC}" dt="2023-01-25T02:00:10.899" v="2067" actId="478"/>
          <ac:cxnSpMkLst>
            <pc:docMk/>
            <pc:sldMk cId="4093045180" sldId="1030"/>
            <ac:cxnSpMk id="20" creationId="{354246B9-2064-73FB-6E0A-D13E48F98719}"/>
          </ac:cxnSpMkLst>
        </pc:cxnChg>
      </pc:sldChg>
      <pc:sldChg chg="addSp delSp modSp add mod">
        <pc:chgData name="Choi Yong Seok" userId="29ea6c4f-dc10-4b17-9b49-e970b46c0171" providerId="ADAL" clId="{07BC7049-113B-47D7-B0AB-AEB84985C2EC}" dt="2023-01-25T05:18:37.140" v="5387" actId="1035"/>
        <pc:sldMkLst>
          <pc:docMk/>
          <pc:sldMk cId="2990929842" sldId="1031"/>
        </pc:sldMkLst>
        <pc:spChg chg="mod">
          <ac:chgData name="Choi Yong Seok" userId="29ea6c4f-dc10-4b17-9b49-e970b46c0171" providerId="ADAL" clId="{07BC7049-113B-47D7-B0AB-AEB84985C2EC}" dt="2023-01-25T02:00:36.364" v="2091" actId="20577"/>
          <ac:spMkLst>
            <pc:docMk/>
            <pc:sldMk cId="2990929842" sldId="1031"/>
            <ac:spMk id="3" creationId="{AF883A52-735F-F384-9DB7-00BDFCDEBEE5}"/>
          </ac:spMkLst>
        </pc:spChg>
        <pc:spChg chg="del">
          <ac:chgData name="Choi Yong Seok" userId="29ea6c4f-dc10-4b17-9b49-e970b46c0171" providerId="ADAL" clId="{07BC7049-113B-47D7-B0AB-AEB84985C2EC}" dt="2023-01-25T02:00:26.840" v="2069" actId="478"/>
          <ac:spMkLst>
            <pc:docMk/>
            <pc:sldMk cId="2990929842" sldId="1031"/>
            <ac:spMk id="5" creationId="{64FCEB1A-7D16-19DB-FC49-86A247378A8A}"/>
          </ac:spMkLst>
        </pc:spChg>
        <pc:picChg chg="add mod">
          <ac:chgData name="Choi Yong Seok" userId="29ea6c4f-dc10-4b17-9b49-e970b46c0171" providerId="ADAL" clId="{07BC7049-113B-47D7-B0AB-AEB84985C2EC}" dt="2023-01-25T05:18:37.140" v="5387" actId="1035"/>
          <ac:picMkLst>
            <pc:docMk/>
            <pc:sldMk cId="2990929842" sldId="1031"/>
            <ac:picMk id="7" creationId="{60542E05-E228-7249-D1D6-BAEDE1DC4398}"/>
          </ac:picMkLst>
        </pc:picChg>
      </pc:sldChg>
      <pc:sldChg chg="addSp delSp modSp add mod">
        <pc:chgData name="Choi Yong Seok" userId="29ea6c4f-dc10-4b17-9b49-e970b46c0171" providerId="ADAL" clId="{07BC7049-113B-47D7-B0AB-AEB84985C2EC}" dt="2023-01-25T04:07:45.307" v="5239" actId="20577"/>
        <pc:sldMkLst>
          <pc:docMk/>
          <pc:sldMk cId="3180290064" sldId="1032"/>
        </pc:sldMkLst>
        <pc:spChg chg="mod">
          <ac:chgData name="Choi Yong Seok" userId="29ea6c4f-dc10-4b17-9b49-e970b46c0171" providerId="ADAL" clId="{07BC7049-113B-47D7-B0AB-AEB84985C2EC}" dt="2023-01-25T02:02:30.267" v="2183" actId="20577"/>
          <ac:spMkLst>
            <pc:docMk/>
            <pc:sldMk cId="3180290064" sldId="1032"/>
            <ac:spMk id="3" creationId="{AF883A52-735F-F384-9DB7-00BDFCDEBEE5}"/>
          </ac:spMkLst>
        </pc:spChg>
        <pc:spChg chg="mod">
          <ac:chgData name="Choi Yong Seok" userId="29ea6c4f-dc10-4b17-9b49-e970b46c0171" providerId="ADAL" clId="{07BC7049-113B-47D7-B0AB-AEB84985C2EC}" dt="2023-01-25T04:07:45.307" v="5239" actId="20577"/>
          <ac:spMkLst>
            <pc:docMk/>
            <pc:sldMk cId="3180290064" sldId="1032"/>
            <ac:spMk id="5" creationId="{64FCEB1A-7D16-19DB-FC49-86A247378A8A}"/>
          </ac:spMkLst>
        </pc:spChg>
        <pc:spChg chg="del">
          <ac:chgData name="Choi Yong Seok" userId="29ea6c4f-dc10-4b17-9b49-e970b46c0171" providerId="ADAL" clId="{07BC7049-113B-47D7-B0AB-AEB84985C2EC}" dt="2023-01-25T02:03:53.204" v="2197" actId="478"/>
          <ac:spMkLst>
            <pc:docMk/>
            <pc:sldMk cId="3180290064" sldId="1032"/>
            <ac:spMk id="6" creationId="{CC443F7D-7733-1713-7DE6-1826353B2CBD}"/>
          </ac:spMkLst>
        </pc:spChg>
        <pc:spChg chg="del">
          <ac:chgData name="Choi Yong Seok" userId="29ea6c4f-dc10-4b17-9b49-e970b46c0171" providerId="ADAL" clId="{07BC7049-113B-47D7-B0AB-AEB84985C2EC}" dt="2023-01-25T02:03:53.204" v="2197" actId="478"/>
          <ac:spMkLst>
            <pc:docMk/>
            <pc:sldMk cId="3180290064" sldId="1032"/>
            <ac:spMk id="7" creationId="{8789B4C7-7BD1-03FD-E3AD-74E7EEB6EBD9}"/>
          </ac:spMkLst>
        </pc:spChg>
        <pc:spChg chg="add mod">
          <ac:chgData name="Choi Yong Seok" userId="29ea6c4f-dc10-4b17-9b49-e970b46c0171" providerId="ADAL" clId="{07BC7049-113B-47D7-B0AB-AEB84985C2EC}" dt="2023-01-25T04:07:15.872" v="5221" actId="1036"/>
          <ac:spMkLst>
            <pc:docMk/>
            <pc:sldMk cId="3180290064" sldId="1032"/>
            <ac:spMk id="9" creationId="{9F72BDCB-E691-1EF9-C24B-B8AF6AE822CF}"/>
          </ac:spMkLst>
        </pc:spChg>
        <pc:spChg chg="add mod">
          <ac:chgData name="Choi Yong Seok" userId="29ea6c4f-dc10-4b17-9b49-e970b46c0171" providerId="ADAL" clId="{07BC7049-113B-47D7-B0AB-AEB84985C2EC}" dt="2023-01-25T02:05:29.282" v="2306" actId="113"/>
          <ac:spMkLst>
            <pc:docMk/>
            <pc:sldMk cId="3180290064" sldId="1032"/>
            <ac:spMk id="10" creationId="{0A630C61-8F94-5A04-C539-ED05ECF0CF68}"/>
          </ac:spMkLst>
        </pc:spChg>
        <pc:spChg chg="add mod">
          <ac:chgData name="Choi Yong Seok" userId="29ea6c4f-dc10-4b17-9b49-e970b46c0171" providerId="ADAL" clId="{07BC7049-113B-47D7-B0AB-AEB84985C2EC}" dt="2023-01-25T02:05:51.357" v="2313" actId="14100"/>
          <ac:spMkLst>
            <pc:docMk/>
            <pc:sldMk cId="3180290064" sldId="1032"/>
            <ac:spMk id="12" creationId="{66A7A23B-1E09-32C1-A9BA-49AB14D7824C}"/>
          </ac:spMkLst>
        </pc:spChg>
        <pc:picChg chg="add mod ord modCrop">
          <ac:chgData name="Choi Yong Seok" userId="29ea6c4f-dc10-4b17-9b49-e970b46c0171" providerId="ADAL" clId="{07BC7049-113B-47D7-B0AB-AEB84985C2EC}" dt="2023-01-25T02:05:37.881" v="2309" actId="1076"/>
          <ac:picMkLst>
            <pc:docMk/>
            <pc:sldMk cId="3180290064" sldId="1032"/>
            <ac:picMk id="8" creationId="{BF33918A-7D58-4FA2-8D9B-0892C7F2C1F1}"/>
          </ac:picMkLst>
        </pc:picChg>
      </pc:sldChg>
      <pc:sldChg chg="addSp modSp add mod modNotesTx">
        <pc:chgData name="Choi Yong Seok" userId="29ea6c4f-dc10-4b17-9b49-e970b46c0171" providerId="ADAL" clId="{07BC7049-113B-47D7-B0AB-AEB84985C2EC}" dt="2023-01-25T04:08:41.267" v="5241" actId="20577"/>
        <pc:sldMkLst>
          <pc:docMk/>
          <pc:sldMk cId="4109044389" sldId="1033"/>
        </pc:sldMkLst>
        <pc:spChg chg="mod">
          <ac:chgData name="Choi Yong Seok" userId="29ea6c4f-dc10-4b17-9b49-e970b46c0171" providerId="ADAL" clId="{07BC7049-113B-47D7-B0AB-AEB84985C2EC}" dt="2023-01-25T02:06:02.677" v="2348" actId="20577"/>
          <ac:spMkLst>
            <pc:docMk/>
            <pc:sldMk cId="4109044389" sldId="1033"/>
            <ac:spMk id="3" creationId="{AF883A52-735F-F384-9DB7-00BDFCDEBEE5}"/>
          </ac:spMkLst>
        </pc:spChg>
        <pc:spChg chg="mod">
          <ac:chgData name="Choi Yong Seok" userId="29ea6c4f-dc10-4b17-9b49-e970b46c0171" providerId="ADAL" clId="{07BC7049-113B-47D7-B0AB-AEB84985C2EC}" dt="2023-01-25T02:11:53.100" v="2556" actId="403"/>
          <ac:spMkLst>
            <pc:docMk/>
            <pc:sldMk cId="4109044389" sldId="1033"/>
            <ac:spMk id="5" creationId="{64FCEB1A-7D16-19DB-FC49-86A247378A8A}"/>
          </ac:spMkLst>
        </pc:spChg>
        <pc:spChg chg="add mod">
          <ac:chgData name="Choi Yong Seok" userId="29ea6c4f-dc10-4b17-9b49-e970b46c0171" providerId="ADAL" clId="{07BC7049-113B-47D7-B0AB-AEB84985C2EC}" dt="2023-01-25T02:10:52.686" v="2523" actId="12788"/>
          <ac:spMkLst>
            <pc:docMk/>
            <pc:sldMk cId="4109044389" sldId="1033"/>
            <ac:spMk id="6" creationId="{7AD9EA7B-E8C4-1E7B-C994-82CE36AEAD6B}"/>
          </ac:spMkLst>
        </pc:spChg>
        <pc:spChg chg="mod">
          <ac:chgData name="Choi Yong Seok" userId="29ea6c4f-dc10-4b17-9b49-e970b46c0171" providerId="ADAL" clId="{07BC7049-113B-47D7-B0AB-AEB84985C2EC}" dt="2023-01-25T02:15:09.818" v="2670" actId="20577"/>
          <ac:spMkLst>
            <pc:docMk/>
            <pc:sldMk cId="4109044389" sldId="1033"/>
            <ac:spMk id="9" creationId="{9F72BDCB-E691-1EF9-C24B-B8AF6AE822CF}"/>
          </ac:spMkLst>
        </pc:spChg>
        <pc:spChg chg="mod">
          <ac:chgData name="Choi Yong Seok" userId="29ea6c4f-dc10-4b17-9b49-e970b46c0171" providerId="ADAL" clId="{07BC7049-113B-47D7-B0AB-AEB84985C2EC}" dt="2023-01-25T02:10:52.686" v="2523" actId="12788"/>
          <ac:spMkLst>
            <pc:docMk/>
            <pc:sldMk cId="4109044389" sldId="1033"/>
            <ac:spMk id="10" creationId="{0A630C61-8F94-5A04-C539-ED05ECF0CF68}"/>
          </ac:spMkLst>
        </pc:spChg>
        <pc:spChg chg="mod">
          <ac:chgData name="Choi Yong Seok" userId="29ea6c4f-dc10-4b17-9b49-e970b46c0171" providerId="ADAL" clId="{07BC7049-113B-47D7-B0AB-AEB84985C2EC}" dt="2023-01-25T02:07:40.184" v="2352" actId="14100"/>
          <ac:spMkLst>
            <pc:docMk/>
            <pc:sldMk cId="4109044389" sldId="1033"/>
            <ac:spMk id="12" creationId="{66A7A23B-1E09-32C1-A9BA-49AB14D7824C}"/>
          </ac:spMkLst>
        </pc:spChg>
      </pc:sldChg>
      <pc:sldChg chg="modSp add mod modNotesTx">
        <pc:chgData name="Choi Yong Seok" userId="29ea6c4f-dc10-4b17-9b49-e970b46c0171" providerId="ADAL" clId="{07BC7049-113B-47D7-B0AB-AEB84985C2EC}" dt="2023-01-25T04:08:55.536" v="5242"/>
        <pc:sldMkLst>
          <pc:docMk/>
          <pc:sldMk cId="2400376482" sldId="1034"/>
        </pc:sldMkLst>
        <pc:spChg chg="mod">
          <ac:chgData name="Choi Yong Seok" userId="29ea6c4f-dc10-4b17-9b49-e970b46c0171" providerId="ADAL" clId="{07BC7049-113B-47D7-B0AB-AEB84985C2EC}" dt="2023-01-25T02:11:04.427" v="2554" actId="20577"/>
          <ac:spMkLst>
            <pc:docMk/>
            <pc:sldMk cId="2400376482" sldId="1034"/>
            <ac:spMk id="3" creationId="{AF883A52-735F-F384-9DB7-00BDFCDEBEE5}"/>
          </ac:spMkLst>
        </pc:spChg>
        <pc:spChg chg="mod">
          <ac:chgData name="Choi Yong Seok" userId="29ea6c4f-dc10-4b17-9b49-e970b46c0171" providerId="ADAL" clId="{07BC7049-113B-47D7-B0AB-AEB84985C2EC}" dt="2023-01-25T02:11:56.712" v="2557" actId="20577"/>
          <ac:spMkLst>
            <pc:docMk/>
            <pc:sldMk cId="2400376482" sldId="1034"/>
            <ac:spMk id="5" creationId="{64FCEB1A-7D16-19DB-FC49-86A247378A8A}"/>
          </ac:spMkLst>
        </pc:spChg>
        <pc:spChg chg="mod">
          <ac:chgData name="Choi Yong Seok" userId="29ea6c4f-dc10-4b17-9b49-e970b46c0171" providerId="ADAL" clId="{07BC7049-113B-47D7-B0AB-AEB84985C2EC}" dt="2023-01-25T02:12:21.828" v="2568" actId="20577"/>
          <ac:spMkLst>
            <pc:docMk/>
            <pc:sldMk cId="2400376482" sldId="1034"/>
            <ac:spMk id="6" creationId="{7AD9EA7B-E8C4-1E7B-C994-82CE36AEAD6B}"/>
          </ac:spMkLst>
        </pc:spChg>
        <pc:spChg chg="mod">
          <ac:chgData name="Choi Yong Seok" userId="29ea6c4f-dc10-4b17-9b49-e970b46c0171" providerId="ADAL" clId="{07BC7049-113B-47D7-B0AB-AEB84985C2EC}" dt="2023-01-25T02:15:05.132" v="2668" actId="20577"/>
          <ac:spMkLst>
            <pc:docMk/>
            <pc:sldMk cId="2400376482" sldId="1034"/>
            <ac:spMk id="9" creationId="{9F72BDCB-E691-1EF9-C24B-B8AF6AE822CF}"/>
          </ac:spMkLst>
        </pc:spChg>
        <pc:spChg chg="mod">
          <ac:chgData name="Choi Yong Seok" userId="29ea6c4f-dc10-4b17-9b49-e970b46c0171" providerId="ADAL" clId="{07BC7049-113B-47D7-B0AB-AEB84985C2EC}" dt="2023-01-25T02:12:36.708" v="2581" actId="20577"/>
          <ac:spMkLst>
            <pc:docMk/>
            <pc:sldMk cId="2400376482" sldId="1034"/>
            <ac:spMk id="10" creationId="{0A630C61-8F94-5A04-C539-ED05ECF0CF68}"/>
          </ac:spMkLst>
        </pc:spChg>
        <pc:spChg chg="mod">
          <ac:chgData name="Choi Yong Seok" userId="29ea6c4f-dc10-4b17-9b49-e970b46c0171" providerId="ADAL" clId="{07BC7049-113B-47D7-B0AB-AEB84985C2EC}" dt="2023-01-25T02:13:04.701" v="2582" actId="1076"/>
          <ac:spMkLst>
            <pc:docMk/>
            <pc:sldMk cId="2400376482" sldId="1034"/>
            <ac:spMk id="12" creationId="{66A7A23B-1E09-32C1-A9BA-49AB14D7824C}"/>
          </ac:spMkLst>
        </pc:spChg>
      </pc:sldChg>
      <pc:sldChg chg="addSp delSp modSp add mod">
        <pc:chgData name="Choi Yong Seok" userId="29ea6c4f-dc10-4b17-9b49-e970b46c0171" providerId="ADAL" clId="{07BC7049-113B-47D7-B0AB-AEB84985C2EC}" dt="2023-01-25T02:20:29.070" v="3039" actId="1076"/>
        <pc:sldMkLst>
          <pc:docMk/>
          <pc:sldMk cId="2791902624" sldId="1035"/>
        </pc:sldMkLst>
        <pc:spChg chg="mod">
          <ac:chgData name="Choi Yong Seok" userId="29ea6c4f-dc10-4b17-9b49-e970b46c0171" providerId="ADAL" clId="{07BC7049-113B-47D7-B0AB-AEB84985C2EC}" dt="2023-01-25T02:13:12.795" v="2612" actId="20577"/>
          <ac:spMkLst>
            <pc:docMk/>
            <pc:sldMk cId="2791902624" sldId="1035"/>
            <ac:spMk id="3" creationId="{AF883A52-735F-F384-9DB7-00BDFCDEBEE5}"/>
          </ac:spMkLst>
        </pc:spChg>
        <pc:spChg chg="del">
          <ac:chgData name="Choi Yong Seok" userId="29ea6c4f-dc10-4b17-9b49-e970b46c0171" providerId="ADAL" clId="{07BC7049-113B-47D7-B0AB-AEB84985C2EC}" dt="2023-01-25T02:14:33.012" v="2622" actId="478"/>
          <ac:spMkLst>
            <pc:docMk/>
            <pc:sldMk cId="2791902624" sldId="1035"/>
            <ac:spMk id="5" creationId="{64FCEB1A-7D16-19DB-FC49-86A247378A8A}"/>
          </ac:spMkLst>
        </pc:spChg>
        <pc:spChg chg="del mod">
          <ac:chgData name="Choi Yong Seok" userId="29ea6c4f-dc10-4b17-9b49-e970b46c0171" providerId="ADAL" clId="{07BC7049-113B-47D7-B0AB-AEB84985C2EC}" dt="2023-01-25T02:18:43.442" v="2872" actId="478"/>
          <ac:spMkLst>
            <pc:docMk/>
            <pc:sldMk cId="2791902624" sldId="1035"/>
            <ac:spMk id="6" creationId="{7AD9EA7B-E8C4-1E7B-C994-82CE36AEAD6B}"/>
          </ac:spMkLst>
        </pc:spChg>
        <pc:spChg chg="add mod">
          <ac:chgData name="Choi Yong Seok" userId="29ea6c4f-dc10-4b17-9b49-e970b46c0171" providerId="ADAL" clId="{07BC7049-113B-47D7-B0AB-AEB84985C2EC}" dt="2023-01-25T02:15:42.710" v="2682" actId="1076"/>
          <ac:spMkLst>
            <pc:docMk/>
            <pc:sldMk cId="2791902624" sldId="1035"/>
            <ac:spMk id="7" creationId="{A1984B9E-1616-1750-6C7C-86A6117A31AA}"/>
          </ac:spMkLst>
        </pc:spChg>
        <pc:spChg chg="del mod">
          <ac:chgData name="Choi Yong Seok" userId="29ea6c4f-dc10-4b17-9b49-e970b46c0171" providerId="ADAL" clId="{07BC7049-113B-47D7-B0AB-AEB84985C2EC}" dt="2023-01-25T02:18:43.442" v="2872" actId="478"/>
          <ac:spMkLst>
            <pc:docMk/>
            <pc:sldMk cId="2791902624" sldId="1035"/>
            <ac:spMk id="9" creationId="{9F72BDCB-E691-1EF9-C24B-B8AF6AE822CF}"/>
          </ac:spMkLst>
        </pc:spChg>
        <pc:spChg chg="del mod">
          <ac:chgData name="Choi Yong Seok" userId="29ea6c4f-dc10-4b17-9b49-e970b46c0171" providerId="ADAL" clId="{07BC7049-113B-47D7-B0AB-AEB84985C2EC}" dt="2023-01-25T02:18:43.442" v="2872" actId="478"/>
          <ac:spMkLst>
            <pc:docMk/>
            <pc:sldMk cId="2791902624" sldId="1035"/>
            <ac:spMk id="10" creationId="{0A630C61-8F94-5A04-C539-ED05ECF0CF68}"/>
          </ac:spMkLst>
        </pc:spChg>
        <pc:spChg chg="del">
          <ac:chgData name="Choi Yong Seok" userId="29ea6c4f-dc10-4b17-9b49-e970b46c0171" providerId="ADAL" clId="{07BC7049-113B-47D7-B0AB-AEB84985C2EC}" dt="2023-01-25T02:13:18.251" v="2613" actId="478"/>
          <ac:spMkLst>
            <pc:docMk/>
            <pc:sldMk cId="2791902624" sldId="1035"/>
            <ac:spMk id="12" creationId="{66A7A23B-1E09-32C1-A9BA-49AB14D7824C}"/>
          </ac:spMkLst>
        </pc:spChg>
        <pc:spChg chg="add mod">
          <ac:chgData name="Choi Yong Seok" userId="29ea6c4f-dc10-4b17-9b49-e970b46c0171" providerId="ADAL" clId="{07BC7049-113B-47D7-B0AB-AEB84985C2EC}" dt="2023-01-25T02:17:14.170" v="2792" actId="1035"/>
          <ac:spMkLst>
            <pc:docMk/>
            <pc:sldMk cId="2791902624" sldId="1035"/>
            <ac:spMk id="13" creationId="{F393185E-969A-1482-1B33-7CCDF38A6B52}"/>
          </ac:spMkLst>
        </pc:spChg>
        <pc:spChg chg="add mod">
          <ac:chgData name="Choi Yong Seok" userId="29ea6c4f-dc10-4b17-9b49-e970b46c0171" providerId="ADAL" clId="{07BC7049-113B-47D7-B0AB-AEB84985C2EC}" dt="2023-01-25T02:17:00.017" v="2760" actId="20577"/>
          <ac:spMkLst>
            <pc:docMk/>
            <pc:sldMk cId="2791902624" sldId="1035"/>
            <ac:spMk id="14" creationId="{40CD0C7F-8CD0-2697-C84C-1AAB6ED819FE}"/>
          </ac:spMkLst>
        </pc:spChg>
        <pc:spChg chg="add mod">
          <ac:chgData name="Choi Yong Seok" userId="29ea6c4f-dc10-4b17-9b49-e970b46c0171" providerId="ADAL" clId="{07BC7049-113B-47D7-B0AB-AEB84985C2EC}" dt="2023-01-25T02:17:30.855" v="2812" actId="113"/>
          <ac:spMkLst>
            <pc:docMk/>
            <pc:sldMk cId="2791902624" sldId="1035"/>
            <ac:spMk id="15" creationId="{676B113D-95A9-8C00-1E77-9729ABE688A3}"/>
          </ac:spMkLst>
        </pc:spChg>
        <pc:spChg chg="add mod">
          <ac:chgData name="Choi Yong Seok" userId="29ea6c4f-dc10-4b17-9b49-e970b46c0171" providerId="ADAL" clId="{07BC7049-113B-47D7-B0AB-AEB84985C2EC}" dt="2023-01-25T02:18:34.830" v="2871" actId="113"/>
          <ac:spMkLst>
            <pc:docMk/>
            <pc:sldMk cId="2791902624" sldId="1035"/>
            <ac:spMk id="16" creationId="{B8D45FA9-C981-724A-9564-0E4848AC769A}"/>
          </ac:spMkLst>
        </pc:spChg>
        <pc:spChg chg="add mod">
          <ac:chgData name="Choi Yong Seok" userId="29ea6c4f-dc10-4b17-9b49-e970b46c0171" providerId="ADAL" clId="{07BC7049-113B-47D7-B0AB-AEB84985C2EC}" dt="2023-01-25T02:19:15.568" v="2932" actId="1076"/>
          <ac:spMkLst>
            <pc:docMk/>
            <pc:sldMk cId="2791902624" sldId="1035"/>
            <ac:spMk id="17" creationId="{2792B9E3-F8E9-813D-0E40-4756A1565FDF}"/>
          </ac:spMkLst>
        </pc:spChg>
        <pc:spChg chg="add mod">
          <ac:chgData name="Choi Yong Seok" userId="29ea6c4f-dc10-4b17-9b49-e970b46c0171" providerId="ADAL" clId="{07BC7049-113B-47D7-B0AB-AEB84985C2EC}" dt="2023-01-25T02:19:55.525" v="2985" actId="1076"/>
          <ac:spMkLst>
            <pc:docMk/>
            <pc:sldMk cId="2791902624" sldId="1035"/>
            <ac:spMk id="18" creationId="{57BB5881-445B-44CD-39BE-4A6601526829}"/>
          </ac:spMkLst>
        </pc:spChg>
        <pc:spChg chg="add mod">
          <ac:chgData name="Choi Yong Seok" userId="29ea6c4f-dc10-4b17-9b49-e970b46c0171" providerId="ADAL" clId="{07BC7049-113B-47D7-B0AB-AEB84985C2EC}" dt="2023-01-25T02:20:29.070" v="3039" actId="1076"/>
          <ac:spMkLst>
            <pc:docMk/>
            <pc:sldMk cId="2791902624" sldId="1035"/>
            <ac:spMk id="19" creationId="{F8584890-801E-2771-331F-94E7069CB68C}"/>
          </ac:spMkLst>
        </pc:spChg>
        <pc:picChg chg="mod modCrop">
          <ac:chgData name="Choi Yong Seok" userId="29ea6c4f-dc10-4b17-9b49-e970b46c0171" providerId="ADAL" clId="{07BC7049-113B-47D7-B0AB-AEB84985C2EC}" dt="2023-01-25T02:17:02.934" v="2780" actId="1036"/>
          <ac:picMkLst>
            <pc:docMk/>
            <pc:sldMk cId="2791902624" sldId="1035"/>
            <ac:picMk id="8" creationId="{BF33918A-7D58-4FA2-8D9B-0892C7F2C1F1}"/>
          </ac:picMkLst>
        </pc:picChg>
      </pc:sldChg>
      <pc:sldChg chg="addSp delSp modSp add mod">
        <pc:chgData name="Choi Yong Seok" userId="29ea6c4f-dc10-4b17-9b49-e970b46c0171" providerId="ADAL" clId="{07BC7049-113B-47D7-B0AB-AEB84985C2EC}" dt="2023-01-25T02:25:41.589" v="3337" actId="1076"/>
        <pc:sldMkLst>
          <pc:docMk/>
          <pc:sldMk cId="1288812918" sldId="1036"/>
        </pc:sldMkLst>
        <pc:spChg chg="mod">
          <ac:chgData name="Choi Yong Seok" userId="29ea6c4f-dc10-4b17-9b49-e970b46c0171" providerId="ADAL" clId="{07BC7049-113B-47D7-B0AB-AEB84985C2EC}" dt="2023-01-25T02:20:52.797" v="3060" actId="20577"/>
          <ac:spMkLst>
            <pc:docMk/>
            <pc:sldMk cId="1288812918" sldId="1036"/>
            <ac:spMk id="3" creationId="{AF883A52-735F-F384-9DB7-00BDFCDEBEE5}"/>
          </ac:spMkLst>
        </pc:spChg>
        <pc:spChg chg="add mod">
          <ac:chgData name="Choi Yong Seok" userId="29ea6c4f-dc10-4b17-9b49-e970b46c0171" providerId="ADAL" clId="{07BC7049-113B-47D7-B0AB-AEB84985C2EC}" dt="2023-01-25T02:21:13.817" v="3088" actId="115"/>
          <ac:spMkLst>
            <pc:docMk/>
            <pc:sldMk cId="1288812918" sldId="1036"/>
            <ac:spMk id="5" creationId="{734B872C-4038-5B69-535A-A45101667609}"/>
          </ac:spMkLst>
        </pc:spChg>
        <pc:spChg chg="add mod">
          <ac:chgData name="Choi Yong Seok" userId="29ea6c4f-dc10-4b17-9b49-e970b46c0171" providerId="ADAL" clId="{07BC7049-113B-47D7-B0AB-AEB84985C2EC}" dt="2023-01-25T02:22:26.364" v="3192" actId="403"/>
          <ac:spMkLst>
            <pc:docMk/>
            <pc:sldMk cId="1288812918" sldId="1036"/>
            <ac:spMk id="6" creationId="{3B04408F-298D-E03F-F864-1088F7E8A9B3}"/>
          </ac:spMkLst>
        </pc:spChg>
        <pc:spChg chg="del">
          <ac:chgData name="Choi Yong Seok" userId="29ea6c4f-dc10-4b17-9b49-e970b46c0171" providerId="ADAL" clId="{07BC7049-113B-47D7-B0AB-AEB84985C2EC}" dt="2023-01-25T02:20:56.027" v="3061" actId="478"/>
          <ac:spMkLst>
            <pc:docMk/>
            <pc:sldMk cId="1288812918" sldId="1036"/>
            <ac:spMk id="7" creationId="{A1984B9E-1616-1750-6C7C-86A6117A31AA}"/>
          </ac:spMkLst>
        </pc:spChg>
        <pc:spChg chg="add mod">
          <ac:chgData name="Choi Yong Seok" userId="29ea6c4f-dc10-4b17-9b49-e970b46c0171" providerId="ADAL" clId="{07BC7049-113B-47D7-B0AB-AEB84985C2EC}" dt="2023-01-25T02:22:22.633" v="3191" actId="20577"/>
          <ac:spMkLst>
            <pc:docMk/>
            <pc:sldMk cId="1288812918" sldId="1036"/>
            <ac:spMk id="9" creationId="{C08D0022-0EEC-81AA-7870-2C6EB391C7F1}"/>
          </ac:spMkLst>
        </pc:spChg>
        <pc:spChg chg="add mod">
          <ac:chgData name="Choi Yong Seok" userId="29ea6c4f-dc10-4b17-9b49-e970b46c0171" providerId="ADAL" clId="{07BC7049-113B-47D7-B0AB-AEB84985C2EC}" dt="2023-01-25T02:23:21.890" v="3264" actId="1076"/>
          <ac:spMkLst>
            <pc:docMk/>
            <pc:sldMk cId="1288812918" sldId="1036"/>
            <ac:spMk id="10" creationId="{8467C6F9-6D1C-44FC-F4EF-6D3976213556}"/>
          </ac:spMkLst>
        </pc:spChg>
        <pc:spChg chg="add mod">
          <ac:chgData name="Choi Yong Seok" userId="29ea6c4f-dc10-4b17-9b49-e970b46c0171" providerId="ADAL" clId="{07BC7049-113B-47D7-B0AB-AEB84985C2EC}" dt="2023-01-25T02:24:55.964" v="3276" actId="20577"/>
          <ac:spMkLst>
            <pc:docMk/>
            <pc:sldMk cId="1288812918" sldId="1036"/>
            <ac:spMk id="12" creationId="{5C566266-6599-6168-84E0-926A5AE65DE0}"/>
          </ac:spMkLst>
        </pc:spChg>
        <pc:spChg chg="del">
          <ac:chgData name="Choi Yong Seok" userId="29ea6c4f-dc10-4b17-9b49-e970b46c0171" providerId="ADAL" clId="{07BC7049-113B-47D7-B0AB-AEB84985C2EC}" dt="2023-01-25T02:20:56.027" v="3061" actId="478"/>
          <ac:spMkLst>
            <pc:docMk/>
            <pc:sldMk cId="1288812918" sldId="1036"/>
            <ac:spMk id="13" creationId="{F393185E-969A-1482-1B33-7CCDF38A6B52}"/>
          </ac:spMkLst>
        </pc:spChg>
        <pc:spChg chg="del">
          <ac:chgData name="Choi Yong Seok" userId="29ea6c4f-dc10-4b17-9b49-e970b46c0171" providerId="ADAL" clId="{07BC7049-113B-47D7-B0AB-AEB84985C2EC}" dt="2023-01-25T02:20:56.027" v="3061" actId="478"/>
          <ac:spMkLst>
            <pc:docMk/>
            <pc:sldMk cId="1288812918" sldId="1036"/>
            <ac:spMk id="14" creationId="{40CD0C7F-8CD0-2697-C84C-1AAB6ED819FE}"/>
          </ac:spMkLst>
        </pc:spChg>
        <pc:spChg chg="del">
          <ac:chgData name="Choi Yong Seok" userId="29ea6c4f-dc10-4b17-9b49-e970b46c0171" providerId="ADAL" clId="{07BC7049-113B-47D7-B0AB-AEB84985C2EC}" dt="2023-01-25T02:20:56.027" v="3061" actId="478"/>
          <ac:spMkLst>
            <pc:docMk/>
            <pc:sldMk cId="1288812918" sldId="1036"/>
            <ac:spMk id="15" creationId="{676B113D-95A9-8C00-1E77-9729ABE688A3}"/>
          </ac:spMkLst>
        </pc:spChg>
        <pc:spChg chg="del">
          <ac:chgData name="Choi Yong Seok" userId="29ea6c4f-dc10-4b17-9b49-e970b46c0171" providerId="ADAL" clId="{07BC7049-113B-47D7-B0AB-AEB84985C2EC}" dt="2023-01-25T02:20:56.027" v="3061" actId="478"/>
          <ac:spMkLst>
            <pc:docMk/>
            <pc:sldMk cId="1288812918" sldId="1036"/>
            <ac:spMk id="16" creationId="{B8D45FA9-C981-724A-9564-0E4848AC769A}"/>
          </ac:spMkLst>
        </pc:spChg>
        <pc:spChg chg="del">
          <ac:chgData name="Choi Yong Seok" userId="29ea6c4f-dc10-4b17-9b49-e970b46c0171" providerId="ADAL" clId="{07BC7049-113B-47D7-B0AB-AEB84985C2EC}" dt="2023-01-25T02:20:56.027" v="3061" actId="478"/>
          <ac:spMkLst>
            <pc:docMk/>
            <pc:sldMk cId="1288812918" sldId="1036"/>
            <ac:spMk id="17" creationId="{2792B9E3-F8E9-813D-0E40-4756A1565FDF}"/>
          </ac:spMkLst>
        </pc:spChg>
        <pc:spChg chg="del">
          <ac:chgData name="Choi Yong Seok" userId="29ea6c4f-dc10-4b17-9b49-e970b46c0171" providerId="ADAL" clId="{07BC7049-113B-47D7-B0AB-AEB84985C2EC}" dt="2023-01-25T02:20:56.027" v="3061" actId="478"/>
          <ac:spMkLst>
            <pc:docMk/>
            <pc:sldMk cId="1288812918" sldId="1036"/>
            <ac:spMk id="18" creationId="{57BB5881-445B-44CD-39BE-4A6601526829}"/>
          </ac:spMkLst>
        </pc:spChg>
        <pc:spChg chg="del">
          <ac:chgData name="Choi Yong Seok" userId="29ea6c4f-dc10-4b17-9b49-e970b46c0171" providerId="ADAL" clId="{07BC7049-113B-47D7-B0AB-AEB84985C2EC}" dt="2023-01-25T02:20:56.027" v="3061" actId="478"/>
          <ac:spMkLst>
            <pc:docMk/>
            <pc:sldMk cId="1288812918" sldId="1036"/>
            <ac:spMk id="19" creationId="{F8584890-801E-2771-331F-94E7069CB68C}"/>
          </ac:spMkLst>
        </pc:spChg>
        <pc:spChg chg="add mod">
          <ac:chgData name="Choi Yong Seok" userId="29ea6c4f-dc10-4b17-9b49-e970b46c0171" providerId="ADAL" clId="{07BC7049-113B-47D7-B0AB-AEB84985C2EC}" dt="2023-01-25T02:25:25.188" v="3315" actId="1076"/>
          <ac:spMkLst>
            <pc:docMk/>
            <pc:sldMk cId="1288812918" sldId="1036"/>
            <ac:spMk id="20" creationId="{F8B5CD5F-0380-629A-904D-DD45656B9440}"/>
          </ac:spMkLst>
        </pc:spChg>
        <pc:spChg chg="add mod">
          <ac:chgData name="Choi Yong Seok" userId="29ea6c4f-dc10-4b17-9b49-e970b46c0171" providerId="ADAL" clId="{07BC7049-113B-47D7-B0AB-AEB84985C2EC}" dt="2023-01-25T02:25:41.589" v="3337" actId="1076"/>
          <ac:spMkLst>
            <pc:docMk/>
            <pc:sldMk cId="1288812918" sldId="1036"/>
            <ac:spMk id="21" creationId="{2D97DFE4-6BC4-3428-9889-A3A6B1089469}"/>
          </ac:spMkLst>
        </pc:spChg>
        <pc:picChg chg="del">
          <ac:chgData name="Choi Yong Seok" userId="29ea6c4f-dc10-4b17-9b49-e970b46c0171" providerId="ADAL" clId="{07BC7049-113B-47D7-B0AB-AEB84985C2EC}" dt="2023-01-25T02:20:56.027" v="3061" actId="478"/>
          <ac:picMkLst>
            <pc:docMk/>
            <pc:sldMk cId="1288812918" sldId="1036"/>
            <ac:picMk id="8" creationId="{BF33918A-7D58-4FA2-8D9B-0892C7F2C1F1}"/>
          </ac:picMkLst>
        </pc:picChg>
      </pc:sldChg>
      <pc:sldChg chg="addSp delSp modSp add mod">
        <pc:chgData name="Choi Yong Seok" userId="29ea6c4f-dc10-4b17-9b49-e970b46c0171" providerId="ADAL" clId="{07BC7049-113B-47D7-B0AB-AEB84985C2EC}" dt="2023-01-25T04:10:54.478" v="5277" actId="1076"/>
        <pc:sldMkLst>
          <pc:docMk/>
          <pc:sldMk cId="139132918" sldId="1037"/>
        </pc:sldMkLst>
        <pc:spChg chg="mod">
          <ac:chgData name="Choi Yong Seok" userId="29ea6c4f-dc10-4b17-9b49-e970b46c0171" providerId="ADAL" clId="{07BC7049-113B-47D7-B0AB-AEB84985C2EC}" dt="2023-01-25T02:25:53.402" v="3365" actId="20577"/>
          <ac:spMkLst>
            <pc:docMk/>
            <pc:sldMk cId="139132918" sldId="1037"/>
            <ac:spMk id="3" creationId="{AF883A52-735F-F384-9DB7-00BDFCDEBEE5}"/>
          </ac:spMkLst>
        </pc:spChg>
        <pc:spChg chg="mod">
          <ac:chgData name="Choi Yong Seok" userId="29ea6c4f-dc10-4b17-9b49-e970b46c0171" providerId="ADAL" clId="{07BC7049-113B-47D7-B0AB-AEB84985C2EC}" dt="2023-01-25T02:25:51.116" v="3358" actId="20577"/>
          <ac:spMkLst>
            <pc:docMk/>
            <pc:sldMk cId="139132918" sldId="1037"/>
            <ac:spMk id="4" creationId="{00000000-0000-0000-0000-000000000000}"/>
          </ac:spMkLst>
        </pc:spChg>
        <pc:spChg chg="add del mod">
          <ac:chgData name="Choi Yong Seok" userId="29ea6c4f-dc10-4b17-9b49-e970b46c0171" providerId="ADAL" clId="{07BC7049-113B-47D7-B0AB-AEB84985C2EC}" dt="2023-01-25T02:26:06.037" v="3392" actId="20577"/>
          <ac:spMkLst>
            <pc:docMk/>
            <pc:sldMk cId="139132918" sldId="1037"/>
            <ac:spMk id="5" creationId="{734B872C-4038-5B69-535A-A45101667609}"/>
          </ac:spMkLst>
        </pc:spChg>
        <pc:spChg chg="add del">
          <ac:chgData name="Choi Yong Seok" userId="29ea6c4f-dc10-4b17-9b49-e970b46c0171" providerId="ADAL" clId="{07BC7049-113B-47D7-B0AB-AEB84985C2EC}" dt="2023-01-25T02:25:59.667" v="3368" actId="478"/>
          <ac:spMkLst>
            <pc:docMk/>
            <pc:sldMk cId="139132918" sldId="1037"/>
            <ac:spMk id="6" creationId="{3B04408F-298D-E03F-F864-1088F7E8A9B3}"/>
          </ac:spMkLst>
        </pc:spChg>
        <pc:spChg chg="add del">
          <ac:chgData name="Choi Yong Seok" userId="29ea6c4f-dc10-4b17-9b49-e970b46c0171" providerId="ADAL" clId="{07BC7049-113B-47D7-B0AB-AEB84985C2EC}" dt="2023-01-25T02:25:59.667" v="3368" actId="478"/>
          <ac:spMkLst>
            <pc:docMk/>
            <pc:sldMk cId="139132918" sldId="1037"/>
            <ac:spMk id="9" creationId="{C08D0022-0EEC-81AA-7870-2C6EB391C7F1}"/>
          </ac:spMkLst>
        </pc:spChg>
        <pc:spChg chg="add del">
          <ac:chgData name="Choi Yong Seok" userId="29ea6c4f-dc10-4b17-9b49-e970b46c0171" providerId="ADAL" clId="{07BC7049-113B-47D7-B0AB-AEB84985C2EC}" dt="2023-01-25T02:25:59.667" v="3368" actId="478"/>
          <ac:spMkLst>
            <pc:docMk/>
            <pc:sldMk cId="139132918" sldId="1037"/>
            <ac:spMk id="10" creationId="{8467C6F9-6D1C-44FC-F4EF-6D3976213556}"/>
          </ac:spMkLst>
        </pc:spChg>
        <pc:spChg chg="add del">
          <ac:chgData name="Choi Yong Seok" userId="29ea6c4f-dc10-4b17-9b49-e970b46c0171" providerId="ADAL" clId="{07BC7049-113B-47D7-B0AB-AEB84985C2EC}" dt="2023-01-25T02:25:59.667" v="3368" actId="478"/>
          <ac:spMkLst>
            <pc:docMk/>
            <pc:sldMk cId="139132918" sldId="1037"/>
            <ac:spMk id="12" creationId="{5C566266-6599-6168-84E0-926A5AE65DE0}"/>
          </ac:spMkLst>
        </pc:spChg>
        <pc:spChg chg="add mod">
          <ac:chgData name="Choi Yong Seok" userId="29ea6c4f-dc10-4b17-9b49-e970b46c0171" providerId="ADAL" clId="{07BC7049-113B-47D7-B0AB-AEB84985C2EC}" dt="2023-01-25T03:07:47.448" v="3806" actId="113"/>
          <ac:spMkLst>
            <pc:docMk/>
            <pc:sldMk cId="139132918" sldId="1037"/>
            <ac:spMk id="16" creationId="{E2BDA21D-DE0F-3273-DA4F-AA45DEBCB4D6}"/>
          </ac:spMkLst>
        </pc:spChg>
        <pc:spChg chg="add mod">
          <ac:chgData name="Choi Yong Seok" userId="29ea6c4f-dc10-4b17-9b49-e970b46c0171" providerId="ADAL" clId="{07BC7049-113B-47D7-B0AB-AEB84985C2EC}" dt="2023-01-25T04:10:54.478" v="5277" actId="1076"/>
          <ac:spMkLst>
            <pc:docMk/>
            <pc:sldMk cId="139132918" sldId="1037"/>
            <ac:spMk id="17" creationId="{6011463C-028D-B201-C6CC-610F1E66F52E}"/>
          </ac:spMkLst>
        </pc:spChg>
        <pc:spChg chg="add del">
          <ac:chgData name="Choi Yong Seok" userId="29ea6c4f-dc10-4b17-9b49-e970b46c0171" providerId="ADAL" clId="{07BC7049-113B-47D7-B0AB-AEB84985C2EC}" dt="2023-01-25T02:25:59.667" v="3368" actId="478"/>
          <ac:spMkLst>
            <pc:docMk/>
            <pc:sldMk cId="139132918" sldId="1037"/>
            <ac:spMk id="20" creationId="{F8B5CD5F-0380-629A-904D-DD45656B9440}"/>
          </ac:spMkLst>
        </pc:spChg>
        <pc:spChg chg="add del">
          <ac:chgData name="Choi Yong Seok" userId="29ea6c4f-dc10-4b17-9b49-e970b46c0171" providerId="ADAL" clId="{07BC7049-113B-47D7-B0AB-AEB84985C2EC}" dt="2023-01-25T02:25:59.667" v="3368" actId="478"/>
          <ac:spMkLst>
            <pc:docMk/>
            <pc:sldMk cId="139132918" sldId="1037"/>
            <ac:spMk id="21" creationId="{2D97DFE4-6BC4-3428-9889-A3A6B1089469}"/>
          </ac:spMkLst>
        </pc:spChg>
        <pc:picChg chg="add mod">
          <ac:chgData name="Choi Yong Seok" userId="29ea6c4f-dc10-4b17-9b49-e970b46c0171" providerId="ADAL" clId="{07BC7049-113B-47D7-B0AB-AEB84985C2EC}" dt="2023-01-25T02:29:39.917" v="3396" actId="1076"/>
          <ac:picMkLst>
            <pc:docMk/>
            <pc:sldMk cId="139132918" sldId="1037"/>
            <ac:picMk id="8" creationId="{8B3DADF3-87CE-CA3A-2AE8-363180253CA9}"/>
          </ac:picMkLst>
        </pc:picChg>
        <pc:picChg chg="add del mod">
          <ac:chgData name="Choi Yong Seok" userId="29ea6c4f-dc10-4b17-9b49-e970b46c0171" providerId="ADAL" clId="{07BC7049-113B-47D7-B0AB-AEB84985C2EC}" dt="2023-01-25T02:30:07.853" v="3399" actId="478"/>
          <ac:picMkLst>
            <pc:docMk/>
            <pc:sldMk cId="139132918" sldId="1037"/>
            <ac:picMk id="14" creationId="{6BF24F31-2ED6-86F8-9025-40077ED1320D}"/>
          </ac:picMkLst>
        </pc:picChg>
      </pc:sldChg>
      <pc:sldChg chg="addSp delSp modSp add mod">
        <pc:chgData name="Choi Yong Seok" userId="29ea6c4f-dc10-4b17-9b49-e970b46c0171" providerId="ADAL" clId="{07BC7049-113B-47D7-B0AB-AEB84985C2EC}" dt="2023-01-25T04:10:51.988" v="5276" actId="1076"/>
        <pc:sldMkLst>
          <pc:docMk/>
          <pc:sldMk cId="1840570762" sldId="1038"/>
        </pc:sldMkLst>
        <pc:spChg chg="del">
          <ac:chgData name="Choi Yong Seok" userId="29ea6c4f-dc10-4b17-9b49-e970b46c0171" providerId="ADAL" clId="{07BC7049-113B-47D7-B0AB-AEB84985C2EC}" dt="2023-01-25T02:30:14.708" v="3404" actId="478"/>
          <ac:spMkLst>
            <pc:docMk/>
            <pc:sldMk cId="1840570762" sldId="1038"/>
            <ac:spMk id="5" creationId="{734B872C-4038-5B69-535A-A45101667609}"/>
          </ac:spMkLst>
        </pc:spChg>
        <pc:spChg chg="add del">
          <ac:chgData name="Choi Yong Seok" userId="29ea6c4f-dc10-4b17-9b49-e970b46c0171" providerId="ADAL" clId="{07BC7049-113B-47D7-B0AB-AEB84985C2EC}" dt="2023-01-25T04:10:19.041" v="5259" actId="22"/>
          <ac:spMkLst>
            <pc:docMk/>
            <pc:sldMk cId="1840570762" sldId="1038"/>
            <ac:spMk id="23" creationId="{498A870E-E345-8198-1992-9D168E328C24}"/>
          </ac:spMkLst>
        </pc:spChg>
        <pc:spChg chg="add mod">
          <ac:chgData name="Choi Yong Seok" userId="29ea6c4f-dc10-4b17-9b49-e970b46c0171" providerId="ADAL" clId="{07BC7049-113B-47D7-B0AB-AEB84985C2EC}" dt="2023-01-25T04:10:51.988" v="5276" actId="1076"/>
          <ac:spMkLst>
            <pc:docMk/>
            <pc:sldMk cId="1840570762" sldId="1038"/>
            <ac:spMk id="24" creationId="{7C9807D5-D3F9-5243-1EE2-892A17D4115A}"/>
          </ac:spMkLst>
        </pc:spChg>
        <pc:picChg chg="add mod">
          <ac:chgData name="Choi Yong Seok" userId="29ea6c4f-dc10-4b17-9b49-e970b46c0171" providerId="ADAL" clId="{07BC7049-113B-47D7-B0AB-AEB84985C2EC}" dt="2023-01-25T02:32:29.442" v="3436" actId="554"/>
          <ac:picMkLst>
            <pc:docMk/>
            <pc:sldMk cId="1840570762" sldId="1038"/>
            <ac:picMk id="7" creationId="{B8FAAE1B-986C-2285-B196-1CD15829B131}"/>
          </ac:picMkLst>
        </pc:picChg>
        <pc:picChg chg="del">
          <ac:chgData name="Choi Yong Seok" userId="29ea6c4f-dc10-4b17-9b49-e970b46c0171" providerId="ADAL" clId="{07BC7049-113B-47D7-B0AB-AEB84985C2EC}" dt="2023-01-25T02:30:11.280" v="3401" actId="478"/>
          <ac:picMkLst>
            <pc:docMk/>
            <pc:sldMk cId="1840570762" sldId="1038"/>
            <ac:picMk id="8" creationId="{8B3DADF3-87CE-CA3A-2AE8-363180253CA9}"/>
          </ac:picMkLst>
        </pc:picChg>
        <pc:picChg chg="add mod">
          <ac:chgData name="Choi Yong Seok" userId="29ea6c4f-dc10-4b17-9b49-e970b46c0171" providerId="ADAL" clId="{07BC7049-113B-47D7-B0AB-AEB84985C2EC}" dt="2023-01-25T02:32:29.442" v="3436" actId="554"/>
          <ac:picMkLst>
            <pc:docMk/>
            <pc:sldMk cId="1840570762" sldId="1038"/>
            <ac:picMk id="10" creationId="{4074A731-3CE2-8E71-FC51-AED8B54D6655}"/>
          </ac:picMkLst>
        </pc:picChg>
        <pc:picChg chg="add mod">
          <ac:chgData name="Choi Yong Seok" userId="29ea6c4f-dc10-4b17-9b49-e970b46c0171" providerId="ADAL" clId="{07BC7049-113B-47D7-B0AB-AEB84985C2EC}" dt="2023-01-25T02:32:29.442" v="3436" actId="554"/>
          <ac:picMkLst>
            <pc:docMk/>
            <pc:sldMk cId="1840570762" sldId="1038"/>
            <ac:picMk id="13" creationId="{BC1872F4-E666-4EAF-7E0C-6175D825462E}"/>
          </ac:picMkLst>
        </pc:picChg>
        <pc:picChg chg="add mod">
          <ac:chgData name="Choi Yong Seok" userId="29ea6c4f-dc10-4b17-9b49-e970b46c0171" providerId="ADAL" clId="{07BC7049-113B-47D7-B0AB-AEB84985C2EC}" dt="2023-01-25T02:32:29.442" v="3436" actId="554"/>
          <ac:picMkLst>
            <pc:docMk/>
            <pc:sldMk cId="1840570762" sldId="1038"/>
            <ac:picMk id="15" creationId="{2079097E-F4BD-42DE-FAEB-02D70938FE83}"/>
          </ac:picMkLst>
        </pc:picChg>
        <pc:picChg chg="add mod">
          <ac:chgData name="Choi Yong Seok" userId="29ea6c4f-dc10-4b17-9b49-e970b46c0171" providerId="ADAL" clId="{07BC7049-113B-47D7-B0AB-AEB84985C2EC}" dt="2023-01-25T02:32:39.012" v="3439" actId="554"/>
          <ac:picMkLst>
            <pc:docMk/>
            <pc:sldMk cId="1840570762" sldId="1038"/>
            <ac:picMk id="17" creationId="{3CE3EF60-E59F-6C3A-53E2-A3673CFEF753}"/>
          </ac:picMkLst>
        </pc:picChg>
        <pc:picChg chg="add mod">
          <ac:chgData name="Choi Yong Seok" userId="29ea6c4f-dc10-4b17-9b49-e970b46c0171" providerId="ADAL" clId="{07BC7049-113B-47D7-B0AB-AEB84985C2EC}" dt="2023-01-25T02:32:39.012" v="3439" actId="554"/>
          <ac:picMkLst>
            <pc:docMk/>
            <pc:sldMk cId="1840570762" sldId="1038"/>
            <ac:picMk id="19" creationId="{766EC8E1-806B-8E5B-D096-9D8B18E5C8DD}"/>
          </ac:picMkLst>
        </pc:picChg>
        <pc:picChg chg="add mod">
          <ac:chgData name="Choi Yong Seok" userId="29ea6c4f-dc10-4b17-9b49-e970b46c0171" providerId="ADAL" clId="{07BC7049-113B-47D7-B0AB-AEB84985C2EC}" dt="2023-01-25T02:32:39.012" v="3439" actId="554"/>
          <ac:picMkLst>
            <pc:docMk/>
            <pc:sldMk cId="1840570762" sldId="1038"/>
            <ac:picMk id="21" creationId="{3D1B1446-411E-0CA4-9728-E9A3F56F9D7D}"/>
          </ac:picMkLst>
        </pc:picChg>
      </pc:sldChg>
      <pc:sldChg chg="addSp delSp modSp add mod">
        <pc:chgData name="Choi Yong Seok" userId="29ea6c4f-dc10-4b17-9b49-e970b46c0171" providerId="ADAL" clId="{07BC7049-113B-47D7-B0AB-AEB84985C2EC}" dt="2023-01-25T04:10:49.008" v="5275" actId="1076"/>
        <pc:sldMkLst>
          <pc:docMk/>
          <pc:sldMk cId="2777782276" sldId="1039"/>
        </pc:sldMkLst>
        <pc:spChg chg="add mod">
          <ac:chgData name="Choi Yong Seok" userId="29ea6c4f-dc10-4b17-9b49-e970b46c0171" providerId="ADAL" clId="{07BC7049-113B-47D7-B0AB-AEB84985C2EC}" dt="2023-01-25T04:10:49.008" v="5275" actId="1076"/>
          <ac:spMkLst>
            <pc:docMk/>
            <pc:sldMk cId="2777782276" sldId="1039"/>
            <ac:spMk id="12" creationId="{676217F6-DB78-2221-19DA-978A05B59FB3}"/>
          </ac:spMkLst>
        </pc:spChg>
        <pc:picChg chg="add mod">
          <ac:chgData name="Choi Yong Seok" userId="29ea6c4f-dc10-4b17-9b49-e970b46c0171" providerId="ADAL" clId="{07BC7049-113B-47D7-B0AB-AEB84985C2EC}" dt="2023-01-25T02:35:17.736" v="3450" actId="1076"/>
          <ac:picMkLst>
            <pc:docMk/>
            <pc:sldMk cId="2777782276" sldId="1039"/>
            <ac:picMk id="6" creationId="{E5661799-BD7F-29B2-1FB4-AB5BBC6B97B5}"/>
          </ac:picMkLst>
        </pc:picChg>
        <pc:picChg chg="del">
          <ac:chgData name="Choi Yong Seok" userId="29ea6c4f-dc10-4b17-9b49-e970b46c0171" providerId="ADAL" clId="{07BC7049-113B-47D7-B0AB-AEB84985C2EC}" dt="2023-01-25T02:35:10.357" v="3441" actId="478"/>
          <ac:picMkLst>
            <pc:docMk/>
            <pc:sldMk cId="2777782276" sldId="1039"/>
            <ac:picMk id="7" creationId="{B8FAAE1B-986C-2285-B196-1CD15829B131}"/>
          </ac:picMkLst>
        </pc:picChg>
        <pc:picChg chg="add mod">
          <ac:chgData name="Choi Yong Seok" userId="29ea6c4f-dc10-4b17-9b49-e970b46c0171" providerId="ADAL" clId="{07BC7049-113B-47D7-B0AB-AEB84985C2EC}" dt="2023-01-25T02:35:31.233" v="3453" actId="1076"/>
          <ac:picMkLst>
            <pc:docMk/>
            <pc:sldMk cId="2777782276" sldId="1039"/>
            <ac:picMk id="9" creationId="{2072B2F9-77A5-A33D-8903-5932CD5B24ED}"/>
          </ac:picMkLst>
        </pc:picChg>
        <pc:picChg chg="del">
          <ac:chgData name="Choi Yong Seok" userId="29ea6c4f-dc10-4b17-9b49-e970b46c0171" providerId="ADAL" clId="{07BC7049-113B-47D7-B0AB-AEB84985C2EC}" dt="2023-01-25T02:35:10.954" v="3443" actId="478"/>
          <ac:picMkLst>
            <pc:docMk/>
            <pc:sldMk cId="2777782276" sldId="1039"/>
            <ac:picMk id="10" creationId="{4074A731-3CE2-8E71-FC51-AED8B54D6655}"/>
          </ac:picMkLst>
        </pc:picChg>
        <pc:picChg chg="del">
          <ac:chgData name="Choi Yong Seok" userId="29ea6c4f-dc10-4b17-9b49-e970b46c0171" providerId="ADAL" clId="{07BC7049-113B-47D7-B0AB-AEB84985C2EC}" dt="2023-01-25T02:35:11.643" v="3445" actId="478"/>
          <ac:picMkLst>
            <pc:docMk/>
            <pc:sldMk cId="2777782276" sldId="1039"/>
            <ac:picMk id="13" creationId="{BC1872F4-E666-4EAF-7E0C-6175D825462E}"/>
          </ac:picMkLst>
        </pc:picChg>
        <pc:picChg chg="del">
          <ac:chgData name="Choi Yong Seok" userId="29ea6c4f-dc10-4b17-9b49-e970b46c0171" providerId="ADAL" clId="{07BC7049-113B-47D7-B0AB-AEB84985C2EC}" dt="2023-01-25T02:35:12.465" v="3447" actId="478"/>
          <ac:picMkLst>
            <pc:docMk/>
            <pc:sldMk cId="2777782276" sldId="1039"/>
            <ac:picMk id="15" creationId="{2079097E-F4BD-42DE-FAEB-02D70938FE83}"/>
          </ac:picMkLst>
        </pc:picChg>
        <pc:picChg chg="del">
          <ac:chgData name="Choi Yong Seok" userId="29ea6c4f-dc10-4b17-9b49-e970b46c0171" providerId="ADAL" clId="{07BC7049-113B-47D7-B0AB-AEB84985C2EC}" dt="2023-01-25T02:35:10.674" v="3442" actId="478"/>
          <ac:picMkLst>
            <pc:docMk/>
            <pc:sldMk cId="2777782276" sldId="1039"/>
            <ac:picMk id="17" creationId="{3CE3EF60-E59F-6C3A-53E2-A3673CFEF753}"/>
          </ac:picMkLst>
        </pc:picChg>
        <pc:picChg chg="del">
          <ac:chgData name="Choi Yong Seok" userId="29ea6c4f-dc10-4b17-9b49-e970b46c0171" providerId="ADAL" clId="{07BC7049-113B-47D7-B0AB-AEB84985C2EC}" dt="2023-01-25T02:35:11.258" v="3444" actId="478"/>
          <ac:picMkLst>
            <pc:docMk/>
            <pc:sldMk cId="2777782276" sldId="1039"/>
            <ac:picMk id="19" creationId="{766EC8E1-806B-8E5B-D096-9D8B18E5C8DD}"/>
          </ac:picMkLst>
        </pc:picChg>
        <pc:picChg chg="del">
          <ac:chgData name="Choi Yong Seok" userId="29ea6c4f-dc10-4b17-9b49-e970b46c0171" providerId="ADAL" clId="{07BC7049-113B-47D7-B0AB-AEB84985C2EC}" dt="2023-01-25T02:35:11.946" v="3446" actId="478"/>
          <ac:picMkLst>
            <pc:docMk/>
            <pc:sldMk cId="2777782276" sldId="1039"/>
            <ac:picMk id="21" creationId="{3D1B1446-411E-0CA4-9728-E9A3F56F9D7D}"/>
          </ac:picMkLst>
        </pc:picChg>
      </pc:sldChg>
      <pc:sldChg chg="addSp delSp modSp add mod">
        <pc:chgData name="Choi Yong Seok" userId="29ea6c4f-dc10-4b17-9b49-e970b46c0171" providerId="ADAL" clId="{07BC7049-113B-47D7-B0AB-AEB84985C2EC}" dt="2023-01-25T02:46:49.753" v="3746" actId="1076"/>
        <pc:sldMkLst>
          <pc:docMk/>
          <pc:sldMk cId="641953107" sldId="1040"/>
        </pc:sldMkLst>
        <pc:spChg chg="mod">
          <ac:chgData name="Choi Yong Seok" userId="29ea6c4f-dc10-4b17-9b49-e970b46c0171" providerId="ADAL" clId="{07BC7049-113B-47D7-B0AB-AEB84985C2EC}" dt="2023-01-25T02:37:42.835" v="3474" actId="20577"/>
          <ac:spMkLst>
            <pc:docMk/>
            <pc:sldMk cId="641953107" sldId="1040"/>
            <ac:spMk id="3" creationId="{AF883A52-735F-F384-9DB7-00BDFCDEBEE5}"/>
          </ac:spMkLst>
        </pc:spChg>
        <pc:spChg chg="add mod">
          <ac:chgData name="Choi Yong Seok" userId="29ea6c4f-dc10-4b17-9b49-e970b46c0171" providerId="ADAL" clId="{07BC7049-113B-47D7-B0AB-AEB84985C2EC}" dt="2023-01-25T02:46:49.753" v="3746" actId="1076"/>
          <ac:spMkLst>
            <pc:docMk/>
            <pc:sldMk cId="641953107" sldId="1040"/>
            <ac:spMk id="8" creationId="{0A1340C6-8345-B657-62BF-00B0E6582B09}"/>
          </ac:spMkLst>
        </pc:spChg>
        <pc:spChg chg="add del">
          <ac:chgData name="Choi Yong Seok" userId="29ea6c4f-dc10-4b17-9b49-e970b46c0171" providerId="ADAL" clId="{07BC7049-113B-47D7-B0AB-AEB84985C2EC}" dt="2023-01-25T02:46:23.192" v="3736" actId="22"/>
          <ac:spMkLst>
            <pc:docMk/>
            <pc:sldMk cId="641953107" sldId="1040"/>
            <ac:spMk id="12" creationId="{D41F392B-6C07-2D53-E111-36A0D081B758}"/>
          </ac:spMkLst>
        </pc:spChg>
        <pc:spChg chg="add mod">
          <ac:chgData name="Choi Yong Seok" userId="29ea6c4f-dc10-4b17-9b49-e970b46c0171" providerId="ADAL" clId="{07BC7049-113B-47D7-B0AB-AEB84985C2EC}" dt="2023-01-25T02:46:46.686" v="3745" actId="1076"/>
          <ac:spMkLst>
            <pc:docMk/>
            <pc:sldMk cId="641953107" sldId="1040"/>
            <ac:spMk id="14" creationId="{C849CD3F-792B-948E-5DE4-4AA4BC2F4B0C}"/>
          </ac:spMkLst>
        </pc:spChg>
        <pc:picChg chg="del">
          <ac:chgData name="Choi Yong Seok" userId="29ea6c4f-dc10-4b17-9b49-e970b46c0171" providerId="ADAL" clId="{07BC7049-113B-47D7-B0AB-AEB84985C2EC}" dt="2023-01-25T02:37:43.962" v="3475" actId="478"/>
          <ac:picMkLst>
            <pc:docMk/>
            <pc:sldMk cId="641953107" sldId="1040"/>
            <ac:picMk id="6" creationId="{E5661799-BD7F-29B2-1FB4-AB5BBC6B97B5}"/>
          </ac:picMkLst>
        </pc:picChg>
        <pc:picChg chg="add mod">
          <ac:chgData name="Choi Yong Seok" userId="29ea6c4f-dc10-4b17-9b49-e970b46c0171" providerId="ADAL" clId="{07BC7049-113B-47D7-B0AB-AEB84985C2EC}" dt="2023-01-25T02:37:56.940" v="3478" actId="1076"/>
          <ac:picMkLst>
            <pc:docMk/>
            <pc:sldMk cId="641953107" sldId="1040"/>
            <ac:picMk id="7" creationId="{0FA161B0-E5D1-ABFE-95CC-8E8011356709}"/>
          </ac:picMkLst>
        </pc:picChg>
        <pc:picChg chg="del">
          <ac:chgData name="Choi Yong Seok" userId="29ea6c4f-dc10-4b17-9b49-e970b46c0171" providerId="ADAL" clId="{07BC7049-113B-47D7-B0AB-AEB84985C2EC}" dt="2023-01-25T02:37:44.267" v="3476" actId="478"/>
          <ac:picMkLst>
            <pc:docMk/>
            <pc:sldMk cId="641953107" sldId="1040"/>
            <ac:picMk id="9" creationId="{2072B2F9-77A5-A33D-8903-5932CD5B24ED}"/>
          </ac:picMkLst>
        </pc:picChg>
      </pc:sldChg>
      <pc:sldChg chg="addSp delSp modSp add mod">
        <pc:chgData name="Choi Yong Seok" userId="29ea6c4f-dc10-4b17-9b49-e970b46c0171" providerId="ADAL" clId="{07BC7049-113B-47D7-B0AB-AEB84985C2EC}" dt="2023-01-25T04:12:53.604" v="5343" actId="113"/>
        <pc:sldMkLst>
          <pc:docMk/>
          <pc:sldMk cId="2126047187" sldId="1041"/>
        </pc:sldMkLst>
        <pc:spChg chg="mod">
          <ac:chgData name="Choi Yong Seok" userId="29ea6c4f-dc10-4b17-9b49-e970b46c0171" providerId="ADAL" clId="{07BC7049-113B-47D7-B0AB-AEB84985C2EC}" dt="2023-01-25T02:38:07.636" v="3495" actId="20577"/>
          <ac:spMkLst>
            <pc:docMk/>
            <pc:sldMk cId="2126047187" sldId="1041"/>
            <ac:spMk id="3" creationId="{AF883A52-735F-F384-9DB7-00BDFCDEBEE5}"/>
          </ac:spMkLst>
        </pc:spChg>
        <pc:spChg chg="add mod">
          <ac:chgData name="Choi Yong Seok" userId="29ea6c4f-dc10-4b17-9b49-e970b46c0171" providerId="ADAL" clId="{07BC7049-113B-47D7-B0AB-AEB84985C2EC}" dt="2023-01-25T04:12:53.604" v="5343" actId="113"/>
          <ac:spMkLst>
            <pc:docMk/>
            <pc:sldMk cId="2126047187" sldId="1041"/>
            <ac:spMk id="10" creationId="{A9C2FF44-994D-8252-684D-BCC8D99E79F5}"/>
          </ac:spMkLst>
        </pc:spChg>
        <pc:picChg chg="add mod">
          <ac:chgData name="Choi Yong Seok" userId="29ea6c4f-dc10-4b17-9b49-e970b46c0171" providerId="ADAL" clId="{07BC7049-113B-47D7-B0AB-AEB84985C2EC}" dt="2023-01-25T02:38:17.050" v="3498" actId="1076"/>
          <ac:picMkLst>
            <pc:docMk/>
            <pc:sldMk cId="2126047187" sldId="1041"/>
            <ac:picMk id="6" creationId="{BC1DBC9F-4349-0E4F-D4D0-CB786D89E836}"/>
          </ac:picMkLst>
        </pc:picChg>
        <pc:picChg chg="del">
          <ac:chgData name="Choi Yong Seok" userId="29ea6c4f-dc10-4b17-9b49-e970b46c0171" providerId="ADAL" clId="{07BC7049-113B-47D7-B0AB-AEB84985C2EC}" dt="2023-01-25T02:38:08.887" v="3496" actId="478"/>
          <ac:picMkLst>
            <pc:docMk/>
            <pc:sldMk cId="2126047187" sldId="1041"/>
            <ac:picMk id="7" creationId="{0FA161B0-E5D1-ABFE-95CC-8E8011356709}"/>
          </ac:picMkLst>
        </pc:picChg>
        <pc:picChg chg="add mod">
          <ac:chgData name="Choi Yong Seok" userId="29ea6c4f-dc10-4b17-9b49-e970b46c0171" providerId="ADAL" clId="{07BC7049-113B-47D7-B0AB-AEB84985C2EC}" dt="2023-01-25T02:38:33.460" v="3500" actId="1076"/>
          <ac:picMkLst>
            <pc:docMk/>
            <pc:sldMk cId="2126047187" sldId="1041"/>
            <ac:picMk id="9" creationId="{C0CD0553-A364-1D92-3C72-8CA29CA08896}"/>
          </ac:picMkLst>
        </pc:picChg>
      </pc:sldChg>
      <pc:sldChg chg="addSp delSp modSp add mod">
        <pc:chgData name="Choi Yong Seok" userId="29ea6c4f-dc10-4b17-9b49-e970b46c0171" providerId="ADAL" clId="{07BC7049-113B-47D7-B0AB-AEB84985C2EC}" dt="2023-01-25T02:38:57.301" v="3525" actId="1076"/>
        <pc:sldMkLst>
          <pc:docMk/>
          <pc:sldMk cId="3389334210" sldId="1042"/>
        </pc:sldMkLst>
        <pc:spChg chg="mod">
          <ac:chgData name="Choi Yong Seok" userId="29ea6c4f-dc10-4b17-9b49-e970b46c0171" providerId="ADAL" clId="{07BC7049-113B-47D7-B0AB-AEB84985C2EC}" dt="2023-01-25T02:38:43.803" v="3521" actId="20577"/>
          <ac:spMkLst>
            <pc:docMk/>
            <pc:sldMk cId="3389334210" sldId="1042"/>
            <ac:spMk id="3" creationId="{AF883A52-735F-F384-9DB7-00BDFCDEBEE5}"/>
          </ac:spMkLst>
        </pc:spChg>
        <pc:picChg chg="del">
          <ac:chgData name="Choi Yong Seok" userId="29ea6c4f-dc10-4b17-9b49-e970b46c0171" providerId="ADAL" clId="{07BC7049-113B-47D7-B0AB-AEB84985C2EC}" dt="2023-01-25T02:38:44.999" v="3522" actId="478"/>
          <ac:picMkLst>
            <pc:docMk/>
            <pc:sldMk cId="3389334210" sldId="1042"/>
            <ac:picMk id="6" creationId="{BC1DBC9F-4349-0E4F-D4D0-CB786D89E836}"/>
          </ac:picMkLst>
        </pc:picChg>
        <pc:picChg chg="add mod">
          <ac:chgData name="Choi Yong Seok" userId="29ea6c4f-dc10-4b17-9b49-e970b46c0171" providerId="ADAL" clId="{07BC7049-113B-47D7-B0AB-AEB84985C2EC}" dt="2023-01-25T02:38:57.301" v="3525" actId="1076"/>
          <ac:picMkLst>
            <pc:docMk/>
            <pc:sldMk cId="3389334210" sldId="1042"/>
            <ac:picMk id="7" creationId="{879ED875-5ECB-076E-40D5-F2E9AEB93486}"/>
          </ac:picMkLst>
        </pc:picChg>
        <pc:picChg chg="del">
          <ac:chgData name="Choi Yong Seok" userId="29ea6c4f-dc10-4b17-9b49-e970b46c0171" providerId="ADAL" clId="{07BC7049-113B-47D7-B0AB-AEB84985C2EC}" dt="2023-01-25T02:38:45.234" v="3523" actId="478"/>
          <ac:picMkLst>
            <pc:docMk/>
            <pc:sldMk cId="3389334210" sldId="1042"/>
            <ac:picMk id="9" creationId="{C0CD0553-A364-1D92-3C72-8CA29CA08896}"/>
          </ac:picMkLst>
        </pc:picChg>
      </pc:sldChg>
      <pc:sldChg chg="addSp delSp modSp add mod">
        <pc:chgData name="Choi Yong Seok" userId="29ea6c4f-dc10-4b17-9b49-e970b46c0171" providerId="ADAL" clId="{07BC7049-113B-47D7-B0AB-AEB84985C2EC}" dt="2023-01-25T02:39:49.228" v="3548" actId="1076"/>
        <pc:sldMkLst>
          <pc:docMk/>
          <pc:sldMk cId="1142141735" sldId="1043"/>
        </pc:sldMkLst>
        <pc:spChg chg="mod">
          <ac:chgData name="Choi Yong Seok" userId="29ea6c4f-dc10-4b17-9b49-e970b46c0171" providerId="ADAL" clId="{07BC7049-113B-47D7-B0AB-AEB84985C2EC}" dt="2023-01-25T02:39:06.524" v="3536" actId="20577"/>
          <ac:spMkLst>
            <pc:docMk/>
            <pc:sldMk cId="1142141735" sldId="1043"/>
            <ac:spMk id="3" creationId="{AF883A52-735F-F384-9DB7-00BDFCDEBEE5}"/>
          </ac:spMkLst>
        </pc:spChg>
        <pc:picChg chg="add mod">
          <ac:chgData name="Choi Yong Seok" userId="29ea6c4f-dc10-4b17-9b49-e970b46c0171" providerId="ADAL" clId="{07BC7049-113B-47D7-B0AB-AEB84985C2EC}" dt="2023-01-25T02:39:49.228" v="3548" actId="1076"/>
          <ac:picMkLst>
            <pc:docMk/>
            <pc:sldMk cId="1142141735" sldId="1043"/>
            <ac:picMk id="6" creationId="{B2E4AA06-FE1D-98D2-7FDA-F1597F821A73}"/>
          </ac:picMkLst>
        </pc:picChg>
        <pc:picChg chg="del">
          <ac:chgData name="Choi Yong Seok" userId="29ea6c4f-dc10-4b17-9b49-e970b46c0171" providerId="ADAL" clId="{07BC7049-113B-47D7-B0AB-AEB84985C2EC}" dt="2023-01-25T02:39:23.818" v="3537" actId="478"/>
          <ac:picMkLst>
            <pc:docMk/>
            <pc:sldMk cId="1142141735" sldId="1043"/>
            <ac:picMk id="7" creationId="{879ED875-5ECB-076E-40D5-F2E9AEB93486}"/>
          </ac:picMkLst>
        </pc:picChg>
        <pc:picChg chg="add mod">
          <ac:chgData name="Choi Yong Seok" userId="29ea6c4f-dc10-4b17-9b49-e970b46c0171" providerId="ADAL" clId="{07BC7049-113B-47D7-B0AB-AEB84985C2EC}" dt="2023-01-25T02:39:45.005" v="3546" actId="1076"/>
          <ac:picMkLst>
            <pc:docMk/>
            <pc:sldMk cId="1142141735" sldId="1043"/>
            <ac:picMk id="9" creationId="{19F97DA7-AD59-2623-87E8-F6F69778ABA5}"/>
          </ac:picMkLst>
        </pc:picChg>
      </pc:sldChg>
      <pc:sldChg chg="addSp delSp modSp add mod">
        <pc:chgData name="Choi Yong Seok" userId="29ea6c4f-dc10-4b17-9b49-e970b46c0171" providerId="ADAL" clId="{07BC7049-113B-47D7-B0AB-AEB84985C2EC}" dt="2023-01-25T02:50:09.271" v="3764" actId="1076"/>
        <pc:sldMkLst>
          <pc:docMk/>
          <pc:sldMk cId="2945032771" sldId="1044"/>
        </pc:sldMkLst>
        <pc:spChg chg="mod">
          <ac:chgData name="Choi Yong Seok" userId="29ea6c4f-dc10-4b17-9b49-e970b46c0171" providerId="ADAL" clId="{07BC7049-113B-47D7-B0AB-AEB84985C2EC}" dt="2023-01-25T02:50:05.315" v="3760" actId="20577"/>
          <ac:spMkLst>
            <pc:docMk/>
            <pc:sldMk cId="2945032771" sldId="1044"/>
            <ac:spMk id="3" creationId="{AF883A52-735F-F384-9DB7-00BDFCDEBEE5}"/>
          </ac:spMkLst>
        </pc:spChg>
        <pc:spChg chg="mod">
          <ac:chgData name="Choi Yong Seok" userId="29ea6c4f-dc10-4b17-9b49-e970b46c0171" providerId="ADAL" clId="{07BC7049-113B-47D7-B0AB-AEB84985C2EC}" dt="2023-01-25T02:50:02.795" v="3756" actId="20577"/>
          <ac:spMkLst>
            <pc:docMk/>
            <pc:sldMk cId="2945032771" sldId="1044"/>
            <ac:spMk id="4" creationId="{00000000-0000-0000-0000-000000000000}"/>
          </ac:spMkLst>
        </pc:spChg>
        <pc:picChg chg="del">
          <ac:chgData name="Choi Yong Seok" userId="29ea6c4f-dc10-4b17-9b49-e970b46c0171" providerId="ADAL" clId="{07BC7049-113B-47D7-B0AB-AEB84985C2EC}" dt="2023-01-25T02:50:06.563" v="3761" actId="478"/>
          <ac:picMkLst>
            <pc:docMk/>
            <pc:sldMk cId="2945032771" sldId="1044"/>
            <ac:picMk id="6" creationId="{B2E4AA06-FE1D-98D2-7FDA-F1597F821A73}"/>
          </ac:picMkLst>
        </pc:picChg>
        <pc:picChg chg="add mod">
          <ac:chgData name="Choi Yong Seok" userId="29ea6c4f-dc10-4b17-9b49-e970b46c0171" providerId="ADAL" clId="{07BC7049-113B-47D7-B0AB-AEB84985C2EC}" dt="2023-01-25T02:50:09.271" v="3764" actId="1076"/>
          <ac:picMkLst>
            <pc:docMk/>
            <pc:sldMk cId="2945032771" sldId="1044"/>
            <ac:picMk id="7" creationId="{5BD5AD9A-6770-2511-0E06-7853E20A0913}"/>
          </ac:picMkLst>
        </pc:picChg>
        <pc:picChg chg="del">
          <ac:chgData name="Choi Yong Seok" userId="29ea6c4f-dc10-4b17-9b49-e970b46c0171" providerId="ADAL" clId="{07BC7049-113B-47D7-B0AB-AEB84985C2EC}" dt="2023-01-25T02:50:06.882" v="3762" actId="478"/>
          <ac:picMkLst>
            <pc:docMk/>
            <pc:sldMk cId="2945032771" sldId="1044"/>
            <ac:picMk id="9" creationId="{19F97DA7-AD59-2623-87E8-F6F69778ABA5}"/>
          </ac:picMkLst>
        </pc:picChg>
      </pc:sldChg>
      <pc:sldChg chg="addSp delSp modSp add mod">
        <pc:chgData name="Choi Yong Seok" userId="29ea6c4f-dc10-4b17-9b49-e970b46c0171" providerId="ADAL" clId="{07BC7049-113B-47D7-B0AB-AEB84985C2EC}" dt="2023-01-25T02:51:11.507" v="3776" actId="20577"/>
        <pc:sldMkLst>
          <pc:docMk/>
          <pc:sldMk cId="4085942495" sldId="1045"/>
        </pc:sldMkLst>
        <pc:spChg chg="mod">
          <ac:chgData name="Choi Yong Seok" userId="29ea6c4f-dc10-4b17-9b49-e970b46c0171" providerId="ADAL" clId="{07BC7049-113B-47D7-B0AB-AEB84985C2EC}" dt="2023-01-25T02:51:11.507" v="3776" actId="20577"/>
          <ac:spMkLst>
            <pc:docMk/>
            <pc:sldMk cId="4085942495" sldId="1045"/>
            <ac:spMk id="3" creationId="{AF883A52-735F-F384-9DB7-00BDFCDEBEE5}"/>
          </ac:spMkLst>
        </pc:spChg>
        <pc:picChg chg="add mod">
          <ac:chgData name="Choi Yong Seok" userId="29ea6c4f-dc10-4b17-9b49-e970b46c0171" providerId="ADAL" clId="{07BC7049-113B-47D7-B0AB-AEB84985C2EC}" dt="2023-01-25T02:51:03.704" v="3774" actId="1076"/>
          <ac:picMkLst>
            <pc:docMk/>
            <pc:sldMk cId="4085942495" sldId="1045"/>
            <ac:picMk id="6" creationId="{3CB5CBD8-236F-C505-37DB-1C8C8A0F5DD5}"/>
          </ac:picMkLst>
        </pc:picChg>
        <pc:picChg chg="del">
          <ac:chgData name="Choi Yong Seok" userId="29ea6c4f-dc10-4b17-9b49-e970b46c0171" providerId="ADAL" clId="{07BC7049-113B-47D7-B0AB-AEB84985C2EC}" dt="2023-01-25T02:51:00.914" v="3771" actId="478"/>
          <ac:picMkLst>
            <pc:docMk/>
            <pc:sldMk cId="4085942495" sldId="1045"/>
            <ac:picMk id="7" creationId="{5BD5AD9A-6770-2511-0E06-7853E20A0913}"/>
          </ac:picMkLst>
        </pc:picChg>
      </pc:sldChg>
      <pc:sldChg chg="addSp delSp modSp add mod">
        <pc:chgData name="Choi Yong Seok" userId="29ea6c4f-dc10-4b17-9b49-e970b46c0171" providerId="ADAL" clId="{07BC7049-113B-47D7-B0AB-AEB84985C2EC}" dt="2023-01-25T04:53:33.434" v="5348" actId="1076"/>
        <pc:sldMkLst>
          <pc:docMk/>
          <pc:sldMk cId="2267183616" sldId="1046"/>
        </pc:sldMkLst>
        <pc:spChg chg="mod">
          <ac:chgData name="Choi Yong Seok" userId="29ea6c4f-dc10-4b17-9b49-e970b46c0171" providerId="ADAL" clId="{07BC7049-113B-47D7-B0AB-AEB84985C2EC}" dt="2023-01-25T02:53:09.203" v="3786" actId="20577"/>
          <ac:spMkLst>
            <pc:docMk/>
            <pc:sldMk cId="2267183616" sldId="1046"/>
            <ac:spMk id="3" creationId="{AF883A52-735F-F384-9DB7-00BDFCDEBEE5}"/>
          </ac:spMkLst>
        </pc:spChg>
        <pc:picChg chg="del">
          <ac:chgData name="Choi Yong Seok" userId="29ea6c4f-dc10-4b17-9b49-e970b46c0171" providerId="ADAL" clId="{07BC7049-113B-47D7-B0AB-AEB84985C2EC}" dt="2023-01-25T02:53:00.875" v="3778" actId="478"/>
          <ac:picMkLst>
            <pc:docMk/>
            <pc:sldMk cId="2267183616" sldId="1046"/>
            <ac:picMk id="6" creationId="{3CB5CBD8-236F-C505-37DB-1C8C8A0F5DD5}"/>
          </ac:picMkLst>
        </pc:picChg>
        <pc:picChg chg="add del mod">
          <ac:chgData name="Choi Yong Seok" userId="29ea6c4f-dc10-4b17-9b49-e970b46c0171" providerId="ADAL" clId="{07BC7049-113B-47D7-B0AB-AEB84985C2EC}" dt="2023-01-25T04:53:19.513" v="5344" actId="478"/>
          <ac:picMkLst>
            <pc:docMk/>
            <pc:sldMk cId="2267183616" sldId="1046"/>
            <ac:picMk id="7" creationId="{82F54F5F-DADF-95BC-7F5D-168209EB45B2}"/>
          </ac:picMkLst>
        </pc:picChg>
        <pc:picChg chg="add mod">
          <ac:chgData name="Choi Yong Seok" userId="29ea6c4f-dc10-4b17-9b49-e970b46c0171" providerId="ADAL" clId="{07BC7049-113B-47D7-B0AB-AEB84985C2EC}" dt="2023-01-25T04:53:33.434" v="5348" actId="1076"/>
          <ac:picMkLst>
            <pc:docMk/>
            <pc:sldMk cId="2267183616" sldId="1046"/>
            <ac:picMk id="9" creationId="{880562DF-0902-A9A3-BDBE-16413C667D47}"/>
          </ac:picMkLst>
        </pc:picChg>
      </pc:sldChg>
      <pc:sldChg chg="addSp delSp modSp add mod">
        <pc:chgData name="Choi Yong Seok" userId="29ea6c4f-dc10-4b17-9b49-e970b46c0171" providerId="ADAL" clId="{07BC7049-113B-47D7-B0AB-AEB84985C2EC}" dt="2023-01-25T02:53:53.509" v="3794" actId="1076"/>
        <pc:sldMkLst>
          <pc:docMk/>
          <pc:sldMk cId="2331789266" sldId="1047"/>
        </pc:sldMkLst>
        <pc:spChg chg="mod">
          <ac:chgData name="Choi Yong Seok" userId="29ea6c4f-dc10-4b17-9b49-e970b46c0171" providerId="ADAL" clId="{07BC7049-113B-47D7-B0AB-AEB84985C2EC}" dt="2023-01-25T02:53:13.369" v="3790" actId="20577"/>
          <ac:spMkLst>
            <pc:docMk/>
            <pc:sldMk cId="2331789266" sldId="1047"/>
            <ac:spMk id="3" creationId="{AF883A52-735F-F384-9DB7-00BDFCDEBEE5}"/>
          </ac:spMkLst>
        </pc:spChg>
        <pc:picChg chg="add mod">
          <ac:chgData name="Choi Yong Seok" userId="29ea6c4f-dc10-4b17-9b49-e970b46c0171" providerId="ADAL" clId="{07BC7049-113B-47D7-B0AB-AEB84985C2EC}" dt="2023-01-25T02:53:53.509" v="3794" actId="1076"/>
          <ac:picMkLst>
            <pc:docMk/>
            <pc:sldMk cId="2331789266" sldId="1047"/>
            <ac:picMk id="6" creationId="{224B8310-E129-5AFD-E71A-4988D20D8624}"/>
          </ac:picMkLst>
        </pc:picChg>
        <pc:picChg chg="del">
          <ac:chgData name="Choi Yong Seok" userId="29ea6c4f-dc10-4b17-9b49-e970b46c0171" providerId="ADAL" clId="{07BC7049-113B-47D7-B0AB-AEB84985C2EC}" dt="2023-01-25T02:53:14.394" v="3791" actId="478"/>
          <ac:picMkLst>
            <pc:docMk/>
            <pc:sldMk cId="2331789266" sldId="1047"/>
            <ac:picMk id="7" creationId="{82F54F5F-DADF-95BC-7F5D-168209EB45B2}"/>
          </ac:picMkLst>
        </pc:picChg>
      </pc:sldChg>
      <pc:sldChg chg="modSp add del mod">
        <pc:chgData name="Choi Yong Seok" userId="29ea6c4f-dc10-4b17-9b49-e970b46c0171" providerId="ADAL" clId="{07BC7049-113B-47D7-B0AB-AEB84985C2EC}" dt="2023-01-25T05:05:29.400" v="5352" actId="2890"/>
        <pc:sldMkLst>
          <pc:docMk/>
          <pc:sldMk cId="345516338" sldId="1048"/>
        </pc:sldMkLst>
        <pc:spChg chg="mod">
          <ac:chgData name="Choi Yong Seok" userId="29ea6c4f-dc10-4b17-9b49-e970b46c0171" providerId="ADAL" clId="{07BC7049-113B-47D7-B0AB-AEB84985C2EC}" dt="2023-01-25T05:05:28.812" v="5351" actId="20577"/>
          <ac:spMkLst>
            <pc:docMk/>
            <pc:sldMk cId="345516338" sldId="1048"/>
            <ac:spMk id="3" creationId="{AF883A52-735F-F384-9DB7-00BDFCDEBEE5}"/>
          </ac:spMkLst>
        </pc:spChg>
      </pc:sldChg>
      <pc:sldChg chg="addSp delSp modSp add mod">
        <pc:chgData name="Choi Yong Seok" userId="29ea6c4f-dc10-4b17-9b49-e970b46c0171" providerId="ADAL" clId="{07BC7049-113B-47D7-B0AB-AEB84985C2EC}" dt="2023-01-25T05:11:36.775" v="5373" actId="1076"/>
        <pc:sldMkLst>
          <pc:docMk/>
          <pc:sldMk cId="1269540564" sldId="1048"/>
        </pc:sldMkLst>
        <pc:spChg chg="mod">
          <ac:chgData name="Choi Yong Seok" userId="29ea6c4f-dc10-4b17-9b49-e970b46c0171" providerId="ADAL" clId="{07BC7049-113B-47D7-B0AB-AEB84985C2EC}" dt="2023-01-25T05:05:36.422" v="5359" actId="20577"/>
          <ac:spMkLst>
            <pc:docMk/>
            <pc:sldMk cId="1269540564" sldId="1048"/>
            <ac:spMk id="3" creationId="{AF883A52-735F-F384-9DB7-00BDFCDEBEE5}"/>
          </ac:spMkLst>
        </pc:spChg>
        <pc:spChg chg="add del">
          <ac:chgData name="Choi Yong Seok" userId="29ea6c4f-dc10-4b17-9b49-e970b46c0171" providerId="ADAL" clId="{07BC7049-113B-47D7-B0AB-AEB84985C2EC}" dt="2023-01-25T05:05:40.810" v="5362" actId="22"/>
          <ac:spMkLst>
            <pc:docMk/>
            <pc:sldMk cId="1269540564" sldId="1048"/>
            <ac:spMk id="7" creationId="{CBCDB90C-B1E8-5EB0-D5CD-CD54AD19B87C}"/>
          </ac:spMkLst>
        </pc:spChg>
        <pc:picChg chg="del">
          <ac:chgData name="Choi Yong Seok" userId="29ea6c4f-dc10-4b17-9b49-e970b46c0171" providerId="ADAL" clId="{07BC7049-113B-47D7-B0AB-AEB84985C2EC}" dt="2023-01-25T05:05:38.038" v="5360" actId="478"/>
          <ac:picMkLst>
            <pc:docMk/>
            <pc:sldMk cId="1269540564" sldId="1048"/>
            <ac:picMk id="6" creationId="{224B8310-E129-5AFD-E71A-4988D20D8624}"/>
          </ac:picMkLst>
        </pc:picChg>
        <pc:picChg chg="add del mod">
          <ac:chgData name="Choi Yong Seok" userId="29ea6c4f-dc10-4b17-9b49-e970b46c0171" providerId="ADAL" clId="{07BC7049-113B-47D7-B0AB-AEB84985C2EC}" dt="2023-01-25T05:11:35.063" v="5371" actId="478"/>
          <ac:picMkLst>
            <pc:docMk/>
            <pc:sldMk cId="1269540564" sldId="1048"/>
            <ac:picMk id="8" creationId="{26C9DE1F-94D6-9E26-F833-83B4A376339C}"/>
          </ac:picMkLst>
        </pc:picChg>
        <pc:picChg chg="add mod">
          <ac:chgData name="Choi Yong Seok" userId="29ea6c4f-dc10-4b17-9b49-e970b46c0171" providerId="ADAL" clId="{07BC7049-113B-47D7-B0AB-AEB84985C2EC}" dt="2023-01-25T05:11:36.775" v="5373" actId="1076"/>
          <ac:picMkLst>
            <pc:docMk/>
            <pc:sldMk cId="1269540564" sldId="1048"/>
            <ac:picMk id="10" creationId="{9E65E9A8-0F10-A5A7-74D1-B6EFE48B39D6}"/>
          </ac:picMkLst>
        </pc:picChg>
      </pc:sldChg>
      <pc:sldChg chg="add">
        <pc:chgData name="Choi Yong Seok" userId="29ea6c4f-dc10-4b17-9b49-e970b46c0171" providerId="ADAL" clId="{07BC7049-113B-47D7-B0AB-AEB84985C2EC}" dt="2023-01-25T05:11:33.489" v="5370" actId="2890"/>
        <pc:sldMkLst>
          <pc:docMk/>
          <pc:sldMk cId="3863442685" sldId="1049"/>
        </pc:sldMkLst>
      </pc:sldChg>
    </pc:docChg>
  </pc:docChgLst>
  <pc:docChgLst>
    <pc:chgData name="Choi Yong Seok" userId="29ea6c4f-dc10-4b17-9b49-e970b46c0171" providerId="ADAL" clId="{6904EDF8-0533-46FC-A3BA-3E66D8033BEE}"/>
    <pc:docChg chg="undo redo custSel addSld delSld modSld sldOrd">
      <pc:chgData name="Choi Yong Seok" userId="29ea6c4f-dc10-4b17-9b49-e970b46c0171" providerId="ADAL" clId="{6904EDF8-0533-46FC-A3BA-3E66D8033BEE}" dt="2022-08-30T08:41:13.056" v="8639" actId="1076"/>
      <pc:docMkLst>
        <pc:docMk/>
      </pc:docMkLst>
      <pc:sldChg chg="modSp mod">
        <pc:chgData name="Choi Yong Seok" userId="29ea6c4f-dc10-4b17-9b49-e970b46c0171" providerId="ADAL" clId="{6904EDF8-0533-46FC-A3BA-3E66D8033BEE}" dt="2022-08-30T02:47:34.743" v="247" actId="1036"/>
        <pc:sldMkLst>
          <pc:docMk/>
          <pc:sldMk cId="1335508778" sldId="364"/>
        </pc:sldMkLst>
        <pc:spChg chg="mod">
          <ac:chgData name="Choi Yong Seok" userId="29ea6c4f-dc10-4b17-9b49-e970b46c0171" providerId="ADAL" clId="{6904EDF8-0533-46FC-A3BA-3E66D8033BEE}" dt="2022-08-30T02:47:17.384" v="212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6904EDF8-0533-46FC-A3BA-3E66D8033BEE}" dt="2022-08-30T02:47:14.720" v="210" actId="1036"/>
          <ac:spMkLst>
            <pc:docMk/>
            <pc:sldMk cId="1335508778" sldId="364"/>
            <ac:spMk id="4" creationId="{00000000-0000-0000-0000-000000000000}"/>
          </ac:spMkLst>
        </pc:spChg>
        <pc:spChg chg="mod">
          <ac:chgData name="Choi Yong Seok" userId="29ea6c4f-dc10-4b17-9b49-e970b46c0171" providerId="ADAL" clId="{6904EDF8-0533-46FC-A3BA-3E66D8033BEE}" dt="2022-08-30T02:47:06.345" v="194" actId="1036"/>
          <ac:spMkLst>
            <pc:docMk/>
            <pc:sldMk cId="1335508778" sldId="364"/>
            <ac:spMk id="5" creationId="{E8BF452F-36B6-160E-7EDD-D9A860F416A6}"/>
          </ac:spMkLst>
        </pc:spChg>
        <pc:picChg chg="mod">
          <ac:chgData name="Choi Yong Seok" userId="29ea6c4f-dc10-4b17-9b49-e970b46c0171" providerId="ADAL" clId="{6904EDF8-0533-46FC-A3BA-3E66D8033BEE}" dt="2022-08-30T02:47:34.743" v="247" actId="1036"/>
          <ac:picMkLst>
            <pc:docMk/>
            <pc:sldMk cId="1335508778" sldId="364"/>
            <ac:picMk id="8" creationId="{E83A7C90-B4DA-5D51-B736-A49B4CC1FF25}"/>
          </ac:picMkLst>
        </pc:picChg>
      </pc:sldChg>
      <pc:sldChg chg="delSp modSp mod">
        <pc:chgData name="Choi Yong Seok" userId="29ea6c4f-dc10-4b17-9b49-e970b46c0171" providerId="ADAL" clId="{6904EDF8-0533-46FC-A3BA-3E66D8033BEE}" dt="2022-08-30T04:48:30.350" v="2100"/>
        <pc:sldMkLst>
          <pc:docMk/>
          <pc:sldMk cId="2614291775" sldId="705"/>
        </pc:sldMkLst>
        <pc:spChg chg="mod">
          <ac:chgData name="Choi Yong Seok" userId="29ea6c4f-dc10-4b17-9b49-e970b46c0171" providerId="ADAL" clId="{6904EDF8-0533-46FC-A3BA-3E66D8033BEE}" dt="2022-08-30T04:48:30.350" v="2100"/>
          <ac:spMkLst>
            <pc:docMk/>
            <pc:sldMk cId="2614291775" sldId="705"/>
            <ac:spMk id="3" creationId="{AF883A52-735F-F384-9DB7-00BDFCDEBEE5}"/>
          </ac:spMkLst>
        </pc:spChg>
        <pc:spChg chg="del">
          <ac:chgData name="Choi Yong Seok" userId="29ea6c4f-dc10-4b17-9b49-e970b46c0171" providerId="ADAL" clId="{6904EDF8-0533-46FC-A3BA-3E66D8033BEE}" dt="2022-08-30T02:51:14.637" v="249" actId="478"/>
          <ac:spMkLst>
            <pc:docMk/>
            <pc:sldMk cId="2614291775" sldId="705"/>
            <ac:spMk id="7" creationId="{3ADEF9DD-F2E1-261E-DACF-29FDC7E93CBE}"/>
          </ac:spMkLst>
        </pc:spChg>
        <pc:picChg chg="del">
          <ac:chgData name="Choi Yong Seok" userId="29ea6c4f-dc10-4b17-9b49-e970b46c0171" providerId="ADAL" clId="{6904EDF8-0533-46FC-A3BA-3E66D8033BEE}" dt="2022-08-30T02:51:12.817" v="248" actId="478"/>
          <ac:picMkLst>
            <pc:docMk/>
            <pc:sldMk cId="2614291775" sldId="705"/>
            <ac:picMk id="5" creationId="{3F801B68-CEF1-EB5B-14F7-7D43E476FE33}"/>
          </ac:picMkLst>
        </pc:picChg>
      </pc:sldChg>
      <pc:sldChg chg="del">
        <pc:chgData name="Choi Yong Seok" userId="29ea6c4f-dc10-4b17-9b49-e970b46c0171" providerId="ADAL" clId="{6904EDF8-0533-46FC-A3BA-3E66D8033BEE}" dt="2022-08-30T05:52:53.035" v="5684" actId="47"/>
        <pc:sldMkLst>
          <pc:docMk/>
          <pc:sldMk cId="1693935384" sldId="759"/>
        </pc:sldMkLst>
      </pc:sldChg>
      <pc:sldChg chg="del">
        <pc:chgData name="Choi Yong Seok" userId="29ea6c4f-dc10-4b17-9b49-e970b46c0171" providerId="ADAL" clId="{6904EDF8-0533-46FC-A3BA-3E66D8033BEE}" dt="2022-08-30T05:52:48.075" v="5683" actId="47"/>
        <pc:sldMkLst>
          <pc:docMk/>
          <pc:sldMk cId="3972361729" sldId="781"/>
        </pc:sldMkLst>
      </pc:sldChg>
      <pc:sldChg chg="del">
        <pc:chgData name="Choi Yong Seok" userId="29ea6c4f-dc10-4b17-9b49-e970b46c0171" providerId="ADAL" clId="{6904EDF8-0533-46FC-A3BA-3E66D8033BEE}" dt="2022-08-30T05:52:43.510" v="5681" actId="47"/>
        <pc:sldMkLst>
          <pc:docMk/>
          <pc:sldMk cId="618692317" sldId="793"/>
        </pc:sldMkLst>
      </pc:sldChg>
      <pc:sldChg chg="del">
        <pc:chgData name="Choi Yong Seok" userId="29ea6c4f-dc10-4b17-9b49-e970b46c0171" providerId="ADAL" clId="{6904EDF8-0533-46FC-A3BA-3E66D8033BEE}" dt="2022-08-30T05:52:43.510" v="5681" actId="47"/>
        <pc:sldMkLst>
          <pc:docMk/>
          <pc:sldMk cId="3251209249" sldId="794"/>
        </pc:sldMkLst>
      </pc:sldChg>
      <pc:sldChg chg="del">
        <pc:chgData name="Choi Yong Seok" userId="29ea6c4f-dc10-4b17-9b49-e970b46c0171" providerId="ADAL" clId="{6904EDF8-0533-46FC-A3BA-3E66D8033BEE}" dt="2022-08-30T05:52:53.035" v="5684" actId="47"/>
        <pc:sldMkLst>
          <pc:docMk/>
          <pc:sldMk cId="476170150" sldId="795"/>
        </pc:sldMkLst>
      </pc:sldChg>
      <pc:sldChg chg="del">
        <pc:chgData name="Choi Yong Seok" userId="29ea6c4f-dc10-4b17-9b49-e970b46c0171" providerId="ADAL" clId="{6904EDF8-0533-46FC-A3BA-3E66D8033BEE}" dt="2022-08-30T05:52:53.035" v="5684" actId="47"/>
        <pc:sldMkLst>
          <pc:docMk/>
          <pc:sldMk cId="4005157592" sldId="796"/>
        </pc:sldMkLst>
      </pc:sldChg>
      <pc:sldChg chg="del">
        <pc:chgData name="Choi Yong Seok" userId="29ea6c4f-dc10-4b17-9b49-e970b46c0171" providerId="ADAL" clId="{6904EDF8-0533-46FC-A3BA-3E66D8033BEE}" dt="2022-08-30T05:52:48.075" v="5683" actId="47"/>
        <pc:sldMkLst>
          <pc:docMk/>
          <pc:sldMk cId="3133577856" sldId="797"/>
        </pc:sldMkLst>
      </pc:sldChg>
      <pc:sldChg chg="del">
        <pc:chgData name="Choi Yong Seok" userId="29ea6c4f-dc10-4b17-9b49-e970b46c0171" providerId="ADAL" clId="{6904EDF8-0533-46FC-A3BA-3E66D8033BEE}" dt="2022-08-30T05:52:45.904" v="5682" actId="47"/>
        <pc:sldMkLst>
          <pc:docMk/>
          <pc:sldMk cId="2127903381" sldId="798"/>
        </pc:sldMkLst>
      </pc:sldChg>
      <pc:sldChg chg="del">
        <pc:chgData name="Choi Yong Seok" userId="29ea6c4f-dc10-4b17-9b49-e970b46c0171" providerId="ADAL" clId="{6904EDF8-0533-46FC-A3BA-3E66D8033BEE}" dt="2022-08-30T05:52:40.405" v="5680" actId="47"/>
        <pc:sldMkLst>
          <pc:docMk/>
          <pc:sldMk cId="3821601163" sldId="799"/>
        </pc:sldMkLst>
      </pc:sldChg>
      <pc:sldChg chg="del">
        <pc:chgData name="Choi Yong Seok" userId="29ea6c4f-dc10-4b17-9b49-e970b46c0171" providerId="ADAL" clId="{6904EDF8-0533-46FC-A3BA-3E66D8033BEE}" dt="2022-08-30T05:52:40.405" v="5680" actId="47"/>
        <pc:sldMkLst>
          <pc:docMk/>
          <pc:sldMk cId="662231902" sldId="800"/>
        </pc:sldMkLst>
      </pc:sldChg>
      <pc:sldChg chg="del">
        <pc:chgData name="Choi Yong Seok" userId="29ea6c4f-dc10-4b17-9b49-e970b46c0171" providerId="ADAL" clId="{6904EDF8-0533-46FC-A3BA-3E66D8033BEE}" dt="2022-08-30T05:52:40.405" v="5680" actId="47"/>
        <pc:sldMkLst>
          <pc:docMk/>
          <pc:sldMk cId="3638667993" sldId="802"/>
        </pc:sldMkLst>
      </pc:sldChg>
      <pc:sldChg chg="del">
        <pc:chgData name="Choi Yong Seok" userId="29ea6c4f-dc10-4b17-9b49-e970b46c0171" providerId="ADAL" clId="{6904EDF8-0533-46FC-A3BA-3E66D8033BEE}" dt="2022-08-30T05:52:40.405" v="5680" actId="47"/>
        <pc:sldMkLst>
          <pc:docMk/>
          <pc:sldMk cId="1090663290" sldId="803"/>
        </pc:sldMkLst>
      </pc:sldChg>
      <pc:sldChg chg="del">
        <pc:chgData name="Choi Yong Seok" userId="29ea6c4f-dc10-4b17-9b49-e970b46c0171" providerId="ADAL" clId="{6904EDF8-0533-46FC-A3BA-3E66D8033BEE}" dt="2022-08-30T05:52:53.035" v="5684" actId="47"/>
        <pc:sldMkLst>
          <pc:docMk/>
          <pc:sldMk cId="467432486" sldId="804"/>
        </pc:sldMkLst>
      </pc:sldChg>
      <pc:sldChg chg="del">
        <pc:chgData name="Choi Yong Seok" userId="29ea6c4f-dc10-4b17-9b49-e970b46c0171" providerId="ADAL" clId="{6904EDF8-0533-46FC-A3BA-3E66D8033BEE}" dt="2022-08-30T05:52:53.035" v="5684" actId="47"/>
        <pc:sldMkLst>
          <pc:docMk/>
          <pc:sldMk cId="3644515025" sldId="805"/>
        </pc:sldMkLst>
      </pc:sldChg>
      <pc:sldChg chg="addSp delSp modSp add mod">
        <pc:chgData name="Choi Yong Seok" userId="29ea6c4f-dc10-4b17-9b49-e970b46c0171" providerId="ADAL" clId="{6904EDF8-0533-46FC-A3BA-3E66D8033BEE}" dt="2022-08-30T05:18:38.305" v="4600" actId="207"/>
        <pc:sldMkLst>
          <pc:docMk/>
          <pc:sldMk cId="3764437594" sldId="806"/>
        </pc:sldMkLst>
        <pc:spChg chg="del">
          <ac:chgData name="Choi Yong Seok" userId="29ea6c4f-dc10-4b17-9b49-e970b46c0171" providerId="ADAL" clId="{6904EDF8-0533-46FC-A3BA-3E66D8033BEE}" dt="2022-08-30T04:48:55.278" v="2151" actId="478"/>
          <ac:spMkLst>
            <pc:docMk/>
            <pc:sldMk cId="3764437594" sldId="806"/>
            <ac:spMk id="3" creationId="{AF883A52-735F-F384-9DB7-00BDFCDEBEE5}"/>
          </ac:spMkLst>
        </pc:spChg>
        <pc:spChg chg="mod">
          <ac:chgData name="Choi Yong Seok" userId="29ea6c4f-dc10-4b17-9b49-e970b46c0171" providerId="ADAL" clId="{6904EDF8-0533-46FC-A3BA-3E66D8033BEE}" dt="2022-08-30T04:48:52.101" v="2149" actId="14100"/>
          <ac:spMkLst>
            <pc:docMk/>
            <pc:sldMk cId="3764437594" sldId="806"/>
            <ac:spMk id="5" creationId="{D9BE0BE4-B25F-7959-3245-B484ECCDCF0B}"/>
          </ac:spMkLst>
        </pc:spChg>
        <pc:spChg chg="add mod">
          <ac:chgData name="Choi Yong Seok" userId="29ea6c4f-dc10-4b17-9b49-e970b46c0171" providerId="ADAL" clId="{6904EDF8-0533-46FC-A3BA-3E66D8033BEE}" dt="2022-08-30T05:18:38.305" v="4600" actId="207"/>
          <ac:spMkLst>
            <pc:docMk/>
            <pc:sldMk cId="3764437594" sldId="806"/>
            <ac:spMk id="8" creationId="{AD5598B7-E0A8-16EE-ED4F-542ADB93A158}"/>
          </ac:spMkLst>
        </pc:spChg>
        <pc:spChg chg="del">
          <ac:chgData name="Choi Yong Seok" userId="29ea6c4f-dc10-4b17-9b49-e970b46c0171" providerId="ADAL" clId="{6904EDF8-0533-46FC-A3BA-3E66D8033BEE}" dt="2022-08-30T04:48:56.506" v="2152" actId="478"/>
          <ac:spMkLst>
            <pc:docMk/>
            <pc:sldMk cId="3764437594" sldId="806"/>
            <ac:spMk id="10" creationId="{D2FE60A7-5F4E-6ADE-2378-13B62B26ED23}"/>
          </ac:spMkLst>
        </pc:spChg>
        <pc:spChg chg="del">
          <ac:chgData name="Choi Yong Seok" userId="29ea6c4f-dc10-4b17-9b49-e970b46c0171" providerId="ADAL" clId="{6904EDF8-0533-46FC-A3BA-3E66D8033BEE}" dt="2022-08-30T04:48:56.506" v="2152" actId="478"/>
          <ac:spMkLst>
            <pc:docMk/>
            <pc:sldMk cId="3764437594" sldId="806"/>
            <ac:spMk id="12" creationId="{4AC6801B-EED2-1B32-8350-68F42C6206A8}"/>
          </ac:spMkLst>
        </pc:spChg>
        <pc:spChg chg="add mod">
          <ac:chgData name="Choi Yong Seok" userId="29ea6c4f-dc10-4b17-9b49-e970b46c0171" providerId="ADAL" clId="{6904EDF8-0533-46FC-A3BA-3E66D8033BEE}" dt="2022-08-30T05:18:35.464" v="4599" actId="207"/>
          <ac:spMkLst>
            <pc:docMk/>
            <pc:sldMk cId="3764437594" sldId="806"/>
            <ac:spMk id="13" creationId="{8116D5E7-56D7-8956-CF39-A7591BE9741F}"/>
          </ac:spMkLst>
        </pc:spChg>
        <pc:spChg chg="add mod">
          <ac:chgData name="Choi Yong Seok" userId="29ea6c4f-dc10-4b17-9b49-e970b46c0171" providerId="ADAL" clId="{6904EDF8-0533-46FC-A3BA-3E66D8033BEE}" dt="2022-08-30T05:18:32.663" v="4598" actId="207"/>
          <ac:spMkLst>
            <pc:docMk/>
            <pc:sldMk cId="3764437594" sldId="806"/>
            <ac:spMk id="14" creationId="{9EA47EE5-6128-1417-7188-A6072827E62C}"/>
          </ac:spMkLst>
        </pc:spChg>
        <pc:picChg chg="add mod">
          <ac:chgData name="Choi Yong Seok" userId="29ea6c4f-dc10-4b17-9b49-e970b46c0171" providerId="ADAL" clId="{6904EDF8-0533-46FC-A3BA-3E66D8033BEE}" dt="2022-08-30T04:49:03.664" v="2154" actId="1076"/>
          <ac:picMkLst>
            <pc:docMk/>
            <pc:sldMk cId="3764437594" sldId="806"/>
            <ac:picMk id="7" creationId="{181E0E48-2C6D-49D3-2D79-A3359E5AE523}"/>
          </ac:picMkLst>
        </pc:picChg>
        <pc:picChg chg="del">
          <ac:chgData name="Choi Yong Seok" userId="29ea6c4f-dc10-4b17-9b49-e970b46c0171" providerId="ADAL" clId="{6904EDF8-0533-46FC-A3BA-3E66D8033BEE}" dt="2022-08-30T04:48:53.850" v="2150" actId="478"/>
          <ac:picMkLst>
            <pc:docMk/>
            <pc:sldMk cId="3764437594" sldId="806"/>
            <ac:picMk id="9" creationId="{6B2BD93F-9B0C-2B40-0F52-B37B506F1ED2}"/>
          </ac:picMkLst>
        </pc:picChg>
      </pc:sldChg>
      <pc:sldChg chg="modSp add mod">
        <pc:chgData name="Choi Yong Seok" userId="29ea6c4f-dc10-4b17-9b49-e970b46c0171" providerId="ADAL" clId="{6904EDF8-0533-46FC-A3BA-3E66D8033BEE}" dt="2022-08-30T05:00:41.413" v="4131"/>
        <pc:sldMkLst>
          <pc:docMk/>
          <pc:sldMk cId="824455945" sldId="807"/>
        </pc:sldMkLst>
        <pc:spChg chg="mod">
          <ac:chgData name="Choi Yong Seok" userId="29ea6c4f-dc10-4b17-9b49-e970b46c0171" providerId="ADAL" clId="{6904EDF8-0533-46FC-A3BA-3E66D8033BEE}" dt="2022-08-30T05:00:41.413" v="4131"/>
          <ac:spMkLst>
            <pc:docMk/>
            <pc:sldMk cId="824455945" sldId="807"/>
            <ac:spMk id="3" creationId="{AF883A52-735F-F384-9DB7-00BDFCDEBEE5}"/>
          </ac:spMkLst>
        </pc:spChg>
      </pc:sldChg>
      <pc:sldChg chg="addSp delSp modSp add mod">
        <pc:chgData name="Choi Yong Seok" userId="29ea6c4f-dc10-4b17-9b49-e970b46c0171" providerId="ADAL" clId="{6904EDF8-0533-46FC-A3BA-3E66D8033BEE}" dt="2022-08-30T06:03:22.021" v="6408" actId="20577"/>
        <pc:sldMkLst>
          <pc:docMk/>
          <pc:sldMk cId="3452623526" sldId="808"/>
        </pc:sldMkLst>
        <pc:spChg chg="del">
          <ac:chgData name="Choi Yong Seok" userId="29ea6c4f-dc10-4b17-9b49-e970b46c0171" providerId="ADAL" clId="{6904EDF8-0533-46FC-A3BA-3E66D8033BEE}" dt="2022-08-30T05:02:55.478" v="4155" actId="478"/>
          <ac:spMkLst>
            <pc:docMk/>
            <pc:sldMk cId="3452623526" sldId="808"/>
            <ac:spMk id="3" creationId="{AF883A52-735F-F384-9DB7-00BDFCDEBEE5}"/>
          </ac:spMkLst>
        </pc:spChg>
        <pc:spChg chg="mod">
          <ac:chgData name="Choi Yong Seok" userId="29ea6c4f-dc10-4b17-9b49-e970b46c0171" providerId="ADAL" clId="{6904EDF8-0533-46FC-A3BA-3E66D8033BEE}" dt="2022-08-30T05:02:49.316" v="4154" actId="20577"/>
          <ac:spMkLst>
            <pc:docMk/>
            <pc:sldMk cId="3452623526" sldId="808"/>
            <ac:spMk id="4" creationId="{00000000-0000-0000-0000-000000000000}"/>
          </ac:spMkLst>
        </pc:spChg>
        <pc:spChg chg="add mod">
          <ac:chgData name="Choi Yong Seok" userId="29ea6c4f-dc10-4b17-9b49-e970b46c0171" providerId="ADAL" clId="{6904EDF8-0533-46FC-A3BA-3E66D8033BEE}" dt="2022-08-30T05:03:01.002" v="4167" actId="20577"/>
          <ac:spMkLst>
            <pc:docMk/>
            <pc:sldMk cId="3452623526" sldId="808"/>
            <ac:spMk id="5" creationId="{C6EFE192-4769-C67A-C462-BAF44B1CE30F}"/>
          </ac:spMkLst>
        </pc:spChg>
        <pc:spChg chg="add mod">
          <ac:chgData name="Choi Yong Seok" userId="29ea6c4f-dc10-4b17-9b49-e970b46c0171" providerId="ADAL" clId="{6904EDF8-0533-46FC-A3BA-3E66D8033BEE}" dt="2022-08-30T05:12:59.658" v="4489" actId="1076"/>
          <ac:spMkLst>
            <pc:docMk/>
            <pc:sldMk cId="3452623526" sldId="808"/>
            <ac:spMk id="6" creationId="{9C2CAEBB-D7C2-D797-0D19-29F3B14ADD6D}"/>
          </ac:spMkLst>
        </pc:spChg>
        <pc:spChg chg="add mod">
          <ac:chgData name="Choi Yong Seok" userId="29ea6c4f-dc10-4b17-9b49-e970b46c0171" providerId="ADAL" clId="{6904EDF8-0533-46FC-A3BA-3E66D8033BEE}" dt="2022-08-30T05:13:03.757" v="4490" actId="1076"/>
          <ac:spMkLst>
            <pc:docMk/>
            <pc:sldMk cId="3452623526" sldId="808"/>
            <ac:spMk id="7" creationId="{0D87EDDA-5641-51ED-E283-B1D2462262D5}"/>
          </ac:spMkLst>
        </pc:spChg>
        <pc:spChg chg="add mod">
          <ac:chgData name="Choi Yong Seok" userId="29ea6c4f-dc10-4b17-9b49-e970b46c0171" providerId="ADAL" clId="{6904EDF8-0533-46FC-A3BA-3E66D8033BEE}" dt="2022-08-30T05:04:55.141" v="4209" actId="20577"/>
          <ac:spMkLst>
            <pc:docMk/>
            <pc:sldMk cId="3452623526" sldId="808"/>
            <ac:spMk id="8" creationId="{B22723A9-A912-F8A1-AA97-35449A60E605}"/>
          </ac:spMkLst>
        </pc:spChg>
        <pc:spChg chg="add mod">
          <ac:chgData name="Choi Yong Seok" userId="29ea6c4f-dc10-4b17-9b49-e970b46c0171" providerId="ADAL" clId="{6904EDF8-0533-46FC-A3BA-3E66D8033BEE}" dt="2022-08-30T05:05:34.719" v="4266" actId="1076"/>
          <ac:spMkLst>
            <pc:docMk/>
            <pc:sldMk cId="3452623526" sldId="808"/>
            <ac:spMk id="9" creationId="{52B639E2-31B0-4B86-3ECA-0CB3F58E3526}"/>
          </ac:spMkLst>
        </pc:spChg>
        <pc:spChg chg="add mod">
          <ac:chgData name="Choi Yong Seok" userId="29ea6c4f-dc10-4b17-9b49-e970b46c0171" providerId="ADAL" clId="{6904EDF8-0533-46FC-A3BA-3E66D8033BEE}" dt="2022-08-30T06:03:22.021" v="6408" actId="20577"/>
          <ac:spMkLst>
            <pc:docMk/>
            <pc:sldMk cId="3452623526" sldId="808"/>
            <ac:spMk id="10" creationId="{5A1214C2-24AB-2CFC-EAD5-F1794A9AAAED}"/>
          </ac:spMkLst>
        </pc:spChg>
        <pc:spChg chg="add mod">
          <ac:chgData name="Choi Yong Seok" userId="29ea6c4f-dc10-4b17-9b49-e970b46c0171" providerId="ADAL" clId="{6904EDF8-0533-46FC-A3BA-3E66D8033BEE}" dt="2022-08-30T05:13:06.035" v="4493" actId="20577"/>
          <ac:spMkLst>
            <pc:docMk/>
            <pc:sldMk cId="3452623526" sldId="808"/>
            <ac:spMk id="12" creationId="{AB13022E-6E32-3226-AA77-EC798424F74E}"/>
          </ac:spMkLst>
        </pc:spChg>
        <pc:spChg chg="add mod">
          <ac:chgData name="Choi Yong Seok" userId="29ea6c4f-dc10-4b17-9b49-e970b46c0171" providerId="ADAL" clId="{6904EDF8-0533-46FC-A3BA-3E66D8033BEE}" dt="2022-08-30T05:13:16.793" v="4496" actId="1076"/>
          <ac:spMkLst>
            <pc:docMk/>
            <pc:sldMk cId="3452623526" sldId="808"/>
            <ac:spMk id="13" creationId="{41B57686-BD7B-0710-D685-EF42C454D0C0}"/>
          </ac:spMkLst>
        </pc:spChg>
        <pc:spChg chg="add mod">
          <ac:chgData name="Choi Yong Seok" userId="29ea6c4f-dc10-4b17-9b49-e970b46c0171" providerId="ADAL" clId="{6904EDF8-0533-46FC-A3BA-3E66D8033BEE}" dt="2022-08-30T05:14:00.105" v="4516" actId="403"/>
          <ac:spMkLst>
            <pc:docMk/>
            <pc:sldMk cId="3452623526" sldId="808"/>
            <ac:spMk id="14" creationId="{0F606BC9-508A-E6FB-F922-BA4E4E4BB6B8}"/>
          </ac:spMkLst>
        </pc:spChg>
        <pc:spChg chg="add mod">
          <ac:chgData name="Choi Yong Seok" userId="29ea6c4f-dc10-4b17-9b49-e970b46c0171" providerId="ADAL" clId="{6904EDF8-0533-46FC-A3BA-3E66D8033BEE}" dt="2022-08-30T05:14:00.105" v="4516" actId="403"/>
          <ac:spMkLst>
            <pc:docMk/>
            <pc:sldMk cId="3452623526" sldId="808"/>
            <ac:spMk id="15" creationId="{9688E804-585E-AB83-2210-4F918F1309CE}"/>
          </ac:spMkLst>
        </pc:spChg>
        <pc:spChg chg="add mod">
          <ac:chgData name="Choi Yong Seok" userId="29ea6c4f-dc10-4b17-9b49-e970b46c0171" providerId="ADAL" clId="{6904EDF8-0533-46FC-A3BA-3E66D8033BEE}" dt="2022-08-30T05:14:25.880" v="4543" actId="403"/>
          <ac:spMkLst>
            <pc:docMk/>
            <pc:sldMk cId="3452623526" sldId="808"/>
            <ac:spMk id="16" creationId="{672D04E6-4454-5049-5BA3-8094E74DC5C0}"/>
          </ac:spMkLst>
        </pc:spChg>
        <pc:picChg chg="add mod">
          <ac:chgData name="Choi Yong Seok" userId="29ea6c4f-dc10-4b17-9b49-e970b46c0171" providerId="ADAL" clId="{6904EDF8-0533-46FC-A3BA-3E66D8033BEE}" dt="2022-08-30T05:12:46.633" v="4486" actId="1076"/>
          <ac:picMkLst>
            <pc:docMk/>
            <pc:sldMk cId="3452623526" sldId="808"/>
            <ac:picMk id="1026" creationId="{6A3BF4CC-FA4D-4BE7-9846-A9C3C8C47FD8}"/>
          </ac:picMkLst>
        </pc:picChg>
        <pc:picChg chg="add del">
          <ac:chgData name="Choi Yong Seok" userId="29ea6c4f-dc10-4b17-9b49-e970b46c0171" providerId="ADAL" clId="{6904EDF8-0533-46FC-A3BA-3E66D8033BEE}" dt="2022-08-30T05:03:45.214" v="4177"/>
          <ac:picMkLst>
            <pc:docMk/>
            <pc:sldMk cId="3452623526" sldId="808"/>
            <ac:picMk id="1028" creationId="{14205D13-671A-9351-7BC8-4819D4AA2DE5}"/>
          </ac:picMkLst>
        </pc:picChg>
      </pc:sldChg>
      <pc:sldChg chg="addSp delSp modSp add mod">
        <pc:chgData name="Choi Yong Seok" userId="29ea6c4f-dc10-4b17-9b49-e970b46c0171" providerId="ADAL" clId="{6904EDF8-0533-46FC-A3BA-3E66D8033BEE}" dt="2022-08-30T05:21:44.813" v="4717"/>
        <pc:sldMkLst>
          <pc:docMk/>
          <pc:sldMk cId="245849011" sldId="809"/>
        </pc:sldMkLst>
        <pc:spChg chg="add del mod">
          <ac:chgData name="Choi Yong Seok" userId="29ea6c4f-dc10-4b17-9b49-e970b46c0171" providerId="ADAL" clId="{6904EDF8-0533-46FC-A3BA-3E66D8033BEE}" dt="2022-08-30T05:18:23.488" v="4597" actId="478"/>
          <ac:spMkLst>
            <pc:docMk/>
            <pc:sldMk cId="245849011" sldId="809"/>
            <ac:spMk id="3" creationId="{77555384-539E-DD52-2919-1A3D040CE685}"/>
          </ac:spMkLst>
        </pc:spChg>
        <pc:spChg chg="mod">
          <ac:chgData name="Choi Yong Seok" userId="29ea6c4f-dc10-4b17-9b49-e970b46c0171" providerId="ADAL" clId="{6904EDF8-0533-46FC-A3BA-3E66D8033BEE}" dt="2022-08-30T05:21:44.813" v="4717"/>
          <ac:spMkLst>
            <pc:docMk/>
            <pc:sldMk cId="245849011" sldId="809"/>
            <ac:spMk id="4" creationId="{00000000-0000-0000-0000-000000000000}"/>
          </ac:spMkLst>
        </pc:spChg>
        <pc:spChg chg="mod">
          <ac:chgData name="Choi Yong Seok" userId="29ea6c4f-dc10-4b17-9b49-e970b46c0171" providerId="ADAL" clId="{6904EDF8-0533-46FC-A3BA-3E66D8033BEE}" dt="2022-08-30T05:14:38.491" v="4583" actId="20577"/>
          <ac:spMkLst>
            <pc:docMk/>
            <pc:sldMk cId="245849011" sldId="809"/>
            <ac:spMk id="5" creationId="{C6EFE192-4769-C67A-C462-BAF44B1CE30F}"/>
          </ac:spMkLst>
        </pc:spChg>
        <pc:spChg chg="del">
          <ac:chgData name="Choi Yong Seok" userId="29ea6c4f-dc10-4b17-9b49-e970b46c0171" providerId="ADAL" clId="{6904EDF8-0533-46FC-A3BA-3E66D8033BEE}" dt="2022-08-30T05:07:06.351" v="4335" actId="478"/>
          <ac:spMkLst>
            <pc:docMk/>
            <pc:sldMk cId="245849011" sldId="809"/>
            <ac:spMk id="6" creationId="{9C2CAEBB-D7C2-D797-0D19-29F3B14ADD6D}"/>
          </ac:spMkLst>
        </pc:spChg>
        <pc:spChg chg="del">
          <ac:chgData name="Choi Yong Seok" userId="29ea6c4f-dc10-4b17-9b49-e970b46c0171" providerId="ADAL" clId="{6904EDF8-0533-46FC-A3BA-3E66D8033BEE}" dt="2022-08-30T05:07:04.890" v="4334" actId="478"/>
          <ac:spMkLst>
            <pc:docMk/>
            <pc:sldMk cId="245849011" sldId="809"/>
            <ac:spMk id="7" creationId="{0D87EDDA-5641-51ED-E283-B1D2462262D5}"/>
          </ac:spMkLst>
        </pc:spChg>
        <pc:spChg chg="del">
          <ac:chgData name="Choi Yong Seok" userId="29ea6c4f-dc10-4b17-9b49-e970b46c0171" providerId="ADAL" clId="{6904EDF8-0533-46FC-A3BA-3E66D8033BEE}" dt="2022-08-30T05:07:04.890" v="4334" actId="478"/>
          <ac:spMkLst>
            <pc:docMk/>
            <pc:sldMk cId="245849011" sldId="809"/>
            <ac:spMk id="8" creationId="{B22723A9-A912-F8A1-AA97-35449A60E605}"/>
          </ac:spMkLst>
        </pc:spChg>
        <pc:spChg chg="del">
          <ac:chgData name="Choi Yong Seok" userId="29ea6c4f-dc10-4b17-9b49-e970b46c0171" providerId="ADAL" clId="{6904EDF8-0533-46FC-A3BA-3E66D8033BEE}" dt="2022-08-30T05:07:04.890" v="4334" actId="478"/>
          <ac:spMkLst>
            <pc:docMk/>
            <pc:sldMk cId="245849011" sldId="809"/>
            <ac:spMk id="9" creationId="{52B639E2-31B0-4B86-3ECA-0CB3F58E3526}"/>
          </ac:spMkLst>
        </pc:spChg>
        <pc:spChg chg="del">
          <ac:chgData name="Choi Yong Seok" userId="29ea6c4f-dc10-4b17-9b49-e970b46c0171" providerId="ADAL" clId="{6904EDF8-0533-46FC-A3BA-3E66D8033BEE}" dt="2022-08-30T05:07:04.890" v="4334" actId="478"/>
          <ac:spMkLst>
            <pc:docMk/>
            <pc:sldMk cId="245849011" sldId="809"/>
            <ac:spMk id="10" creationId="{5A1214C2-24AB-2CFC-EAD5-F1794A9AAAED}"/>
          </ac:spMkLst>
        </pc:spChg>
        <pc:spChg chg="add del mod">
          <ac:chgData name="Choi Yong Seok" userId="29ea6c4f-dc10-4b17-9b49-e970b46c0171" providerId="ADAL" clId="{6904EDF8-0533-46FC-A3BA-3E66D8033BEE}" dt="2022-08-30T05:09:48.761" v="4453"/>
          <ac:spMkLst>
            <pc:docMk/>
            <pc:sldMk cId="245849011" sldId="809"/>
            <ac:spMk id="12" creationId="{F572660A-986B-EBC0-912E-BEA6E388AEC8}"/>
          </ac:spMkLst>
        </pc:spChg>
        <pc:spChg chg="add mod">
          <ac:chgData name="Choi Yong Seok" userId="29ea6c4f-dc10-4b17-9b49-e970b46c0171" providerId="ADAL" clId="{6904EDF8-0533-46FC-A3BA-3E66D8033BEE}" dt="2022-08-30T05:18:56.238" v="4604" actId="207"/>
          <ac:spMkLst>
            <pc:docMk/>
            <pc:sldMk cId="245849011" sldId="809"/>
            <ac:spMk id="14" creationId="{E4FD2BA7-789B-3CAA-09FB-5CB118BD7431}"/>
          </ac:spMkLst>
        </pc:spChg>
        <pc:spChg chg="add mod">
          <ac:chgData name="Choi Yong Seok" userId="29ea6c4f-dc10-4b17-9b49-e970b46c0171" providerId="ADAL" clId="{6904EDF8-0533-46FC-A3BA-3E66D8033BEE}" dt="2022-08-30T05:18:53.776" v="4603" actId="207"/>
          <ac:spMkLst>
            <pc:docMk/>
            <pc:sldMk cId="245849011" sldId="809"/>
            <ac:spMk id="15" creationId="{E9A84EC9-115D-C824-E8A4-46587EA9B834}"/>
          </ac:spMkLst>
        </pc:spChg>
        <pc:spChg chg="add mod">
          <ac:chgData name="Choi Yong Seok" userId="29ea6c4f-dc10-4b17-9b49-e970b46c0171" providerId="ADAL" clId="{6904EDF8-0533-46FC-A3BA-3E66D8033BEE}" dt="2022-08-30T05:18:51.011" v="4602" actId="207"/>
          <ac:spMkLst>
            <pc:docMk/>
            <pc:sldMk cId="245849011" sldId="809"/>
            <ac:spMk id="16" creationId="{F4FDA25C-A675-5504-E9D1-A7096B0AE902}"/>
          </ac:spMkLst>
        </pc:spChg>
        <pc:spChg chg="add mod">
          <ac:chgData name="Choi Yong Seok" userId="29ea6c4f-dc10-4b17-9b49-e970b46c0171" providerId="ADAL" clId="{6904EDF8-0533-46FC-A3BA-3E66D8033BEE}" dt="2022-08-30T05:19:59.830" v="4656" actId="404"/>
          <ac:spMkLst>
            <pc:docMk/>
            <pc:sldMk cId="245849011" sldId="809"/>
            <ac:spMk id="17" creationId="{AC23287A-E84D-897A-BE97-D91DBD81BC7E}"/>
          </ac:spMkLst>
        </pc:spChg>
        <pc:spChg chg="add mod">
          <ac:chgData name="Choi Yong Seok" userId="29ea6c4f-dc10-4b17-9b49-e970b46c0171" providerId="ADAL" clId="{6904EDF8-0533-46FC-A3BA-3E66D8033BEE}" dt="2022-08-30T05:21:03.641" v="4707" actId="21"/>
          <ac:spMkLst>
            <pc:docMk/>
            <pc:sldMk cId="245849011" sldId="809"/>
            <ac:spMk id="18" creationId="{F3A60E62-8253-AEA0-9576-143616F71BD9}"/>
          </ac:spMkLst>
        </pc:spChg>
        <pc:spChg chg="add del">
          <ac:chgData name="Choi Yong Seok" userId="29ea6c4f-dc10-4b17-9b49-e970b46c0171" providerId="ADAL" clId="{6904EDF8-0533-46FC-A3BA-3E66D8033BEE}" dt="2022-08-30T05:21:07.334" v="4711" actId="22"/>
          <ac:spMkLst>
            <pc:docMk/>
            <pc:sldMk cId="245849011" sldId="809"/>
            <ac:spMk id="20" creationId="{51FECA80-7E34-9FA5-526A-0A7EE0ABFFE4}"/>
          </ac:spMkLst>
        </pc:spChg>
        <pc:spChg chg="add mod">
          <ac:chgData name="Choi Yong Seok" userId="29ea6c4f-dc10-4b17-9b49-e970b46c0171" providerId="ADAL" clId="{6904EDF8-0533-46FC-A3BA-3E66D8033BEE}" dt="2022-08-30T05:21:24.148" v="4716" actId="113"/>
          <ac:spMkLst>
            <pc:docMk/>
            <pc:sldMk cId="245849011" sldId="809"/>
            <ac:spMk id="22" creationId="{2D22421B-CDA7-5B90-5E16-CAF5F998992A}"/>
          </ac:spMkLst>
        </pc:spChg>
        <pc:picChg chg="add mod">
          <ac:chgData name="Choi Yong Seok" userId="29ea6c4f-dc10-4b17-9b49-e970b46c0171" providerId="ADAL" clId="{6904EDF8-0533-46FC-A3BA-3E66D8033BEE}" dt="2022-08-30T05:18:45.417" v="4601"/>
          <ac:picMkLst>
            <pc:docMk/>
            <pc:sldMk cId="245849011" sldId="809"/>
            <ac:picMk id="13" creationId="{62B86700-5CD8-DF5A-98D1-07C7A21D660B}"/>
          </ac:picMkLst>
        </pc:picChg>
        <pc:picChg chg="del">
          <ac:chgData name="Choi Yong Seok" userId="29ea6c4f-dc10-4b17-9b49-e970b46c0171" providerId="ADAL" clId="{6904EDF8-0533-46FC-A3BA-3E66D8033BEE}" dt="2022-08-30T05:07:00.906" v="4333" actId="478"/>
          <ac:picMkLst>
            <pc:docMk/>
            <pc:sldMk cId="245849011" sldId="809"/>
            <ac:picMk id="1026" creationId="{6A3BF4CC-FA4D-4BE7-9846-A9C3C8C47FD8}"/>
          </ac:picMkLst>
        </pc:picChg>
      </pc:sldChg>
      <pc:sldChg chg="addSp delSp modSp add mod">
        <pc:chgData name="Choi Yong Seok" userId="29ea6c4f-dc10-4b17-9b49-e970b46c0171" providerId="ADAL" clId="{6904EDF8-0533-46FC-A3BA-3E66D8033BEE}" dt="2022-08-30T05:50:30.147" v="5678" actId="1035"/>
        <pc:sldMkLst>
          <pc:docMk/>
          <pc:sldMk cId="1980904181" sldId="810"/>
        </pc:sldMkLst>
        <pc:spChg chg="add mod">
          <ac:chgData name="Choi Yong Seok" userId="29ea6c4f-dc10-4b17-9b49-e970b46c0171" providerId="ADAL" clId="{6904EDF8-0533-46FC-A3BA-3E66D8033BEE}" dt="2022-08-30T05:47:16.039" v="5510" actId="6549"/>
          <ac:spMkLst>
            <pc:docMk/>
            <pc:sldMk cId="1980904181" sldId="810"/>
            <ac:spMk id="3" creationId="{09F23496-5147-D10A-5CAF-66B8D9183223}"/>
          </ac:spMkLst>
        </pc:spChg>
        <pc:spChg chg="mod">
          <ac:chgData name="Choi Yong Seok" userId="29ea6c4f-dc10-4b17-9b49-e970b46c0171" providerId="ADAL" clId="{6904EDF8-0533-46FC-A3BA-3E66D8033BEE}" dt="2022-08-30T05:22:23.177" v="4724" actId="20577"/>
          <ac:spMkLst>
            <pc:docMk/>
            <pc:sldMk cId="1980904181" sldId="810"/>
            <ac:spMk id="4" creationId="{00000000-0000-0000-0000-000000000000}"/>
          </ac:spMkLst>
        </pc:spChg>
        <pc:spChg chg="mod">
          <ac:chgData name="Choi Yong Seok" userId="29ea6c4f-dc10-4b17-9b49-e970b46c0171" providerId="ADAL" clId="{6904EDF8-0533-46FC-A3BA-3E66D8033BEE}" dt="2022-08-30T05:22:29.948" v="4751" actId="20577"/>
          <ac:spMkLst>
            <pc:docMk/>
            <pc:sldMk cId="1980904181" sldId="810"/>
            <ac:spMk id="5" creationId="{C6EFE192-4769-C67A-C462-BAF44B1CE30F}"/>
          </ac:spMkLst>
        </pc:spChg>
        <pc:spChg chg="add del mod">
          <ac:chgData name="Choi Yong Seok" userId="29ea6c4f-dc10-4b17-9b49-e970b46c0171" providerId="ADAL" clId="{6904EDF8-0533-46FC-A3BA-3E66D8033BEE}" dt="2022-08-30T05:39:13.042" v="5016" actId="478"/>
          <ac:spMkLst>
            <pc:docMk/>
            <pc:sldMk cId="1980904181" sldId="810"/>
            <ac:spMk id="6" creationId="{22FCA3D0-C5C9-7E1C-C45A-18B9F1160B09}"/>
          </ac:spMkLst>
        </pc:spChg>
        <pc:spChg chg="add mod">
          <ac:chgData name="Choi Yong Seok" userId="29ea6c4f-dc10-4b17-9b49-e970b46c0171" providerId="ADAL" clId="{6904EDF8-0533-46FC-A3BA-3E66D8033BEE}" dt="2022-08-30T05:46:40.319" v="5400" actId="1076"/>
          <ac:spMkLst>
            <pc:docMk/>
            <pc:sldMk cId="1980904181" sldId="810"/>
            <ac:spMk id="7" creationId="{C9754D6B-C637-E653-FF63-4E29F3A50E87}"/>
          </ac:spMkLst>
        </pc:spChg>
        <pc:spChg chg="add mod">
          <ac:chgData name="Choi Yong Seok" userId="29ea6c4f-dc10-4b17-9b49-e970b46c0171" providerId="ADAL" clId="{6904EDF8-0533-46FC-A3BA-3E66D8033BEE}" dt="2022-08-30T05:46:40.319" v="5400" actId="1076"/>
          <ac:spMkLst>
            <pc:docMk/>
            <pc:sldMk cId="1980904181" sldId="810"/>
            <ac:spMk id="8" creationId="{BAC89E3F-90E9-0C12-B78C-209D8824A6DD}"/>
          </ac:spMkLst>
        </pc:spChg>
        <pc:spChg chg="add mod">
          <ac:chgData name="Choi Yong Seok" userId="29ea6c4f-dc10-4b17-9b49-e970b46c0171" providerId="ADAL" clId="{6904EDF8-0533-46FC-A3BA-3E66D8033BEE}" dt="2022-08-30T05:46:40.319" v="5400" actId="1076"/>
          <ac:spMkLst>
            <pc:docMk/>
            <pc:sldMk cId="1980904181" sldId="810"/>
            <ac:spMk id="9" creationId="{4867B9D9-68FA-B9C4-B457-9904638FC825}"/>
          </ac:spMkLst>
        </pc:spChg>
        <pc:spChg chg="add mod">
          <ac:chgData name="Choi Yong Seok" userId="29ea6c4f-dc10-4b17-9b49-e970b46c0171" providerId="ADAL" clId="{6904EDF8-0533-46FC-A3BA-3E66D8033BEE}" dt="2022-08-30T05:48:25.987" v="5581" actId="1076"/>
          <ac:spMkLst>
            <pc:docMk/>
            <pc:sldMk cId="1980904181" sldId="810"/>
            <ac:spMk id="10" creationId="{2DD769B4-06EB-C301-58D6-E2B6D536D19A}"/>
          </ac:spMkLst>
        </pc:spChg>
        <pc:spChg chg="add mod">
          <ac:chgData name="Choi Yong Seok" userId="29ea6c4f-dc10-4b17-9b49-e970b46c0171" providerId="ADAL" clId="{6904EDF8-0533-46FC-A3BA-3E66D8033BEE}" dt="2022-08-30T05:49:42.757" v="5639" actId="1076"/>
          <ac:spMkLst>
            <pc:docMk/>
            <pc:sldMk cId="1980904181" sldId="810"/>
            <ac:spMk id="12" creationId="{02F3D97C-9802-8025-D0E5-486BDA00638A}"/>
          </ac:spMkLst>
        </pc:spChg>
        <pc:spChg chg="del">
          <ac:chgData name="Choi Yong Seok" userId="29ea6c4f-dc10-4b17-9b49-e970b46c0171" providerId="ADAL" clId="{6904EDF8-0533-46FC-A3BA-3E66D8033BEE}" dt="2022-08-30T05:22:33.338" v="4753" actId="478"/>
          <ac:spMkLst>
            <pc:docMk/>
            <pc:sldMk cId="1980904181" sldId="810"/>
            <ac:spMk id="14" creationId="{E4FD2BA7-789B-3CAA-09FB-5CB118BD7431}"/>
          </ac:spMkLst>
        </pc:spChg>
        <pc:spChg chg="del">
          <ac:chgData name="Choi Yong Seok" userId="29ea6c4f-dc10-4b17-9b49-e970b46c0171" providerId="ADAL" clId="{6904EDF8-0533-46FC-A3BA-3E66D8033BEE}" dt="2022-08-30T05:22:33.338" v="4753" actId="478"/>
          <ac:spMkLst>
            <pc:docMk/>
            <pc:sldMk cId="1980904181" sldId="810"/>
            <ac:spMk id="15" creationId="{E9A84EC9-115D-C824-E8A4-46587EA9B834}"/>
          </ac:spMkLst>
        </pc:spChg>
        <pc:spChg chg="del">
          <ac:chgData name="Choi Yong Seok" userId="29ea6c4f-dc10-4b17-9b49-e970b46c0171" providerId="ADAL" clId="{6904EDF8-0533-46FC-A3BA-3E66D8033BEE}" dt="2022-08-30T05:22:33.338" v="4753" actId="478"/>
          <ac:spMkLst>
            <pc:docMk/>
            <pc:sldMk cId="1980904181" sldId="810"/>
            <ac:spMk id="16" creationId="{F4FDA25C-A675-5504-E9D1-A7096B0AE902}"/>
          </ac:spMkLst>
        </pc:spChg>
        <pc:spChg chg="del">
          <ac:chgData name="Choi Yong Seok" userId="29ea6c4f-dc10-4b17-9b49-e970b46c0171" providerId="ADAL" clId="{6904EDF8-0533-46FC-A3BA-3E66D8033BEE}" dt="2022-08-30T05:22:33.338" v="4753" actId="478"/>
          <ac:spMkLst>
            <pc:docMk/>
            <pc:sldMk cId="1980904181" sldId="810"/>
            <ac:spMk id="17" creationId="{AC23287A-E84D-897A-BE97-D91DBD81BC7E}"/>
          </ac:spMkLst>
        </pc:spChg>
        <pc:spChg chg="del">
          <ac:chgData name="Choi Yong Seok" userId="29ea6c4f-dc10-4b17-9b49-e970b46c0171" providerId="ADAL" clId="{6904EDF8-0533-46FC-A3BA-3E66D8033BEE}" dt="2022-08-30T05:22:33.338" v="4753" actId="478"/>
          <ac:spMkLst>
            <pc:docMk/>
            <pc:sldMk cId="1980904181" sldId="810"/>
            <ac:spMk id="18" creationId="{F3A60E62-8253-AEA0-9576-143616F71BD9}"/>
          </ac:spMkLst>
        </pc:spChg>
        <pc:spChg chg="add mod">
          <ac:chgData name="Choi Yong Seok" userId="29ea6c4f-dc10-4b17-9b49-e970b46c0171" providerId="ADAL" clId="{6904EDF8-0533-46FC-A3BA-3E66D8033BEE}" dt="2022-08-30T05:50:30.147" v="5678" actId="1035"/>
          <ac:spMkLst>
            <pc:docMk/>
            <pc:sldMk cId="1980904181" sldId="810"/>
            <ac:spMk id="19" creationId="{8F35E8C3-C3D8-0DEA-6E7B-750BAF248A47}"/>
          </ac:spMkLst>
        </pc:spChg>
        <pc:spChg chg="del">
          <ac:chgData name="Choi Yong Seok" userId="29ea6c4f-dc10-4b17-9b49-e970b46c0171" providerId="ADAL" clId="{6904EDF8-0533-46FC-A3BA-3E66D8033BEE}" dt="2022-08-30T05:22:34.608" v="4754" actId="478"/>
          <ac:spMkLst>
            <pc:docMk/>
            <pc:sldMk cId="1980904181" sldId="810"/>
            <ac:spMk id="22" creationId="{2D22421B-CDA7-5B90-5E16-CAF5F998992A}"/>
          </ac:spMkLst>
        </pc:spChg>
        <pc:picChg chg="del">
          <ac:chgData name="Choi Yong Seok" userId="29ea6c4f-dc10-4b17-9b49-e970b46c0171" providerId="ADAL" clId="{6904EDF8-0533-46FC-A3BA-3E66D8033BEE}" dt="2022-08-30T05:22:31.099" v="4752" actId="478"/>
          <ac:picMkLst>
            <pc:docMk/>
            <pc:sldMk cId="1980904181" sldId="810"/>
            <ac:picMk id="13" creationId="{62B86700-5CD8-DF5A-98D1-07C7A21D660B}"/>
          </ac:picMkLst>
        </pc:picChg>
      </pc:sldChg>
      <pc:sldChg chg="addSp delSp modSp add mod">
        <pc:chgData name="Choi Yong Seok" userId="29ea6c4f-dc10-4b17-9b49-e970b46c0171" providerId="ADAL" clId="{6904EDF8-0533-46FC-A3BA-3E66D8033BEE}" dt="2022-08-30T06:03:41.596" v="6412" actId="478"/>
        <pc:sldMkLst>
          <pc:docMk/>
          <pc:sldMk cId="2713421833" sldId="811"/>
        </pc:sldMkLst>
        <pc:spChg chg="mod">
          <ac:chgData name="Choi Yong Seok" userId="29ea6c4f-dc10-4b17-9b49-e970b46c0171" providerId="ADAL" clId="{6904EDF8-0533-46FC-A3BA-3E66D8033BEE}" dt="2022-08-30T06:03:01.362" v="6404"/>
          <ac:spMkLst>
            <pc:docMk/>
            <pc:sldMk cId="2713421833" sldId="811"/>
            <ac:spMk id="3" creationId="{09F23496-5147-D10A-5CAF-66B8D9183223}"/>
          </ac:spMkLst>
        </pc:spChg>
        <pc:spChg chg="mod">
          <ac:chgData name="Choi Yong Seok" userId="29ea6c4f-dc10-4b17-9b49-e970b46c0171" providerId="ADAL" clId="{6904EDF8-0533-46FC-A3BA-3E66D8033BEE}" dt="2022-08-30T05:53:02.915" v="5713" actId="20577"/>
          <ac:spMkLst>
            <pc:docMk/>
            <pc:sldMk cId="2713421833" sldId="811"/>
            <ac:spMk id="5" creationId="{C6EFE192-4769-C67A-C462-BAF44B1CE30F}"/>
          </ac:spMkLst>
        </pc:spChg>
        <pc:spChg chg="add mod">
          <ac:chgData name="Choi Yong Seok" userId="29ea6c4f-dc10-4b17-9b49-e970b46c0171" providerId="ADAL" clId="{6904EDF8-0533-46FC-A3BA-3E66D8033BEE}" dt="2022-08-30T05:59:19.619" v="6086" actId="1076"/>
          <ac:spMkLst>
            <pc:docMk/>
            <pc:sldMk cId="2713421833" sldId="811"/>
            <ac:spMk id="6" creationId="{69366FFA-9E80-ED80-CE1B-125411D73E9F}"/>
          </ac:spMkLst>
        </pc:spChg>
        <pc:spChg chg="del">
          <ac:chgData name="Choi Yong Seok" userId="29ea6c4f-dc10-4b17-9b49-e970b46c0171" providerId="ADAL" clId="{6904EDF8-0533-46FC-A3BA-3E66D8033BEE}" dt="2022-08-30T05:55:42.283" v="5804" actId="478"/>
          <ac:spMkLst>
            <pc:docMk/>
            <pc:sldMk cId="2713421833" sldId="811"/>
            <ac:spMk id="7" creationId="{C9754D6B-C637-E653-FF63-4E29F3A50E87}"/>
          </ac:spMkLst>
        </pc:spChg>
        <pc:spChg chg="del">
          <ac:chgData name="Choi Yong Seok" userId="29ea6c4f-dc10-4b17-9b49-e970b46c0171" providerId="ADAL" clId="{6904EDF8-0533-46FC-A3BA-3E66D8033BEE}" dt="2022-08-30T05:55:42.283" v="5804" actId="478"/>
          <ac:spMkLst>
            <pc:docMk/>
            <pc:sldMk cId="2713421833" sldId="811"/>
            <ac:spMk id="8" creationId="{BAC89E3F-90E9-0C12-B78C-209D8824A6DD}"/>
          </ac:spMkLst>
        </pc:spChg>
        <pc:spChg chg="del">
          <ac:chgData name="Choi Yong Seok" userId="29ea6c4f-dc10-4b17-9b49-e970b46c0171" providerId="ADAL" clId="{6904EDF8-0533-46FC-A3BA-3E66D8033BEE}" dt="2022-08-30T05:55:42.283" v="5804" actId="478"/>
          <ac:spMkLst>
            <pc:docMk/>
            <pc:sldMk cId="2713421833" sldId="811"/>
            <ac:spMk id="9" creationId="{4867B9D9-68FA-B9C4-B457-9904638FC825}"/>
          </ac:spMkLst>
        </pc:spChg>
        <pc:spChg chg="del">
          <ac:chgData name="Choi Yong Seok" userId="29ea6c4f-dc10-4b17-9b49-e970b46c0171" providerId="ADAL" clId="{6904EDF8-0533-46FC-A3BA-3E66D8033BEE}" dt="2022-08-30T05:55:37.808" v="5802" actId="478"/>
          <ac:spMkLst>
            <pc:docMk/>
            <pc:sldMk cId="2713421833" sldId="811"/>
            <ac:spMk id="10" creationId="{2DD769B4-06EB-C301-58D6-E2B6D536D19A}"/>
          </ac:spMkLst>
        </pc:spChg>
        <pc:spChg chg="del">
          <ac:chgData name="Choi Yong Seok" userId="29ea6c4f-dc10-4b17-9b49-e970b46c0171" providerId="ADAL" clId="{6904EDF8-0533-46FC-A3BA-3E66D8033BEE}" dt="2022-08-30T05:55:37.808" v="5802" actId="478"/>
          <ac:spMkLst>
            <pc:docMk/>
            <pc:sldMk cId="2713421833" sldId="811"/>
            <ac:spMk id="12" creationId="{02F3D97C-9802-8025-D0E5-486BDA00638A}"/>
          </ac:spMkLst>
        </pc:spChg>
        <pc:spChg chg="add mod">
          <ac:chgData name="Choi Yong Seok" userId="29ea6c4f-dc10-4b17-9b49-e970b46c0171" providerId="ADAL" clId="{6904EDF8-0533-46FC-A3BA-3E66D8033BEE}" dt="2022-08-30T06:00:49.860" v="6234" actId="1035"/>
          <ac:spMkLst>
            <pc:docMk/>
            <pc:sldMk cId="2713421833" sldId="811"/>
            <ac:spMk id="13" creationId="{E1CD015F-D3C9-2512-6120-58BBDE08B085}"/>
          </ac:spMkLst>
        </pc:spChg>
        <pc:spChg chg="add mod">
          <ac:chgData name="Choi Yong Seok" userId="29ea6c4f-dc10-4b17-9b49-e970b46c0171" providerId="ADAL" clId="{6904EDF8-0533-46FC-A3BA-3E66D8033BEE}" dt="2022-08-30T06:00:49.860" v="6234" actId="1035"/>
          <ac:spMkLst>
            <pc:docMk/>
            <pc:sldMk cId="2713421833" sldId="811"/>
            <ac:spMk id="14" creationId="{DBB24406-DD3B-0F19-CEA6-385B55C0C746}"/>
          </ac:spMkLst>
        </pc:spChg>
        <pc:spChg chg="add mod">
          <ac:chgData name="Choi Yong Seok" userId="29ea6c4f-dc10-4b17-9b49-e970b46c0171" providerId="ADAL" clId="{6904EDF8-0533-46FC-A3BA-3E66D8033BEE}" dt="2022-08-30T06:00:49.860" v="6234" actId="1035"/>
          <ac:spMkLst>
            <pc:docMk/>
            <pc:sldMk cId="2713421833" sldId="811"/>
            <ac:spMk id="15" creationId="{32D009E0-DE0F-32FC-D898-375FEF095AF6}"/>
          </ac:spMkLst>
        </pc:spChg>
        <pc:spChg chg="add mod">
          <ac:chgData name="Choi Yong Seok" userId="29ea6c4f-dc10-4b17-9b49-e970b46c0171" providerId="ADAL" clId="{6904EDF8-0533-46FC-A3BA-3E66D8033BEE}" dt="2022-08-30T06:01:07.417" v="6269" actId="1076"/>
          <ac:spMkLst>
            <pc:docMk/>
            <pc:sldMk cId="2713421833" sldId="811"/>
            <ac:spMk id="16" creationId="{9ECB51EC-A921-7F10-4FBF-7D2733111BE2}"/>
          </ac:spMkLst>
        </pc:spChg>
        <pc:spChg chg="add del mod">
          <ac:chgData name="Choi Yong Seok" userId="29ea6c4f-dc10-4b17-9b49-e970b46c0171" providerId="ADAL" clId="{6904EDF8-0533-46FC-A3BA-3E66D8033BEE}" dt="2022-08-30T06:03:41.596" v="6412" actId="478"/>
          <ac:spMkLst>
            <pc:docMk/>
            <pc:sldMk cId="2713421833" sldId="811"/>
            <ac:spMk id="17" creationId="{B8B887A1-3F65-D7F3-60E8-5E12DABF6147}"/>
          </ac:spMkLst>
        </pc:spChg>
        <pc:spChg chg="add del mod">
          <ac:chgData name="Choi Yong Seok" userId="29ea6c4f-dc10-4b17-9b49-e970b46c0171" providerId="ADAL" clId="{6904EDF8-0533-46FC-A3BA-3E66D8033BEE}" dt="2022-08-30T06:03:41.596" v="6412" actId="478"/>
          <ac:spMkLst>
            <pc:docMk/>
            <pc:sldMk cId="2713421833" sldId="811"/>
            <ac:spMk id="18" creationId="{3CB3F959-7F76-CEB7-C1F3-2C7E5C9A011D}"/>
          </ac:spMkLst>
        </pc:spChg>
        <pc:spChg chg="del">
          <ac:chgData name="Choi Yong Seok" userId="29ea6c4f-dc10-4b17-9b49-e970b46c0171" providerId="ADAL" clId="{6904EDF8-0533-46FC-A3BA-3E66D8033BEE}" dt="2022-08-30T05:55:38.784" v="5803" actId="478"/>
          <ac:spMkLst>
            <pc:docMk/>
            <pc:sldMk cId="2713421833" sldId="811"/>
            <ac:spMk id="19" creationId="{8F35E8C3-C3D8-0DEA-6E7B-750BAF248A47}"/>
          </ac:spMkLst>
        </pc:spChg>
      </pc:sldChg>
      <pc:sldChg chg="addSp delSp modSp add mod">
        <pc:chgData name="Choi Yong Seok" userId="29ea6c4f-dc10-4b17-9b49-e970b46c0171" providerId="ADAL" clId="{6904EDF8-0533-46FC-A3BA-3E66D8033BEE}" dt="2022-08-30T06:14:38.185" v="6621" actId="20577"/>
        <pc:sldMkLst>
          <pc:docMk/>
          <pc:sldMk cId="791877349" sldId="812"/>
        </pc:sldMkLst>
        <pc:spChg chg="del">
          <ac:chgData name="Choi Yong Seok" userId="29ea6c4f-dc10-4b17-9b49-e970b46c0171" providerId="ADAL" clId="{6904EDF8-0533-46FC-A3BA-3E66D8033BEE}" dt="2022-08-30T06:08:28.992" v="6436" actId="478"/>
          <ac:spMkLst>
            <pc:docMk/>
            <pc:sldMk cId="791877349" sldId="812"/>
            <ac:spMk id="3" creationId="{09F23496-5147-D10A-5CAF-66B8D9183223}"/>
          </ac:spMkLst>
        </pc:spChg>
        <pc:spChg chg="mod">
          <ac:chgData name="Choi Yong Seok" userId="29ea6c4f-dc10-4b17-9b49-e970b46c0171" providerId="ADAL" clId="{6904EDF8-0533-46FC-A3BA-3E66D8033BEE}" dt="2022-08-30T06:08:23.507" v="6434" actId="20577"/>
          <ac:spMkLst>
            <pc:docMk/>
            <pc:sldMk cId="791877349" sldId="812"/>
            <ac:spMk id="5" creationId="{C6EFE192-4769-C67A-C462-BAF44B1CE30F}"/>
          </ac:spMkLst>
        </pc:spChg>
        <pc:spChg chg="del">
          <ac:chgData name="Choi Yong Seok" userId="29ea6c4f-dc10-4b17-9b49-e970b46c0171" providerId="ADAL" clId="{6904EDF8-0533-46FC-A3BA-3E66D8033BEE}" dt="2022-08-30T06:08:27.412" v="6435" actId="478"/>
          <ac:spMkLst>
            <pc:docMk/>
            <pc:sldMk cId="791877349" sldId="812"/>
            <ac:spMk id="6" creationId="{69366FFA-9E80-ED80-CE1B-125411D73E9F}"/>
          </ac:spMkLst>
        </pc:spChg>
        <pc:spChg chg="add mod">
          <ac:chgData name="Choi Yong Seok" userId="29ea6c4f-dc10-4b17-9b49-e970b46c0171" providerId="ADAL" clId="{6904EDF8-0533-46FC-A3BA-3E66D8033BEE}" dt="2022-08-30T06:10:34.041" v="6560" actId="1076"/>
          <ac:spMkLst>
            <pc:docMk/>
            <pc:sldMk cId="791877349" sldId="812"/>
            <ac:spMk id="7" creationId="{81F88AB7-CB59-7E08-6B23-3DF301E7034E}"/>
          </ac:spMkLst>
        </pc:spChg>
        <pc:spChg chg="add del mod">
          <ac:chgData name="Choi Yong Seok" userId="29ea6c4f-dc10-4b17-9b49-e970b46c0171" providerId="ADAL" clId="{6904EDF8-0533-46FC-A3BA-3E66D8033BEE}" dt="2022-08-30T06:12:05.921" v="6563" actId="478"/>
          <ac:spMkLst>
            <pc:docMk/>
            <pc:sldMk cId="791877349" sldId="812"/>
            <ac:spMk id="8" creationId="{BB74130B-CD95-8C23-623B-B696E456F086}"/>
          </ac:spMkLst>
        </pc:spChg>
        <pc:spChg chg="add del mod">
          <ac:chgData name="Choi Yong Seok" userId="29ea6c4f-dc10-4b17-9b49-e970b46c0171" providerId="ADAL" clId="{6904EDF8-0533-46FC-A3BA-3E66D8033BEE}" dt="2022-08-30T06:12:08.840" v="6564" actId="478"/>
          <ac:spMkLst>
            <pc:docMk/>
            <pc:sldMk cId="791877349" sldId="812"/>
            <ac:spMk id="9" creationId="{6BADCAA5-48CC-0607-8EA6-D1F50B357AEF}"/>
          </ac:spMkLst>
        </pc:spChg>
        <pc:spChg chg="add mod">
          <ac:chgData name="Choi Yong Seok" userId="29ea6c4f-dc10-4b17-9b49-e970b46c0171" providerId="ADAL" clId="{6904EDF8-0533-46FC-A3BA-3E66D8033BEE}" dt="2022-08-30T06:13:33.789" v="6584" actId="1035"/>
          <ac:spMkLst>
            <pc:docMk/>
            <pc:sldMk cId="791877349" sldId="812"/>
            <ac:spMk id="10" creationId="{B9B8940D-E78D-757E-44FE-9D2C2A24D0A4}"/>
          </ac:spMkLst>
        </pc:spChg>
        <pc:spChg chg="add mod">
          <ac:chgData name="Choi Yong Seok" userId="29ea6c4f-dc10-4b17-9b49-e970b46c0171" providerId="ADAL" clId="{6904EDF8-0533-46FC-A3BA-3E66D8033BEE}" dt="2022-08-30T06:14:07.118" v="6596" actId="20577"/>
          <ac:spMkLst>
            <pc:docMk/>
            <pc:sldMk cId="791877349" sldId="812"/>
            <ac:spMk id="12" creationId="{610DFA3E-5B22-166D-8A6F-DE1A51C95DAA}"/>
          </ac:spMkLst>
        </pc:spChg>
        <pc:spChg chg="del">
          <ac:chgData name="Choi Yong Seok" userId="29ea6c4f-dc10-4b17-9b49-e970b46c0171" providerId="ADAL" clId="{6904EDF8-0533-46FC-A3BA-3E66D8033BEE}" dt="2022-08-30T06:08:27.412" v="6435" actId="478"/>
          <ac:spMkLst>
            <pc:docMk/>
            <pc:sldMk cId="791877349" sldId="812"/>
            <ac:spMk id="13" creationId="{E1CD015F-D3C9-2512-6120-58BBDE08B085}"/>
          </ac:spMkLst>
        </pc:spChg>
        <pc:spChg chg="del">
          <ac:chgData name="Choi Yong Seok" userId="29ea6c4f-dc10-4b17-9b49-e970b46c0171" providerId="ADAL" clId="{6904EDF8-0533-46FC-A3BA-3E66D8033BEE}" dt="2022-08-30T06:08:27.412" v="6435" actId="478"/>
          <ac:spMkLst>
            <pc:docMk/>
            <pc:sldMk cId="791877349" sldId="812"/>
            <ac:spMk id="14" creationId="{DBB24406-DD3B-0F19-CEA6-385B55C0C746}"/>
          </ac:spMkLst>
        </pc:spChg>
        <pc:spChg chg="del">
          <ac:chgData name="Choi Yong Seok" userId="29ea6c4f-dc10-4b17-9b49-e970b46c0171" providerId="ADAL" clId="{6904EDF8-0533-46FC-A3BA-3E66D8033BEE}" dt="2022-08-30T06:08:27.412" v="6435" actId="478"/>
          <ac:spMkLst>
            <pc:docMk/>
            <pc:sldMk cId="791877349" sldId="812"/>
            <ac:spMk id="15" creationId="{32D009E0-DE0F-32FC-D898-375FEF095AF6}"/>
          </ac:spMkLst>
        </pc:spChg>
        <pc:spChg chg="del">
          <ac:chgData name="Choi Yong Seok" userId="29ea6c4f-dc10-4b17-9b49-e970b46c0171" providerId="ADAL" clId="{6904EDF8-0533-46FC-A3BA-3E66D8033BEE}" dt="2022-08-30T06:08:27.412" v="6435" actId="478"/>
          <ac:spMkLst>
            <pc:docMk/>
            <pc:sldMk cId="791877349" sldId="812"/>
            <ac:spMk id="16" creationId="{9ECB51EC-A921-7F10-4FBF-7D2733111BE2}"/>
          </ac:spMkLst>
        </pc:spChg>
        <pc:spChg chg="add mod">
          <ac:chgData name="Choi Yong Seok" userId="29ea6c4f-dc10-4b17-9b49-e970b46c0171" providerId="ADAL" clId="{6904EDF8-0533-46FC-A3BA-3E66D8033BEE}" dt="2022-08-30T06:14:38.185" v="6621" actId="20577"/>
          <ac:spMkLst>
            <pc:docMk/>
            <pc:sldMk cId="791877349" sldId="812"/>
            <ac:spMk id="17" creationId="{0996D2E1-21AD-3D1E-3DC9-01F73EE7A365}"/>
          </ac:spMkLst>
        </pc:spChg>
      </pc:sldChg>
      <pc:sldChg chg="addSp delSp modSp add mod">
        <pc:chgData name="Choi Yong Seok" userId="29ea6c4f-dc10-4b17-9b49-e970b46c0171" providerId="ADAL" clId="{6904EDF8-0533-46FC-A3BA-3E66D8033BEE}" dt="2022-08-30T06:17:48.247" v="6654" actId="1076"/>
        <pc:sldMkLst>
          <pc:docMk/>
          <pc:sldMk cId="3183570230" sldId="813"/>
        </pc:sldMkLst>
        <pc:spChg chg="mod">
          <ac:chgData name="Choi Yong Seok" userId="29ea6c4f-dc10-4b17-9b49-e970b46c0171" providerId="ADAL" clId="{6904EDF8-0533-46FC-A3BA-3E66D8033BEE}" dt="2022-08-30T06:17:33.156" v="6644" actId="20577"/>
          <ac:spMkLst>
            <pc:docMk/>
            <pc:sldMk cId="3183570230" sldId="813"/>
            <ac:spMk id="4" creationId="{00000000-0000-0000-0000-000000000000}"/>
          </ac:spMkLst>
        </pc:spChg>
        <pc:spChg chg="mod">
          <ac:chgData name="Choi Yong Seok" userId="29ea6c4f-dc10-4b17-9b49-e970b46c0171" providerId="ADAL" clId="{6904EDF8-0533-46FC-A3BA-3E66D8033BEE}" dt="2022-08-30T06:17:36.253" v="6651" actId="20577"/>
          <ac:spMkLst>
            <pc:docMk/>
            <pc:sldMk cId="3183570230" sldId="813"/>
            <ac:spMk id="5" creationId="{C6EFE192-4769-C67A-C462-BAF44B1CE30F}"/>
          </ac:spMkLst>
        </pc:spChg>
        <pc:spChg chg="del">
          <ac:chgData name="Choi Yong Seok" userId="29ea6c4f-dc10-4b17-9b49-e970b46c0171" providerId="ADAL" clId="{6904EDF8-0533-46FC-A3BA-3E66D8033BEE}" dt="2022-08-30T06:17:39.654" v="6652" actId="478"/>
          <ac:spMkLst>
            <pc:docMk/>
            <pc:sldMk cId="3183570230" sldId="813"/>
            <ac:spMk id="7" creationId="{81F88AB7-CB59-7E08-6B23-3DF301E7034E}"/>
          </ac:spMkLst>
        </pc:spChg>
        <pc:spChg chg="del">
          <ac:chgData name="Choi Yong Seok" userId="29ea6c4f-dc10-4b17-9b49-e970b46c0171" providerId="ADAL" clId="{6904EDF8-0533-46FC-A3BA-3E66D8033BEE}" dt="2022-08-30T06:17:39.654" v="6652" actId="478"/>
          <ac:spMkLst>
            <pc:docMk/>
            <pc:sldMk cId="3183570230" sldId="813"/>
            <ac:spMk id="10" creationId="{B9B8940D-E78D-757E-44FE-9D2C2A24D0A4}"/>
          </ac:spMkLst>
        </pc:spChg>
        <pc:spChg chg="del">
          <ac:chgData name="Choi Yong Seok" userId="29ea6c4f-dc10-4b17-9b49-e970b46c0171" providerId="ADAL" clId="{6904EDF8-0533-46FC-A3BA-3E66D8033BEE}" dt="2022-08-30T06:17:39.654" v="6652" actId="478"/>
          <ac:spMkLst>
            <pc:docMk/>
            <pc:sldMk cId="3183570230" sldId="813"/>
            <ac:spMk id="12" creationId="{610DFA3E-5B22-166D-8A6F-DE1A51C95DAA}"/>
          </ac:spMkLst>
        </pc:spChg>
        <pc:spChg chg="del">
          <ac:chgData name="Choi Yong Seok" userId="29ea6c4f-dc10-4b17-9b49-e970b46c0171" providerId="ADAL" clId="{6904EDF8-0533-46FC-A3BA-3E66D8033BEE}" dt="2022-08-30T06:17:39.654" v="6652" actId="478"/>
          <ac:spMkLst>
            <pc:docMk/>
            <pc:sldMk cId="3183570230" sldId="813"/>
            <ac:spMk id="17" creationId="{0996D2E1-21AD-3D1E-3DC9-01F73EE7A365}"/>
          </ac:spMkLst>
        </pc:spChg>
        <pc:picChg chg="add mod">
          <ac:chgData name="Choi Yong Seok" userId="29ea6c4f-dc10-4b17-9b49-e970b46c0171" providerId="ADAL" clId="{6904EDF8-0533-46FC-A3BA-3E66D8033BEE}" dt="2022-08-30T06:17:48.247" v="6654" actId="1076"/>
          <ac:picMkLst>
            <pc:docMk/>
            <pc:sldMk cId="3183570230" sldId="813"/>
            <ac:picMk id="6" creationId="{697FF1E6-F047-D72E-C6BA-F9E91A521864}"/>
          </ac:picMkLst>
        </pc:picChg>
      </pc:sldChg>
      <pc:sldChg chg="addSp delSp modSp add mod">
        <pc:chgData name="Choi Yong Seok" userId="29ea6c4f-dc10-4b17-9b49-e970b46c0171" providerId="ADAL" clId="{6904EDF8-0533-46FC-A3BA-3E66D8033BEE}" dt="2022-08-30T07:01:36.147" v="7873"/>
        <pc:sldMkLst>
          <pc:docMk/>
          <pc:sldMk cId="2365279073" sldId="814"/>
        </pc:sldMkLst>
        <pc:spChg chg="add mod">
          <ac:chgData name="Choi Yong Seok" userId="29ea6c4f-dc10-4b17-9b49-e970b46c0171" providerId="ADAL" clId="{6904EDF8-0533-46FC-A3BA-3E66D8033BEE}" dt="2022-08-30T07:01:36.147" v="7873"/>
          <ac:spMkLst>
            <pc:docMk/>
            <pc:sldMk cId="2365279073" sldId="814"/>
            <ac:spMk id="3" creationId="{9D76A482-BC35-1195-977B-6F852E0C33A6}"/>
          </ac:spMkLst>
        </pc:spChg>
        <pc:spChg chg="mod">
          <ac:chgData name="Choi Yong Seok" userId="29ea6c4f-dc10-4b17-9b49-e970b46c0171" providerId="ADAL" clId="{6904EDF8-0533-46FC-A3BA-3E66D8033BEE}" dt="2022-08-30T06:59:20.643" v="7521" actId="20577"/>
          <ac:spMkLst>
            <pc:docMk/>
            <pc:sldMk cId="2365279073" sldId="814"/>
            <ac:spMk id="4" creationId="{00000000-0000-0000-0000-000000000000}"/>
          </ac:spMkLst>
        </pc:spChg>
        <pc:spChg chg="mod">
          <ac:chgData name="Choi Yong Seok" userId="29ea6c4f-dc10-4b17-9b49-e970b46c0171" providerId="ADAL" clId="{6904EDF8-0533-46FC-A3BA-3E66D8033BEE}" dt="2022-08-30T07:01:31.631" v="7872" actId="20577"/>
          <ac:spMkLst>
            <pc:docMk/>
            <pc:sldMk cId="2365279073" sldId="814"/>
            <ac:spMk id="5" creationId="{C6EFE192-4769-C67A-C462-BAF44B1CE30F}"/>
          </ac:spMkLst>
        </pc:spChg>
        <pc:picChg chg="del">
          <ac:chgData name="Choi Yong Seok" userId="29ea6c4f-dc10-4b17-9b49-e970b46c0171" providerId="ADAL" clId="{6904EDF8-0533-46FC-A3BA-3E66D8033BEE}" dt="2022-08-30T06:59:22.140" v="7522" actId="478"/>
          <ac:picMkLst>
            <pc:docMk/>
            <pc:sldMk cId="2365279073" sldId="814"/>
            <ac:picMk id="6" creationId="{697FF1E6-F047-D72E-C6BA-F9E91A521864}"/>
          </ac:picMkLst>
        </pc:picChg>
      </pc:sldChg>
      <pc:sldChg chg="addSp delSp modSp add mod ord">
        <pc:chgData name="Choi Yong Seok" userId="29ea6c4f-dc10-4b17-9b49-e970b46c0171" providerId="ADAL" clId="{6904EDF8-0533-46FC-A3BA-3E66D8033BEE}" dt="2022-08-30T08:41:13.056" v="8639" actId="1076"/>
        <pc:sldMkLst>
          <pc:docMk/>
          <pc:sldMk cId="330336849" sldId="815"/>
        </pc:sldMkLst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3" creationId="{72A9100F-CFD3-BD7C-97FA-837474D11EDE}"/>
          </ac:spMkLst>
        </pc:spChg>
        <pc:spChg chg="mod">
          <ac:chgData name="Choi Yong Seok" userId="29ea6c4f-dc10-4b17-9b49-e970b46c0171" providerId="ADAL" clId="{6904EDF8-0533-46FC-A3BA-3E66D8033BEE}" dt="2022-08-30T06:30:12.348" v="6686" actId="20577"/>
          <ac:spMkLst>
            <pc:docMk/>
            <pc:sldMk cId="330336849" sldId="815"/>
            <ac:spMk id="4" creationId="{00000000-0000-0000-0000-000000000000}"/>
          </ac:spMkLst>
        </pc:spChg>
        <pc:spChg chg="mod">
          <ac:chgData name="Choi Yong Seok" userId="29ea6c4f-dc10-4b17-9b49-e970b46c0171" providerId="ADAL" clId="{6904EDF8-0533-46FC-A3BA-3E66D8033BEE}" dt="2022-08-30T06:58:18.437" v="7509" actId="20577"/>
          <ac:spMkLst>
            <pc:docMk/>
            <pc:sldMk cId="330336849" sldId="815"/>
            <ac:spMk id="5" creationId="{C6EFE192-4769-C67A-C462-BAF44B1CE30F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6" creationId="{1BB91FCF-9386-FC4E-083E-22C9CCF7DC8B}"/>
          </ac:spMkLst>
        </pc:spChg>
        <pc:spChg chg="del">
          <ac:chgData name="Choi Yong Seok" userId="29ea6c4f-dc10-4b17-9b49-e970b46c0171" providerId="ADAL" clId="{6904EDF8-0533-46FC-A3BA-3E66D8033BEE}" dt="2022-08-30T06:30:15.876" v="6687" actId="478"/>
          <ac:spMkLst>
            <pc:docMk/>
            <pc:sldMk cId="330336849" sldId="815"/>
            <ac:spMk id="7" creationId="{81F88AB7-CB59-7E08-6B23-3DF301E7034E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8" creationId="{D3F59DCB-D609-FC33-9B30-01E0BB3DCC16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9" creationId="{1EDE0E93-D81F-4F9A-DCE4-59A6318F6953}"/>
          </ac:spMkLst>
        </pc:spChg>
        <pc:spChg chg="del">
          <ac:chgData name="Choi Yong Seok" userId="29ea6c4f-dc10-4b17-9b49-e970b46c0171" providerId="ADAL" clId="{6904EDF8-0533-46FC-A3BA-3E66D8033BEE}" dt="2022-08-30T06:30:15.876" v="6687" actId="478"/>
          <ac:spMkLst>
            <pc:docMk/>
            <pc:sldMk cId="330336849" sldId="815"/>
            <ac:spMk id="10" creationId="{B9B8940D-E78D-757E-44FE-9D2C2A24D0A4}"/>
          </ac:spMkLst>
        </pc:spChg>
        <pc:spChg chg="del">
          <ac:chgData name="Choi Yong Seok" userId="29ea6c4f-dc10-4b17-9b49-e970b46c0171" providerId="ADAL" clId="{6904EDF8-0533-46FC-A3BA-3E66D8033BEE}" dt="2022-08-30T06:30:15.876" v="6687" actId="478"/>
          <ac:spMkLst>
            <pc:docMk/>
            <pc:sldMk cId="330336849" sldId="815"/>
            <ac:spMk id="12" creationId="{610DFA3E-5B22-166D-8A6F-DE1A51C95DAA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13" creationId="{25D538C5-D5F0-F646-B705-24F8B5F01D67}"/>
          </ac:spMkLst>
        </pc:spChg>
        <pc:spChg chg="del">
          <ac:chgData name="Choi Yong Seok" userId="29ea6c4f-dc10-4b17-9b49-e970b46c0171" providerId="ADAL" clId="{6904EDF8-0533-46FC-A3BA-3E66D8033BEE}" dt="2022-08-30T06:30:15.876" v="6687" actId="478"/>
          <ac:spMkLst>
            <pc:docMk/>
            <pc:sldMk cId="330336849" sldId="815"/>
            <ac:spMk id="17" creationId="{0996D2E1-21AD-3D1E-3DC9-01F73EE7A365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18" creationId="{8D86EC70-5493-8F31-FD60-DB47352F34CD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19" creationId="{923A9D3D-CA70-112F-A11D-B629582B13DA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20" creationId="{5177181E-22EA-84E1-D22F-C709BBFEC672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31" creationId="{30D87EB6-65D9-EB20-1466-87325DDC7417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34" creationId="{0C81AE43-492C-2AA2-D1C5-394766AC3CE1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35" creationId="{93ED4EA2-7941-3695-91E8-534B69918004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37" creationId="{8E5481C4-8398-A1CB-35EF-FFB90D3CD9D5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41" creationId="{62A491CF-D57B-7C6F-E83F-6D596F66AD3F}"/>
          </ac:spMkLst>
        </pc:spChg>
        <pc:spChg chg="add mod">
          <ac:chgData name="Choi Yong Seok" userId="29ea6c4f-dc10-4b17-9b49-e970b46c0171" providerId="ADAL" clId="{6904EDF8-0533-46FC-A3BA-3E66D8033BEE}" dt="2022-08-30T08:40:48.805" v="8623" actId="1076"/>
          <ac:spMkLst>
            <pc:docMk/>
            <pc:sldMk cId="330336849" sldId="815"/>
            <ac:spMk id="44" creationId="{7E63D721-AAC0-9275-D448-1A2B0FAA950E}"/>
          </ac:spMkLst>
        </pc:spChg>
        <pc:spChg chg="add mod">
          <ac:chgData name="Choi Yong Seok" userId="29ea6c4f-dc10-4b17-9b49-e970b46c0171" providerId="ADAL" clId="{6904EDF8-0533-46FC-A3BA-3E66D8033BEE}" dt="2022-08-30T08:41:02.038" v="8632" actId="1076"/>
          <ac:spMkLst>
            <pc:docMk/>
            <pc:sldMk cId="330336849" sldId="815"/>
            <ac:spMk id="49" creationId="{4C70CBE3-561B-F135-74F0-959B5214534F}"/>
          </ac:spMkLst>
        </pc:spChg>
        <pc:spChg chg="add mod">
          <ac:chgData name="Choi Yong Seok" userId="29ea6c4f-dc10-4b17-9b49-e970b46c0171" providerId="ADAL" clId="{6904EDF8-0533-46FC-A3BA-3E66D8033BEE}" dt="2022-08-30T08:41:13.056" v="8639" actId="1076"/>
          <ac:spMkLst>
            <pc:docMk/>
            <pc:sldMk cId="330336849" sldId="815"/>
            <ac:spMk id="54" creationId="{7BB20EB6-48E0-3E60-9EA1-41F8BCFCB794}"/>
          </ac:spMkLst>
        </pc:spChg>
        <pc:spChg chg="add del mod">
          <ac:chgData name="Choi Yong Seok" userId="29ea6c4f-dc10-4b17-9b49-e970b46c0171" providerId="ADAL" clId="{6904EDF8-0533-46FC-A3BA-3E66D8033BEE}" dt="2022-08-30T06:48:02.898" v="7193" actId="478"/>
          <ac:spMkLst>
            <pc:docMk/>
            <pc:sldMk cId="330336849" sldId="815"/>
            <ac:spMk id="60" creationId="{A7F1D186-BB47-C470-18EB-789ADDE57A90}"/>
          </ac:spMkLst>
        </pc:spChg>
        <pc:spChg chg="add del mod">
          <ac:chgData name="Choi Yong Seok" userId="29ea6c4f-dc10-4b17-9b49-e970b46c0171" providerId="ADAL" clId="{6904EDF8-0533-46FC-A3BA-3E66D8033BEE}" dt="2022-08-30T06:47:46.240" v="7188" actId="478"/>
          <ac:spMkLst>
            <pc:docMk/>
            <pc:sldMk cId="330336849" sldId="815"/>
            <ac:spMk id="61" creationId="{8BC461A0-9504-8A38-E61E-5EB4153D75A0}"/>
          </ac:spMkLst>
        </pc:spChg>
        <pc:spChg chg="add del mod">
          <ac:chgData name="Choi Yong Seok" userId="29ea6c4f-dc10-4b17-9b49-e970b46c0171" providerId="ADAL" clId="{6904EDF8-0533-46FC-A3BA-3E66D8033BEE}" dt="2022-08-30T06:48:12.282" v="7197" actId="478"/>
          <ac:spMkLst>
            <pc:docMk/>
            <pc:sldMk cId="330336849" sldId="815"/>
            <ac:spMk id="62" creationId="{33BFB2E8-4646-AD41-E65F-AF9F61887E0C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63" creationId="{A1EA33BC-0E91-6425-5D1E-9A5933C7AFE8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64" creationId="{60A587D2-F64B-B4E5-0A82-AC6C781877E4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65" creationId="{6E0875D0-5984-396B-6DDC-B7AE3B915AAB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66" creationId="{E69F0DA2-9354-B96B-A558-7F02F86EC4C6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73" creationId="{FAD8F448-47DA-D2C0-F078-E4767CCAD182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76" creationId="{3ECB2F26-7C31-7CB2-3210-FFC4A0608D73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89" creationId="{AF7E9E95-3E6C-48A8-930E-045D70FE42D7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90" creationId="{80AA2585-0404-2BED-4B4B-D8546B1A3A34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91" creationId="{AB03778F-6A52-1075-4B3C-D4488D7E2026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92" creationId="{791334CA-6C33-A245-88F6-A12BFCB84FC2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93" creationId="{377315E2-A637-EC6C-C621-E4B309C9D78A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96" creationId="{A2F41382-3923-B336-7F36-3354469E4124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97" creationId="{13A6AFA5-5336-A510-EA85-0A0C7469C7CD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98" creationId="{CC812466-7B9B-D014-0056-A4A543C31497}"/>
          </ac:spMkLst>
        </pc:spChg>
        <pc:spChg chg="add mod">
          <ac:chgData name="Choi Yong Seok" userId="29ea6c4f-dc10-4b17-9b49-e970b46c0171" providerId="ADAL" clId="{6904EDF8-0533-46FC-A3BA-3E66D8033BEE}" dt="2022-08-30T06:56:55.455" v="7500" actId="1076"/>
          <ac:spMkLst>
            <pc:docMk/>
            <pc:sldMk cId="330336849" sldId="815"/>
            <ac:spMk id="99" creationId="{6CDB53A6-8E61-13EB-D191-BF8CECB097EE}"/>
          </ac:spMkLst>
        </pc:spChg>
        <pc:cxnChg chg="add mod">
          <ac:chgData name="Choi Yong Seok" userId="29ea6c4f-dc10-4b17-9b49-e970b46c0171" providerId="ADAL" clId="{6904EDF8-0533-46FC-A3BA-3E66D8033BEE}" dt="2022-08-30T06:56:55.455" v="7500" actId="1076"/>
          <ac:cxnSpMkLst>
            <pc:docMk/>
            <pc:sldMk cId="330336849" sldId="815"/>
            <ac:cxnSpMk id="15" creationId="{A11DC268-B5B7-DDEB-F4FD-4C91834AD641}"/>
          </ac:cxnSpMkLst>
        </pc:cxnChg>
        <pc:cxnChg chg="add mod">
          <ac:chgData name="Choi Yong Seok" userId="29ea6c4f-dc10-4b17-9b49-e970b46c0171" providerId="ADAL" clId="{6904EDF8-0533-46FC-A3BA-3E66D8033BEE}" dt="2022-08-30T06:56:55.455" v="7500" actId="1076"/>
          <ac:cxnSpMkLst>
            <pc:docMk/>
            <pc:sldMk cId="330336849" sldId="815"/>
            <ac:cxnSpMk id="22" creationId="{778F66E1-C3A7-9ADA-5D60-69B8ECDB2C46}"/>
          </ac:cxnSpMkLst>
        </pc:cxnChg>
        <pc:cxnChg chg="add mod">
          <ac:chgData name="Choi Yong Seok" userId="29ea6c4f-dc10-4b17-9b49-e970b46c0171" providerId="ADAL" clId="{6904EDF8-0533-46FC-A3BA-3E66D8033BEE}" dt="2022-08-30T06:56:55.455" v="7500" actId="1076"/>
          <ac:cxnSpMkLst>
            <pc:docMk/>
            <pc:sldMk cId="330336849" sldId="815"/>
            <ac:cxnSpMk id="24" creationId="{4EEDC7BB-A6B1-71EA-7044-4EB4BCDDE539}"/>
          </ac:cxnSpMkLst>
        </pc:cxnChg>
        <pc:cxnChg chg="add mod">
          <ac:chgData name="Choi Yong Seok" userId="29ea6c4f-dc10-4b17-9b49-e970b46c0171" providerId="ADAL" clId="{6904EDF8-0533-46FC-A3BA-3E66D8033BEE}" dt="2022-08-30T06:56:55.455" v="7500" actId="1076"/>
          <ac:cxnSpMkLst>
            <pc:docMk/>
            <pc:sldMk cId="330336849" sldId="815"/>
            <ac:cxnSpMk id="26" creationId="{7065902A-390B-358A-59A9-469B9CB027CB}"/>
          </ac:cxnSpMkLst>
        </pc:cxnChg>
        <pc:cxnChg chg="add del mod">
          <ac:chgData name="Choi Yong Seok" userId="29ea6c4f-dc10-4b17-9b49-e970b46c0171" providerId="ADAL" clId="{6904EDF8-0533-46FC-A3BA-3E66D8033BEE}" dt="2022-08-30T06:37:32.996" v="6835" actId="478"/>
          <ac:cxnSpMkLst>
            <pc:docMk/>
            <pc:sldMk cId="330336849" sldId="815"/>
            <ac:cxnSpMk id="28" creationId="{BB8C7AC9-02AA-39B6-6F7B-9F900AF89CBE}"/>
          </ac:cxnSpMkLst>
        </pc:cxnChg>
        <pc:cxnChg chg="add mod">
          <ac:chgData name="Choi Yong Seok" userId="29ea6c4f-dc10-4b17-9b49-e970b46c0171" providerId="ADAL" clId="{6904EDF8-0533-46FC-A3BA-3E66D8033BEE}" dt="2022-08-30T06:56:55.455" v="7500" actId="1076"/>
          <ac:cxnSpMkLst>
            <pc:docMk/>
            <pc:sldMk cId="330336849" sldId="815"/>
            <ac:cxnSpMk id="30" creationId="{AC4ED333-E679-9831-01E1-22E92C994B63}"/>
          </ac:cxnSpMkLst>
        </pc:cxnChg>
        <pc:cxnChg chg="add mod">
          <ac:chgData name="Choi Yong Seok" userId="29ea6c4f-dc10-4b17-9b49-e970b46c0171" providerId="ADAL" clId="{6904EDF8-0533-46FC-A3BA-3E66D8033BEE}" dt="2022-08-30T06:56:55.455" v="7500" actId="1076"/>
          <ac:cxnSpMkLst>
            <pc:docMk/>
            <pc:sldMk cId="330336849" sldId="815"/>
            <ac:cxnSpMk id="33" creationId="{25CCE5E4-2293-CC5C-5F0F-0F84ADB2BCBB}"/>
          </ac:cxnSpMkLst>
        </pc:cxnChg>
        <pc:cxnChg chg="add mod">
          <ac:chgData name="Choi Yong Seok" userId="29ea6c4f-dc10-4b17-9b49-e970b46c0171" providerId="ADAL" clId="{6904EDF8-0533-46FC-A3BA-3E66D8033BEE}" dt="2022-08-30T06:56:55.455" v="7500" actId="1076"/>
          <ac:cxnSpMkLst>
            <pc:docMk/>
            <pc:sldMk cId="330336849" sldId="815"/>
            <ac:cxnSpMk id="40" creationId="{E8ED6BD8-B7A2-1AA3-5B72-FD38DB7DC8D5}"/>
          </ac:cxnSpMkLst>
        </pc:cxnChg>
        <pc:cxnChg chg="add mod">
          <ac:chgData name="Choi Yong Seok" userId="29ea6c4f-dc10-4b17-9b49-e970b46c0171" providerId="ADAL" clId="{6904EDF8-0533-46FC-A3BA-3E66D8033BEE}" dt="2022-08-30T06:56:55.455" v="7500" actId="1076"/>
          <ac:cxnSpMkLst>
            <pc:docMk/>
            <pc:sldMk cId="330336849" sldId="815"/>
            <ac:cxnSpMk id="43" creationId="{044EC47A-764B-97AC-A6F1-67A368C52427}"/>
          </ac:cxnSpMkLst>
        </pc:cxnChg>
        <pc:cxnChg chg="add mod">
          <ac:chgData name="Choi Yong Seok" userId="29ea6c4f-dc10-4b17-9b49-e970b46c0171" providerId="ADAL" clId="{6904EDF8-0533-46FC-A3BA-3E66D8033BEE}" dt="2022-08-30T08:40:48.805" v="8623" actId="1076"/>
          <ac:cxnSpMkLst>
            <pc:docMk/>
            <pc:sldMk cId="330336849" sldId="815"/>
            <ac:cxnSpMk id="46" creationId="{07247FA9-EA1B-3283-1FE3-250C9B03A2D4}"/>
          </ac:cxnSpMkLst>
        </pc:cxnChg>
        <pc:cxnChg chg="add mod">
          <ac:chgData name="Choi Yong Seok" userId="29ea6c4f-dc10-4b17-9b49-e970b46c0171" providerId="ADAL" clId="{6904EDF8-0533-46FC-A3BA-3E66D8033BEE}" dt="2022-08-30T08:40:48.805" v="8623" actId="1076"/>
          <ac:cxnSpMkLst>
            <pc:docMk/>
            <pc:sldMk cId="330336849" sldId="815"/>
            <ac:cxnSpMk id="48" creationId="{7918D3AD-CD03-20AF-DD87-088587056281}"/>
          </ac:cxnSpMkLst>
        </pc:cxnChg>
        <pc:cxnChg chg="add mod">
          <ac:chgData name="Choi Yong Seok" userId="29ea6c4f-dc10-4b17-9b49-e970b46c0171" providerId="ADAL" clId="{6904EDF8-0533-46FC-A3BA-3E66D8033BEE}" dt="2022-08-30T08:41:02.038" v="8632" actId="1076"/>
          <ac:cxnSpMkLst>
            <pc:docMk/>
            <pc:sldMk cId="330336849" sldId="815"/>
            <ac:cxnSpMk id="51" creationId="{A9D607F9-CF19-1297-B24C-816349889790}"/>
          </ac:cxnSpMkLst>
        </pc:cxnChg>
        <pc:cxnChg chg="add mod">
          <ac:chgData name="Choi Yong Seok" userId="29ea6c4f-dc10-4b17-9b49-e970b46c0171" providerId="ADAL" clId="{6904EDF8-0533-46FC-A3BA-3E66D8033BEE}" dt="2022-08-30T08:41:02.038" v="8632" actId="1076"/>
          <ac:cxnSpMkLst>
            <pc:docMk/>
            <pc:sldMk cId="330336849" sldId="815"/>
            <ac:cxnSpMk id="53" creationId="{55D50AE6-397D-DA7E-B427-D533F40E1900}"/>
          </ac:cxnSpMkLst>
        </pc:cxnChg>
        <pc:cxnChg chg="add mod">
          <ac:chgData name="Choi Yong Seok" userId="29ea6c4f-dc10-4b17-9b49-e970b46c0171" providerId="ADAL" clId="{6904EDF8-0533-46FC-A3BA-3E66D8033BEE}" dt="2022-08-30T08:41:13.056" v="8639" actId="1076"/>
          <ac:cxnSpMkLst>
            <pc:docMk/>
            <pc:sldMk cId="330336849" sldId="815"/>
            <ac:cxnSpMk id="56" creationId="{E2FB9E8C-36C9-19CF-7C36-B70371EF342B}"/>
          </ac:cxnSpMkLst>
        </pc:cxnChg>
        <pc:cxnChg chg="add mod">
          <ac:chgData name="Choi Yong Seok" userId="29ea6c4f-dc10-4b17-9b49-e970b46c0171" providerId="ADAL" clId="{6904EDF8-0533-46FC-A3BA-3E66D8033BEE}" dt="2022-08-30T08:41:13.056" v="8639" actId="1076"/>
          <ac:cxnSpMkLst>
            <pc:docMk/>
            <pc:sldMk cId="330336849" sldId="815"/>
            <ac:cxnSpMk id="59" creationId="{1C76F3DE-4B24-83A0-841C-D7913AEC6D13}"/>
          </ac:cxnSpMkLst>
        </pc:cxnChg>
        <pc:cxnChg chg="add mod">
          <ac:chgData name="Choi Yong Seok" userId="29ea6c4f-dc10-4b17-9b49-e970b46c0171" providerId="ADAL" clId="{6904EDF8-0533-46FC-A3BA-3E66D8033BEE}" dt="2022-08-30T06:56:55.455" v="7500" actId="1076"/>
          <ac:cxnSpMkLst>
            <pc:docMk/>
            <pc:sldMk cId="330336849" sldId="815"/>
            <ac:cxnSpMk id="68" creationId="{90C36CC4-2790-6FC3-7CB2-150E363873A1}"/>
          </ac:cxnSpMkLst>
        </pc:cxnChg>
        <pc:cxnChg chg="add mod">
          <ac:chgData name="Choi Yong Seok" userId="29ea6c4f-dc10-4b17-9b49-e970b46c0171" providerId="ADAL" clId="{6904EDF8-0533-46FC-A3BA-3E66D8033BEE}" dt="2022-08-30T06:56:55.455" v="7500" actId="1076"/>
          <ac:cxnSpMkLst>
            <pc:docMk/>
            <pc:sldMk cId="330336849" sldId="815"/>
            <ac:cxnSpMk id="70" creationId="{AB3A1D44-0A59-8223-1891-12614375B33A}"/>
          </ac:cxnSpMkLst>
        </pc:cxnChg>
        <pc:cxnChg chg="add mod">
          <ac:chgData name="Choi Yong Seok" userId="29ea6c4f-dc10-4b17-9b49-e970b46c0171" providerId="ADAL" clId="{6904EDF8-0533-46FC-A3BA-3E66D8033BEE}" dt="2022-08-30T06:56:55.455" v="7500" actId="1076"/>
          <ac:cxnSpMkLst>
            <pc:docMk/>
            <pc:sldMk cId="330336849" sldId="815"/>
            <ac:cxnSpMk id="72" creationId="{9A3D327A-51C5-66F3-D48B-943795E43B2B}"/>
          </ac:cxnSpMkLst>
        </pc:cxnChg>
        <pc:cxnChg chg="add mod">
          <ac:chgData name="Choi Yong Seok" userId="29ea6c4f-dc10-4b17-9b49-e970b46c0171" providerId="ADAL" clId="{6904EDF8-0533-46FC-A3BA-3E66D8033BEE}" dt="2022-08-30T06:56:55.455" v="7500" actId="1076"/>
          <ac:cxnSpMkLst>
            <pc:docMk/>
            <pc:sldMk cId="330336849" sldId="815"/>
            <ac:cxnSpMk id="75" creationId="{9E575161-E646-2141-B492-0CA1ED22CC2A}"/>
          </ac:cxnSpMkLst>
        </pc:cxnChg>
        <pc:cxnChg chg="add mod">
          <ac:chgData name="Choi Yong Seok" userId="29ea6c4f-dc10-4b17-9b49-e970b46c0171" providerId="ADAL" clId="{6904EDF8-0533-46FC-A3BA-3E66D8033BEE}" dt="2022-08-30T06:56:55.455" v="7500" actId="1076"/>
          <ac:cxnSpMkLst>
            <pc:docMk/>
            <pc:sldMk cId="330336849" sldId="815"/>
            <ac:cxnSpMk id="78" creationId="{C4F43067-59E4-D3BF-437D-81380B6F531D}"/>
          </ac:cxnSpMkLst>
        </pc:cxnChg>
        <pc:cxnChg chg="add mod">
          <ac:chgData name="Choi Yong Seok" userId="29ea6c4f-dc10-4b17-9b49-e970b46c0171" providerId="ADAL" clId="{6904EDF8-0533-46FC-A3BA-3E66D8033BEE}" dt="2022-08-30T08:40:48.805" v="8623" actId="1076"/>
          <ac:cxnSpMkLst>
            <pc:docMk/>
            <pc:sldMk cId="330336849" sldId="815"/>
            <ac:cxnSpMk id="95" creationId="{342C0481-6282-9854-AA1D-69821A6C6531}"/>
          </ac:cxnSpMkLst>
        </pc:cxnChg>
        <pc:cxnChg chg="add mod">
          <ac:chgData name="Choi Yong Seok" userId="29ea6c4f-dc10-4b17-9b49-e970b46c0171" providerId="ADAL" clId="{6904EDF8-0533-46FC-A3BA-3E66D8033BEE}" dt="2022-08-30T06:56:55.455" v="7500" actId="1076"/>
          <ac:cxnSpMkLst>
            <pc:docMk/>
            <pc:sldMk cId="330336849" sldId="815"/>
            <ac:cxnSpMk id="101" creationId="{96E170EE-E02D-0B81-CC51-99352A5CC35A}"/>
          </ac:cxnSpMkLst>
        </pc:cxnChg>
        <pc:cxnChg chg="add mod">
          <ac:chgData name="Choi Yong Seok" userId="29ea6c4f-dc10-4b17-9b49-e970b46c0171" providerId="ADAL" clId="{6904EDF8-0533-46FC-A3BA-3E66D8033BEE}" dt="2022-08-30T06:56:55.455" v="7500" actId="1076"/>
          <ac:cxnSpMkLst>
            <pc:docMk/>
            <pc:sldMk cId="330336849" sldId="815"/>
            <ac:cxnSpMk id="103" creationId="{3AF30D8A-83E5-28F9-E56D-84254DDD2446}"/>
          </ac:cxnSpMkLst>
        </pc:cxnChg>
      </pc:sldChg>
      <pc:sldChg chg="addSp delSp modSp add mod modNotesTx">
        <pc:chgData name="Choi Yong Seok" userId="29ea6c4f-dc10-4b17-9b49-e970b46c0171" providerId="ADAL" clId="{6904EDF8-0533-46FC-A3BA-3E66D8033BEE}" dt="2022-08-30T07:16:42.293" v="8271" actId="20577"/>
        <pc:sldMkLst>
          <pc:docMk/>
          <pc:sldMk cId="2607063427" sldId="816"/>
        </pc:sldMkLst>
        <pc:spChg chg="del">
          <ac:chgData name="Choi Yong Seok" userId="29ea6c4f-dc10-4b17-9b49-e970b46c0171" providerId="ADAL" clId="{6904EDF8-0533-46FC-A3BA-3E66D8033BEE}" dt="2022-08-30T07:02:03.680" v="7918" actId="478"/>
          <ac:spMkLst>
            <pc:docMk/>
            <pc:sldMk cId="2607063427" sldId="816"/>
            <ac:spMk id="3" creationId="{9D76A482-BC35-1195-977B-6F852E0C33A6}"/>
          </ac:spMkLst>
        </pc:spChg>
        <pc:spChg chg="mod">
          <ac:chgData name="Choi Yong Seok" userId="29ea6c4f-dc10-4b17-9b49-e970b46c0171" providerId="ADAL" clId="{6904EDF8-0533-46FC-A3BA-3E66D8033BEE}" dt="2022-08-30T07:01:42.021" v="7889" actId="20577"/>
          <ac:spMkLst>
            <pc:docMk/>
            <pc:sldMk cId="2607063427" sldId="816"/>
            <ac:spMk id="4" creationId="{00000000-0000-0000-0000-000000000000}"/>
          </ac:spMkLst>
        </pc:spChg>
        <pc:spChg chg="mod">
          <ac:chgData name="Choi Yong Seok" userId="29ea6c4f-dc10-4b17-9b49-e970b46c0171" providerId="ADAL" clId="{6904EDF8-0533-46FC-A3BA-3E66D8033BEE}" dt="2022-08-30T07:01:55.926" v="7915" actId="20577"/>
          <ac:spMkLst>
            <pc:docMk/>
            <pc:sldMk cId="2607063427" sldId="816"/>
            <ac:spMk id="5" creationId="{C6EFE192-4769-C67A-C462-BAF44B1CE30F}"/>
          </ac:spMkLst>
        </pc:spChg>
        <pc:picChg chg="add mod ord">
          <ac:chgData name="Choi Yong Seok" userId="29ea6c4f-dc10-4b17-9b49-e970b46c0171" providerId="ADAL" clId="{6904EDF8-0533-46FC-A3BA-3E66D8033BEE}" dt="2022-08-30T07:02:34.778" v="7922" actId="167"/>
          <ac:picMkLst>
            <pc:docMk/>
            <pc:sldMk cId="2607063427" sldId="816"/>
            <ac:picMk id="7" creationId="{BFC47825-E2DF-5AF3-48B8-6913A27DB397}"/>
          </ac:picMkLst>
        </pc:picChg>
      </pc:sldChg>
      <pc:sldChg chg="addSp delSp modSp add mod">
        <pc:chgData name="Choi Yong Seok" userId="29ea6c4f-dc10-4b17-9b49-e970b46c0171" providerId="ADAL" clId="{6904EDF8-0533-46FC-A3BA-3E66D8033BEE}" dt="2022-08-30T07:03:26.802" v="7931" actId="167"/>
        <pc:sldMkLst>
          <pc:docMk/>
          <pc:sldMk cId="437666341" sldId="817"/>
        </pc:sldMkLst>
        <pc:picChg chg="add mod ord">
          <ac:chgData name="Choi Yong Seok" userId="29ea6c4f-dc10-4b17-9b49-e970b46c0171" providerId="ADAL" clId="{6904EDF8-0533-46FC-A3BA-3E66D8033BEE}" dt="2022-08-30T07:03:26.802" v="7931" actId="167"/>
          <ac:picMkLst>
            <pc:docMk/>
            <pc:sldMk cId="437666341" sldId="817"/>
            <ac:picMk id="6" creationId="{D0973C81-4B5C-D5F1-DCD2-BBC4944EF6D0}"/>
          </ac:picMkLst>
        </pc:picChg>
        <pc:picChg chg="del">
          <ac:chgData name="Choi Yong Seok" userId="29ea6c4f-dc10-4b17-9b49-e970b46c0171" providerId="ADAL" clId="{6904EDF8-0533-46FC-A3BA-3E66D8033BEE}" dt="2022-08-30T07:02:52.828" v="7924" actId="478"/>
          <ac:picMkLst>
            <pc:docMk/>
            <pc:sldMk cId="437666341" sldId="817"/>
            <ac:picMk id="7" creationId="{BFC47825-E2DF-5AF3-48B8-6913A27DB397}"/>
          </ac:picMkLst>
        </pc:picChg>
      </pc:sldChg>
      <pc:sldChg chg="addSp delSp modSp add mod">
        <pc:chgData name="Choi Yong Seok" userId="29ea6c4f-dc10-4b17-9b49-e970b46c0171" providerId="ADAL" clId="{6904EDF8-0533-46FC-A3BA-3E66D8033BEE}" dt="2022-08-30T07:04:17.109" v="7937" actId="1076"/>
        <pc:sldMkLst>
          <pc:docMk/>
          <pc:sldMk cId="2848353107" sldId="818"/>
        </pc:sldMkLst>
        <pc:picChg chg="del">
          <ac:chgData name="Choi Yong Seok" userId="29ea6c4f-dc10-4b17-9b49-e970b46c0171" providerId="ADAL" clId="{6904EDF8-0533-46FC-A3BA-3E66D8033BEE}" dt="2022-08-30T07:04:08.045" v="7933" actId="478"/>
          <ac:picMkLst>
            <pc:docMk/>
            <pc:sldMk cId="2848353107" sldId="818"/>
            <ac:picMk id="6" creationId="{D0973C81-4B5C-D5F1-DCD2-BBC4944EF6D0}"/>
          </ac:picMkLst>
        </pc:picChg>
        <pc:picChg chg="add mod">
          <ac:chgData name="Choi Yong Seok" userId="29ea6c4f-dc10-4b17-9b49-e970b46c0171" providerId="ADAL" clId="{6904EDF8-0533-46FC-A3BA-3E66D8033BEE}" dt="2022-08-30T07:04:10.404" v="7935" actId="1076"/>
          <ac:picMkLst>
            <pc:docMk/>
            <pc:sldMk cId="2848353107" sldId="818"/>
            <ac:picMk id="7" creationId="{86168FCC-A5D2-D162-49AA-47B51CB66D3B}"/>
          </ac:picMkLst>
        </pc:picChg>
        <pc:picChg chg="add mod">
          <ac:chgData name="Choi Yong Seok" userId="29ea6c4f-dc10-4b17-9b49-e970b46c0171" providerId="ADAL" clId="{6904EDF8-0533-46FC-A3BA-3E66D8033BEE}" dt="2022-08-30T07:04:17.109" v="7937" actId="1076"/>
          <ac:picMkLst>
            <pc:docMk/>
            <pc:sldMk cId="2848353107" sldId="818"/>
            <ac:picMk id="9" creationId="{EBD1BAE0-0430-2ECC-2AE9-485631BDC22E}"/>
          </ac:picMkLst>
        </pc:picChg>
      </pc:sldChg>
      <pc:sldChg chg="addSp delSp modSp add mod">
        <pc:chgData name="Choi Yong Seok" userId="29ea6c4f-dc10-4b17-9b49-e970b46c0171" providerId="ADAL" clId="{6904EDF8-0533-46FC-A3BA-3E66D8033BEE}" dt="2022-08-30T07:06:54.718" v="7945" actId="1076"/>
        <pc:sldMkLst>
          <pc:docMk/>
          <pc:sldMk cId="3672064089" sldId="819"/>
        </pc:sldMkLst>
        <pc:spChg chg="mod">
          <ac:chgData name="Choi Yong Seok" userId="29ea6c4f-dc10-4b17-9b49-e970b46c0171" providerId="ADAL" clId="{6904EDF8-0533-46FC-A3BA-3E66D8033BEE}" dt="2022-08-30T07:06:39.190" v="7939" actId="20577"/>
          <ac:spMkLst>
            <pc:docMk/>
            <pc:sldMk cId="3672064089" sldId="819"/>
            <ac:spMk id="5" creationId="{C6EFE192-4769-C67A-C462-BAF44B1CE30F}"/>
          </ac:spMkLst>
        </pc:spChg>
        <pc:picChg chg="add mod">
          <ac:chgData name="Choi Yong Seok" userId="29ea6c4f-dc10-4b17-9b49-e970b46c0171" providerId="ADAL" clId="{6904EDF8-0533-46FC-A3BA-3E66D8033BEE}" dt="2022-08-30T07:06:54.718" v="7945" actId="1076"/>
          <ac:picMkLst>
            <pc:docMk/>
            <pc:sldMk cId="3672064089" sldId="819"/>
            <ac:picMk id="6" creationId="{8859FEB3-0242-367C-2499-7C34B320AB82}"/>
          </ac:picMkLst>
        </pc:picChg>
        <pc:picChg chg="del">
          <ac:chgData name="Choi Yong Seok" userId="29ea6c4f-dc10-4b17-9b49-e970b46c0171" providerId="ADAL" clId="{6904EDF8-0533-46FC-A3BA-3E66D8033BEE}" dt="2022-08-30T07:06:40.188" v="7940" actId="478"/>
          <ac:picMkLst>
            <pc:docMk/>
            <pc:sldMk cId="3672064089" sldId="819"/>
            <ac:picMk id="7" creationId="{86168FCC-A5D2-D162-49AA-47B51CB66D3B}"/>
          </ac:picMkLst>
        </pc:picChg>
        <pc:picChg chg="del">
          <ac:chgData name="Choi Yong Seok" userId="29ea6c4f-dc10-4b17-9b49-e970b46c0171" providerId="ADAL" clId="{6904EDF8-0533-46FC-A3BA-3E66D8033BEE}" dt="2022-08-30T07:06:40.772" v="7941" actId="478"/>
          <ac:picMkLst>
            <pc:docMk/>
            <pc:sldMk cId="3672064089" sldId="819"/>
            <ac:picMk id="9" creationId="{EBD1BAE0-0430-2ECC-2AE9-485631BDC22E}"/>
          </ac:picMkLst>
        </pc:picChg>
      </pc:sldChg>
      <pc:sldChg chg="addSp delSp modSp add mod">
        <pc:chgData name="Choi Yong Seok" userId="29ea6c4f-dc10-4b17-9b49-e970b46c0171" providerId="ADAL" clId="{6904EDF8-0533-46FC-A3BA-3E66D8033BEE}" dt="2022-08-30T07:07:16.273" v="7949" actId="1076"/>
        <pc:sldMkLst>
          <pc:docMk/>
          <pc:sldMk cId="245966553" sldId="820"/>
        </pc:sldMkLst>
        <pc:picChg chg="del">
          <ac:chgData name="Choi Yong Seok" userId="29ea6c4f-dc10-4b17-9b49-e970b46c0171" providerId="ADAL" clId="{6904EDF8-0533-46FC-A3BA-3E66D8033BEE}" dt="2022-08-30T07:06:57.844" v="7947" actId="478"/>
          <ac:picMkLst>
            <pc:docMk/>
            <pc:sldMk cId="245966553" sldId="820"/>
            <ac:picMk id="6" creationId="{8859FEB3-0242-367C-2499-7C34B320AB82}"/>
          </ac:picMkLst>
        </pc:picChg>
        <pc:picChg chg="add mod">
          <ac:chgData name="Choi Yong Seok" userId="29ea6c4f-dc10-4b17-9b49-e970b46c0171" providerId="ADAL" clId="{6904EDF8-0533-46FC-A3BA-3E66D8033BEE}" dt="2022-08-30T07:07:16.273" v="7949" actId="1076"/>
          <ac:picMkLst>
            <pc:docMk/>
            <pc:sldMk cId="245966553" sldId="820"/>
            <ac:picMk id="7" creationId="{DC0D1292-A9BA-2F1F-63E8-9724C98190AA}"/>
          </ac:picMkLst>
        </pc:picChg>
      </pc:sldChg>
      <pc:sldChg chg="addSp delSp modSp add mod">
        <pc:chgData name="Choi Yong Seok" userId="29ea6c4f-dc10-4b17-9b49-e970b46c0171" providerId="ADAL" clId="{6904EDF8-0533-46FC-A3BA-3E66D8033BEE}" dt="2022-08-30T07:09:40.854" v="7970" actId="14100"/>
        <pc:sldMkLst>
          <pc:docMk/>
          <pc:sldMk cId="2842874225" sldId="821"/>
        </pc:sldMkLst>
        <pc:spChg chg="mod">
          <ac:chgData name="Choi Yong Seok" userId="29ea6c4f-dc10-4b17-9b49-e970b46c0171" providerId="ADAL" clId="{6904EDF8-0533-46FC-A3BA-3E66D8033BEE}" dt="2022-08-30T07:09:25.309" v="7966" actId="20577"/>
          <ac:spMkLst>
            <pc:docMk/>
            <pc:sldMk cId="2842874225" sldId="821"/>
            <ac:spMk id="5" creationId="{C6EFE192-4769-C67A-C462-BAF44B1CE30F}"/>
          </ac:spMkLst>
        </pc:spChg>
        <pc:picChg chg="add mod">
          <ac:chgData name="Choi Yong Seok" userId="29ea6c4f-dc10-4b17-9b49-e970b46c0171" providerId="ADAL" clId="{6904EDF8-0533-46FC-A3BA-3E66D8033BEE}" dt="2022-08-30T07:09:40.854" v="7970" actId="14100"/>
          <ac:picMkLst>
            <pc:docMk/>
            <pc:sldMk cId="2842874225" sldId="821"/>
            <ac:picMk id="6" creationId="{1078B972-3CA7-6A59-CC83-00F8DDE92A8D}"/>
          </ac:picMkLst>
        </pc:picChg>
        <pc:picChg chg="del">
          <ac:chgData name="Choi Yong Seok" userId="29ea6c4f-dc10-4b17-9b49-e970b46c0171" providerId="ADAL" clId="{6904EDF8-0533-46FC-A3BA-3E66D8033BEE}" dt="2022-08-30T07:09:27.445" v="7967" actId="478"/>
          <ac:picMkLst>
            <pc:docMk/>
            <pc:sldMk cId="2842874225" sldId="821"/>
            <ac:picMk id="7" creationId="{DC0D1292-A9BA-2F1F-63E8-9724C98190AA}"/>
          </ac:picMkLst>
        </pc:picChg>
      </pc:sldChg>
      <pc:sldChg chg="addSp delSp modSp add mod">
        <pc:chgData name="Choi Yong Seok" userId="29ea6c4f-dc10-4b17-9b49-e970b46c0171" providerId="ADAL" clId="{6904EDF8-0533-46FC-A3BA-3E66D8033BEE}" dt="2022-08-30T07:10:02.307" v="7988" actId="1076"/>
        <pc:sldMkLst>
          <pc:docMk/>
          <pc:sldMk cId="4234210657" sldId="822"/>
        </pc:sldMkLst>
        <pc:spChg chg="mod">
          <ac:chgData name="Choi Yong Seok" userId="29ea6c4f-dc10-4b17-9b49-e970b46c0171" providerId="ADAL" clId="{6904EDF8-0533-46FC-A3BA-3E66D8033BEE}" dt="2022-08-30T07:09:52.653" v="7985" actId="20577"/>
          <ac:spMkLst>
            <pc:docMk/>
            <pc:sldMk cId="4234210657" sldId="822"/>
            <ac:spMk id="5" creationId="{C6EFE192-4769-C67A-C462-BAF44B1CE30F}"/>
          </ac:spMkLst>
        </pc:spChg>
        <pc:picChg chg="del">
          <ac:chgData name="Choi Yong Seok" userId="29ea6c4f-dc10-4b17-9b49-e970b46c0171" providerId="ADAL" clId="{6904EDF8-0533-46FC-A3BA-3E66D8033BEE}" dt="2022-08-30T07:09:53.941" v="7986" actId="478"/>
          <ac:picMkLst>
            <pc:docMk/>
            <pc:sldMk cId="4234210657" sldId="822"/>
            <ac:picMk id="6" creationId="{1078B972-3CA7-6A59-CC83-00F8DDE92A8D}"/>
          </ac:picMkLst>
        </pc:picChg>
        <pc:picChg chg="add mod">
          <ac:chgData name="Choi Yong Seok" userId="29ea6c4f-dc10-4b17-9b49-e970b46c0171" providerId="ADAL" clId="{6904EDF8-0533-46FC-A3BA-3E66D8033BEE}" dt="2022-08-30T07:10:02.307" v="7988" actId="1076"/>
          <ac:picMkLst>
            <pc:docMk/>
            <pc:sldMk cId="4234210657" sldId="822"/>
            <ac:picMk id="7" creationId="{90618784-4A3C-9F34-251F-89B0165B01BF}"/>
          </ac:picMkLst>
        </pc:picChg>
      </pc:sldChg>
      <pc:sldChg chg="addSp delSp modSp add mod">
        <pc:chgData name="Choi Yong Seok" userId="29ea6c4f-dc10-4b17-9b49-e970b46c0171" providerId="ADAL" clId="{6904EDF8-0533-46FC-A3BA-3E66D8033BEE}" dt="2022-08-30T07:12:12.931" v="8089" actId="20577"/>
        <pc:sldMkLst>
          <pc:docMk/>
          <pc:sldMk cId="675264523" sldId="823"/>
        </pc:sldMkLst>
        <pc:spChg chg="mod">
          <ac:chgData name="Choi Yong Seok" userId="29ea6c4f-dc10-4b17-9b49-e970b46c0171" providerId="ADAL" clId="{6904EDF8-0533-46FC-A3BA-3E66D8033BEE}" dt="2022-08-30T07:12:12.931" v="8089" actId="20577"/>
          <ac:spMkLst>
            <pc:docMk/>
            <pc:sldMk cId="675264523" sldId="823"/>
            <ac:spMk id="5" creationId="{C6EFE192-4769-C67A-C462-BAF44B1CE30F}"/>
          </ac:spMkLst>
        </pc:spChg>
        <pc:picChg chg="add mod">
          <ac:chgData name="Choi Yong Seok" userId="29ea6c4f-dc10-4b17-9b49-e970b46c0171" providerId="ADAL" clId="{6904EDF8-0533-46FC-A3BA-3E66D8033BEE}" dt="2022-08-30T07:11:00.705" v="8024" actId="1076"/>
          <ac:picMkLst>
            <pc:docMk/>
            <pc:sldMk cId="675264523" sldId="823"/>
            <ac:picMk id="6" creationId="{64CB7713-63BD-F8FC-8ADF-4996D2157B25}"/>
          </ac:picMkLst>
        </pc:picChg>
        <pc:picChg chg="del">
          <ac:chgData name="Choi Yong Seok" userId="29ea6c4f-dc10-4b17-9b49-e970b46c0171" providerId="ADAL" clId="{6904EDF8-0533-46FC-A3BA-3E66D8033BEE}" dt="2022-08-30T07:10:41.317" v="8021" actId="478"/>
          <ac:picMkLst>
            <pc:docMk/>
            <pc:sldMk cId="675264523" sldId="823"/>
            <ac:picMk id="7" creationId="{90618784-4A3C-9F34-251F-89B0165B01BF}"/>
          </ac:picMkLst>
        </pc:picChg>
        <pc:picChg chg="add mod">
          <ac:chgData name="Choi Yong Seok" userId="29ea6c4f-dc10-4b17-9b49-e970b46c0171" providerId="ADAL" clId="{6904EDF8-0533-46FC-A3BA-3E66D8033BEE}" dt="2022-08-30T07:11:09.653" v="8027" actId="1076"/>
          <ac:picMkLst>
            <pc:docMk/>
            <pc:sldMk cId="675264523" sldId="823"/>
            <ac:picMk id="9" creationId="{8124832F-CE33-D670-3C67-2C7ADF7E5BD5}"/>
          </ac:picMkLst>
        </pc:picChg>
      </pc:sldChg>
      <pc:sldChg chg="addSp delSp modSp add mod">
        <pc:chgData name="Choi Yong Seok" userId="29ea6c4f-dc10-4b17-9b49-e970b46c0171" providerId="ADAL" clId="{6904EDF8-0533-46FC-A3BA-3E66D8033BEE}" dt="2022-08-30T07:11:37.627" v="8064" actId="1076"/>
        <pc:sldMkLst>
          <pc:docMk/>
          <pc:sldMk cId="3860744042" sldId="824"/>
        </pc:sldMkLst>
        <pc:spChg chg="mod">
          <ac:chgData name="Choi Yong Seok" userId="29ea6c4f-dc10-4b17-9b49-e970b46c0171" providerId="ADAL" clId="{6904EDF8-0533-46FC-A3BA-3E66D8033BEE}" dt="2022-08-30T07:11:23.551" v="8060" actId="20577"/>
          <ac:spMkLst>
            <pc:docMk/>
            <pc:sldMk cId="3860744042" sldId="824"/>
            <ac:spMk id="5" creationId="{C6EFE192-4769-C67A-C462-BAF44B1CE30F}"/>
          </ac:spMkLst>
        </pc:spChg>
        <pc:picChg chg="del">
          <ac:chgData name="Choi Yong Seok" userId="29ea6c4f-dc10-4b17-9b49-e970b46c0171" providerId="ADAL" clId="{6904EDF8-0533-46FC-A3BA-3E66D8033BEE}" dt="2022-08-30T07:11:25.341" v="8061" actId="478"/>
          <ac:picMkLst>
            <pc:docMk/>
            <pc:sldMk cId="3860744042" sldId="824"/>
            <ac:picMk id="6" creationId="{64CB7713-63BD-F8FC-8ADF-4996D2157B25}"/>
          </ac:picMkLst>
        </pc:picChg>
        <pc:picChg chg="add mod">
          <ac:chgData name="Choi Yong Seok" userId="29ea6c4f-dc10-4b17-9b49-e970b46c0171" providerId="ADAL" clId="{6904EDF8-0533-46FC-A3BA-3E66D8033BEE}" dt="2022-08-30T07:11:37.627" v="8064" actId="1076"/>
          <ac:picMkLst>
            <pc:docMk/>
            <pc:sldMk cId="3860744042" sldId="824"/>
            <ac:picMk id="7" creationId="{4ECD8F48-713C-9141-F34F-93DAC8F56BE0}"/>
          </ac:picMkLst>
        </pc:picChg>
        <pc:picChg chg="del">
          <ac:chgData name="Choi Yong Seok" userId="29ea6c4f-dc10-4b17-9b49-e970b46c0171" providerId="ADAL" clId="{6904EDF8-0533-46FC-A3BA-3E66D8033BEE}" dt="2022-08-30T07:11:25.741" v="8062" actId="478"/>
          <ac:picMkLst>
            <pc:docMk/>
            <pc:sldMk cId="3860744042" sldId="824"/>
            <ac:picMk id="9" creationId="{8124832F-CE33-D670-3C67-2C7ADF7E5BD5}"/>
          </ac:picMkLst>
        </pc:picChg>
      </pc:sldChg>
      <pc:sldChg chg="addSp delSp modSp add mod">
        <pc:chgData name="Choi Yong Seok" userId="29ea6c4f-dc10-4b17-9b49-e970b46c0171" providerId="ADAL" clId="{6904EDF8-0533-46FC-A3BA-3E66D8033BEE}" dt="2022-08-30T07:12:36.107" v="8103" actId="1076"/>
        <pc:sldMkLst>
          <pc:docMk/>
          <pc:sldMk cId="430394295" sldId="825"/>
        </pc:sldMkLst>
        <pc:spChg chg="mod">
          <ac:chgData name="Choi Yong Seok" userId="29ea6c4f-dc10-4b17-9b49-e970b46c0171" providerId="ADAL" clId="{6904EDF8-0533-46FC-A3BA-3E66D8033BEE}" dt="2022-08-30T07:12:26.940" v="8100" actId="20577"/>
          <ac:spMkLst>
            <pc:docMk/>
            <pc:sldMk cId="430394295" sldId="825"/>
            <ac:spMk id="5" creationId="{C6EFE192-4769-C67A-C462-BAF44B1CE30F}"/>
          </ac:spMkLst>
        </pc:spChg>
        <pc:picChg chg="add mod">
          <ac:chgData name="Choi Yong Seok" userId="29ea6c4f-dc10-4b17-9b49-e970b46c0171" providerId="ADAL" clId="{6904EDF8-0533-46FC-A3BA-3E66D8033BEE}" dt="2022-08-30T07:12:36.107" v="8103" actId="1076"/>
          <ac:picMkLst>
            <pc:docMk/>
            <pc:sldMk cId="430394295" sldId="825"/>
            <ac:picMk id="6" creationId="{66ECB4FA-BDF6-50D3-CB61-5F874DC29879}"/>
          </ac:picMkLst>
        </pc:picChg>
        <pc:picChg chg="del">
          <ac:chgData name="Choi Yong Seok" userId="29ea6c4f-dc10-4b17-9b49-e970b46c0171" providerId="ADAL" clId="{6904EDF8-0533-46FC-A3BA-3E66D8033BEE}" dt="2022-08-30T07:12:27.988" v="8101" actId="478"/>
          <ac:picMkLst>
            <pc:docMk/>
            <pc:sldMk cId="430394295" sldId="825"/>
            <ac:picMk id="7" creationId="{4ECD8F48-713C-9141-F34F-93DAC8F56BE0}"/>
          </ac:picMkLst>
        </pc:picChg>
      </pc:sldChg>
      <pc:sldChg chg="addSp delSp modSp add mod">
        <pc:chgData name="Choi Yong Seok" userId="29ea6c4f-dc10-4b17-9b49-e970b46c0171" providerId="ADAL" clId="{6904EDF8-0533-46FC-A3BA-3E66D8033BEE}" dt="2022-08-30T07:45:20.789" v="8616" actId="1035"/>
        <pc:sldMkLst>
          <pc:docMk/>
          <pc:sldMk cId="2651957288" sldId="826"/>
        </pc:sldMkLst>
        <pc:spChg chg="add mod">
          <ac:chgData name="Choi Yong Seok" userId="29ea6c4f-dc10-4b17-9b49-e970b46c0171" providerId="ADAL" clId="{6904EDF8-0533-46FC-A3BA-3E66D8033BEE}" dt="2022-08-30T07:41:31.256" v="8422" actId="20577"/>
          <ac:spMkLst>
            <pc:docMk/>
            <pc:sldMk cId="2651957288" sldId="826"/>
            <ac:spMk id="3" creationId="{E57BB310-B98A-3D0B-E7B2-25F595B65C15}"/>
          </ac:spMkLst>
        </pc:spChg>
        <pc:spChg chg="mod">
          <ac:chgData name="Choi Yong Seok" userId="29ea6c4f-dc10-4b17-9b49-e970b46c0171" providerId="ADAL" clId="{6904EDF8-0533-46FC-A3BA-3E66D8033BEE}" dt="2022-08-30T07:20:11.117" v="8279" actId="20577"/>
          <ac:spMkLst>
            <pc:docMk/>
            <pc:sldMk cId="2651957288" sldId="826"/>
            <ac:spMk id="4" creationId="{00000000-0000-0000-0000-000000000000}"/>
          </ac:spMkLst>
        </pc:spChg>
        <pc:spChg chg="mod">
          <ac:chgData name="Choi Yong Seok" userId="29ea6c4f-dc10-4b17-9b49-e970b46c0171" providerId="ADAL" clId="{6904EDF8-0533-46FC-A3BA-3E66D8033BEE}" dt="2022-08-30T07:44:01.294" v="8564" actId="20577"/>
          <ac:spMkLst>
            <pc:docMk/>
            <pc:sldMk cId="2651957288" sldId="826"/>
            <ac:spMk id="5" creationId="{C6EFE192-4769-C67A-C462-BAF44B1CE30F}"/>
          </ac:spMkLst>
        </pc:spChg>
        <pc:spChg chg="add mod">
          <ac:chgData name="Choi Yong Seok" userId="29ea6c4f-dc10-4b17-9b49-e970b46c0171" providerId="ADAL" clId="{6904EDF8-0533-46FC-A3BA-3E66D8033BEE}" dt="2022-08-30T07:43:53.582" v="8543" actId="1035"/>
          <ac:spMkLst>
            <pc:docMk/>
            <pc:sldMk cId="2651957288" sldId="826"/>
            <ac:spMk id="7" creationId="{F8D92D33-6090-EBD9-99BC-F54B2B2AAC4A}"/>
          </ac:spMkLst>
        </pc:spChg>
        <pc:spChg chg="add mod">
          <ac:chgData name="Choi Yong Seok" userId="29ea6c4f-dc10-4b17-9b49-e970b46c0171" providerId="ADAL" clId="{6904EDF8-0533-46FC-A3BA-3E66D8033BEE}" dt="2022-08-30T07:45:20.789" v="8616" actId="1035"/>
          <ac:spMkLst>
            <pc:docMk/>
            <pc:sldMk cId="2651957288" sldId="826"/>
            <ac:spMk id="8" creationId="{1159B67E-0FD8-358A-B5B9-ED6534278DC2}"/>
          </ac:spMkLst>
        </pc:spChg>
        <pc:picChg chg="del">
          <ac:chgData name="Choi Yong Seok" userId="29ea6c4f-dc10-4b17-9b49-e970b46c0171" providerId="ADAL" clId="{6904EDF8-0533-46FC-A3BA-3E66D8033BEE}" dt="2022-08-30T07:20:12.813" v="8280" actId="478"/>
          <ac:picMkLst>
            <pc:docMk/>
            <pc:sldMk cId="2651957288" sldId="826"/>
            <ac:picMk id="6" creationId="{66ECB4FA-BDF6-50D3-CB61-5F874DC29879}"/>
          </ac:picMkLst>
        </pc:picChg>
      </pc:sldChg>
    </pc:docChg>
  </pc:docChgLst>
  <pc:docChgLst>
    <pc:chgData name="Choi Yong Seok" userId="29ea6c4f-dc10-4b17-9b49-e970b46c0171" providerId="ADAL" clId="{FA2B6C94-0D09-402C-8351-120E9CC56F72}"/>
    <pc:docChg chg="custSel addSld delSld modSld sldOrd">
      <pc:chgData name="Choi Yong Seok" userId="29ea6c4f-dc10-4b17-9b49-e970b46c0171" providerId="ADAL" clId="{FA2B6C94-0D09-402C-8351-120E9CC56F72}" dt="2022-10-04T01:14:47.926" v="1059"/>
      <pc:docMkLst>
        <pc:docMk/>
      </pc:docMkLst>
      <pc:sldChg chg="del">
        <pc:chgData name="Choi Yong Seok" userId="29ea6c4f-dc10-4b17-9b49-e970b46c0171" providerId="ADAL" clId="{FA2B6C94-0D09-402C-8351-120E9CC56F72}" dt="2022-10-04T00:23:06.957" v="295" actId="47"/>
        <pc:sldMkLst>
          <pc:docMk/>
          <pc:sldMk cId="4228615261" sldId="829"/>
        </pc:sldMkLst>
      </pc:sldChg>
      <pc:sldChg chg="del">
        <pc:chgData name="Choi Yong Seok" userId="29ea6c4f-dc10-4b17-9b49-e970b46c0171" providerId="ADAL" clId="{FA2B6C94-0D09-402C-8351-120E9CC56F72}" dt="2022-10-04T00:23:06.957" v="295" actId="47"/>
        <pc:sldMkLst>
          <pc:docMk/>
          <pc:sldMk cId="2799457343" sldId="830"/>
        </pc:sldMkLst>
      </pc:sldChg>
      <pc:sldChg chg="del">
        <pc:chgData name="Choi Yong Seok" userId="29ea6c4f-dc10-4b17-9b49-e970b46c0171" providerId="ADAL" clId="{FA2B6C94-0D09-402C-8351-120E9CC56F72}" dt="2022-10-04T00:23:06.957" v="295" actId="47"/>
        <pc:sldMkLst>
          <pc:docMk/>
          <pc:sldMk cId="2356159834" sldId="831"/>
        </pc:sldMkLst>
      </pc:sldChg>
      <pc:sldChg chg="del">
        <pc:chgData name="Choi Yong Seok" userId="29ea6c4f-dc10-4b17-9b49-e970b46c0171" providerId="ADAL" clId="{FA2B6C94-0D09-402C-8351-120E9CC56F72}" dt="2022-10-04T00:23:06.957" v="295" actId="47"/>
        <pc:sldMkLst>
          <pc:docMk/>
          <pc:sldMk cId="1448938910" sldId="832"/>
        </pc:sldMkLst>
      </pc:sldChg>
      <pc:sldChg chg="del">
        <pc:chgData name="Choi Yong Seok" userId="29ea6c4f-dc10-4b17-9b49-e970b46c0171" providerId="ADAL" clId="{FA2B6C94-0D09-402C-8351-120E9CC56F72}" dt="2022-10-04T00:23:06.957" v="295" actId="47"/>
        <pc:sldMkLst>
          <pc:docMk/>
          <pc:sldMk cId="3834549842" sldId="833"/>
        </pc:sldMkLst>
      </pc:sldChg>
      <pc:sldChg chg="del">
        <pc:chgData name="Choi Yong Seok" userId="29ea6c4f-dc10-4b17-9b49-e970b46c0171" providerId="ADAL" clId="{FA2B6C94-0D09-402C-8351-120E9CC56F72}" dt="2022-10-04T00:23:06.957" v="295" actId="47"/>
        <pc:sldMkLst>
          <pc:docMk/>
          <pc:sldMk cId="4053995935" sldId="834"/>
        </pc:sldMkLst>
      </pc:sldChg>
      <pc:sldChg chg="del">
        <pc:chgData name="Choi Yong Seok" userId="29ea6c4f-dc10-4b17-9b49-e970b46c0171" providerId="ADAL" clId="{FA2B6C94-0D09-402C-8351-120E9CC56F72}" dt="2022-10-04T00:23:06.957" v="295" actId="47"/>
        <pc:sldMkLst>
          <pc:docMk/>
          <pc:sldMk cId="311250305" sldId="835"/>
        </pc:sldMkLst>
      </pc:sldChg>
      <pc:sldChg chg="del">
        <pc:chgData name="Choi Yong Seok" userId="29ea6c4f-dc10-4b17-9b49-e970b46c0171" providerId="ADAL" clId="{FA2B6C94-0D09-402C-8351-120E9CC56F72}" dt="2022-10-04T00:23:06.957" v="295" actId="47"/>
        <pc:sldMkLst>
          <pc:docMk/>
          <pc:sldMk cId="3253847096" sldId="836"/>
        </pc:sldMkLst>
      </pc:sldChg>
      <pc:sldChg chg="del">
        <pc:chgData name="Choi Yong Seok" userId="29ea6c4f-dc10-4b17-9b49-e970b46c0171" providerId="ADAL" clId="{FA2B6C94-0D09-402C-8351-120E9CC56F72}" dt="2022-10-04T00:23:06.957" v="295" actId="47"/>
        <pc:sldMkLst>
          <pc:docMk/>
          <pc:sldMk cId="1882963851" sldId="837"/>
        </pc:sldMkLst>
      </pc:sldChg>
      <pc:sldChg chg="del">
        <pc:chgData name="Choi Yong Seok" userId="29ea6c4f-dc10-4b17-9b49-e970b46c0171" providerId="ADAL" clId="{FA2B6C94-0D09-402C-8351-120E9CC56F72}" dt="2022-10-04T00:23:06.957" v="295" actId="47"/>
        <pc:sldMkLst>
          <pc:docMk/>
          <pc:sldMk cId="3216767528" sldId="838"/>
        </pc:sldMkLst>
      </pc:sldChg>
      <pc:sldChg chg="del">
        <pc:chgData name="Choi Yong Seok" userId="29ea6c4f-dc10-4b17-9b49-e970b46c0171" providerId="ADAL" clId="{FA2B6C94-0D09-402C-8351-120E9CC56F72}" dt="2022-10-04T00:23:06.957" v="295" actId="47"/>
        <pc:sldMkLst>
          <pc:docMk/>
          <pc:sldMk cId="701046771" sldId="839"/>
        </pc:sldMkLst>
      </pc:sldChg>
      <pc:sldChg chg="del">
        <pc:chgData name="Choi Yong Seok" userId="29ea6c4f-dc10-4b17-9b49-e970b46c0171" providerId="ADAL" clId="{FA2B6C94-0D09-402C-8351-120E9CC56F72}" dt="2022-10-04T00:23:06.957" v="295" actId="47"/>
        <pc:sldMkLst>
          <pc:docMk/>
          <pc:sldMk cId="3799809990" sldId="840"/>
        </pc:sldMkLst>
      </pc:sldChg>
      <pc:sldChg chg="del">
        <pc:chgData name="Choi Yong Seok" userId="29ea6c4f-dc10-4b17-9b49-e970b46c0171" providerId="ADAL" clId="{FA2B6C94-0D09-402C-8351-120E9CC56F72}" dt="2022-10-04T00:23:06.957" v="295" actId="47"/>
        <pc:sldMkLst>
          <pc:docMk/>
          <pc:sldMk cId="1853201382" sldId="841"/>
        </pc:sldMkLst>
      </pc:sldChg>
      <pc:sldChg chg="del">
        <pc:chgData name="Choi Yong Seok" userId="29ea6c4f-dc10-4b17-9b49-e970b46c0171" providerId="ADAL" clId="{FA2B6C94-0D09-402C-8351-120E9CC56F72}" dt="2022-10-04T00:23:06.957" v="295" actId="47"/>
        <pc:sldMkLst>
          <pc:docMk/>
          <pc:sldMk cId="2678829427" sldId="842"/>
        </pc:sldMkLst>
      </pc:sldChg>
      <pc:sldChg chg="addSp delSp modSp mod">
        <pc:chgData name="Choi Yong Seok" userId="29ea6c4f-dc10-4b17-9b49-e970b46c0171" providerId="ADAL" clId="{FA2B6C94-0D09-402C-8351-120E9CC56F72}" dt="2022-10-04T00:21:51.842" v="294" actId="1076"/>
        <pc:sldMkLst>
          <pc:docMk/>
          <pc:sldMk cId="3426474640" sldId="846"/>
        </pc:sldMkLst>
        <pc:spChg chg="add mod">
          <ac:chgData name="Choi Yong Seok" userId="29ea6c4f-dc10-4b17-9b49-e970b46c0171" providerId="ADAL" clId="{FA2B6C94-0D09-402C-8351-120E9CC56F72}" dt="2022-10-04T00:14:36.128" v="30" actId="6549"/>
          <ac:spMkLst>
            <pc:docMk/>
            <pc:sldMk cId="3426474640" sldId="846"/>
            <ac:spMk id="3" creationId="{7745913B-F7FC-F228-A59C-CC0AC8674281}"/>
          </ac:spMkLst>
        </pc:spChg>
        <pc:spChg chg="add mod">
          <ac:chgData name="Choi Yong Seok" userId="29ea6c4f-dc10-4b17-9b49-e970b46c0171" providerId="ADAL" clId="{FA2B6C94-0D09-402C-8351-120E9CC56F72}" dt="2022-10-04T00:18:07.354" v="105"/>
          <ac:spMkLst>
            <pc:docMk/>
            <pc:sldMk cId="3426474640" sldId="846"/>
            <ac:spMk id="6" creationId="{C981B25F-907C-0F09-C0E9-68351E2C5752}"/>
          </ac:spMkLst>
        </pc:spChg>
        <pc:spChg chg="add del mod">
          <ac:chgData name="Choi Yong Seok" userId="29ea6c4f-dc10-4b17-9b49-e970b46c0171" providerId="ADAL" clId="{FA2B6C94-0D09-402C-8351-120E9CC56F72}" dt="2022-10-04T00:17:47.054" v="91" actId="478"/>
          <ac:spMkLst>
            <pc:docMk/>
            <pc:sldMk cId="3426474640" sldId="846"/>
            <ac:spMk id="7" creationId="{B3E70032-AC36-0FCC-B28B-AD602A5B8C3D}"/>
          </ac:spMkLst>
        </pc:spChg>
        <pc:spChg chg="mod">
          <ac:chgData name="Choi Yong Seok" userId="29ea6c4f-dc10-4b17-9b49-e970b46c0171" providerId="ADAL" clId="{FA2B6C94-0D09-402C-8351-120E9CC56F72}" dt="2022-10-04T00:21:15.541" v="237" actId="552"/>
          <ac:spMkLst>
            <pc:docMk/>
            <pc:sldMk cId="3426474640" sldId="846"/>
            <ac:spMk id="9" creationId="{AEE20FC9-BE72-BB62-288C-C83827200368}"/>
          </ac:spMkLst>
        </pc:spChg>
        <pc:spChg chg="add del mod">
          <ac:chgData name="Choi Yong Seok" userId="29ea6c4f-dc10-4b17-9b49-e970b46c0171" providerId="ADAL" clId="{FA2B6C94-0D09-402C-8351-120E9CC56F72}" dt="2022-10-04T00:20:25.303" v="153" actId="478"/>
          <ac:spMkLst>
            <pc:docMk/>
            <pc:sldMk cId="3426474640" sldId="846"/>
            <ac:spMk id="10" creationId="{CDF7191C-368C-B9E9-48C6-7B354260E396}"/>
          </ac:spMkLst>
        </pc:spChg>
        <pc:spChg chg="add mod">
          <ac:chgData name="Choi Yong Seok" userId="29ea6c4f-dc10-4b17-9b49-e970b46c0171" providerId="ADAL" clId="{FA2B6C94-0D09-402C-8351-120E9CC56F72}" dt="2022-10-04T00:20:35.760" v="178" actId="20577"/>
          <ac:spMkLst>
            <pc:docMk/>
            <pc:sldMk cId="3426474640" sldId="846"/>
            <ac:spMk id="12" creationId="{9ED43603-25FC-F578-CD15-12973DC18238}"/>
          </ac:spMkLst>
        </pc:spChg>
        <pc:spChg chg="add mod">
          <ac:chgData name="Choi Yong Seok" userId="29ea6c4f-dc10-4b17-9b49-e970b46c0171" providerId="ADAL" clId="{FA2B6C94-0D09-402C-8351-120E9CC56F72}" dt="2022-10-04T00:21:15.541" v="237" actId="552"/>
          <ac:spMkLst>
            <pc:docMk/>
            <pc:sldMk cId="3426474640" sldId="846"/>
            <ac:spMk id="13" creationId="{9DCA4FCF-4EEB-5466-4EEA-9193E8D0360A}"/>
          </ac:spMkLst>
        </pc:spChg>
        <pc:spChg chg="add mod">
          <ac:chgData name="Choi Yong Seok" userId="29ea6c4f-dc10-4b17-9b49-e970b46c0171" providerId="ADAL" clId="{FA2B6C94-0D09-402C-8351-120E9CC56F72}" dt="2022-10-04T00:21:26.625" v="258" actId="20577"/>
          <ac:spMkLst>
            <pc:docMk/>
            <pc:sldMk cId="3426474640" sldId="846"/>
            <ac:spMk id="14" creationId="{CF040E58-71B3-C0C4-C6B1-83E98E657E72}"/>
          </ac:spMkLst>
        </pc:spChg>
        <pc:spChg chg="add mod">
          <ac:chgData name="Choi Yong Seok" userId="29ea6c4f-dc10-4b17-9b49-e970b46c0171" providerId="ADAL" clId="{FA2B6C94-0D09-402C-8351-120E9CC56F72}" dt="2022-10-04T00:21:51.842" v="294" actId="1076"/>
          <ac:spMkLst>
            <pc:docMk/>
            <pc:sldMk cId="3426474640" sldId="846"/>
            <ac:spMk id="15" creationId="{F8CBF3CC-B43E-4E2D-7A5E-FB4B647FA1CD}"/>
          </ac:spMkLst>
        </pc:spChg>
      </pc:sldChg>
      <pc:sldChg chg="addSp delSp modSp add mod">
        <pc:chgData name="Choi Yong Seok" userId="29ea6c4f-dc10-4b17-9b49-e970b46c0171" providerId="ADAL" clId="{FA2B6C94-0D09-402C-8351-120E9CC56F72}" dt="2022-10-04T00:41:50.086" v="659"/>
        <pc:sldMkLst>
          <pc:docMk/>
          <pc:sldMk cId="2849669733" sldId="847"/>
        </pc:sldMkLst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3" creationId="{9C757948-5466-53F5-B925-E74C01C84774}"/>
          </ac:spMkLst>
        </pc:spChg>
        <pc:spChg chg="mod">
          <ac:chgData name="Choi Yong Seok" userId="29ea6c4f-dc10-4b17-9b49-e970b46c0171" providerId="ADAL" clId="{FA2B6C94-0D09-402C-8351-120E9CC56F72}" dt="2022-10-04T00:23:25.137" v="331" actId="20577"/>
          <ac:spMkLst>
            <pc:docMk/>
            <pc:sldMk cId="2849669733" sldId="847"/>
            <ac:spMk id="5" creationId="{D9BE0BE4-B25F-7959-3245-B484ECCDCF0B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6" creationId="{0A966EE8-A508-10B9-069C-6D29AAD225B3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7" creationId="{F60FDD47-766F-3E7E-1FF5-06C16A1F07BC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8" creationId="{C27B4558-5A80-EB32-7903-B6EAD63E3F2C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9" creationId="{F20CD383-1588-126B-12A2-0E510AE10C32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10" creationId="{5C0A126D-028B-57DB-6BD1-81696FEFB982}"/>
          </ac:spMkLst>
        </pc:spChg>
        <pc:spChg chg="add mod">
          <ac:chgData name="Choi Yong Seok" userId="29ea6c4f-dc10-4b17-9b49-e970b46c0171" providerId="ADAL" clId="{FA2B6C94-0D09-402C-8351-120E9CC56F72}" dt="2022-10-04T00:41:50.086" v="659"/>
          <ac:spMkLst>
            <pc:docMk/>
            <pc:sldMk cId="2849669733" sldId="847"/>
            <ac:spMk id="12" creationId="{5E6F56D3-85AE-C3C5-C17D-A2864EF4788D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13" creationId="{42FFB1BB-F232-0756-85D1-ED996931E866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14" creationId="{4211C627-AC19-85BE-B01E-B58125C3DD64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15" creationId="{23251DC0-2575-61C6-9C83-12DA1D7ADFC9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16" creationId="{FCE7F703-2415-20E6-CBD9-6022B8D501EA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17" creationId="{F58C30E8-94D3-ABA4-BA33-CFC83A2B6E11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18" creationId="{3CC9D039-D26F-59FA-3D18-B384E9982F42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19" creationId="{632E4FD5-9612-1473-F6BB-C9902857AFFF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20" creationId="{2B73B410-29E3-464D-86B9-3A6016FCD9AD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21" creationId="{5FD0DCE3-097B-D65C-989F-8748BE4D72CF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22" creationId="{ADBB3340-217C-0B90-0A8A-A11491640F8A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23" creationId="{93747A66-6463-DE49-331D-57AAE0F37330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24" creationId="{CDE12922-241C-43FD-5168-20FA613AA06E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25" creationId="{BD2A6F8F-8355-B611-D014-9AB56710600E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26" creationId="{177BABE6-828C-737D-0D49-5A3CA2E3C485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27" creationId="{590D4F50-81A4-019B-560A-60AB0F4B4381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28" creationId="{072F66C6-E714-A1EB-DB7A-B044DFA51749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29" creationId="{047B706C-6564-EE21-BBAE-E570B0B851A7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30" creationId="{12B69FAC-12AE-1B06-BDD8-792CF739F87D}"/>
          </ac:spMkLst>
        </pc:spChg>
        <pc:spChg chg="del">
          <ac:chgData name="Choi Yong Seok" userId="29ea6c4f-dc10-4b17-9b49-e970b46c0171" providerId="ADAL" clId="{FA2B6C94-0D09-402C-8351-120E9CC56F72}" dt="2022-10-04T00:24:20.943" v="332" actId="478"/>
          <ac:spMkLst>
            <pc:docMk/>
            <pc:sldMk cId="2849669733" sldId="847"/>
            <ac:spMk id="31" creationId="{DD345F7A-0102-D837-3558-0509CF4D6100}"/>
          </ac:spMkLst>
        </pc:spChg>
        <pc:spChg chg="add mod">
          <ac:chgData name="Choi Yong Seok" userId="29ea6c4f-dc10-4b17-9b49-e970b46c0171" providerId="ADAL" clId="{FA2B6C94-0D09-402C-8351-120E9CC56F72}" dt="2022-10-04T00:29:07.943" v="403" actId="1076"/>
          <ac:spMkLst>
            <pc:docMk/>
            <pc:sldMk cId="2849669733" sldId="847"/>
            <ac:spMk id="34" creationId="{AC6B4618-208C-2808-7D99-800ACE9DFECB}"/>
          </ac:spMkLst>
        </pc:spChg>
        <pc:spChg chg="add mod">
          <ac:chgData name="Choi Yong Seok" userId="29ea6c4f-dc10-4b17-9b49-e970b46c0171" providerId="ADAL" clId="{FA2B6C94-0D09-402C-8351-120E9CC56F72}" dt="2022-10-04T00:30:00.780" v="474" actId="20577"/>
          <ac:spMkLst>
            <pc:docMk/>
            <pc:sldMk cId="2849669733" sldId="847"/>
            <ac:spMk id="35" creationId="{C6F5CE24-7B33-CFEB-FF73-A8F0A7C77578}"/>
          </ac:spMkLst>
        </pc:spChg>
        <pc:spChg chg="add mod">
          <ac:chgData name="Choi Yong Seok" userId="29ea6c4f-dc10-4b17-9b49-e970b46c0171" providerId="ADAL" clId="{FA2B6C94-0D09-402C-8351-120E9CC56F72}" dt="2022-10-04T00:31:14.298" v="554" actId="1076"/>
          <ac:spMkLst>
            <pc:docMk/>
            <pc:sldMk cId="2849669733" sldId="847"/>
            <ac:spMk id="37" creationId="{266529E5-10F2-7358-350A-958B536B9511}"/>
          </ac:spMkLst>
        </pc:spChg>
        <pc:spChg chg="add mod">
          <ac:chgData name="Choi Yong Seok" userId="29ea6c4f-dc10-4b17-9b49-e970b46c0171" providerId="ADAL" clId="{FA2B6C94-0D09-402C-8351-120E9CC56F72}" dt="2022-10-04T00:32:43.258" v="652" actId="1076"/>
          <ac:spMkLst>
            <pc:docMk/>
            <pc:sldMk cId="2849669733" sldId="847"/>
            <ac:spMk id="39" creationId="{244E0898-21DE-992E-9650-9F6E87D68392}"/>
          </ac:spMkLst>
        </pc:spChg>
        <pc:picChg chg="add mod">
          <ac:chgData name="Choi Yong Seok" userId="29ea6c4f-dc10-4b17-9b49-e970b46c0171" providerId="ADAL" clId="{FA2B6C94-0D09-402C-8351-120E9CC56F72}" dt="2022-10-04T00:28:19.705" v="346" actId="1076"/>
          <ac:picMkLst>
            <pc:docMk/>
            <pc:sldMk cId="2849669733" sldId="847"/>
            <ac:picMk id="33" creationId="{415351F4-5EF2-C3BA-54C2-5148BBE2B392}"/>
          </ac:picMkLst>
        </pc:picChg>
      </pc:sldChg>
      <pc:sldChg chg="addSp delSp modSp add mod">
        <pc:chgData name="Choi Yong Seok" userId="29ea6c4f-dc10-4b17-9b49-e970b46c0171" providerId="ADAL" clId="{FA2B6C94-0D09-402C-8351-120E9CC56F72}" dt="2022-10-04T00:42:48.031" v="685" actId="1076"/>
        <pc:sldMkLst>
          <pc:docMk/>
          <pc:sldMk cId="3530323623" sldId="848"/>
        </pc:sldMkLst>
        <pc:spChg chg="mod">
          <ac:chgData name="Choi Yong Seok" userId="29ea6c4f-dc10-4b17-9b49-e970b46c0171" providerId="ADAL" clId="{FA2B6C94-0D09-402C-8351-120E9CC56F72}" dt="2022-10-04T00:42:29.054" v="680" actId="20577"/>
          <ac:spMkLst>
            <pc:docMk/>
            <pc:sldMk cId="3530323623" sldId="848"/>
            <ac:spMk id="5" creationId="{D9BE0BE4-B25F-7959-3245-B484ECCDCF0B}"/>
          </ac:spMkLst>
        </pc:spChg>
        <pc:spChg chg="del">
          <ac:chgData name="Choi Yong Seok" userId="29ea6c4f-dc10-4b17-9b49-e970b46c0171" providerId="ADAL" clId="{FA2B6C94-0D09-402C-8351-120E9CC56F72}" dt="2022-10-04T00:42:33.481" v="683" actId="478"/>
          <ac:spMkLst>
            <pc:docMk/>
            <pc:sldMk cId="3530323623" sldId="848"/>
            <ac:spMk id="12" creationId="{5E6F56D3-85AE-C3C5-C17D-A2864EF4788D}"/>
          </ac:spMkLst>
        </pc:spChg>
        <pc:spChg chg="del">
          <ac:chgData name="Choi Yong Seok" userId="29ea6c4f-dc10-4b17-9b49-e970b46c0171" providerId="ADAL" clId="{FA2B6C94-0D09-402C-8351-120E9CC56F72}" dt="2022-10-04T00:42:31.831" v="682" actId="478"/>
          <ac:spMkLst>
            <pc:docMk/>
            <pc:sldMk cId="3530323623" sldId="848"/>
            <ac:spMk id="34" creationId="{AC6B4618-208C-2808-7D99-800ACE9DFECB}"/>
          </ac:spMkLst>
        </pc:spChg>
        <pc:spChg chg="del">
          <ac:chgData name="Choi Yong Seok" userId="29ea6c4f-dc10-4b17-9b49-e970b46c0171" providerId="ADAL" clId="{FA2B6C94-0D09-402C-8351-120E9CC56F72}" dt="2022-10-04T00:42:31.831" v="682" actId="478"/>
          <ac:spMkLst>
            <pc:docMk/>
            <pc:sldMk cId="3530323623" sldId="848"/>
            <ac:spMk id="35" creationId="{C6F5CE24-7B33-CFEB-FF73-A8F0A7C77578}"/>
          </ac:spMkLst>
        </pc:spChg>
        <pc:spChg chg="del">
          <ac:chgData name="Choi Yong Seok" userId="29ea6c4f-dc10-4b17-9b49-e970b46c0171" providerId="ADAL" clId="{FA2B6C94-0D09-402C-8351-120E9CC56F72}" dt="2022-10-04T00:42:31.831" v="682" actId="478"/>
          <ac:spMkLst>
            <pc:docMk/>
            <pc:sldMk cId="3530323623" sldId="848"/>
            <ac:spMk id="37" creationId="{266529E5-10F2-7358-350A-958B536B9511}"/>
          </ac:spMkLst>
        </pc:spChg>
        <pc:spChg chg="del">
          <ac:chgData name="Choi Yong Seok" userId="29ea6c4f-dc10-4b17-9b49-e970b46c0171" providerId="ADAL" clId="{FA2B6C94-0D09-402C-8351-120E9CC56F72}" dt="2022-10-04T00:42:31.831" v="682" actId="478"/>
          <ac:spMkLst>
            <pc:docMk/>
            <pc:sldMk cId="3530323623" sldId="848"/>
            <ac:spMk id="39" creationId="{244E0898-21DE-992E-9650-9F6E87D68392}"/>
          </ac:spMkLst>
        </pc:spChg>
        <pc:picChg chg="add mod">
          <ac:chgData name="Choi Yong Seok" userId="29ea6c4f-dc10-4b17-9b49-e970b46c0171" providerId="ADAL" clId="{FA2B6C94-0D09-402C-8351-120E9CC56F72}" dt="2022-10-04T00:42:48.031" v="685" actId="1076"/>
          <ac:picMkLst>
            <pc:docMk/>
            <pc:sldMk cId="3530323623" sldId="848"/>
            <ac:picMk id="6" creationId="{8B9EA9B4-D7BC-D39F-8FE6-F4C879A156AC}"/>
          </ac:picMkLst>
        </pc:picChg>
        <pc:picChg chg="del">
          <ac:chgData name="Choi Yong Seok" userId="29ea6c4f-dc10-4b17-9b49-e970b46c0171" providerId="ADAL" clId="{FA2B6C94-0D09-402C-8351-120E9CC56F72}" dt="2022-10-04T00:42:30.569" v="681" actId="478"/>
          <ac:picMkLst>
            <pc:docMk/>
            <pc:sldMk cId="3530323623" sldId="848"/>
            <ac:picMk id="33" creationId="{415351F4-5EF2-C3BA-54C2-5148BBE2B392}"/>
          </ac:picMkLst>
        </pc:picChg>
      </pc:sldChg>
      <pc:sldChg chg="addSp delSp modSp add mod">
        <pc:chgData name="Choi Yong Seok" userId="29ea6c4f-dc10-4b17-9b49-e970b46c0171" providerId="ADAL" clId="{FA2B6C94-0D09-402C-8351-120E9CC56F72}" dt="2022-10-04T00:45:12.249" v="713" actId="1076"/>
        <pc:sldMkLst>
          <pc:docMk/>
          <pc:sldMk cId="968698308" sldId="849"/>
        </pc:sldMkLst>
        <pc:spChg chg="mod">
          <ac:chgData name="Choi Yong Seok" userId="29ea6c4f-dc10-4b17-9b49-e970b46c0171" providerId="ADAL" clId="{FA2B6C94-0D09-402C-8351-120E9CC56F72}" dt="2022-10-04T00:44:34.632" v="710" actId="20577"/>
          <ac:spMkLst>
            <pc:docMk/>
            <pc:sldMk cId="968698308" sldId="849"/>
            <ac:spMk id="5" creationId="{D9BE0BE4-B25F-7959-3245-B484ECCDCF0B}"/>
          </ac:spMkLst>
        </pc:spChg>
        <pc:picChg chg="del">
          <ac:chgData name="Choi Yong Seok" userId="29ea6c4f-dc10-4b17-9b49-e970b46c0171" providerId="ADAL" clId="{FA2B6C94-0D09-402C-8351-120E9CC56F72}" dt="2022-10-04T00:44:35.535" v="711" actId="478"/>
          <ac:picMkLst>
            <pc:docMk/>
            <pc:sldMk cId="968698308" sldId="849"/>
            <ac:picMk id="6" creationId="{8B9EA9B4-D7BC-D39F-8FE6-F4C879A156AC}"/>
          </ac:picMkLst>
        </pc:picChg>
        <pc:picChg chg="add mod">
          <ac:chgData name="Choi Yong Seok" userId="29ea6c4f-dc10-4b17-9b49-e970b46c0171" providerId="ADAL" clId="{FA2B6C94-0D09-402C-8351-120E9CC56F72}" dt="2022-10-04T00:45:12.249" v="713" actId="1076"/>
          <ac:picMkLst>
            <pc:docMk/>
            <pc:sldMk cId="968698308" sldId="849"/>
            <ac:picMk id="7" creationId="{5E04054F-B756-2C4B-1829-51F57A28D2B1}"/>
          </ac:picMkLst>
        </pc:picChg>
      </pc:sldChg>
      <pc:sldChg chg="addSp delSp modSp add mod modNotesTx">
        <pc:chgData name="Choi Yong Seok" userId="29ea6c4f-dc10-4b17-9b49-e970b46c0171" providerId="ADAL" clId="{FA2B6C94-0D09-402C-8351-120E9CC56F72}" dt="2022-10-04T01:10:36.743" v="1045" actId="1076"/>
        <pc:sldMkLst>
          <pc:docMk/>
          <pc:sldMk cId="2648639218" sldId="850"/>
        </pc:sldMkLst>
        <pc:spChg chg="mod">
          <ac:chgData name="Choi Yong Seok" userId="29ea6c4f-dc10-4b17-9b49-e970b46c0171" providerId="ADAL" clId="{FA2B6C94-0D09-402C-8351-120E9CC56F72}" dt="2022-10-04T00:45:35.824" v="742" actId="20577"/>
          <ac:spMkLst>
            <pc:docMk/>
            <pc:sldMk cId="2648639218" sldId="850"/>
            <ac:spMk id="4" creationId="{00000000-0000-0000-0000-000000000000}"/>
          </ac:spMkLst>
        </pc:spChg>
        <pc:spChg chg="del">
          <ac:chgData name="Choi Yong Seok" userId="29ea6c4f-dc10-4b17-9b49-e970b46c0171" providerId="ADAL" clId="{FA2B6C94-0D09-402C-8351-120E9CC56F72}" dt="2022-10-04T00:45:42.033" v="744" actId="478"/>
          <ac:spMkLst>
            <pc:docMk/>
            <pc:sldMk cId="2648639218" sldId="850"/>
            <ac:spMk id="5" creationId="{D9BE0BE4-B25F-7959-3245-B484ECCDCF0B}"/>
          </ac:spMkLst>
        </pc:spChg>
        <pc:picChg chg="add mod">
          <ac:chgData name="Choi Yong Seok" userId="29ea6c4f-dc10-4b17-9b49-e970b46c0171" providerId="ADAL" clId="{FA2B6C94-0D09-402C-8351-120E9CC56F72}" dt="2022-10-04T01:10:29.653" v="1040" actId="1076"/>
          <ac:picMkLst>
            <pc:docMk/>
            <pc:sldMk cId="2648639218" sldId="850"/>
            <ac:picMk id="6" creationId="{AEC759AD-796F-F76B-CB60-648226A1D5DA}"/>
          </ac:picMkLst>
        </pc:picChg>
        <pc:picChg chg="del">
          <ac:chgData name="Choi Yong Seok" userId="29ea6c4f-dc10-4b17-9b49-e970b46c0171" providerId="ADAL" clId="{FA2B6C94-0D09-402C-8351-120E9CC56F72}" dt="2022-10-04T00:45:36.794" v="743" actId="478"/>
          <ac:picMkLst>
            <pc:docMk/>
            <pc:sldMk cId="2648639218" sldId="850"/>
            <ac:picMk id="7" creationId="{5E04054F-B756-2C4B-1829-51F57A28D2B1}"/>
          </ac:picMkLst>
        </pc:picChg>
        <pc:picChg chg="add mod">
          <ac:chgData name="Choi Yong Seok" userId="29ea6c4f-dc10-4b17-9b49-e970b46c0171" providerId="ADAL" clId="{FA2B6C94-0D09-402C-8351-120E9CC56F72}" dt="2022-10-04T01:10:36.743" v="1045" actId="1076"/>
          <ac:picMkLst>
            <pc:docMk/>
            <pc:sldMk cId="2648639218" sldId="850"/>
            <ac:picMk id="9" creationId="{7CF917C3-F150-5DB4-8516-F882D0153FF0}"/>
          </ac:picMkLst>
        </pc:picChg>
      </pc:sldChg>
      <pc:sldChg chg="addSp delSp modSp add mod">
        <pc:chgData name="Choi Yong Seok" userId="29ea6c4f-dc10-4b17-9b49-e970b46c0171" providerId="ADAL" clId="{FA2B6C94-0D09-402C-8351-120E9CC56F72}" dt="2022-10-04T01:10:48.400" v="1048" actId="1076"/>
        <pc:sldMkLst>
          <pc:docMk/>
          <pc:sldMk cId="1219366707" sldId="851"/>
        </pc:sldMkLst>
        <pc:spChg chg="add mod">
          <ac:chgData name="Choi Yong Seok" userId="29ea6c4f-dc10-4b17-9b49-e970b46c0171" providerId="ADAL" clId="{FA2B6C94-0D09-402C-8351-120E9CC56F72}" dt="2022-10-04T00:46:25.738" v="798" actId="20577"/>
          <ac:spMkLst>
            <pc:docMk/>
            <pc:sldMk cId="1219366707" sldId="851"/>
            <ac:spMk id="3" creationId="{91F8AC54-B804-6D5A-66A2-70197DC3F113}"/>
          </ac:spMkLst>
        </pc:spChg>
        <pc:picChg chg="del">
          <ac:chgData name="Choi Yong Seok" userId="29ea6c4f-dc10-4b17-9b49-e970b46c0171" providerId="ADAL" clId="{FA2B6C94-0D09-402C-8351-120E9CC56F72}" dt="2022-10-04T00:46:11.850" v="748" actId="478"/>
          <ac:picMkLst>
            <pc:docMk/>
            <pc:sldMk cId="1219366707" sldId="851"/>
            <ac:picMk id="6" creationId="{AEC759AD-796F-F76B-CB60-648226A1D5DA}"/>
          </ac:picMkLst>
        </pc:picChg>
        <pc:picChg chg="add mod">
          <ac:chgData name="Choi Yong Seok" userId="29ea6c4f-dc10-4b17-9b49-e970b46c0171" providerId="ADAL" clId="{FA2B6C94-0D09-402C-8351-120E9CC56F72}" dt="2022-10-04T01:10:45.527" v="1046" actId="1076"/>
          <ac:picMkLst>
            <pc:docMk/>
            <pc:sldMk cId="1219366707" sldId="851"/>
            <ac:picMk id="7" creationId="{118EA7EC-CBC0-E287-74F3-6182181E4A98}"/>
          </ac:picMkLst>
        </pc:picChg>
        <pc:picChg chg="add mod">
          <ac:chgData name="Choi Yong Seok" userId="29ea6c4f-dc10-4b17-9b49-e970b46c0171" providerId="ADAL" clId="{FA2B6C94-0D09-402C-8351-120E9CC56F72}" dt="2022-10-04T01:10:48.400" v="1048" actId="1076"/>
          <ac:picMkLst>
            <pc:docMk/>
            <pc:sldMk cId="1219366707" sldId="851"/>
            <ac:picMk id="9" creationId="{40EC1E6C-CFB1-47F4-49FA-556571F79306}"/>
          </ac:picMkLst>
        </pc:picChg>
      </pc:sldChg>
      <pc:sldChg chg="addSp delSp modSp add mod">
        <pc:chgData name="Choi Yong Seok" userId="29ea6c4f-dc10-4b17-9b49-e970b46c0171" providerId="ADAL" clId="{FA2B6C94-0D09-402C-8351-120E9CC56F72}" dt="2022-10-04T01:11:05.546" v="1051" actId="1076"/>
        <pc:sldMkLst>
          <pc:docMk/>
          <pc:sldMk cId="2449120417" sldId="852"/>
        </pc:sldMkLst>
        <pc:spChg chg="mod">
          <ac:chgData name="Choi Yong Seok" userId="29ea6c4f-dc10-4b17-9b49-e970b46c0171" providerId="ADAL" clId="{FA2B6C94-0D09-402C-8351-120E9CC56F72}" dt="2022-10-04T00:46:44.130" v="836" actId="20577"/>
          <ac:spMkLst>
            <pc:docMk/>
            <pc:sldMk cId="2449120417" sldId="852"/>
            <ac:spMk id="3" creationId="{91F8AC54-B804-6D5A-66A2-70197DC3F113}"/>
          </ac:spMkLst>
        </pc:spChg>
        <pc:picChg chg="add mod">
          <ac:chgData name="Choi Yong Seok" userId="29ea6c4f-dc10-4b17-9b49-e970b46c0171" providerId="ADAL" clId="{FA2B6C94-0D09-402C-8351-120E9CC56F72}" dt="2022-10-04T01:10:50.535" v="1049" actId="1076"/>
          <ac:picMkLst>
            <pc:docMk/>
            <pc:sldMk cId="2449120417" sldId="852"/>
            <ac:picMk id="6" creationId="{D8A8BCE2-AFB8-0D0D-5E4D-B921E37175BA}"/>
          </ac:picMkLst>
        </pc:picChg>
        <pc:picChg chg="del">
          <ac:chgData name="Choi Yong Seok" userId="29ea6c4f-dc10-4b17-9b49-e970b46c0171" providerId="ADAL" clId="{FA2B6C94-0D09-402C-8351-120E9CC56F72}" dt="2022-10-04T00:46:54.241" v="837" actId="478"/>
          <ac:picMkLst>
            <pc:docMk/>
            <pc:sldMk cId="2449120417" sldId="852"/>
            <ac:picMk id="7" creationId="{118EA7EC-CBC0-E287-74F3-6182181E4A98}"/>
          </ac:picMkLst>
        </pc:picChg>
        <pc:picChg chg="add mod">
          <ac:chgData name="Choi Yong Seok" userId="29ea6c4f-dc10-4b17-9b49-e970b46c0171" providerId="ADAL" clId="{FA2B6C94-0D09-402C-8351-120E9CC56F72}" dt="2022-10-04T01:11:05.546" v="1051" actId="1076"/>
          <ac:picMkLst>
            <pc:docMk/>
            <pc:sldMk cId="2449120417" sldId="852"/>
            <ac:picMk id="9" creationId="{7415549E-52F8-D690-D39E-2BA189DEDF69}"/>
          </ac:picMkLst>
        </pc:picChg>
      </pc:sldChg>
      <pc:sldChg chg="addSp delSp modSp add mod">
        <pc:chgData name="Choi Yong Seok" userId="29ea6c4f-dc10-4b17-9b49-e970b46c0171" providerId="ADAL" clId="{FA2B6C94-0D09-402C-8351-120E9CC56F72}" dt="2022-10-04T01:11:19.741" v="1055" actId="1076"/>
        <pc:sldMkLst>
          <pc:docMk/>
          <pc:sldMk cId="1007002715" sldId="853"/>
        </pc:sldMkLst>
        <pc:spChg chg="mod">
          <ac:chgData name="Choi Yong Seok" userId="29ea6c4f-dc10-4b17-9b49-e970b46c0171" providerId="ADAL" clId="{FA2B6C94-0D09-402C-8351-120E9CC56F72}" dt="2022-10-04T00:47:12.057" v="858" actId="20577"/>
          <ac:spMkLst>
            <pc:docMk/>
            <pc:sldMk cId="1007002715" sldId="853"/>
            <ac:spMk id="3" creationId="{91F8AC54-B804-6D5A-66A2-70197DC3F113}"/>
          </ac:spMkLst>
        </pc:spChg>
        <pc:picChg chg="del">
          <ac:chgData name="Choi Yong Seok" userId="29ea6c4f-dc10-4b17-9b49-e970b46c0171" providerId="ADAL" clId="{FA2B6C94-0D09-402C-8351-120E9CC56F72}" dt="2022-10-04T00:47:13.567" v="859" actId="478"/>
          <ac:picMkLst>
            <pc:docMk/>
            <pc:sldMk cId="1007002715" sldId="853"/>
            <ac:picMk id="6" creationId="{D8A8BCE2-AFB8-0D0D-5E4D-B921E37175BA}"/>
          </ac:picMkLst>
        </pc:picChg>
        <pc:picChg chg="add mod">
          <ac:chgData name="Choi Yong Seok" userId="29ea6c4f-dc10-4b17-9b49-e970b46c0171" providerId="ADAL" clId="{FA2B6C94-0D09-402C-8351-120E9CC56F72}" dt="2022-10-04T01:11:16.113" v="1052" actId="1076"/>
          <ac:picMkLst>
            <pc:docMk/>
            <pc:sldMk cId="1007002715" sldId="853"/>
            <ac:picMk id="7" creationId="{4A9C84AC-1C71-F146-EB09-695C70D77AB9}"/>
          </ac:picMkLst>
        </pc:picChg>
        <pc:picChg chg="add mod">
          <ac:chgData name="Choi Yong Seok" userId="29ea6c4f-dc10-4b17-9b49-e970b46c0171" providerId="ADAL" clId="{FA2B6C94-0D09-402C-8351-120E9CC56F72}" dt="2022-10-04T01:11:19.741" v="1055" actId="1076"/>
          <ac:picMkLst>
            <pc:docMk/>
            <pc:sldMk cId="1007002715" sldId="853"/>
            <ac:picMk id="9" creationId="{A133634A-0727-BE07-46A8-7DDE52E12DDB}"/>
          </ac:picMkLst>
        </pc:picChg>
      </pc:sldChg>
      <pc:sldChg chg="addSp delSp modSp add mod">
        <pc:chgData name="Choi Yong Seok" userId="29ea6c4f-dc10-4b17-9b49-e970b46c0171" providerId="ADAL" clId="{FA2B6C94-0D09-402C-8351-120E9CC56F72}" dt="2022-10-04T00:47:34.318" v="866" actId="22"/>
        <pc:sldMkLst>
          <pc:docMk/>
          <pc:sldMk cId="1418963063" sldId="854"/>
        </pc:sldMkLst>
        <pc:spChg chg="mod">
          <ac:chgData name="Choi Yong Seok" userId="29ea6c4f-dc10-4b17-9b49-e970b46c0171" providerId="ADAL" clId="{FA2B6C94-0D09-402C-8351-120E9CC56F72}" dt="2022-10-04T00:47:28.633" v="864" actId="20577"/>
          <ac:spMkLst>
            <pc:docMk/>
            <pc:sldMk cId="1418963063" sldId="854"/>
            <ac:spMk id="3" creationId="{91F8AC54-B804-6D5A-66A2-70197DC3F113}"/>
          </ac:spMkLst>
        </pc:spChg>
        <pc:picChg chg="add">
          <ac:chgData name="Choi Yong Seok" userId="29ea6c4f-dc10-4b17-9b49-e970b46c0171" providerId="ADAL" clId="{FA2B6C94-0D09-402C-8351-120E9CC56F72}" dt="2022-10-04T00:47:34.318" v="866" actId="22"/>
          <ac:picMkLst>
            <pc:docMk/>
            <pc:sldMk cId="1418963063" sldId="854"/>
            <ac:picMk id="6" creationId="{063383CD-7DB0-35DC-3DBF-79D4C24B63D7}"/>
          </ac:picMkLst>
        </pc:picChg>
        <pc:picChg chg="del">
          <ac:chgData name="Choi Yong Seok" userId="29ea6c4f-dc10-4b17-9b49-e970b46c0171" providerId="ADAL" clId="{FA2B6C94-0D09-402C-8351-120E9CC56F72}" dt="2022-10-04T00:47:34.119" v="865" actId="478"/>
          <ac:picMkLst>
            <pc:docMk/>
            <pc:sldMk cId="1418963063" sldId="854"/>
            <ac:picMk id="7" creationId="{4A9C84AC-1C71-F146-EB09-695C70D77AB9}"/>
          </ac:picMkLst>
        </pc:picChg>
      </pc:sldChg>
      <pc:sldChg chg="addSp delSp modSp add mod">
        <pc:chgData name="Choi Yong Seok" userId="29ea6c4f-dc10-4b17-9b49-e970b46c0171" providerId="ADAL" clId="{FA2B6C94-0D09-402C-8351-120E9CC56F72}" dt="2022-10-04T00:59:47.977" v="1013" actId="1076"/>
        <pc:sldMkLst>
          <pc:docMk/>
          <pc:sldMk cId="2435013785" sldId="855"/>
        </pc:sldMkLst>
        <pc:spChg chg="add mod">
          <ac:chgData name="Choi Yong Seok" userId="29ea6c4f-dc10-4b17-9b49-e970b46c0171" providerId="ADAL" clId="{FA2B6C94-0D09-402C-8351-120E9CC56F72}" dt="2022-10-04T00:58:19.104" v="981" actId="20577"/>
          <ac:spMkLst>
            <pc:docMk/>
            <pc:sldMk cId="2435013785" sldId="855"/>
            <ac:spMk id="3" creationId="{4FC5251A-D693-5B95-164C-0FCA99324A5C}"/>
          </ac:spMkLst>
        </pc:spChg>
        <pc:spChg chg="add mod">
          <ac:chgData name="Choi Yong Seok" userId="29ea6c4f-dc10-4b17-9b49-e970b46c0171" providerId="ADAL" clId="{FA2B6C94-0D09-402C-8351-120E9CC56F72}" dt="2022-10-04T00:59:41.397" v="1007" actId="1076"/>
          <ac:spMkLst>
            <pc:docMk/>
            <pc:sldMk cId="2435013785" sldId="855"/>
            <ac:spMk id="13" creationId="{DDC7B704-7BC6-F637-90A7-02C7E2FBBDD4}"/>
          </ac:spMkLst>
        </pc:spChg>
        <pc:spChg chg="add mod">
          <ac:chgData name="Choi Yong Seok" userId="29ea6c4f-dc10-4b17-9b49-e970b46c0171" providerId="ADAL" clId="{FA2B6C94-0D09-402C-8351-120E9CC56F72}" dt="2022-10-04T00:59:47.977" v="1013" actId="1076"/>
          <ac:spMkLst>
            <pc:docMk/>
            <pc:sldMk cId="2435013785" sldId="855"/>
            <ac:spMk id="14" creationId="{D5B34211-0D29-1248-1F56-0D847066B5F2}"/>
          </ac:spMkLst>
        </pc:spChg>
        <pc:picChg chg="del">
          <ac:chgData name="Choi Yong Seok" userId="29ea6c4f-dc10-4b17-9b49-e970b46c0171" providerId="ADAL" clId="{FA2B6C94-0D09-402C-8351-120E9CC56F72}" dt="2022-10-04T00:58:11.748" v="943" actId="478"/>
          <ac:picMkLst>
            <pc:docMk/>
            <pc:sldMk cId="2435013785" sldId="855"/>
            <ac:picMk id="6" creationId="{AEC759AD-796F-F76B-CB60-648226A1D5DA}"/>
          </ac:picMkLst>
        </pc:picChg>
        <pc:picChg chg="add mod modCrop">
          <ac:chgData name="Choi Yong Seok" userId="29ea6c4f-dc10-4b17-9b49-e970b46c0171" providerId="ADAL" clId="{FA2B6C94-0D09-402C-8351-120E9CC56F72}" dt="2022-10-04T00:59:31.101" v="990" actId="732"/>
          <ac:picMkLst>
            <pc:docMk/>
            <pc:sldMk cId="2435013785" sldId="855"/>
            <ac:picMk id="7" creationId="{721F7AA4-E91A-B48D-FE38-6018DE5A1D7F}"/>
          </ac:picMkLst>
        </pc:picChg>
        <pc:picChg chg="add mod">
          <ac:chgData name="Choi Yong Seok" userId="29ea6c4f-dc10-4b17-9b49-e970b46c0171" providerId="ADAL" clId="{FA2B6C94-0D09-402C-8351-120E9CC56F72}" dt="2022-10-04T00:58:36.168" v="985" actId="1076"/>
          <ac:picMkLst>
            <pc:docMk/>
            <pc:sldMk cId="2435013785" sldId="855"/>
            <ac:picMk id="9" creationId="{AE650377-CA24-B59B-C6A3-2326B3269C72}"/>
          </ac:picMkLst>
        </pc:picChg>
        <pc:picChg chg="add mod">
          <ac:chgData name="Choi Yong Seok" userId="29ea6c4f-dc10-4b17-9b49-e970b46c0171" providerId="ADAL" clId="{FA2B6C94-0D09-402C-8351-120E9CC56F72}" dt="2022-10-04T00:59:25.057" v="989" actId="1076"/>
          <ac:picMkLst>
            <pc:docMk/>
            <pc:sldMk cId="2435013785" sldId="855"/>
            <ac:picMk id="12" creationId="{E9B478A5-5B7B-F2EB-94CB-7D78793F5D8E}"/>
          </ac:picMkLst>
        </pc:picChg>
      </pc:sldChg>
      <pc:sldChg chg="addSp delSp modSp add mod ord">
        <pc:chgData name="Choi Yong Seok" userId="29ea6c4f-dc10-4b17-9b49-e970b46c0171" providerId="ADAL" clId="{FA2B6C94-0D09-402C-8351-120E9CC56F72}" dt="2022-10-04T01:14:47.926" v="1059"/>
        <pc:sldMkLst>
          <pc:docMk/>
          <pc:sldMk cId="4037471438" sldId="856"/>
        </pc:sldMkLst>
        <pc:spChg chg="mod">
          <ac:chgData name="Choi Yong Seok" userId="29ea6c4f-dc10-4b17-9b49-e970b46c0171" providerId="ADAL" clId="{FA2B6C94-0D09-402C-8351-120E9CC56F72}" dt="2022-10-04T01:05:47.082" v="1025" actId="20577"/>
          <ac:spMkLst>
            <pc:docMk/>
            <pc:sldMk cId="4037471438" sldId="856"/>
            <ac:spMk id="5" creationId="{D9BE0BE4-B25F-7959-3245-B484ECCDCF0B}"/>
          </ac:spMkLst>
        </pc:spChg>
        <pc:picChg chg="add mod">
          <ac:chgData name="Choi Yong Seok" userId="29ea6c4f-dc10-4b17-9b49-e970b46c0171" providerId="ADAL" clId="{FA2B6C94-0D09-402C-8351-120E9CC56F72}" dt="2022-10-04T01:06:01.126" v="1030" actId="1076"/>
          <ac:picMkLst>
            <pc:docMk/>
            <pc:sldMk cId="4037471438" sldId="856"/>
            <ac:picMk id="6" creationId="{EAF34C56-1C6F-FB8D-EB91-D73F4EE0F3C6}"/>
          </ac:picMkLst>
        </pc:picChg>
        <pc:picChg chg="del">
          <ac:chgData name="Choi Yong Seok" userId="29ea6c4f-dc10-4b17-9b49-e970b46c0171" providerId="ADAL" clId="{FA2B6C94-0D09-402C-8351-120E9CC56F72}" dt="2022-10-04T01:05:48.291" v="1026" actId="478"/>
          <ac:picMkLst>
            <pc:docMk/>
            <pc:sldMk cId="4037471438" sldId="856"/>
            <ac:picMk id="7" creationId="{5E04054F-B756-2C4B-1829-51F57A28D2B1}"/>
          </ac:picMkLst>
        </pc:picChg>
      </pc:sldChg>
      <pc:sldChg chg="addSp delSp modSp add mod ord">
        <pc:chgData name="Choi Yong Seok" userId="29ea6c4f-dc10-4b17-9b49-e970b46c0171" providerId="ADAL" clId="{FA2B6C94-0D09-402C-8351-120E9CC56F72}" dt="2022-10-04T01:14:43.529" v="1057"/>
        <pc:sldMkLst>
          <pc:docMk/>
          <pc:sldMk cId="926354279" sldId="857"/>
        </pc:sldMkLst>
        <pc:spChg chg="mod">
          <ac:chgData name="Choi Yong Seok" userId="29ea6c4f-dc10-4b17-9b49-e970b46c0171" providerId="ADAL" clId="{FA2B6C94-0D09-402C-8351-120E9CC56F72}" dt="2022-10-04T01:06:06.281" v="1034" actId="20577"/>
          <ac:spMkLst>
            <pc:docMk/>
            <pc:sldMk cId="926354279" sldId="857"/>
            <ac:spMk id="5" creationId="{D9BE0BE4-B25F-7959-3245-B484ECCDCF0B}"/>
          </ac:spMkLst>
        </pc:spChg>
        <pc:picChg chg="del">
          <ac:chgData name="Choi Yong Seok" userId="29ea6c4f-dc10-4b17-9b49-e970b46c0171" providerId="ADAL" clId="{FA2B6C94-0D09-402C-8351-120E9CC56F72}" dt="2022-10-04T01:06:07.313" v="1035" actId="478"/>
          <ac:picMkLst>
            <pc:docMk/>
            <pc:sldMk cId="926354279" sldId="857"/>
            <ac:picMk id="6" creationId="{EAF34C56-1C6F-FB8D-EB91-D73F4EE0F3C6}"/>
          </ac:picMkLst>
        </pc:picChg>
        <pc:picChg chg="add mod">
          <ac:chgData name="Choi Yong Seok" userId="29ea6c4f-dc10-4b17-9b49-e970b46c0171" providerId="ADAL" clId="{FA2B6C94-0D09-402C-8351-120E9CC56F72}" dt="2022-10-04T01:06:19.773" v="1037" actId="1076"/>
          <ac:picMkLst>
            <pc:docMk/>
            <pc:sldMk cId="926354279" sldId="857"/>
            <ac:picMk id="7" creationId="{40A66C79-A32B-3CAD-EA6D-477DF45451BC}"/>
          </ac:picMkLst>
        </pc:picChg>
      </pc:sldChg>
    </pc:docChg>
  </pc:docChgLst>
  <pc:docChgLst>
    <pc:chgData name="Choi Yong Seok" userId="29ea6c4f-dc10-4b17-9b49-e970b46c0171" providerId="ADAL" clId="{9B770BC8-C093-4E9B-9B65-21BE9B9A687B}"/>
    <pc:docChg chg="undo custSel addSld delSld modSld">
      <pc:chgData name="Choi Yong Seok" userId="29ea6c4f-dc10-4b17-9b49-e970b46c0171" providerId="ADAL" clId="{9B770BC8-C093-4E9B-9B65-21BE9B9A687B}" dt="2022-10-10T20:35:32.359" v="2472" actId="1076"/>
      <pc:docMkLst>
        <pc:docMk/>
      </pc:docMkLst>
      <pc:sldChg chg="modSp mod">
        <pc:chgData name="Choi Yong Seok" userId="29ea6c4f-dc10-4b17-9b49-e970b46c0171" providerId="ADAL" clId="{9B770BC8-C093-4E9B-9B65-21BE9B9A687B}" dt="2022-10-10T16:08:54.582" v="135" actId="20577"/>
        <pc:sldMkLst>
          <pc:docMk/>
          <pc:sldMk cId="1335508778" sldId="364"/>
        </pc:sldMkLst>
        <pc:spChg chg="mod">
          <ac:chgData name="Choi Yong Seok" userId="29ea6c4f-dc10-4b17-9b49-e970b46c0171" providerId="ADAL" clId="{9B770BC8-C093-4E9B-9B65-21BE9B9A687B}" dt="2022-10-10T16:08:54.582" v="135" actId="20577"/>
          <ac:spMkLst>
            <pc:docMk/>
            <pc:sldMk cId="1335508778" sldId="364"/>
            <ac:spMk id="3" creationId="{00000000-0000-0000-0000-000000000000}"/>
          </ac:spMkLst>
        </pc:spChg>
        <pc:spChg chg="mod">
          <ac:chgData name="Choi Yong Seok" userId="29ea6c4f-dc10-4b17-9b49-e970b46c0171" providerId="ADAL" clId="{9B770BC8-C093-4E9B-9B65-21BE9B9A687B}" dt="2022-10-10T16:07:33.356" v="131" actId="1035"/>
          <ac:spMkLst>
            <pc:docMk/>
            <pc:sldMk cId="1335508778" sldId="364"/>
            <ac:spMk id="4" creationId="{00000000-0000-0000-0000-000000000000}"/>
          </ac:spMkLst>
        </pc:spChg>
        <pc:picChg chg="mod">
          <ac:chgData name="Choi Yong Seok" userId="29ea6c4f-dc10-4b17-9b49-e970b46c0171" providerId="ADAL" clId="{9B770BC8-C093-4E9B-9B65-21BE9B9A687B}" dt="2022-10-10T16:08:50.151" v="132" actId="14826"/>
          <ac:picMkLst>
            <pc:docMk/>
            <pc:sldMk cId="1335508778" sldId="364"/>
            <ac:picMk id="9" creationId="{C6231F8C-CCF0-1649-6B35-AB9C1073BA60}"/>
          </ac:picMkLst>
        </pc:picChg>
      </pc:sldChg>
      <pc:sldChg chg="modSp mod">
        <pc:chgData name="Choi Yong Seok" userId="29ea6c4f-dc10-4b17-9b49-e970b46c0171" providerId="ADAL" clId="{9B770BC8-C093-4E9B-9B65-21BE9B9A687B}" dt="2022-10-10T19:39:46.652" v="398" actId="404"/>
        <pc:sldMkLst>
          <pc:docMk/>
          <pc:sldMk cId="2614291775" sldId="705"/>
        </pc:sldMkLst>
        <pc:spChg chg="mod">
          <ac:chgData name="Choi Yong Seok" userId="29ea6c4f-dc10-4b17-9b49-e970b46c0171" providerId="ADAL" clId="{9B770BC8-C093-4E9B-9B65-21BE9B9A687B}" dt="2022-10-10T19:39:46.652" v="398" actId="404"/>
          <ac:spMkLst>
            <pc:docMk/>
            <pc:sldMk cId="2614291775" sldId="705"/>
            <ac:spMk id="3" creationId="{AF883A52-735F-F384-9DB7-00BDFCDEBEE5}"/>
          </ac:spMkLst>
        </pc:spChg>
      </pc:sldChg>
      <pc:sldChg chg="addSp delSp modSp mod">
        <pc:chgData name="Choi Yong Seok" userId="29ea6c4f-dc10-4b17-9b49-e970b46c0171" providerId="ADAL" clId="{9B770BC8-C093-4E9B-9B65-21BE9B9A687B}" dt="2022-10-10T19:52:34.633" v="922" actId="1076"/>
        <pc:sldMkLst>
          <pc:docMk/>
          <pc:sldMk cId="3764437594" sldId="806"/>
        </pc:sldMkLst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3" creationId="{9C757948-5466-53F5-B925-E74C01C84774}"/>
          </ac:spMkLst>
        </pc:spChg>
        <pc:spChg chg="mod">
          <ac:chgData name="Choi Yong Seok" userId="29ea6c4f-dc10-4b17-9b49-e970b46c0171" providerId="ADAL" clId="{9B770BC8-C093-4E9B-9B65-21BE9B9A687B}" dt="2022-10-10T19:44:21.529" v="448" actId="20577"/>
          <ac:spMkLst>
            <pc:docMk/>
            <pc:sldMk cId="3764437594" sldId="806"/>
            <ac:spMk id="4" creationId="{00000000-0000-0000-0000-000000000000}"/>
          </ac:spMkLst>
        </pc:spChg>
        <pc:spChg chg="mod">
          <ac:chgData name="Choi Yong Seok" userId="29ea6c4f-dc10-4b17-9b49-e970b46c0171" providerId="ADAL" clId="{9B770BC8-C093-4E9B-9B65-21BE9B9A687B}" dt="2022-10-10T19:44:54.373" v="478" actId="20577"/>
          <ac:spMkLst>
            <pc:docMk/>
            <pc:sldMk cId="3764437594" sldId="806"/>
            <ac:spMk id="5" creationId="{D9BE0BE4-B25F-7959-3245-B484ECCDCF0B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6" creationId="{0A966EE8-A508-10B9-069C-6D29AAD225B3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7" creationId="{F60FDD47-766F-3E7E-1FF5-06C16A1F07BC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8" creationId="{C27B4558-5A80-EB32-7903-B6EAD63E3F2C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9" creationId="{F20CD383-1588-126B-12A2-0E510AE10C32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10" creationId="{5C0A126D-028B-57DB-6BD1-81696FEFB982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13" creationId="{42FFB1BB-F232-0756-85D1-ED996931E866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14" creationId="{4211C627-AC19-85BE-B01E-B58125C3DD64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15" creationId="{23251DC0-2575-61C6-9C83-12DA1D7ADFC9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16" creationId="{FCE7F703-2415-20E6-CBD9-6022B8D501EA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17" creationId="{F58C30E8-94D3-ABA4-BA33-CFC83A2B6E11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18" creationId="{3CC9D039-D26F-59FA-3D18-B384E9982F42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19" creationId="{632E4FD5-9612-1473-F6BB-C9902857AFFF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20" creationId="{2B73B410-29E3-464D-86B9-3A6016FCD9AD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21" creationId="{5FD0DCE3-097B-D65C-989F-8748BE4D72CF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22" creationId="{ADBB3340-217C-0B90-0A8A-A11491640F8A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23" creationId="{93747A66-6463-DE49-331D-57AAE0F37330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24" creationId="{CDE12922-241C-43FD-5168-20FA613AA06E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25" creationId="{BD2A6F8F-8355-B611-D014-9AB56710600E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26" creationId="{177BABE6-828C-737D-0D49-5A3CA2E3C485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27" creationId="{590D4F50-81A4-019B-560A-60AB0F4B4381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28" creationId="{072F66C6-E714-A1EB-DB7A-B044DFA51749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29" creationId="{047B706C-6564-EE21-BBAE-E570B0B851A7}"/>
          </ac:spMkLst>
        </pc:spChg>
        <pc:spChg chg="del">
          <ac:chgData name="Choi Yong Seok" userId="29ea6c4f-dc10-4b17-9b49-e970b46c0171" providerId="ADAL" clId="{9B770BC8-C093-4E9B-9B65-21BE9B9A687B}" dt="2022-10-10T19:44:59.436" v="481" actId="478"/>
          <ac:spMkLst>
            <pc:docMk/>
            <pc:sldMk cId="3764437594" sldId="806"/>
            <ac:spMk id="30" creationId="{12B69FAC-12AE-1B06-BDD8-792CF739F87D}"/>
          </ac:spMkLst>
        </pc:spChg>
        <pc:spChg chg="del mod">
          <ac:chgData name="Choi Yong Seok" userId="29ea6c4f-dc10-4b17-9b49-e970b46c0171" providerId="ADAL" clId="{9B770BC8-C093-4E9B-9B65-21BE9B9A687B}" dt="2022-10-10T19:44:57.690" v="480" actId="478"/>
          <ac:spMkLst>
            <pc:docMk/>
            <pc:sldMk cId="3764437594" sldId="806"/>
            <ac:spMk id="31" creationId="{DD345F7A-0102-D837-3558-0509CF4D6100}"/>
          </ac:spMkLst>
        </pc:spChg>
        <pc:spChg chg="add mod">
          <ac:chgData name="Choi Yong Seok" userId="29ea6c4f-dc10-4b17-9b49-e970b46c0171" providerId="ADAL" clId="{9B770BC8-C093-4E9B-9B65-21BE9B9A687B}" dt="2022-10-10T19:48:05.305" v="693" actId="553"/>
          <ac:spMkLst>
            <pc:docMk/>
            <pc:sldMk cId="3764437594" sldId="806"/>
            <ac:spMk id="35" creationId="{3871FC26-7C00-2ACC-96F7-823B656DA524}"/>
          </ac:spMkLst>
        </pc:spChg>
        <pc:spChg chg="add mod">
          <ac:chgData name="Choi Yong Seok" userId="29ea6c4f-dc10-4b17-9b49-e970b46c0171" providerId="ADAL" clId="{9B770BC8-C093-4E9B-9B65-21BE9B9A687B}" dt="2022-10-10T19:48:05.305" v="693" actId="553"/>
          <ac:spMkLst>
            <pc:docMk/>
            <pc:sldMk cId="3764437594" sldId="806"/>
            <ac:spMk id="37" creationId="{D72883AD-10ED-A070-3D47-064AB3417EA7}"/>
          </ac:spMkLst>
        </pc:spChg>
        <pc:spChg chg="add mod">
          <ac:chgData name="Choi Yong Seok" userId="29ea6c4f-dc10-4b17-9b49-e970b46c0171" providerId="ADAL" clId="{9B770BC8-C093-4E9B-9B65-21BE9B9A687B}" dt="2022-10-10T19:48:05.305" v="693" actId="553"/>
          <ac:spMkLst>
            <pc:docMk/>
            <pc:sldMk cId="3764437594" sldId="806"/>
            <ac:spMk id="39" creationId="{39E5C2FA-765B-0889-6E75-AB67354E365C}"/>
          </ac:spMkLst>
        </pc:spChg>
        <pc:spChg chg="add mod">
          <ac:chgData name="Choi Yong Seok" userId="29ea6c4f-dc10-4b17-9b49-e970b46c0171" providerId="ADAL" clId="{9B770BC8-C093-4E9B-9B65-21BE9B9A687B}" dt="2022-10-10T19:49:37.711" v="793" actId="1076"/>
          <ac:spMkLst>
            <pc:docMk/>
            <pc:sldMk cId="3764437594" sldId="806"/>
            <ac:spMk id="40" creationId="{70BDD037-268F-5F71-B640-A9A60C99525E}"/>
          </ac:spMkLst>
        </pc:spChg>
        <pc:spChg chg="add mod">
          <ac:chgData name="Choi Yong Seok" userId="29ea6c4f-dc10-4b17-9b49-e970b46c0171" providerId="ADAL" clId="{9B770BC8-C093-4E9B-9B65-21BE9B9A687B}" dt="2022-10-10T19:50:22.969" v="812" actId="1076"/>
          <ac:spMkLst>
            <pc:docMk/>
            <pc:sldMk cId="3764437594" sldId="806"/>
            <ac:spMk id="41" creationId="{6E1AD7CF-D517-E206-15DC-20B21FA86E30}"/>
          </ac:spMkLst>
        </pc:spChg>
        <pc:spChg chg="add mod">
          <ac:chgData name="Choi Yong Seok" userId="29ea6c4f-dc10-4b17-9b49-e970b46c0171" providerId="ADAL" clId="{9B770BC8-C093-4E9B-9B65-21BE9B9A687B}" dt="2022-10-10T19:51:44.687" v="883" actId="1076"/>
          <ac:spMkLst>
            <pc:docMk/>
            <pc:sldMk cId="3764437594" sldId="806"/>
            <ac:spMk id="42" creationId="{41B9E92D-C744-DF95-8DEF-E7A6308902CC}"/>
          </ac:spMkLst>
        </pc:spChg>
        <pc:spChg chg="add mod">
          <ac:chgData name="Choi Yong Seok" userId="29ea6c4f-dc10-4b17-9b49-e970b46c0171" providerId="ADAL" clId="{9B770BC8-C093-4E9B-9B65-21BE9B9A687B}" dt="2022-10-10T19:52:34.633" v="922" actId="1076"/>
          <ac:spMkLst>
            <pc:docMk/>
            <pc:sldMk cId="3764437594" sldId="806"/>
            <ac:spMk id="43" creationId="{FCCB4A0D-7DF6-C54E-5B8D-E0EEBFC07863}"/>
          </ac:spMkLst>
        </pc:spChg>
        <pc:picChg chg="add del mod">
          <ac:chgData name="Choi Yong Seok" userId="29ea6c4f-dc10-4b17-9b49-e970b46c0171" providerId="ADAL" clId="{9B770BC8-C093-4E9B-9B65-21BE9B9A687B}" dt="2022-10-10T19:45:08.170" v="485" actId="478"/>
          <ac:picMkLst>
            <pc:docMk/>
            <pc:sldMk cId="3764437594" sldId="806"/>
            <ac:picMk id="32" creationId="{6991EE0C-D0F4-1CD6-8885-2C8732EE753D}"/>
          </ac:picMkLst>
        </pc:picChg>
        <pc:picChg chg="add mod">
          <ac:chgData name="Choi Yong Seok" userId="29ea6c4f-dc10-4b17-9b49-e970b46c0171" providerId="ADAL" clId="{9B770BC8-C093-4E9B-9B65-21BE9B9A687B}" dt="2022-10-10T19:45:20.153" v="489" actId="1076"/>
          <ac:picMkLst>
            <pc:docMk/>
            <pc:sldMk cId="3764437594" sldId="806"/>
            <ac:picMk id="34" creationId="{768E041D-7D88-9B31-BEB9-D3F6D2037362}"/>
          </ac:picMkLst>
        </pc:picChg>
      </pc:sldChg>
      <pc:sldChg chg="del">
        <pc:chgData name="Choi Yong Seok" userId="29ea6c4f-dc10-4b17-9b49-e970b46c0171" providerId="ADAL" clId="{9B770BC8-C093-4E9B-9B65-21BE9B9A687B}" dt="2022-10-10T20:31:31.089" v="2202" actId="47"/>
        <pc:sldMkLst>
          <pc:docMk/>
          <pc:sldMk cId="3578680526" sldId="828"/>
        </pc:sldMkLst>
      </pc:sldChg>
      <pc:sldChg chg="del">
        <pc:chgData name="Choi Yong Seok" userId="29ea6c4f-dc10-4b17-9b49-e970b46c0171" providerId="ADAL" clId="{9B770BC8-C093-4E9B-9B65-21BE9B9A687B}" dt="2022-10-10T19:44:17.683" v="443" actId="47"/>
        <pc:sldMkLst>
          <pc:docMk/>
          <pc:sldMk cId="2623006728" sldId="843"/>
        </pc:sldMkLst>
      </pc:sldChg>
      <pc:sldChg chg="delSp modSp mod">
        <pc:chgData name="Choi Yong Seok" userId="29ea6c4f-dc10-4b17-9b49-e970b46c0171" providerId="ADAL" clId="{9B770BC8-C093-4E9B-9B65-21BE9B9A687B}" dt="2022-10-10T19:44:05.367" v="442" actId="20577"/>
        <pc:sldMkLst>
          <pc:docMk/>
          <pc:sldMk cId="1961647701" sldId="844"/>
        </pc:sldMkLst>
        <pc:spChg chg="mod">
          <ac:chgData name="Choi Yong Seok" userId="29ea6c4f-dc10-4b17-9b49-e970b46c0171" providerId="ADAL" clId="{9B770BC8-C093-4E9B-9B65-21BE9B9A687B}" dt="2022-10-10T19:44:05.367" v="442" actId="20577"/>
          <ac:spMkLst>
            <pc:docMk/>
            <pc:sldMk cId="1961647701" sldId="844"/>
            <ac:spMk id="3" creationId="{AF883A52-735F-F384-9DB7-00BDFCDEBEE5}"/>
          </ac:spMkLst>
        </pc:spChg>
        <pc:spChg chg="del">
          <ac:chgData name="Choi Yong Seok" userId="29ea6c4f-dc10-4b17-9b49-e970b46c0171" providerId="ADAL" clId="{9B770BC8-C093-4E9B-9B65-21BE9B9A687B}" dt="2022-10-10T19:40:38.891" v="400" actId="478"/>
          <ac:spMkLst>
            <pc:docMk/>
            <pc:sldMk cId="1961647701" sldId="844"/>
            <ac:spMk id="7" creationId="{01C8400D-8436-FE9C-C741-4AF4C97F4CD0}"/>
          </ac:spMkLst>
        </pc:spChg>
        <pc:spChg chg="del">
          <ac:chgData name="Choi Yong Seok" userId="29ea6c4f-dc10-4b17-9b49-e970b46c0171" providerId="ADAL" clId="{9B770BC8-C093-4E9B-9B65-21BE9B9A687B}" dt="2022-10-10T19:40:40.222" v="401" actId="478"/>
          <ac:spMkLst>
            <pc:docMk/>
            <pc:sldMk cId="1961647701" sldId="844"/>
            <ac:spMk id="8" creationId="{E79064B9-55C1-5330-A0CD-F8B6F911905F}"/>
          </ac:spMkLst>
        </pc:spChg>
        <pc:picChg chg="del">
          <ac:chgData name="Choi Yong Seok" userId="29ea6c4f-dc10-4b17-9b49-e970b46c0171" providerId="ADAL" clId="{9B770BC8-C093-4E9B-9B65-21BE9B9A687B}" dt="2022-10-10T19:40:36.088" v="399" actId="478"/>
          <ac:picMkLst>
            <pc:docMk/>
            <pc:sldMk cId="1961647701" sldId="844"/>
            <ac:picMk id="6" creationId="{426F2B6A-8DC8-97B5-3EEF-1448A7843535}"/>
          </ac:picMkLst>
        </pc:picChg>
      </pc:sldChg>
      <pc:sldChg chg="del">
        <pc:chgData name="Choi Yong Seok" userId="29ea6c4f-dc10-4b17-9b49-e970b46c0171" providerId="ADAL" clId="{9B770BC8-C093-4E9B-9B65-21BE9B9A687B}" dt="2022-10-10T20:31:31.089" v="2202" actId="47"/>
        <pc:sldMkLst>
          <pc:docMk/>
          <pc:sldMk cId="3653976499" sldId="845"/>
        </pc:sldMkLst>
      </pc:sldChg>
      <pc:sldChg chg="del">
        <pc:chgData name="Choi Yong Seok" userId="29ea6c4f-dc10-4b17-9b49-e970b46c0171" providerId="ADAL" clId="{9B770BC8-C093-4E9B-9B65-21BE9B9A687B}" dt="2022-10-10T20:31:31.089" v="2202" actId="47"/>
        <pc:sldMkLst>
          <pc:docMk/>
          <pc:sldMk cId="3426474640" sldId="846"/>
        </pc:sldMkLst>
      </pc:sldChg>
      <pc:sldChg chg="del">
        <pc:chgData name="Choi Yong Seok" userId="29ea6c4f-dc10-4b17-9b49-e970b46c0171" providerId="ADAL" clId="{9B770BC8-C093-4E9B-9B65-21BE9B9A687B}" dt="2022-10-10T20:31:31.089" v="2202" actId="47"/>
        <pc:sldMkLst>
          <pc:docMk/>
          <pc:sldMk cId="2849669733" sldId="847"/>
        </pc:sldMkLst>
      </pc:sldChg>
      <pc:sldChg chg="del">
        <pc:chgData name="Choi Yong Seok" userId="29ea6c4f-dc10-4b17-9b49-e970b46c0171" providerId="ADAL" clId="{9B770BC8-C093-4E9B-9B65-21BE9B9A687B}" dt="2022-10-10T20:31:31.089" v="2202" actId="47"/>
        <pc:sldMkLst>
          <pc:docMk/>
          <pc:sldMk cId="3530323623" sldId="848"/>
        </pc:sldMkLst>
      </pc:sldChg>
      <pc:sldChg chg="del">
        <pc:chgData name="Choi Yong Seok" userId="29ea6c4f-dc10-4b17-9b49-e970b46c0171" providerId="ADAL" clId="{9B770BC8-C093-4E9B-9B65-21BE9B9A687B}" dt="2022-10-10T20:31:31.089" v="2202" actId="47"/>
        <pc:sldMkLst>
          <pc:docMk/>
          <pc:sldMk cId="968698308" sldId="849"/>
        </pc:sldMkLst>
      </pc:sldChg>
      <pc:sldChg chg="del">
        <pc:chgData name="Choi Yong Seok" userId="29ea6c4f-dc10-4b17-9b49-e970b46c0171" providerId="ADAL" clId="{9B770BC8-C093-4E9B-9B65-21BE9B9A687B}" dt="2022-10-10T20:31:31.089" v="2202" actId="47"/>
        <pc:sldMkLst>
          <pc:docMk/>
          <pc:sldMk cId="2648639218" sldId="850"/>
        </pc:sldMkLst>
      </pc:sldChg>
      <pc:sldChg chg="del">
        <pc:chgData name="Choi Yong Seok" userId="29ea6c4f-dc10-4b17-9b49-e970b46c0171" providerId="ADAL" clId="{9B770BC8-C093-4E9B-9B65-21BE9B9A687B}" dt="2022-10-10T20:31:31.089" v="2202" actId="47"/>
        <pc:sldMkLst>
          <pc:docMk/>
          <pc:sldMk cId="1219366707" sldId="851"/>
        </pc:sldMkLst>
      </pc:sldChg>
      <pc:sldChg chg="del">
        <pc:chgData name="Choi Yong Seok" userId="29ea6c4f-dc10-4b17-9b49-e970b46c0171" providerId="ADAL" clId="{9B770BC8-C093-4E9B-9B65-21BE9B9A687B}" dt="2022-10-10T20:31:31.089" v="2202" actId="47"/>
        <pc:sldMkLst>
          <pc:docMk/>
          <pc:sldMk cId="2449120417" sldId="852"/>
        </pc:sldMkLst>
      </pc:sldChg>
      <pc:sldChg chg="del">
        <pc:chgData name="Choi Yong Seok" userId="29ea6c4f-dc10-4b17-9b49-e970b46c0171" providerId="ADAL" clId="{9B770BC8-C093-4E9B-9B65-21BE9B9A687B}" dt="2022-10-10T20:31:31.089" v="2202" actId="47"/>
        <pc:sldMkLst>
          <pc:docMk/>
          <pc:sldMk cId="1007002715" sldId="853"/>
        </pc:sldMkLst>
      </pc:sldChg>
      <pc:sldChg chg="del">
        <pc:chgData name="Choi Yong Seok" userId="29ea6c4f-dc10-4b17-9b49-e970b46c0171" providerId="ADAL" clId="{9B770BC8-C093-4E9B-9B65-21BE9B9A687B}" dt="2022-10-10T20:31:31.089" v="2202" actId="47"/>
        <pc:sldMkLst>
          <pc:docMk/>
          <pc:sldMk cId="1418963063" sldId="854"/>
        </pc:sldMkLst>
      </pc:sldChg>
      <pc:sldChg chg="del">
        <pc:chgData name="Choi Yong Seok" userId="29ea6c4f-dc10-4b17-9b49-e970b46c0171" providerId="ADAL" clId="{9B770BC8-C093-4E9B-9B65-21BE9B9A687B}" dt="2022-10-10T20:31:31.089" v="2202" actId="47"/>
        <pc:sldMkLst>
          <pc:docMk/>
          <pc:sldMk cId="2435013785" sldId="855"/>
        </pc:sldMkLst>
      </pc:sldChg>
      <pc:sldChg chg="del">
        <pc:chgData name="Choi Yong Seok" userId="29ea6c4f-dc10-4b17-9b49-e970b46c0171" providerId="ADAL" clId="{9B770BC8-C093-4E9B-9B65-21BE9B9A687B}" dt="2022-10-10T20:31:31.089" v="2202" actId="47"/>
        <pc:sldMkLst>
          <pc:docMk/>
          <pc:sldMk cId="4037471438" sldId="856"/>
        </pc:sldMkLst>
      </pc:sldChg>
      <pc:sldChg chg="del">
        <pc:chgData name="Choi Yong Seok" userId="29ea6c4f-dc10-4b17-9b49-e970b46c0171" providerId="ADAL" clId="{9B770BC8-C093-4E9B-9B65-21BE9B9A687B}" dt="2022-10-10T20:31:31.089" v="2202" actId="47"/>
        <pc:sldMkLst>
          <pc:docMk/>
          <pc:sldMk cId="926354279" sldId="857"/>
        </pc:sldMkLst>
      </pc:sldChg>
      <pc:sldChg chg="addSp delSp modSp add mod">
        <pc:chgData name="Choi Yong Seok" userId="29ea6c4f-dc10-4b17-9b49-e970b46c0171" providerId="ADAL" clId="{9B770BC8-C093-4E9B-9B65-21BE9B9A687B}" dt="2022-10-10T19:56:46.763" v="1103" actId="1076"/>
        <pc:sldMkLst>
          <pc:docMk/>
          <pc:sldMk cId="3318831362" sldId="858"/>
        </pc:sldMkLst>
        <pc:spChg chg="add mod">
          <ac:chgData name="Choi Yong Seok" userId="29ea6c4f-dc10-4b17-9b49-e970b46c0171" providerId="ADAL" clId="{9B770BC8-C093-4E9B-9B65-21BE9B9A687B}" dt="2022-10-10T19:55:24.085" v="1007" actId="1076"/>
          <ac:spMkLst>
            <pc:docMk/>
            <pc:sldMk cId="3318831362" sldId="858"/>
            <ac:spMk id="3" creationId="{59A1F905-C7D0-A168-F0DF-1730D067B730}"/>
          </ac:spMkLst>
        </pc:spChg>
        <pc:spChg chg="add mod">
          <ac:chgData name="Choi Yong Seok" userId="29ea6c4f-dc10-4b17-9b49-e970b46c0171" providerId="ADAL" clId="{9B770BC8-C093-4E9B-9B65-21BE9B9A687B}" dt="2022-10-10T19:56:19.748" v="1071" actId="20577"/>
          <ac:spMkLst>
            <pc:docMk/>
            <pc:sldMk cId="3318831362" sldId="858"/>
            <ac:spMk id="6" creationId="{975FAB7A-7AC6-C3C2-F514-D62BE0A64311}"/>
          </ac:spMkLst>
        </pc:spChg>
        <pc:spChg chg="add mod">
          <ac:chgData name="Choi Yong Seok" userId="29ea6c4f-dc10-4b17-9b49-e970b46c0171" providerId="ADAL" clId="{9B770BC8-C093-4E9B-9B65-21BE9B9A687B}" dt="2022-10-10T19:56:46.763" v="1103" actId="1076"/>
          <ac:spMkLst>
            <pc:docMk/>
            <pc:sldMk cId="3318831362" sldId="858"/>
            <ac:spMk id="7" creationId="{71B4A22B-4EF2-CF8E-8C6F-304515F0481B}"/>
          </ac:spMkLst>
        </pc:spChg>
        <pc:spChg chg="mod">
          <ac:chgData name="Choi Yong Seok" userId="29ea6c4f-dc10-4b17-9b49-e970b46c0171" providerId="ADAL" clId="{9B770BC8-C093-4E9B-9B65-21BE9B9A687B}" dt="2022-10-10T19:54:48.700" v="973" actId="20577"/>
          <ac:spMkLst>
            <pc:docMk/>
            <pc:sldMk cId="3318831362" sldId="858"/>
            <ac:spMk id="42" creationId="{41B9E92D-C744-DF95-8DEF-E7A6308902CC}"/>
          </ac:spMkLst>
        </pc:spChg>
        <pc:spChg chg="del">
          <ac:chgData name="Choi Yong Seok" userId="29ea6c4f-dc10-4b17-9b49-e970b46c0171" providerId="ADAL" clId="{9B770BC8-C093-4E9B-9B65-21BE9B9A687B}" dt="2022-10-10T19:54:30.509" v="924" actId="478"/>
          <ac:spMkLst>
            <pc:docMk/>
            <pc:sldMk cId="3318831362" sldId="858"/>
            <ac:spMk id="43" creationId="{FCCB4A0D-7DF6-C54E-5B8D-E0EEBFC07863}"/>
          </ac:spMkLst>
        </pc:spChg>
      </pc:sldChg>
      <pc:sldChg chg="addSp delSp modSp add mod">
        <pc:chgData name="Choi Yong Seok" userId="29ea6c4f-dc10-4b17-9b49-e970b46c0171" providerId="ADAL" clId="{9B770BC8-C093-4E9B-9B65-21BE9B9A687B}" dt="2022-10-10T20:21:31.553" v="1866" actId="113"/>
        <pc:sldMkLst>
          <pc:docMk/>
          <pc:sldMk cId="711867562" sldId="859"/>
        </pc:sldMkLst>
        <pc:spChg chg="add mod">
          <ac:chgData name="Choi Yong Seok" userId="29ea6c4f-dc10-4b17-9b49-e970b46c0171" providerId="ADAL" clId="{9B770BC8-C093-4E9B-9B65-21BE9B9A687B}" dt="2022-10-10T19:59:49.640" v="1224" actId="1076"/>
          <ac:spMkLst>
            <pc:docMk/>
            <pc:sldMk cId="711867562" sldId="859"/>
            <ac:spMk id="3" creationId="{F0BFDC9F-4353-902A-4171-CE085C6EC01E}"/>
          </ac:spMkLst>
        </pc:spChg>
        <pc:spChg chg="add mod">
          <ac:chgData name="Choi Yong Seok" userId="29ea6c4f-dc10-4b17-9b49-e970b46c0171" providerId="ADAL" clId="{9B770BC8-C093-4E9B-9B65-21BE9B9A687B}" dt="2022-10-10T20:21:31.553" v="1866" actId="113"/>
          <ac:spMkLst>
            <pc:docMk/>
            <pc:sldMk cId="711867562" sldId="859"/>
            <ac:spMk id="6" creationId="{BDB2E680-AD83-670A-142B-59E3ABDA4571}"/>
          </ac:spMkLst>
        </pc:spChg>
        <pc:spChg chg="del">
          <ac:chgData name="Choi Yong Seok" userId="29ea6c4f-dc10-4b17-9b49-e970b46c0171" providerId="ADAL" clId="{9B770BC8-C093-4E9B-9B65-21BE9B9A687B}" dt="2022-10-10T19:58:31.006" v="1105" actId="478"/>
          <ac:spMkLst>
            <pc:docMk/>
            <pc:sldMk cId="711867562" sldId="859"/>
            <ac:spMk id="35" creationId="{3871FC26-7C00-2ACC-96F7-823B656DA524}"/>
          </ac:spMkLst>
        </pc:spChg>
        <pc:spChg chg="del">
          <ac:chgData name="Choi Yong Seok" userId="29ea6c4f-dc10-4b17-9b49-e970b46c0171" providerId="ADAL" clId="{9B770BC8-C093-4E9B-9B65-21BE9B9A687B}" dt="2022-10-10T19:58:31.006" v="1105" actId="478"/>
          <ac:spMkLst>
            <pc:docMk/>
            <pc:sldMk cId="711867562" sldId="859"/>
            <ac:spMk id="37" creationId="{D72883AD-10ED-A070-3D47-064AB3417EA7}"/>
          </ac:spMkLst>
        </pc:spChg>
        <pc:spChg chg="del">
          <ac:chgData name="Choi Yong Seok" userId="29ea6c4f-dc10-4b17-9b49-e970b46c0171" providerId="ADAL" clId="{9B770BC8-C093-4E9B-9B65-21BE9B9A687B}" dt="2022-10-10T19:58:31.006" v="1105" actId="478"/>
          <ac:spMkLst>
            <pc:docMk/>
            <pc:sldMk cId="711867562" sldId="859"/>
            <ac:spMk id="39" creationId="{39E5C2FA-765B-0889-6E75-AB67354E365C}"/>
          </ac:spMkLst>
        </pc:spChg>
        <pc:spChg chg="del">
          <ac:chgData name="Choi Yong Seok" userId="29ea6c4f-dc10-4b17-9b49-e970b46c0171" providerId="ADAL" clId="{9B770BC8-C093-4E9B-9B65-21BE9B9A687B}" dt="2022-10-10T19:58:31.006" v="1105" actId="478"/>
          <ac:spMkLst>
            <pc:docMk/>
            <pc:sldMk cId="711867562" sldId="859"/>
            <ac:spMk id="40" creationId="{70BDD037-268F-5F71-B640-A9A60C99525E}"/>
          </ac:spMkLst>
        </pc:spChg>
        <pc:spChg chg="del">
          <ac:chgData name="Choi Yong Seok" userId="29ea6c4f-dc10-4b17-9b49-e970b46c0171" providerId="ADAL" clId="{9B770BC8-C093-4E9B-9B65-21BE9B9A687B}" dt="2022-10-10T19:58:31.006" v="1105" actId="478"/>
          <ac:spMkLst>
            <pc:docMk/>
            <pc:sldMk cId="711867562" sldId="859"/>
            <ac:spMk id="41" creationId="{6E1AD7CF-D517-E206-15DC-20B21FA86E30}"/>
          </ac:spMkLst>
        </pc:spChg>
        <pc:spChg chg="mod">
          <ac:chgData name="Choi Yong Seok" userId="29ea6c4f-dc10-4b17-9b49-e970b46c0171" providerId="ADAL" clId="{9B770BC8-C093-4E9B-9B65-21BE9B9A687B}" dt="2022-10-10T19:58:56.715" v="1169" actId="1076"/>
          <ac:spMkLst>
            <pc:docMk/>
            <pc:sldMk cId="711867562" sldId="859"/>
            <ac:spMk id="42" creationId="{41B9E92D-C744-DF95-8DEF-E7A6308902CC}"/>
          </ac:spMkLst>
        </pc:spChg>
        <pc:spChg chg="mod">
          <ac:chgData name="Choi Yong Seok" userId="29ea6c4f-dc10-4b17-9b49-e970b46c0171" providerId="ADAL" clId="{9B770BC8-C093-4E9B-9B65-21BE9B9A687B}" dt="2022-10-10T19:59:00.036" v="1170" actId="1076"/>
          <ac:spMkLst>
            <pc:docMk/>
            <pc:sldMk cId="711867562" sldId="859"/>
            <ac:spMk id="43" creationId="{FCCB4A0D-7DF6-C54E-5B8D-E0EEBFC07863}"/>
          </ac:spMkLst>
        </pc:spChg>
      </pc:sldChg>
      <pc:sldChg chg="addSp delSp modSp add mod">
        <pc:chgData name="Choi Yong Seok" userId="29ea6c4f-dc10-4b17-9b49-e970b46c0171" providerId="ADAL" clId="{9B770BC8-C093-4E9B-9B65-21BE9B9A687B}" dt="2022-10-10T20:09:03.405" v="1490" actId="1076"/>
        <pc:sldMkLst>
          <pc:docMk/>
          <pc:sldMk cId="2841069804" sldId="860"/>
        </pc:sldMkLst>
        <pc:spChg chg="add mod">
          <ac:chgData name="Choi Yong Seok" userId="29ea6c4f-dc10-4b17-9b49-e970b46c0171" providerId="ADAL" clId="{9B770BC8-C093-4E9B-9B65-21BE9B9A687B}" dt="2022-10-10T20:03:31.054" v="1303" actId="1076"/>
          <ac:spMkLst>
            <pc:docMk/>
            <pc:sldMk cId="2841069804" sldId="860"/>
            <ac:spMk id="3" creationId="{2B24D80B-007C-76DB-9809-B09238EF6C5F}"/>
          </ac:spMkLst>
        </pc:spChg>
        <pc:spChg chg="mod">
          <ac:chgData name="Choi Yong Seok" userId="29ea6c4f-dc10-4b17-9b49-e970b46c0171" providerId="ADAL" clId="{9B770BC8-C093-4E9B-9B65-21BE9B9A687B}" dt="2022-10-10T20:02:06.517" v="1298" actId="20577"/>
          <ac:spMkLst>
            <pc:docMk/>
            <pc:sldMk cId="2841069804" sldId="860"/>
            <ac:spMk id="5" creationId="{D9BE0BE4-B25F-7959-3245-B484ECCDCF0B}"/>
          </ac:spMkLst>
        </pc:spChg>
        <pc:spChg chg="add mod">
          <ac:chgData name="Choi Yong Seok" userId="29ea6c4f-dc10-4b17-9b49-e970b46c0171" providerId="ADAL" clId="{9B770BC8-C093-4E9B-9B65-21BE9B9A687B}" dt="2022-10-10T20:04:07.617" v="1331" actId="20577"/>
          <ac:spMkLst>
            <pc:docMk/>
            <pc:sldMk cId="2841069804" sldId="860"/>
            <ac:spMk id="8" creationId="{8BD4F2F9-71BC-572B-ABCA-A2F9FFA7A8DA}"/>
          </ac:spMkLst>
        </pc:spChg>
        <pc:spChg chg="add mod">
          <ac:chgData name="Choi Yong Seok" userId="29ea6c4f-dc10-4b17-9b49-e970b46c0171" providerId="ADAL" clId="{9B770BC8-C093-4E9B-9B65-21BE9B9A687B}" dt="2022-10-10T20:04:49.360" v="1397" actId="1076"/>
          <ac:spMkLst>
            <pc:docMk/>
            <pc:sldMk cId="2841069804" sldId="860"/>
            <ac:spMk id="9" creationId="{E62B9867-1BF1-BC8A-8F5C-4AD42E941BE7}"/>
          </ac:spMkLst>
        </pc:spChg>
        <pc:spChg chg="add mod">
          <ac:chgData name="Choi Yong Seok" userId="29ea6c4f-dc10-4b17-9b49-e970b46c0171" providerId="ADAL" clId="{9B770BC8-C093-4E9B-9B65-21BE9B9A687B}" dt="2022-10-10T20:05:59.765" v="1407" actId="20577"/>
          <ac:spMkLst>
            <pc:docMk/>
            <pc:sldMk cId="2841069804" sldId="860"/>
            <ac:spMk id="10" creationId="{B88D0BBB-A556-B249-CA69-B3F6E0531B38}"/>
          </ac:spMkLst>
        </pc:spChg>
        <pc:spChg chg="add mod">
          <ac:chgData name="Choi Yong Seok" userId="29ea6c4f-dc10-4b17-9b49-e970b46c0171" providerId="ADAL" clId="{9B770BC8-C093-4E9B-9B65-21BE9B9A687B}" dt="2022-10-10T20:06:23.054" v="1413" actId="14100"/>
          <ac:spMkLst>
            <pc:docMk/>
            <pc:sldMk cId="2841069804" sldId="860"/>
            <ac:spMk id="12" creationId="{9D956951-873E-521D-F434-094F7EDF946E}"/>
          </ac:spMkLst>
        </pc:spChg>
        <pc:spChg chg="add mod">
          <ac:chgData name="Choi Yong Seok" userId="29ea6c4f-dc10-4b17-9b49-e970b46c0171" providerId="ADAL" clId="{9B770BC8-C093-4E9B-9B65-21BE9B9A687B}" dt="2022-10-10T20:07:22.579" v="1461" actId="1076"/>
          <ac:spMkLst>
            <pc:docMk/>
            <pc:sldMk cId="2841069804" sldId="860"/>
            <ac:spMk id="13" creationId="{85BB11C5-E6D6-F8C2-50DF-0C18EB2F52B9}"/>
          </ac:spMkLst>
        </pc:spChg>
        <pc:spChg chg="add mod">
          <ac:chgData name="Choi Yong Seok" userId="29ea6c4f-dc10-4b17-9b49-e970b46c0171" providerId="ADAL" clId="{9B770BC8-C093-4E9B-9B65-21BE9B9A687B}" dt="2022-10-10T20:07:38.839" v="1470" actId="20577"/>
          <ac:spMkLst>
            <pc:docMk/>
            <pc:sldMk cId="2841069804" sldId="860"/>
            <ac:spMk id="14" creationId="{D41BB0E5-6AFE-E65D-5DCC-EFFB35677CEE}"/>
          </ac:spMkLst>
        </pc:spChg>
        <pc:spChg chg="add mod">
          <ac:chgData name="Choi Yong Seok" userId="29ea6c4f-dc10-4b17-9b49-e970b46c0171" providerId="ADAL" clId="{9B770BC8-C093-4E9B-9B65-21BE9B9A687B}" dt="2022-10-10T20:08:02.154" v="1480" actId="20577"/>
          <ac:spMkLst>
            <pc:docMk/>
            <pc:sldMk cId="2841069804" sldId="860"/>
            <ac:spMk id="15" creationId="{B451C65B-B68B-11C6-7FB3-DAF67E4D7FA0}"/>
          </ac:spMkLst>
        </pc:spChg>
        <pc:spChg chg="add mod">
          <ac:chgData name="Choi Yong Seok" userId="29ea6c4f-dc10-4b17-9b49-e970b46c0171" providerId="ADAL" clId="{9B770BC8-C093-4E9B-9B65-21BE9B9A687B}" dt="2022-10-10T20:09:03.405" v="1490" actId="1076"/>
          <ac:spMkLst>
            <pc:docMk/>
            <pc:sldMk cId="2841069804" sldId="860"/>
            <ac:spMk id="16" creationId="{5B06BEBC-57F6-7132-A4F2-423AC6CD40DB}"/>
          </ac:spMkLst>
        </pc:spChg>
        <pc:spChg chg="del">
          <ac:chgData name="Choi Yong Seok" userId="29ea6c4f-dc10-4b17-9b49-e970b46c0171" providerId="ADAL" clId="{9B770BC8-C093-4E9B-9B65-21BE9B9A687B}" dt="2022-10-10T20:03:11.784" v="1301" actId="478"/>
          <ac:spMkLst>
            <pc:docMk/>
            <pc:sldMk cId="2841069804" sldId="860"/>
            <ac:spMk id="35" creationId="{3871FC26-7C00-2ACC-96F7-823B656DA524}"/>
          </ac:spMkLst>
        </pc:spChg>
        <pc:spChg chg="del">
          <ac:chgData name="Choi Yong Seok" userId="29ea6c4f-dc10-4b17-9b49-e970b46c0171" providerId="ADAL" clId="{9B770BC8-C093-4E9B-9B65-21BE9B9A687B}" dt="2022-10-10T20:03:11.784" v="1301" actId="478"/>
          <ac:spMkLst>
            <pc:docMk/>
            <pc:sldMk cId="2841069804" sldId="860"/>
            <ac:spMk id="37" creationId="{D72883AD-10ED-A070-3D47-064AB3417EA7}"/>
          </ac:spMkLst>
        </pc:spChg>
        <pc:spChg chg="del">
          <ac:chgData name="Choi Yong Seok" userId="29ea6c4f-dc10-4b17-9b49-e970b46c0171" providerId="ADAL" clId="{9B770BC8-C093-4E9B-9B65-21BE9B9A687B}" dt="2022-10-10T20:03:11.784" v="1301" actId="478"/>
          <ac:spMkLst>
            <pc:docMk/>
            <pc:sldMk cId="2841069804" sldId="860"/>
            <ac:spMk id="39" creationId="{39E5C2FA-765B-0889-6E75-AB67354E365C}"/>
          </ac:spMkLst>
        </pc:spChg>
        <pc:spChg chg="del">
          <ac:chgData name="Choi Yong Seok" userId="29ea6c4f-dc10-4b17-9b49-e970b46c0171" providerId="ADAL" clId="{9B770BC8-C093-4E9B-9B65-21BE9B9A687B}" dt="2022-10-10T20:03:11.784" v="1301" actId="478"/>
          <ac:spMkLst>
            <pc:docMk/>
            <pc:sldMk cId="2841069804" sldId="860"/>
            <ac:spMk id="40" creationId="{70BDD037-268F-5F71-B640-A9A60C99525E}"/>
          </ac:spMkLst>
        </pc:spChg>
        <pc:spChg chg="del">
          <ac:chgData name="Choi Yong Seok" userId="29ea6c4f-dc10-4b17-9b49-e970b46c0171" providerId="ADAL" clId="{9B770BC8-C093-4E9B-9B65-21BE9B9A687B}" dt="2022-10-10T20:03:11.784" v="1301" actId="478"/>
          <ac:spMkLst>
            <pc:docMk/>
            <pc:sldMk cId="2841069804" sldId="860"/>
            <ac:spMk id="41" creationId="{6E1AD7CF-D517-E206-15DC-20B21FA86E30}"/>
          </ac:spMkLst>
        </pc:spChg>
        <pc:spChg chg="del">
          <ac:chgData name="Choi Yong Seok" userId="29ea6c4f-dc10-4b17-9b49-e970b46c0171" providerId="ADAL" clId="{9B770BC8-C093-4E9B-9B65-21BE9B9A687B}" dt="2022-10-10T20:03:11.784" v="1301" actId="478"/>
          <ac:spMkLst>
            <pc:docMk/>
            <pc:sldMk cId="2841069804" sldId="860"/>
            <ac:spMk id="42" creationId="{41B9E92D-C744-DF95-8DEF-E7A6308902CC}"/>
          </ac:spMkLst>
        </pc:spChg>
        <pc:spChg chg="del">
          <ac:chgData name="Choi Yong Seok" userId="29ea6c4f-dc10-4b17-9b49-e970b46c0171" providerId="ADAL" clId="{9B770BC8-C093-4E9B-9B65-21BE9B9A687B}" dt="2022-10-10T20:03:11.784" v="1301" actId="478"/>
          <ac:spMkLst>
            <pc:docMk/>
            <pc:sldMk cId="2841069804" sldId="860"/>
            <ac:spMk id="43" creationId="{FCCB4A0D-7DF6-C54E-5B8D-E0EEBFC07863}"/>
          </ac:spMkLst>
        </pc:spChg>
        <pc:picChg chg="mod">
          <ac:chgData name="Choi Yong Seok" userId="29ea6c4f-dc10-4b17-9b49-e970b46c0171" providerId="ADAL" clId="{9B770BC8-C093-4E9B-9B65-21BE9B9A687B}" dt="2022-10-10T20:02:42.488" v="1300" actId="1076"/>
          <ac:picMkLst>
            <pc:docMk/>
            <pc:sldMk cId="2841069804" sldId="860"/>
            <ac:picMk id="34" creationId="{768E041D-7D88-9B31-BEB9-D3F6D2037362}"/>
          </ac:picMkLst>
        </pc:picChg>
        <pc:cxnChg chg="add mod">
          <ac:chgData name="Choi Yong Seok" userId="29ea6c4f-dc10-4b17-9b49-e970b46c0171" providerId="ADAL" clId="{9B770BC8-C093-4E9B-9B65-21BE9B9A687B}" dt="2022-10-10T20:03:38.035" v="1305" actId="13822"/>
          <ac:cxnSpMkLst>
            <pc:docMk/>
            <pc:sldMk cId="2841069804" sldId="860"/>
            <ac:cxnSpMk id="7" creationId="{D80DA47D-69D4-20BF-E5E3-42237B8BD770}"/>
          </ac:cxnSpMkLst>
        </pc:cxnChg>
      </pc:sldChg>
      <pc:sldChg chg="addSp delSp modSp add mod">
        <pc:chgData name="Choi Yong Seok" userId="29ea6c4f-dc10-4b17-9b49-e970b46c0171" providerId="ADAL" clId="{9B770BC8-C093-4E9B-9B65-21BE9B9A687B}" dt="2022-10-10T20:16:37.565" v="1689" actId="1076"/>
        <pc:sldMkLst>
          <pc:docMk/>
          <pc:sldMk cId="2589460627" sldId="861"/>
        </pc:sldMkLst>
        <pc:spChg chg="mod">
          <ac:chgData name="Choi Yong Seok" userId="29ea6c4f-dc10-4b17-9b49-e970b46c0171" providerId="ADAL" clId="{9B770BC8-C093-4E9B-9B65-21BE9B9A687B}" dt="2022-10-10T20:16:17.704" v="1683" actId="1037"/>
          <ac:spMkLst>
            <pc:docMk/>
            <pc:sldMk cId="2589460627" sldId="861"/>
            <ac:spMk id="3" creationId="{2B24D80B-007C-76DB-9809-B09238EF6C5F}"/>
          </ac:spMkLst>
        </pc:spChg>
        <pc:spChg chg="mod">
          <ac:chgData name="Choi Yong Seok" userId="29ea6c4f-dc10-4b17-9b49-e970b46c0171" providerId="ADAL" clId="{9B770BC8-C093-4E9B-9B65-21BE9B9A687B}" dt="2022-10-10T20:16:11.652" v="1662" actId="1076"/>
          <ac:spMkLst>
            <pc:docMk/>
            <pc:sldMk cId="2589460627" sldId="861"/>
            <ac:spMk id="5" creationId="{D9BE0BE4-B25F-7959-3245-B484ECCDCF0B}"/>
          </ac:spMkLst>
        </pc:spChg>
        <pc:spChg chg="add mod">
          <ac:chgData name="Choi Yong Seok" userId="29ea6c4f-dc10-4b17-9b49-e970b46c0171" providerId="ADAL" clId="{9B770BC8-C093-4E9B-9B65-21BE9B9A687B}" dt="2022-10-10T20:16:17.704" v="1683" actId="1037"/>
          <ac:spMkLst>
            <pc:docMk/>
            <pc:sldMk cId="2589460627" sldId="861"/>
            <ac:spMk id="6" creationId="{4B118D2C-E1E4-B5A4-388A-549A3D45D660}"/>
          </ac:spMkLst>
        </pc:spChg>
        <pc:spChg chg="mod">
          <ac:chgData name="Choi Yong Seok" userId="29ea6c4f-dc10-4b17-9b49-e970b46c0171" providerId="ADAL" clId="{9B770BC8-C093-4E9B-9B65-21BE9B9A687B}" dt="2022-10-10T20:16:17.704" v="1683" actId="1037"/>
          <ac:spMkLst>
            <pc:docMk/>
            <pc:sldMk cId="2589460627" sldId="861"/>
            <ac:spMk id="8" creationId="{8BD4F2F9-71BC-572B-ABCA-A2F9FFA7A8DA}"/>
          </ac:spMkLst>
        </pc:spChg>
        <pc:spChg chg="mod">
          <ac:chgData name="Choi Yong Seok" userId="29ea6c4f-dc10-4b17-9b49-e970b46c0171" providerId="ADAL" clId="{9B770BC8-C093-4E9B-9B65-21BE9B9A687B}" dt="2022-10-10T20:16:17.704" v="1683" actId="1037"/>
          <ac:spMkLst>
            <pc:docMk/>
            <pc:sldMk cId="2589460627" sldId="861"/>
            <ac:spMk id="9" creationId="{E62B9867-1BF1-BC8A-8F5C-4AD42E941BE7}"/>
          </ac:spMkLst>
        </pc:spChg>
        <pc:spChg chg="mod">
          <ac:chgData name="Choi Yong Seok" userId="29ea6c4f-dc10-4b17-9b49-e970b46c0171" providerId="ADAL" clId="{9B770BC8-C093-4E9B-9B65-21BE9B9A687B}" dt="2022-10-10T20:16:17.704" v="1683" actId="1037"/>
          <ac:spMkLst>
            <pc:docMk/>
            <pc:sldMk cId="2589460627" sldId="861"/>
            <ac:spMk id="10" creationId="{B88D0BBB-A556-B249-CA69-B3F6E0531B38}"/>
          </ac:spMkLst>
        </pc:spChg>
        <pc:spChg chg="del">
          <ac:chgData name="Choi Yong Seok" userId="29ea6c4f-dc10-4b17-9b49-e970b46c0171" providerId="ADAL" clId="{9B770BC8-C093-4E9B-9B65-21BE9B9A687B}" dt="2022-10-10T20:16:01.302" v="1642" actId="478"/>
          <ac:spMkLst>
            <pc:docMk/>
            <pc:sldMk cId="2589460627" sldId="861"/>
            <ac:spMk id="12" creationId="{9D956951-873E-521D-F434-094F7EDF946E}"/>
          </ac:spMkLst>
        </pc:spChg>
        <pc:spChg chg="mod">
          <ac:chgData name="Choi Yong Seok" userId="29ea6c4f-dc10-4b17-9b49-e970b46c0171" providerId="ADAL" clId="{9B770BC8-C093-4E9B-9B65-21BE9B9A687B}" dt="2022-10-10T20:16:17.704" v="1683" actId="1037"/>
          <ac:spMkLst>
            <pc:docMk/>
            <pc:sldMk cId="2589460627" sldId="861"/>
            <ac:spMk id="13" creationId="{85BB11C5-E6D6-F8C2-50DF-0C18EB2F52B9}"/>
          </ac:spMkLst>
        </pc:spChg>
        <pc:spChg chg="mod">
          <ac:chgData name="Choi Yong Seok" userId="29ea6c4f-dc10-4b17-9b49-e970b46c0171" providerId="ADAL" clId="{9B770BC8-C093-4E9B-9B65-21BE9B9A687B}" dt="2022-10-10T20:16:17.704" v="1683" actId="1037"/>
          <ac:spMkLst>
            <pc:docMk/>
            <pc:sldMk cId="2589460627" sldId="861"/>
            <ac:spMk id="14" creationId="{D41BB0E5-6AFE-E65D-5DCC-EFFB35677CEE}"/>
          </ac:spMkLst>
        </pc:spChg>
        <pc:spChg chg="mod">
          <ac:chgData name="Choi Yong Seok" userId="29ea6c4f-dc10-4b17-9b49-e970b46c0171" providerId="ADAL" clId="{9B770BC8-C093-4E9B-9B65-21BE9B9A687B}" dt="2022-10-10T20:16:08.680" v="1660" actId="1076"/>
          <ac:spMkLst>
            <pc:docMk/>
            <pc:sldMk cId="2589460627" sldId="861"/>
            <ac:spMk id="15" creationId="{B451C65B-B68B-11C6-7FB3-DAF67E4D7FA0}"/>
          </ac:spMkLst>
        </pc:spChg>
        <pc:spChg chg="del">
          <ac:chgData name="Choi Yong Seok" userId="29ea6c4f-dc10-4b17-9b49-e970b46c0171" providerId="ADAL" clId="{9B770BC8-C093-4E9B-9B65-21BE9B9A687B}" dt="2022-10-10T20:11:54.692" v="1492" actId="478"/>
          <ac:spMkLst>
            <pc:docMk/>
            <pc:sldMk cId="2589460627" sldId="861"/>
            <ac:spMk id="16" creationId="{5B06BEBC-57F6-7132-A4F2-423AC6CD40DB}"/>
          </ac:spMkLst>
        </pc:spChg>
        <pc:spChg chg="add mod">
          <ac:chgData name="Choi Yong Seok" userId="29ea6c4f-dc10-4b17-9b49-e970b46c0171" providerId="ADAL" clId="{9B770BC8-C093-4E9B-9B65-21BE9B9A687B}" dt="2022-10-10T20:16:17.704" v="1683" actId="1037"/>
          <ac:spMkLst>
            <pc:docMk/>
            <pc:sldMk cId="2589460627" sldId="861"/>
            <ac:spMk id="17" creationId="{C2BD37B6-2F77-BA12-9417-DB8BF6872A1E}"/>
          </ac:spMkLst>
        </pc:spChg>
        <pc:spChg chg="add mod">
          <ac:chgData name="Choi Yong Seok" userId="29ea6c4f-dc10-4b17-9b49-e970b46c0171" providerId="ADAL" clId="{9B770BC8-C093-4E9B-9B65-21BE9B9A687B}" dt="2022-10-10T20:16:17.704" v="1683" actId="1037"/>
          <ac:spMkLst>
            <pc:docMk/>
            <pc:sldMk cId="2589460627" sldId="861"/>
            <ac:spMk id="18" creationId="{DF13A3E4-FAAF-3106-FED2-86CCD7490B0C}"/>
          </ac:spMkLst>
        </pc:spChg>
        <pc:spChg chg="add mod">
          <ac:chgData name="Choi Yong Seok" userId="29ea6c4f-dc10-4b17-9b49-e970b46c0171" providerId="ADAL" clId="{9B770BC8-C093-4E9B-9B65-21BE9B9A687B}" dt="2022-10-10T20:16:08.680" v="1660" actId="1076"/>
          <ac:spMkLst>
            <pc:docMk/>
            <pc:sldMk cId="2589460627" sldId="861"/>
            <ac:spMk id="19" creationId="{3150994E-F4D1-DE11-05FF-3B55C7D23841}"/>
          </ac:spMkLst>
        </pc:spChg>
        <pc:spChg chg="add mod">
          <ac:chgData name="Choi Yong Seok" userId="29ea6c4f-dc10-4b17-9b49-e970b46c0171" providerId="ADAL" clId="{9B770BC8-C093-4E9B-9B65-21BE9B9A687B}" dt="2022-10-10T20:16:17.704" v="1683" actId="1037"/>
          <ac:spMkLst>
            <pc:docMk/>
            <pc:sldMk cId="2589460627" sldId="861"/>
            <ac:spMk id="20" creationId="{A1E7C275-81BF-FC28-54C2-941ADD6723E3}"/>
          </ac:spMkLst>
        </pc:spChg>
        <pc:picChg chg="add mod">
          <ac:chgData name="Choi Yong Seok" userId="29ea6c4f-dc10-4b17-9b49-e970b46c0171" providerId="ADAL" clId="{9B770BC8-C093-4E9B-9B65-21BE9B9A687B}" dt="2022-10-10T20:16:37.565" v="1689" actId="1076"/>
          <ac:picMkLst>
            <pc:docMk/>
            <pc:sldMk cId="2589460627" sldId="861"/>
            <ac:picMk id="22" creationId="{16E8131F-8A79-27B3-3C20-178113072102}"/>
          </ac:picMkLst>
        </pc:picChg>
        <pc:picChg chg="del">
          <ac:chgData name="Choi Yong Seok" userId="29ea6c4f-dc10-4b17-9b49-e970b46c0171" providerId="ADAL" clId="{9B770BC8-C093-4E9B-9B65-21BE9B9A687B}" dt="2022-10-10T20:16:18.777" v="1684" actId="478"/>
          <ac:picMkLst>
            <pc:docMk/>
            <pc:sldMk cId="2589460627" sldId="861"/>
            <ac:picMk id="34" creationId="{768E041D-7D88-9B31-BEB9-D3F6D2037362}"/>
          </ac:picMkLst>
        </pc:picChg>
        <pc:cxnChg chg="del mod">
          <ac:chgData name="Choi Yong Seok" userId="29ea6c4f-dc10-4b17-9b49-e970b46c0171" providerId="ADAL" clId="{9B770BC8-C093-4E9B-9B65-21BE9B9A687B}" dt="2022-10-10T20:16:00.676" v="1641" actId="478"/>
          <ac:cxnSpMkLst>
            <pc:docMk/>
            <pc:sldMk cId="2589460627" sldId="861"/>
            <ac:cxnSpMk id="7" creationId="{D80DA47D-69D4-20BF-E5E3-42237B8BD770}"/>
          </ac:cxnSpMkLst>
        </pc:cxnChg>
      </pc:sldChg>
      <pc:sldChg chg="addSp delSp modSp add mod">
        <pc:chgData name="Choi Yong Seok" userId="29ea6c4f-dc10-4b17-9b49-e970b46c0171" providerId="ADAL" clId="{9B770BC8-C093-4E9B-9B65-21BE9B9A687B}" dt="2022-10-10T20:21:09.656" v="1864" actId="113"/>
        <pc:sldMkLst>
          <pc:docMk/>
          <pc:sldMk cId="2400304515" sldId="862"/>
        </pc:sldMkLst>
        <pc:spChg chg="del">
          <ac:chgData name="Choi Yong Seok" userId="29ea6c4f-dc10-4b17-9b49-e970b46c0171" providerId="ADAL" clId="{9B770BC8-C093-4E9B-9B65-21BE9B9A687B}" dt="2022-10-10T20:19:13.996" v="1746" actId="478"/>
          <ac:spMkLst>
            <pc:docMk/>
            <pc:sldMk cId="2400304515" sldId="862"/>
            <ac:spMk id="3" creationId="{2B24D80B-007C-76DB-9809-B09238EF6C5F}"/>
          </ac:spMkLst>
        </pc:spChg>
        <pc:spChg chg="del">
          <ac:chgData name="Choi Yong Seok" userId="29ea6c4f-dc10-4b17-9b49-e970b46c0171" providerId="ADAL" clId="{9B770BC8-C093-4E9B-9B65-21BE9B9A687B}" dt="2022-10-10T20:19:17.214" v="1747" actId="478"/>
          <ac:spMkLst>
            <pc:docMk/>
            <pc:sldMk cId="2400304515" sldId="862"/>
            <ac:spMk id="6" creationId="{4B118D2C-E1E4-B5A4-388A-549A3D45D660}"/>
          </ac:spMkLst>
        </pc:spChg>
        <pc:spChg chg="add mod">
          <ac:chgData name="Choi Yong Seok" userId="29ea6c4f-dc10-4b17-9b49-e970b46c0171" providerId="ADAL" clId="{9B770BC8-C093-4E9B-9B65-21BE9B9A687B}" dt="2022-10-10T20:21:09.656" v="1864" actId="113"/>
          <ac:spMkLst>
            <pc:docMk/>
            <pc:sldMk cId="2400304515" sldId="862"/>
            <ac:spMk id="7" creationId="{E15A028C-2443-3CA0-540C-649F6C933A87}"/>
          </ac:spMkLst>
        </pc:spChg>
        <pc:spChg chg="mod">
          <ac:chgData name="Choi Yong Seok" userId="29ea6c4f-dc10-4b17-9b49-e970b46c0171" providerId="ADAL" clId="{9B770BC8-C093-4E9B-9B65-21BE9B9A687B}" dt="2022-10-10T20:19:21.792" v="1782" actId="1036"/>
          <ac:spMkLst>
            <pc:docMk/>
            <pc:sldMk cId="2400304515" sldId="862"/>
            <ac:spMk id="8" creationId="{8BD4F2F9-71BC-572B-ABCA-A2F9FFA7A8DA}"/>
          </ac:spMkLst>
        </pc:spChg>
        <pc:spChg chg="del">
          <ac:chgData name="Choi Yong Seok" userId="29ea6c4f-dc10-4b17-9b49-e970b46c0171" providerId="ADAL" clId="{9B770BC8-C093-4E9B-9B65-21BE9B9A687B}" dt="2022-10-10T20:19:17.214" v="1747" actId="478"/>
          <ac:spMkLst>
            <pc:docMk/>
            <pc:sldMk cId="2400304515" sldId="862"/>
            <ac:spMk id="9" creationId="{E62B9867-1BF1-BC8A-8F5C-4AD42E941BE7}"/>
          </ac:spMkLst>
        </pc:spChg>
        <pc:spChg chg="del">
          <ac:chgData name="Choi Yong Seok" userId="29ea6c4f-dc10-4b17-9b49-e970b46c0171" providerId="ADAL" clId="{9B770BC8-C093-4E9B-9B65-21BE9B9A687B}" dt="2022-10-10T20:19:17.214" v="1747" actId="478"/>
          <ac:spMkLst>
            <pc:docMk/>
            <pc:sldMk cId="2400304515" sldId="862"/>
            <ac:spMk id="10" creationId="{B88D0BBB-A556-B249-CA69-B3F6E0531B38}"/>
          </ac:spMkLst>
        </pc:spChg>
        <pc:spChg chg="add mod">
          <ac:chgData name="Choi Yong Seok" userId="29ea6c4f-dc10-4b17-9b49-e970b46c0171" providerId="ADAL" clId="{9B770BC8-C093-4E9B-9B65-21BE9B9A687B}" dt="2022-10-10T20:21:05.054" v="1863" actId="1076"/>
          <ac:spMkLst>
            <pc:docMk/>
            <pc:sldMk cId="2400304515" sldId="862"/>
            <ac:spMk id="12" creationId="{57874F62-3774-DD73-1F83-9A98AF8D1126}"/>
          </ac:spMkLst>
        </pc:spChg>
        <pc:spChg chg="del">
          <ac:chgData name="Choi Yong Seok" userId="29ea6c4f-dc10-4b17-9b49-e970b46c0171" providerId="ADAL" clId="{9B770BC8-C093-4E9B-9B65-21BE9B9A687B}" dt="2022-10-10T20:19:17.214" v="1747" actId="478"/>
          <ac:spMkLst>
            <pc:docMk/>
            <pc:sldMk cId="2400304515" sldId="862"/>
            <ac:spMk id="13" creationId="{85BB11C5-E6D6-F8C2-50DF-0C18EB2F52B9}"/>
          </ac:spMkLst>
        </pc:spChg>
        <pc:spChg chg="del">
          <ac:chgData name="Choi Yong Seok" userId="29ea6c4f-dc10-4b17-9b49-e970b46c0171" providerId="ADAL" clId="{9B770BC8-C093-4E9B-9B65-21BE9B9A687B}" dt="2022-10-10T20:19:17.214" v="1747" actId="478"/>
          <ac:spMkLst>
            <pc:docMk/>
            <pc:sldMk cId="2400304515" sldId="862"/>
            <ac:spMk id="14" creationId="{D41BB0E5-6AFE-E65D-5DCC-EFFB35677CEE}"/>
          </ac:spMkLst>
        </pc:spChg>
        <pc:spChg chg="del">
          <ac:chgData name="Choi Yong Seok" userId="29ea6c4f-dc10-4b17-9b49-e970b46c0171" providerId="ADAL" clId="{9B770BC8-C093-4E9B-9B65-21BE9B9A687B}" dt="2022-10-10T20:19:17.214" v="1747" actId="478"/>
          <ac:spMkLst>
            <pc:docMk/>
            <pc:sldMk cId="2400304515" sldId="862"/>
            <ac:spMk id="15" creationId="{B451C65B-B68B-11C6-7FB3-DAF67E4D7FA0}"/>
          </ac:spMkLst>
        </pc:spChg>
        <pc:spChg chg="del">
          <ac:chgData name="Choi Yong Seok" userId="29ea6c4f-dc10-4b17-9b49-e970b46c0171" providerId="ADAL" clId="{9B770BC8-C093-4E9B-9B65-21BE9B9A687B}" dt="2022-10-10T20:19:17.214" v="1747" actId="478"/>
          <ac:spMkLst>
            <pc:docMk/>
            <pc:sldMk cId="2400304515" sldId="862"/>
            <ac:spMk id="17" creationId="{C2BD37B6-2F77-BA12-9417-DB8BF6872A1E}"/>
          </ac:spMkLst>
        </pc:spChg>
        <pc:spChg chg="del">
          <ac:chgData name="Choi Yong Seok" userId="29ea6c4f-dc10-4b17-9b49-e970b46c0171" providerId="ADAL" clId="{9B770BC8-C093-4E9B-9B65-21BE9B9A687B}" dt="2022-10-10T20:19:17.214" v="1747" actId="478"/>
          <ac:spMkLst>
            <pc:docMk/>
            <pc:sldMk cId="2400304515" sldId="862"/>
            <ac:spMk id="18" creationId="{DF13A3E4-FAAF-3106-FED2-86CCD7490B0C}"/>
          </ac:spMkLst>
        </pc:spChg>
        <pc:spChg chg="del">
          <ac:chgData name="Choi Yong Seok" userId="29ea6c4f-dc10-4b17-9b49-e970b46c0171" providerId="ADAL" clId="{9B770BC8-C093-4E9B-9B65-21BE9B9A687B}" dt="2022-10-10T20:19:17.214" v="1747" actId="478"/>
          <ac:spMkLst>
            <pc:docMk/>
            <pc:sldMk cId="2400304515" sldId="862"/>
            <ac:spMk id="19" creationId="{3150994E-F4D1-DE11-05FF-3B55C7D23841}"/>
          </ac:spMkLst>
        </pc:spChg>
        <pc:spChg chg="del">
          <ac:chgData name="Choi Yong Seok" userId="29ea6c4f-dc10-4b17-9b49-e970b46c0171" providerId="ADAL" clId="{9B770BC8-C093-4E9B-9B65-21BE9B9A687B}" dt="2022-10-10T20:19:17.214" v="1747" actId="478"/>
          <ac:spMkLst>
            <pc:docMk/>
            <pc:sldMk cId="2400304515" sldId="862"/>
            <ac:spMk id="20" creationId="{A1E7C275-81BF-FC28-54C2-941ADD6723E3}"/>
          </ac:spMkLst>
        </pc:spChg>
        <pc:picChg chg="mod">
          <ac:chgData name="Choi Yong Seok" userId="29ea6c4f-dc10-4b17-9b49-e970b46c0171" providerId="ADAL" clId="{9B770BC8-C093-4E9B-9B65-21BE9B9A687B}" dt="2022-10-10T20:19:53.426" v="1802" actId="1076"/>
          <ac:picMkLst>
            <pc:docMk/>
            <pc:sldMk cId="2400304515" sldId="862"/>
            <ac:picMk id="22" creationId="{16E8131F-8A79-27B3-3C20-178113072102}"/>
          </ac:picMkLst>
        </pc:picChg>
      </pc:sldChg>
      <pc:sldChg chg="addSp delSp modSp add mod">
        <pc:chgData name="Choi Yong Seok" userId="29ea6c4f-dc10-4b17-9b49-e970b46c0171" providerId="ADAL" clId="{9B770BC8-C093-4E9B-9B65-21BE9B9A687B}" dt="2022-10-10T20:30:52.699" v="2201" actId="114"/>
        <pc:sldMkLst>
          <pc:docMk/>
          <pc:sldMk cId="508869425" sldId="863"/>
        </pc:sldMkLst>
        <pc:spChg chg="add mod">
          <ac:chgData name="Choi Yong Seok" userId="29ea6c4f-dc10-4b17-9b49-e970b46c0171" providerId="ADAL" clId="{9B770BC8-C093-4E9B-9B65-21BE9B9A687B}" dt="2022-10-10T20:22:52.367" v="1924" actId="115"/>
          <ac:spMkLst>
            <pc:docMk/>
            <pc:sldMk cId="508869425" sldId="863"/>
            <ac:spMk id="3" creationId="{8B98661A-A5EA-4995-8AF8-FD3AA4F43AA9}"/>
          </ac:spMkLst>
        </pc:spChg>
        <pc:spChg chg="mod">
          <ac:chgData name="Choi Yong Seok" userId="29ea6c4f-dc10-4b17-9b49-e970b46c0171" providerId="ADAL" clId="{9B770BC8-C093-4E9B-9B65-21BE9B9A687B}" dt="2022-10-10T20:22:10.266" v="1889" actId="20577"/>
          <ac:spMkLst>
            <pc:docMk/>
            <pc:sldMk cId="508869425" sldId="863"/>
            <ac:spMk id="5" creationId="{D9BE0BE4-B25F-7959-3245-B484ECCDCF0B}"/>
          </ac:spMkLst>
        </pc:spChg>
        <pc:spChg chg="add mod">
          <ac:chgData name="Choi Yong Seok" userId="29ea6c4f-dc10-4b17-9b49-e970b46c0171" providerId="ADAL" clId="{9B770BC8-C093-4E9B-9B65-21BE9B9A687B}" dt="2022-10-10T20:23:33.965" v="1926" actId="1076"/>
          <ac:spMkLst>
            <pc:docMk/>
            <pc:sldMk cId="508869425" sldId="863"/>
            <ac:spMk id="6" creationId="{D8675E37-D4BE-0738-88E2-1F5881F2AEB6}"/>
          </ac:spMkLst>
        </pc:spChg>
        <pc:spChg chg="del">
          <ac:chgData name="Choi Yong Seok" userId="29ea6c4f-dc10-4b17-9b49-e970b46c0171" providerId="ADAL" clId="{9B770BC8-C093-4E9B-9B65-21BE9B9A687B}" dt="2022-10-10T20:22:12.371" v="1891" actId="478"/>
          <ac:spMkLst>
            <pc:docMk/>
            <pc:sldMk cId="508869425" sldId="863"/>
            <ac:spMk id="7" creationId="{E15A028C-2443-3CA0-540C-649F6C933A87}"/>
          </ac:spMkLst>
        </pc:spChg>
        <pc:spChg chg="del">
          <ac:chgData name="Choi Yong Seok" userId="29ea6c4f-dc10-4b17-9b49-e970b46c0171" providerId="ADAL" clId="{9B770BC8-C093-4E9B-9B65-21BE9B9A687B}" dt="2022-10-10T20:22:12.371" v="1891" actId="478"/>
          <ac:spMkLst>
            <pc:docMk/>
            <pc:sldMk cId="508869425" sldId="863"/>
            <ac:spMk id="8" creationId="{8BD4F2F9-71BC-572B-ABCA-A2F9FFA7A8DA}"/>
          </ac:spMkLst>
        </pc:spChg>
        <pc:spChg chg="add mod">
          <ac:chgData name="Choi Yong Seok" userId="29ea6c4f-dc10-4b17-9b49-e970b46c0171" providerId="ADAL" clId="{9B770BC8-C093-4E9B-9B65-21BE9B9A687B}" dt="2022-10-10T20:24:40.379" v="1952" actId="1076"/>
          <ac:spMkLst>
            <pc:docMk/>
            <pc:sldMk cId="508869425" sldId="863"/>
            <ac:spMk id="9" creationId="{9C6C022B-238E-D1BB-EF76-4CF99352509D}"/>
          </ac:spMkLst>
        </pc:spChg>
        <pc:spChg chg="add mod">
          <ac:chgData name="Choi Yong Seok" userId="29ea6c4f-dc10-4b17-9b49-e970b46c0171" providerId="ADAL" clId="{9B770BC8-C093-4E9B-9B65-21BE9B9A687B}" dt="2022-10-10T20:24:53.254" v="1961" actId="1076"/>
          <ac:spMkLst>
            <pc:docMk/>
            <pc:sldMk cId="508869425" sldId="863"/>
            <ac:spMk id="10" creationId="{211BA525-A63C-5104-E54B-65EE6102D36D}"/>
          </ac:spMkLst>
        </pc:spChg>
        <pc:spChg chg="del">
          <ac:chgData name="Choi Yong Seok" userId="29ea6c4f-dc10-4b17-9b49-e970b46c0171" providerId="ADAL" clId="{9B770BC8-C093-4E9B-9B65-21BE9B9A687B}" dt="2022-10-10T20:22:12.371" v="1891" actId="478"/>
          <ac:spMkLst>
            <pc:docMk/>
            <pc:sldMk cId="508869425" sldId="863"/>
            <ac:spMk id="12" creationId="{57874F62-3774-DD73-1F83-9A98AF8D1126}"/>
          </ac:spMkLst>
        </pc:spChg>
        <pc:spChg chg="add mod">
          <ac:chgData name="Choi Yong Seok" userId="29ea6c4f-dc10-4b17-9b49-e970b46c0171" providerId="ADAL" clId="{9B770BC8-C093-4E9B-9B65-21BE9B9A687B}" dt="2022-10-10T20:25:39.667" v="1992" actId="20577"/>
          <ac:spMkLst>
            <pc:docMk/>
            <pc:sldMk cId="508869425" sldId="863"/>
            <ac:spMk id="18" creationId="{F94AD5AE-9F78-CAB7-0B64-18528E7B7425}"/>
          </ac:spMkLst>
        </pc:spChg>
        <pc:spChg chg="add mod">
          <ac:chgData name="Choi Yong Seok" userId="29ea6c4f-dc10-4b17-9b49-e970b46c0171" providerId="ADAL" clId="{9B770BC8-C093-4E9B-9B65-21BE9B9A687B}" dt="2022-10-10T20:26:01.822" v="1994" actId="1076"/>
          <ac:spMkLst>
            <pc:docMk/>
            <pc:sldMk cId="508869425" sldId="863"/>
            <ac:spMk id="19" creationId="{FE054D87-A694-3D59-89FD-183890519E0A}"/>
          </ac:spMkLst>
        </pc:spChg>
        <pc:spChg chg="add mod">
          <ac:chgData name="Choi Yong Seok" userId="29ea6c4f-dc10-4b17-9b49-e970b46c0171" providerId="ADAL" clId="{9B770BC8-C093-4E9B-9B65-21BE9B9A687B}" dt="2022-10-10T20:27:12.952" v="2037" actId="20577"/>
          <ac:spMkLst>
            <pc:docMk/>
            <pc:sldMk cId="508869425" sldId="863"/>
            <ac:spMk id="20" creationId="{5938E366-E1A1-BA25-38E8-E0E899CE59E7}"/>
          </ac:spMkLst>
        </pc:spChg>
        <pc:spChg chg="add mod">
          <ac:chgData name="Choi Yong Seok" userId="29ea6c4f-dc10-4b17-9b49-e970b46c0171" providerId="ADAL" clId="{9B770BC8-C093-4E9B-9B65-21BE9B9A687B}" dt="2022-10-10T20:27:31.247" v="2051" actId="1076"/>
          <ac:spMkLst>
            <pc:docMk/>
            <pc:sldMk cId="508869425" sldId="863"/>
            <ac:spMk id="21" creationId="{70F745C2-9073-81A3-9C9B-77D61D1C005C}"/>
          </ac:spMkLst>
        </pc:spChg>
        <pc:spChg chg="add mod">
          <ac:chgData name="Choi Yong Seok" userId="29ea6c4f-dc10-4b17-9b49-e970b46c0171" providerId="ADAL" clId="{9B770BC8-C093-4E9B-9B65-21BE9B9A687B}" dt="2022-10-10T20:27:48.043" v="2062" actId="20577"/>
          <ac:spMkLst>
            <pc:docMk/>
            <pc:sldMk cId="508869425" sldId="863"/>
            <ac:spMk id="23" creationId="{390A9232-99E4-CD9D-B1D3-F9F82852831B}"/>
          </ac:spMkLst>
        </pc:spChg>
        <pc:spChg chg="add mod">
          <ac:chgData name="Choi Yong Seok" userId="29ea6c4f-dc10-4b17-9b49-e970b46c0171" providerId="ADAL" clId="{9B770BC8-C093-4E9B-9B65-21BE9B9A687B}" dt="2022-10-10T20:29:00.491" v="2084" actId="20577"/>
          <ac:spMkLst>
            <pc:docMk/>
            <pc:sldMk cId="508869425" sldId="863"/>
            <ac:spMk id="26" creationId="{DBF7F3DE-C925-3A10-30B4-CED40D4CFADA}"/>
          </ac:spMkLst>
        </pc:spChg>
        <pc:spChg chg="add mod">
          <ac:chgData name="Choi Yong Seok" userId="29ea6c4f-dc10-4b17-9b49-e970b46c0171" providerId="ADAL" clId="{9B770BC8-C093-4E9B-9B65-21BE9B9A687B}" dt="2022-10-10T20:29:13.084" v="2102" actId="20577"/>
          <ac:spMkLst>
            <pc:docMk/>
            <pc:sldMk cId="508869425" sldId="863"/>
            <ac:spMk id="27" creationId="{EDBF36DC-3587-DE01-FF96-FBB6657342CF}"/>
          </ac:spMkLst>
        </pc:spChg>
        <pc:spChg chg="add mod">
          <ac:chgData name="Choi Yong Seok" userId="29ea6c4f-dc10-4b17-9b49-e970b46c0171" providerId="ADAL" clId="{9B770BC8-C093-4E9B-9B65-21BE9B9A687B}" dt="2022-10-10T20:29:46.364" v="2135" actId="1076"/>
          <ac:spMkLst>
            <pc:docMk/>
            <pc:sldMk cId="508869425" sldId="863"/>
            <ac:spMk id="28" creationId="{A25E713D-7822-E7E5-F222-F2C5D2AC7F0B}"/>
          </ac:spMkLst>
        </pc:spChg>
        <pc:spChg chg="add mod">
          <ac:chgData name="Choi Yong Seok" userId="29ea6c4f-dc10-4b17-9b49-e970b46c0171" providerId="ADAL" clId="{9B770BC8-C093-4E9B-9B65-21BE9B9A687B}" dt="2022-10-10T20:30:52.699" v="2201" actId="114"/>
          <ac:spMkLst>
            <pc:docMk/>
            <pc:sldMk cId="508869425" sldId="863"/>
            <ac:spMk id="29" creationId="{7632FCC2-C7FA-7A58-A290-4AAE19CB09E2}"/>
          </ac:spMkLst>
        </pc:spChg>
        <pc:spChg chg="add mod">
          <ac:chgData name="Choi Yong Seok" userId="29ea6c4f-dc10-4b17-9b49-e970b46c0171" providerId="ADAL" clId="{9B770BC8-C093-4E9B-9B65-21BE9B9A687B}" dt="2022-10-10T20:30:35.913" v="2155" actId="1076"/>
          <ac:spMkLst>
            <pc:docMk/>
            <pc:sldMk cId="508869425" sldId="863"/>
            <ac:spMk id="30" creationId="{0366BA79-5F0E-8CCB-6AE5-019A9AA3C507}"/>
          </ac:spMkLst>
        </pc:spChg>
        <pc:picChg chg="del">
          <ac:chgData name="Choi Yong Seok" userId="29ea6c4f-dc10-4b17-9b49-e970b46c0171" providerId="ADAL" clId="{9B770BC8-C093-4E9B-9B65-21BE9B9A687B}" dt="2022-10-10T20:22:11.318" v="1890" actId="478"/>
          <ac:picMkLst>
            <pc:docMk/>
            <pc:sldMk cId="508869425" sldId="863"/>
            <ac:picMk id="22" creationId="{16E8131F-8A79-27B3-3C20-178113072102}"/>
          </ac:picMkLst>
        </pc:picChg>
        <pc:cxnChg chg="add mod">
          <ac:chgData name="Choi Yong Seok" userId="29ea6c4f-dc10-4b17-9b49-e970b46c0171" providerId="ADAL" clId="{9B770BC8-C093-4E9B-9B65-21BE9B9A687B}" dt="2022-10-10T20:25:16.289" v="1966" actId="14100"/>
          <ac:cxnSpMkLst>
            <pc:docMk/>
            <pc:sldMk cId="508869425" sldId="863"/>
            <ac:cxnSpMk id="14" creationId="{CB16B0BA-64FF-D623-A44E-1C24F75B8C3E}"/>
          </ac:cxnSpMkLst>
        </pc:cxnChg>
        <pc:cxnChg chg="add mod">
          <ac:chgData name="Choi Yong Seok" userId="29ea6c4f-dc10-4b17-9b49-e970b46c0171" providerId="ADAL" clId="{9B770BC8-C093-4E9B-9B65-21BE9B9A687B}" dt="2022-10-10T20:25:21.915" v="1968" actId="1076"/>
          <ac:cxnSpMkLst>
            <pc:docMk/>
            <pc:sldMk cId="508869425" sldId="863"/>
            <ac:cxnSpMk id="17" creationId="{21D6691D-27A8-A219-9749-4309511999B4}"/>
          </ac:cxnSpMkLst>
        </pc:cxnChg>
        <pc:cxnChg chg="add mod">
          <ac:chgData name="Choi Yong Seok" userId="29ea6c4f-dc10-4b17-9b49-e970b46c0171" providerId="ADAL" clId="{9B770BC8-C093-4E9B-9B65-21BE9B9A687B}" dt="2022-10-10T20:27:53.323" v="2064" actId="1076"/>
          <ac:cxnSpMkLst>
            <pc:docMk/>
            <pc:sldMk cId="508869425" sldId="863"/>
            <ac:cxnSpMk id="24" creationId="{5A0B6869-9D3F-D2BF-9567-BD8403303EB8}"/>
          </ac:cxnSpMkLst>
        </pc:cxnChg>
        <pc:cxnChg chg="add mod">
          <ac:chgData name="Choi Yong Seok" userId="29ea6c4f-dc10-4b17-9b49-e970b46c0171" providerId="ADAL" clId="{9B770BC8-C093-4E9B-9B65-21BE9B9A687B}" dt="2022-10-10T20:27:57.222" v="2066" actId="1076"/>
          <ac:cxnSpMkLst>
            <pc:docMk/>
            <pc:sldMk cId="508869425" sldId="863"/>
            <ac:cxnSpMk id="25" creationId="{433C8A77-541B-C640-961D-AAA484154368}"/>
          </ac:cxnSpMkLst>
        </pc:cxnChg>
      </pc:sldChg>
      <pc:sldChg chg="addSp delSp modSp add mod">
        <pc:chgData name="Choi Yong Seok" userId="29ea6c4f-dc10-4b17-9b49-e970b46c0171" providerId="ADAL" clId="{9B770BC8-C093-4E9B-9B65-21BE9B9A687B}" dt="2022-10-10T20:32:21.760" v="2241" actId="1076"/>
        <pc:sldMkLst>
          <pc:docMk/>
          <pc:sldMk cId="3940174964" sldId="864"/>
        </pc:sldMkLst>
        <pc:spChg chg="del">
          <ac:chgData name="Choi Yong Seok" userId="29ea6c4f-dc10-4b17-9b49-e970b46c0171" providerId="ADAL" clId="{9B770BC8-C093-4E9B-9B65-21BE9B9A687B}" dt="2022-10-10T20:32:09.807" v="2237" actId="478"/>
          <ac:spMkLst>
            <pc:docMk/>
            <pc:sldMk cId="3940174964" sldId="864"/>
            <ac:spMk id="3" creationId="{8B98661A-A5EA-4995-8AF8-FD3AA4F43AA9}"/>
          </ac:spMkLst>
        </pc:spChg>
        <pc:spChg chg="mod">
          <ac:chgData name="Choi Yong Seok" userId="29ea6c4f-dc10-4b17-9b49-e970b46c0171" providerId="ADAL" clId="{9B770BC8-C093-4E9B-9B65-21BE9B9A687B}" dt="2022-10-10T20:31:42.103" v="2216" actId="20577"/>
          <ac:spMkLst>
            <pc:docMk/>
            <pc:sldMk cId="3940174964" sldId="864"/>
            <ac:spMk id="4" creationId="{00000000-0000-0000-0000-000000000000}"/>
          </ac:spMkLst>
        </pc:spChg>
        <pc:spChg chg="mod">
          <ac:chgData name="Choi Yong Seok" userId="29ea6c4f-dc10-4b17-9b49-e970b46c0171" providerId="ADAL" clId="{9B770BC8-C093-4E9B-9B65-21BE9B9A687B}" dt="2022-10-10T20:31:58.870" v="2235" actId="20577"/>
          <ac:spMkLst>
            <pc:docMk/>
            <pc:sldMk cId="3940174964" sldId="864"/>
            <ac:spMk id="5" creationId="{D9BE0BE4-B25F-7959-3245-B484ECCDCF0B}"/>
          </ac:spMkLst>
        </pc:spChg>
        <pc:spChg chg="del">
          <ac:chgData name="Choi Yong Seok" userId="29ea6c4f-dc10-4b17-9b49-e970b46c0171" providerId="ADAL" clId="{9B770BC8-C093-4E9B-9B65-21BE9B9A687B}" dt="2022-10-10T20:32:08.452" v="2236" actId="478"/>
          <ac:spMkLst>
            <pc:docMk/>
            <pc:sldMk cId="3940174964" sldId="864"/>
            <ac:spMk id="6" creationId="{D8675E37-D4BE-0738-88E2-1F5881F2AEB6}"/>
          </ac:spMkLst>
        </pc:spChg>
        <pc:spChg chg="del">
          <ac:chgData name="Choi Yong Seok" userId="29ea6c4f-dc10-4b17-9b49-e970b46c0171" providerId="ADAL" clId="{9B770BC8-C093-4E9B-9B65-21BE9B9A687B}" dt="2022-10-10T20:32:08.452" v="2236" actId="478"/>
          <ac:spMkLst>
            <pc:docMk/>
            <pc:sldMk cId="3940174964" sldId="864"/>
            <ac:spMk id="9" creationId="{9C6C022B-238E-D1BB-EF76-4CF99352509D}"/>
          </ac:spMkLst>
        </pc:spChg>
        <pc:spChg chg="del">
          <ac:chgData name="Choi Yong Seok" userId="29ea6c4f-dc10-4b17-9b49-e970b46c0171" providerId="ADAL" clId="{9B770BC8-C093-4E9B-9B65-21BE9B9A687B}" dt="2022-10-10T20:32:08.452" v="2236" actId="478"/>
          <ac:spMkLst>
            <pc:docMk/>
            <pc:sldMk cId="3940174964" sldId="864"/>
            <ac:spMk id="10" creationId="{211BA525-A63C-5104-E54B-65EE6102D36D}"/>
          </ac:spMkLst>
        </pc:spChg>
        <pc:spChg chg="del">
          <ac:chgData name="Choi Yong Seok" userId="29ea6c4f-dc10-4b17-9b49-e970b46c0171" providerId="ADAL" clId="{9B770BC8-C093-4E9B-9B65-21BE9B9A687B}" dt="2022-10-10T20:32:08.452" v="2236" actId="478"/>
          <ac:spMkLst>
            <pc:docMk/>
            <pc:sldMk cId="3940174964" sldId="864"/>
            <ac:spMk id="18" creationId="{F94AD5AE-9F78-CAB7-0B64-18528E7B7425}"/>
          </ac:spMkLst>
        </pc:spChg>
        <pc:spChg chg="del">
          <ac:chgData name="Choi Yong Seok" userId="29ea6c4f-dc10-4b17-9b49-e970b46c0171" providerId="ADAL" clId="{9B770BC8-C093-4E9B-9B65-21BE9B9A687B}" dt="2022-10-10T20:32:08.452" v="2236" actId="478"/>
          <ac:spMkLst>
            <pc:docMk/>
            <pc:sldMk cId="3940174964" sldId="864"/>
            <ac:spMk id="19" creationId="{FE054D87-A694-3D59-89FD-183890519E0A}"/>
          </ac:spMkLst>
        </pc:spChg>
        <pc:spChg chg="del">
          <ac:chgData name="Choi Yong Seok" userId="29ea6c4f-dc10-4b17-9b49-e970b46c0171" providerId="ADAL" clId="{9B770BC8-C093-4E9B-9B65-21BE9B9A687B}" dt="2022-10-10T20:32:08.452" v="2236" actId="478"/>
          <ac:spMkLst>
            <pc:docMk/>
            <pc:sldMk cId="3940174964" sldId="864"/>
            <ac:spMk id="20" creationId="{5938E366-E1A1-BA25-38E8-E0E899CE59E7}"/>
          </ac:spMkLst>
        </pc:spChg>
        <pc:spChg chg="del">
          <ac:chgData name="Choi Yong Seok" userId="29ea6c4f-dc10-4b17-9b49-e970b46c0171" providerId="ADAL" clId="{9B770BC8-C093-4E9B-9B65-21BE9B9A687B}" dt="2022-10-10T20:32:08.452" v="2236" actId="478"/>
          <ac:spMkLst>
            <pc:docMk/>
            <pc:sldMk cId="3940174964" sldId="864"/>
            <ac:spMk id="21" creationId="{70F745C2-9073-81A3-9C9B-77D61D1C005C}"/>
          </ac:spMkLst>
        </pc:spChg>
        <pc:spChg chg="del">
          <ac:chgData name="Choi Yong Seok" userId="29ea6c4f-dc10-4b17-9b49-e970b46c0171" providerId="ADAL" clId="{9B770BC8-C093-4E9B-9B65-21BE9B9A687B}" dt="2022-10-10T20:32:08.452" v="2236" actId="478"/>
          <ac:spMkLst>
            <pc:docMk/>
            <pc:sldMk cId="3940174964" sldId="864"/>
            <ac:spMk id="23" creationId="{390A9232-99E4-CD9D-B1D3-F9F82852831B}"/>
          </ac:spMkLst>
        </pc:spChg>
        <pc:spChg chg="del">
          <ac:chgData name="Choi Yong Seok" userId="29ea6c4f-dc10-4b17-9b49-e970b46c0171" providerId="ADAL" clId="{9B770BC8-C093-4E9B-9B65-21BE9B9A687B}" dt="2022-10-10T20:32:08.452" v="2236" actId="478"/>
          <ac:spMkLst>
            <pc:docMk/>
            <pc:sldMk cId="3940174964" sldId="864"/>
            <ac:spMk id="26" creationId="{DBF7F3DE-C925-3A10-30B4-CED40D4CFADA}"/>
          </ac:spMkLst>
        </pc:spChg>
        <pc:spChg chg="del">
          <ac:chgData name="Choi Yong Seok" userId="29ea6c4f-dc10-4b17-9b49-e970b46c0171" providerId="ADAL" clId="{9B770BC8-C093-4E9B-9B65-21BE9B9A687B}" dt="2022-10-10T20:32:08.452" v="2236" actId="478"/>
          <ac:spMkLst>
            <pc:docMk/>
            <pc:sldMk cId="3940174964" sldId="864"/>
            <ac:spMk id="27" creationId="{EDBF36DC-3587-DE01-FF96-FBB6657342CF}"/>
          </ac:spMkLst>
        </pc:spChg>
        <pc:spChg chg="del">
          <ac:chgData name="Choi Yong Seok" userId="29ea6c4f-dc10-4b17-9b49-e970b46c0171" providerId="ADAL" clId="{9B770BC8-C093-4E9B-9B65-21BE9B9A687B}" dt="2022-10-10T20:32:08.452" v="2236" actId="478"/>
          <ac:spMkLst>
            <pc:docMk/>
            <pc:sldMk cId="3940174964" sldId="864"/>
            <ac:spMk id="28" creationId="{A25E713D-7822-E7E5-F222-F2C5D2AC7F0B}"/>
          </ac:spMkLst>
        </pc:spChg>
        <pc:spChg chg="del">
          <ac:chgData name="Choi Yong Seok" userId="29ea6c4f-dc10-4b17-9b49-e970b46c0171" providerId="ADAL" clId="{9B770BC8-C093-4E9B-9B65-21BE9B9A687B}" dt="2022-10-10T20:32:08.452" v="2236" actId="478"/>
          <ac:spMkLst>
            <pc:docMk/>
            <pc:sldMk cId="3940174964" sldId="864"/>
            <ac:spMk id="29" creationId="{7632FCC2-C7FA-7A58-A290-4AAE19CB09E2}"/>
          </ac:spMkLst>
        </pc:spChg>
        <pc:spChg chg="del">
          <ac:chgData name="Choi Yong Seok" userId="29ea6c4f-dc10-4b17-9b49-e970b46c0171" providerId="ADAL" clId="{9B770BC8-C093-4E9B-9B65-21BE9B9A687B}" dt="2022-10-10T20:32:08.452" v="2236" actId="478"/>
          <ac:spMkLst>
            <pc:docMk/>
            <pc:sldMk cId="3940174964" sldId="864"/>
            <ac:spMk id="30" creationId="{0366BA79-5F0E-8CCB-6AE5-019A9AA3C507}"/>
          </ac:spMkLst>
        </pc:spChg>
        <pc:picChg chg="add mod">
          <ac:chgData name="Choi Yong Seok" userId="29ea6c4f-dc10-4b17-9b49-e970b46c0171" providerId="ADAL" clId="{9B770BC8-C093-4E9B-9B65-21BE9B9A687B}" dt="2022-10-10T20:32:21.760" v="2241" actId="1076"/>
          <ac:picMkLst>
            <pc:docMk/>
            <pc:sldMk cId="3940174964" sldId="864"/>
            <ac:picMk id="8" creationId="{938681F4-5D2E-DC49-493F-141BC1A954D6}"/>
          </ac:picMkLst>
        </pc:picChg>
        <pc:cxnChg chg="del">
          <ac:chgData name="Choi Yong Seok" userId="29ea6c4f-dc10-4b17-9b49-e970b46c0171" providerId="ADAL" clId="{9B770BC8-C093-4E9B-9B65-21BE9B9A687B}" dt="2022-10-10T20:32:08.452" v="2236" actId="478"/>
          <ac:cxnSpMkLst>
            <pc:docMk/>
            <pc:sldMk cId="3940174964" sldId="864"/>
            <ac:cxnSpMk id="14" creationId="{CB16B0BA-64FF-D623-A44E-1C24F75B8C3E}"/>
          </ac:cxnSpMkLst>
        </pc:cxnChg>
        <pc:cxnChg chg="del">
          <ac:chgData name="Choi Yong Seok" userId="29ea6c4f-dc10-4b17-9b49-e970b46c0171" providerId="ADAL" clId="{9B770BC8-C093-4E9B-9B65-21BE9B9A687B}" dt="2022-10-10T20:32:08.452" v="2236" actId="478"/>
          <ac:cxnSpMkLst>
            <pc:docMk/>
            <pc:sldMk cId="3940174964" sldId="864"/>
            <ac:cxnSpMk id="17" creationId="{21D6691D-27A8-A219-9749-4309511999B4}"/>
          </ac:cxnSpMkLst>
        </pc:cxnChg>
        <pc:cxnChg chg="del">
          <ac:chgData name="Choi Yong Seok" userId="29ea6c4f-dc10-4b17-9b49-e970b46c0171" providerId="ADAL" clId="{9B770BC8-C093-4E9B-9B65-21BE9B9A687B}" dt="2022-10-10T20:32:08.452" v="2236" actId="478"/>
          <ac:cxnSpMkLst>
            <pc:docMk/>
            <pc:sldMk cId="3940174964" sldId="864"/>
            <ac:cxnSpMk id="24" creationId="{5A0B6869-9D3F-D2BF-9567-BD8403303EB8}"/>
          </ac:cxnSpMkLst>
        </pc:cxnChg>
        <pc:cxnChg chg="del">
          <ac:chgData name="Choi Yong Seok" userId="29ea6c4f-dc10-4b17-9b49-e970b46c0171" providerId="ADAL" clId="{9B770BC8-C093-4E9B-9B65-21BE9B9A687B}" dt="2022-10-10T20:32:08.452" v="2236" actId="478"/>
          <ac:cxnSpMkLst>
            <pc:docMk/>
            <pc:sldMk cId="3940174964" sldId="864"/>
            <ac:cxnSpMk id="25" creationId="{433C8A77-541B-C640-961D-AAA484154368}"/>
          </ac:cxnSpMkLst>
        </pc:cxnChg>
      </pc:sldChg>
      <pc:sldChg chg="addSp delSp modSp add mod">
        <pc:chgData name="Choi Yong Seok" userId="29ea6c4f-dc10-4b17-9b49-e970b46c0171" providerId="ADAL" clId="{9B770BC8-C093-4E9B-9B65-21BE9B9A687B}" dt="2022-10-10T20:32:51.703" v="2272" actId="1076"/>
        <pc:sldMkLst>
          <pc:docMk/>
          <pc:sldMk cId="3733348836" sldId="865"/>
        </pc:sldMkLst>
        <pc:spChg chg="mod">
          <ac:chgData name="Choi Yong Seok" userId="29ea6c4f-dc10-4b17-9b49-e970b46c0171" providerId="ADAL" clId="{9B770BC8-C093-4E9B-9B65-21BE9B9A687B}" dt="2022-10-10T20:32:37.167" v="2269" actId="20577"/>
          <ac:spMkLst>
            <pc:docMk/>
            <pc:sldMk cId="3733348836" sldId="865"/>
            <ac:spMk id="5" creationId="{D9BE0BE4-B25F-7959-3245-B484ECCDCF0B}"/>
          </ac:spMkLst>
        </pc:spChg>
        <pc:picChg chg="add mod">
          <ac:chgData name="Choi Yong Seok" userId="29ea6c4f-dc10-4b17-9b49-e970b46c0171" providerId="ADAL" clId="{9B770BC8-C093-4E9B-9B65-21BE9B9A687B}" dt="2022-10-10T20:32:51.703" v="2272" actId="1076"/>
          <ac:picMkLst>
            <pc:docMk/>
            <pc:sldMk cId="3733348836" sldId="865"/>
            <ac:picMk id="6" creationId="{B8281114-CEAB-04B8-CEBE-84EC0A46A3AD}"/>
          </ac:picMkLst>
        </pc:picChg>
        <pc:picChg chg="del">
          <ac:chgData name="Choi Yong Seok" userId="29ea6c4f-dc10-4b17-9b49-e970b46c0171" providerId="ADAL" clId="{9B770BC8-C093-4E9B-9B65-21BE9B9A687B}" dt="2022-10-10T20:32:39.275" v="2270" actId="478"/>
          <ac:picMkLst>
            <pc:docMk/>
            <pc:sldMk cId="3733348836" sldId="865"/>
            <ac:picMk id="8" creationId="{938681F4-5D2E-DC49-493F-141BC1A954D6}"/>
          </ac:picMkLst>
        </pc:picChg>
      </pc:sldChg>
      <pc:sldChg chg="addSp delSp modSp add mod">
        <pc:chgData name="Choi Yong Seok" userId="29ea6c4f-dc10-4b17-9b49-e970b46c0171" providerId="ADAL" clId="{9B770BC8-C093-4E9B-9B65-21BE9B9A687B}" dt="2022-10-10T20:33:23.587" v="2346" actId="1076"/>
        <pc:sldMkLst>
          <pc:docMk/>
          <pc:sldMk cId="3388176016" sldId="866"/>
        </pc:sldMkLst>
        <pc:spChg chg="mod">
          <ac:chgData name="Choi Yong Seok" userId="29ea6c4f-dc10-4b17-9b49-e970b46c0171" providerId="ADAL" clId="{9B770BC8-C093-4E9B-9B65-21BE9B9A687B}" dt="2022-10-10T20:33:14.673" v="2343" actId="20577"/>
          <ac:spMkLst>
            <pc:docMk/>
            <pc:sldMk cId="3388176016" sldId="866"/>
            <ac:spMk id="5" creationId="{D9BE0BE4-B25F-7959-3245-B484ECCDCF0B}"/>
          </ac:spMkLst>
        </pc:spChg>
        <pc:picChg chg="del">
          <ac:chgData name="Choi Yong Seok" userId="29ea6c4f-dc10-4b17-9b49-e970b46c0171" providerId="ADAL" clId="{9B770BC8-C093-4E9B-9B65-21BE9B9A687B}" dt="2022-10-10T20:33:15.916" v="2344" actId="478"/>
          <ac:picMkLst>
            <pc:docMk/>
            <pc:sldMk cId="3388176016" sldId="866"/>
            <ac:picMk id="6" creationId="{B8281114-CEAB-04B8-CEBE-84EC0A46A3AD}"/>
          </ac:picMkLst>
        </pc:picChg>
        <pc:picChg chg="add mod">
          <ac:chgData name="Choi Yong Seok" userId="29ea6c4f-dc10-4b17-9b49-e970b46c0171" providerId="ADAL" clId="{9B770BC8-C093-4E9B-9B65-21BE9B9A687B}" dt="2022-10-10T20:33:23.587" v="2346" actId="1076"/>
          <ac:picMkLst>
            <pc:docMk/>
            <pc:sldMk cId="3388176016" sldId="866"/>
            <ac:picMk id="7" creationId="{8232E05E-CFC7-13B9-8CD1-A2CFF647BEBB}"/>
          </ac:picMkLst>
        </pc:picChg>
      </pc:sldChg>
      <pc:sldChg chg="addSp delSp modSp add mod">
        <pc:chgData name="Choi Yong Seok" userId="29ea6c4f-dc10-4b17-9b49-e970b46c0171" providerId="ADAL" clId="{9B770BC8-C093-4E9B-9B65-21BE9B9A687B}" dt="2022-10-10T20:33:53.562" v="2385" actId="1076"/>
        <pc:sldMkLst>
          <pc:docMk/>
          <pc:sldMk cId="346728116" sldId="867"/>
        </pc:sldMkLst>
        <pc:spChg chg="mod">
          <ac:chgData name="Choi Yong Seok" userId="29ea6c4f-dc10-4b17-9b49-e970b46c0171" providerId="ADAL" clId="{9B770BC8-C093-4E9B-9B65-21BE9B9A687B}" dt="2022-10-10T20:33:44.027" v="2382" actId="20577"/>
          <ac:spMkLst>
            <pc:docMk/>
            <pc:sldMk cId="346728116" sldId="867"/>
            <ac:spMk id="5" creationId="{D9BE0BE4-B25F-7959-3245-B484ECCDCF0B}"/>
          </ac:spMkLst>
        </pc:spChg>
        <pc:picChg chg="add mod">
          <ac:chgData name="Choi Yong Seok" userId="29ea6c4f-dc10-4b17-9b49-e970b46c0171" providerId="ADAL" clId="{9B770BC8-C093-4E9B-9B65-21BE9B9A687B}" dt="2022-10-10T20:33:53.562" v="2385" actId="1076"/>
          <ac:picMkLst>
            <pc:docMk/>
            <pc:sldMk cId="346728116" sldId="867"/>
            <ac:picMk id="6" creationId="{F0B272AD-6572-478E-A198-F5B704E5A0BC}"/>
          </ac:picMkLst>
        </pc:picChg>
        <pc:picChg chg="del">
          <ac:chgData name="Choi Yong Seok" userId="29ea6c4f-dc10-4b17-9b49-e970b46c0171" providerId="ADAL" clId="{9B770BC8-C093-4E9B-9B65-21BE9B9A687B}" dt="2022-10-10T20:33:44.923" v="2383" actId="478"/>
          <ac:picMkLst>
            <pc:docMk/>
            <pc:sldMk cId="346728116" sldId="867"/>
            <ac:picMk id="7" creationId="{8232E05E-CFC7-13B9-8CD1-A2CFF647BEBB}"/>
          </ac:picMkLst>
        </pc:picChg>
      </pc:sldChg>
      <pc:sldChg chg="addSp delSp modSp add mod">
        <pc:chgData name="Choi Yong Seok" userId="29ea6c4f-dc10-4b17-9b49-e970b46c0171" providerId="ADAL" clId="{9B770BC8-C093-4E9B-9B65-21BE9B9A687B}" dt="2022-10-10T20:34:43.171" v="2427" actId="1076"/>
        <pc:sldMkLst>
          <pc:docMk/>
          <pc:sldMk cId="241984393" sldId="868"/>
        </pc:sldMkLst>
        <pc:spChg chg="mod">
          <ac:chgData name="Choi Yong Seok" userId="29ea6c4f-dc10-4b17-9b49-e970b46c0171" providerId="ADAL" clId="{9B770BC8-C093-4E9B-9B65-21BE9B9A687B}" dt="2022-10-10T20:34:07.534" v="2424" actId="20577"/>
          <ac:spMkLst>
            <pc:docMk/>
            <pc:sldMk cId="241984393" sldId="868"/>
            <ac:spMk id="5" creationId="{D9BE0BE4-B25F-7959-3245-B484ECCDCF0B}"/>
          </ac:spMkLst>
        </pc:spChg>
        <pc:picChg chg="del">
          <ac:chgData name="Choi Yong Seok" userId="29ea6c4f-dc10-4b17-9b49-e970b46c0171" providerId="ADAL" clId="{9B770BC8-C093-4E9B-9B65-21BE9B9A687B}" dt="2022-10-10T20:34:09.100" v="2425" actId="478"/>
          <ac:picMkLst>
            <pc:docMk/>
            <pc:sldMk cId="241984393" sldId="868"/>
            <ac:picMk id="6" creationId="{F0B272AD-6572-478E-A198-F5B704E5A0BC}"/>
          </ac:picMkLst>
        </pc:picChg>
        <pc:picChg chg="add mod">
          <ac:chgData name="Choi Yong Seok" userId="29ea6c4f-dc10-4b17-9b49-e970b46c0171" providerId="ADAL" clId="{9B770BC8-C093-4E9B-9B65-21BE9B9A687B}" dt="2022-10-10T20:34:43.171" v="2427" actId="1076"/>
          <ac:picMkLst>
            <pc:docMk/>
            <pc:sldMk cId="241984393" sldId="868"/>
            <ac:picMk id="7" creationId="{0DE7F29C-C95A-C650-8714-8D04A7130904}"/>
          </ac:picMkLst>
        </pc:picChg>
      </pc:sldChg>
      <pc:sldChg chg="addSp delSp modSp add mod">
        <pc:chgData name="Choi Yong Seok" userId="29ea6c4f-dc10-4b17-9b49-e970b46c0171" providerId="ADAL" clId="{9B770BC8-C093-4E9B-9B65-21BE9B9A687B}" dt="2022-10-10T20:35:21.100" v="2462" actId="20577"/>
        <pc:sldMkLst>
          <pc:docMk/>
          <pc:sldMk cId="1977778667" sldId="869"/>
        </pc:sldMkLst>
        <pc:spChg chg="mod">
          <ac:chgData name="Choi Yong Seok" userId="29ea6c4f-dc10-4b17-9b49-e970b46c0171" providerId="ADAL" clId="{9B770BC8-C093-4E9B-9B65-21BE9B9A687B}" dt="2022-10-10T20:35:21.100" v="2462" actId="20577"/>
          <ac:spMkLst>
            <pc:docMk/>
            <pc:sldMk cId="1977778667" sldId="869"/>
            <ac:spMk id="5" creationId="{D9BE0BE4-B25F-7959-3245-B484ECCDCF0B}"/>
          </ac:spMkLst>
        </pc:spChg>
        <pc:picChg chg="add mod">
          <ac:chgData name="Choi Yong Seok" userId="29ea6c4f-dc10-4b17-9b49-e970b46c0171" providerId="ADAL" clId="{9B770BC8-C093-4E9B-9B65-21BE9B9A687B}" dt="2022-10-10T20:35:19.199" v="2457" actId="1076"/>
          <ac:picMkLst>
            <pc:docMk/>
            <pc:sldMk cId="1977778667" sldId="869"/>
            <ac:picMk id="6" creationId="{941A3CA8-FABD-B283-68AF-4E061BF19342}"/>
          </ac:picMkLst>
        </pc:picChg>
        <pc:picChg chg="del">
          <ac:chgData name="Choi Yong Seok" userId="29ea6c4f-dc10-4b17-9b49-e970b46c0171" providerId="ADAL" clId="{9B770BC8-C093-4E9B-9B65-21BE9B9A687B}" dt="2022-10-10T20:34:52.557" v="2453" actId="478"/>
          <ac:picMkLst>
            <pc:docMk/>
            <pc:sldMk cId="1977778667" sldId="869"/>
            <ac:picMk id="7" creationId="{0DE7F29C-C95A-C650-8714-8D04A7130904}"/>
          </ac:picMkLst>
        </pc:picChg>
      </pc:sldChg>
      <pc:sldChg chg="addSp delSp modSp add mod">
        <pc:chgData name="Choi Yong Seok" userId="29ea6c4f-dc10-4b17-9b49-e970b46c0171" providerId="ADAL" clId="{9B770BC8-C093-4E9B-9B65-21BE9B9A687B}" dt="2022-10-10T20:35:32.359" v="2472" actId="1076"/>
        <pc:sldMkLst>
          <pc:docMk/>
          <pc:sldMk cId="430173217" sldId="870"/>
        </pc:sldMkLst>
        <pc:spChg chg="mod">
          <ac:chgData name="Choi Yong Seok" userId="29ea6c4f-dc10-4b17-9b49-e970b46c0171" providerId="ADAL" clId="{9B770BC8-C093-4E9B-9B65-21BE9B9A687B}" dt="2022-10-10T20:35:25.315" v="2469" actId="20577"/>
          <ac:spMkLst>
            <pc:docMk/>
            <pc:sldMk cId="430173217" sldId="870"/>
            <ac:spMk id="5" creationId="{D9BE0BE4-B25F-7959-3245-B484ECCDCF0B}"/>
          </ac:spMkLst>
        </pc:spChg>
        <pc:picChg chg="del">
          <ac:chgData name="Choi Yong Seok" userId="29ea6c4f-dc10-4b17-9b49-e970b46c0171" providerId="ADAL" clId="{9B770BC8-C093-4E9B-9B65-21BE9B9A687B}" dt="2022-10-10T20:35:30.062" v="2470" actId="478"/>
          <ac:picMkLst>
            <pc:docMk/>
            <pc:sldMk cId="430173217" sldId="870"/>
            <ac:picMk id="6" creationId="{941A3CA8-FABD-B283-68AF-4E061BF19342}"/>
          </ac:picMkLst>
        </pc:picChg>
        <pc:picChg chg="add mod">
          <ac:chgData name="Choi Yong Seok" userId="29ea6c4f-dc10-4b17-9b49-e970b46c0171" providerId="ADAL" clId="{9B770BC8-C093-4E9B-9B65-21BE9B9A687B}" dt="2022-10-10T20:35:32.359" v="2472" actId="1076"/>
          <ac:picMkLst>
            <pc:docMk/>
            <pc:sldMk cId="430173217" sldId="870"/>
            <ac:picMk id="7" creationId="{87A50F73-0216-C649-FA45-54A42759EDA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174C-4DE3-4C10-8FA0-A46CA6B66746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A8281-47FF-4578-A208-6062525F7D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94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2B6D2-531D-654B-A125-CB9303DF305C}" type="datetimeFigureOut">
              <a:rPr kumimoji="1" lang="ko-KR" altLang="en-US" smtClean="0"/>
              <a:t>2023-05-11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F4AE5-B791-4741-B6BD-F19E99B7F42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57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53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024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01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22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918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81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98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704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45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5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58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1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6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297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099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607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00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1069A-D5AD-4D2B-88C1-592EB3F87B4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2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7"/>
          <p:cNvGrpSpPr>
            <a:grpSpLocks/>
          </p:cNvGrpSpPr>
          <p:nvPr userDrawn="1"/>
        </p:nvGrpSpPr>
        <p:grpSpPr bwMode="auto">
          <a:xfrm>
            <a:off x="1295403" y="0"/>
            <a:ext cx="825500" cy="6300788"/>
            <a:chOff x="2771800" y="0"/>
            <a:chExt cx="619160" cy="6300000"/>
          </a:xfrm>
        </p:grpSpPr>
        <p:sp>
          <p:nvSpPr>
            <p:cNvPr id="4" name="양쪽 모서리가 둥근 사각형 3"/>
            <p:cNvSpPr/>
            <p:nvPr userDrawn="1"/>
          </p:nvSpPr>
          <p:spPr>
            <a:xfrm flipV="1">
              <a:off x="2771800" y="0"/>
              <a:ext cx="125420" cy="5939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양쪽 모서리가 둥근 사각형 4"/>
            <p:cNvSpPr/>
            <p:nvPr userDrawn="1"/>
          </p:nvSpPr>
          <p:spPr>
            <a:xfrm flipV="1">
              <a:off x="2895632" y="0"/>
              <a:ext cx="125420" cy="61206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양쪽 모서리가 둥근 사각형 5"/>
            <p:cNvSpPr/>
            <p:nvPr userDrawn="1"/>
          </p:nvSpPr>
          <p:spPr>
            <a:xfrm flipV="1">
              <a:off x="3017877" y="0"/>
              <a:ext cx="1270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양쪽 모서리가 둥근 사각형 6"/>
            <p:cNvSpPr/>
            <p:nvPr userDrawn="1"/>
          </p:nvSpPr>
          <p:spPr>
            <a:xfrm flipV="1">
              <a:off x="3141709" y="0"/>
              <a:ext cx="125419" cy="61920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양쪽 모서리가 둥근 사각형 7"/>
            <p:cNvSpPr/>
            <p:nvPr userDrawn="1"/>
          </p:nvSpPr>
          <p:spPr>
            <a:xfrm flipV="1">
              <a:off x="3265541" y="0"/>
              <a:ext cx="125419" cy="60476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230AC-8233-432C-8372-41844AAC39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031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3642790" y="1589091"/>
            <a:ext cx="4906433" cy="3679825"/>
          </a:xfrm>
          <a:custGeom>
            <a:avLst/>
            <a:gdLst>
              <a:gd name="T0" fmla="*/ 2758477 w 2789"/>
              <a:gd name="T1" fmla="*/ 3433915 h 2790"/>
              <a:gd name="T2" fmla="*/ 1838984 w 2789"/>
              <a:gd name="T3" fmla="*/ 3680608 h 2790"/>
              <a:gd name="T4" fmla="*/ 919492 w 2789"/>
              <a:gd name="T5" fmla="*/ 3433915 h 2790"/>
              <a:gd name="T6" fmla="*/ 245374 w 2789"/>
              <a:gd name="T7" fmla="*/ 2761116 h 2790"/>
              <a:gd name="T8" fmla="*/ 0 w 2789"/>
              <a:gd name="T9" fmla="*/ 1840304 h 2790"/>
              <a:gd name="T10" fmla="*/ 245374 w 2789"/>
              <a:gd name="T11" fmla="*/ 920812 h 2790"/>
              <a:gd name="T12" fmla="*/ 919492 w 2789"/>
              <a:gd name="T13" fmla="*/ 246693 h 2790"/>
              <a:gd name="T14" fmla="*/ 1838984 w 2789"/>
              <a:gd name="T15" fmla="*/ 0 h 2790"/>
              <a:gd name="T16" fmla="*/ 2758477 w 2789"/>
              <a:gd name="T17" fmla="*/ 246693 h 2790"/>
              <a:gd name="T18" fmla="*/ 3432595 w 2789"/>
              <a:gd name="T19" fmla="*/ 920812 h 2790"/>
              <a:gd name="T20" fmla="*/ 3679288 w 2789"/>
              <a:gd name="T21" fmla="*/ 1840304 h 2790"/>
              <a:gd name="T22" fmla="*/ 3432595 w 2789"/>
              <a:gd name="T23" fmla="*/ 2761116 h 2790"/>
              <a:gd name="T24" fmla="*/ 2758477 w 2789"/>
              <a:gd name="T25" fmla="*/ 3433915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3642790" y="1589091"/>
            <a:ext cx="4906433" cy="3679825"/>
          </a:xfrm>
          <a:custGeom>
            <a:avLst/>
            <a:gdLst>
              <a:gd name="T0" fmla="*/ 2758477 w 2789"/>
              <a:gd name="T1" fmla="*/ 3433915 h 2790"/>
              <a:gd name="T2" fmla="*/ 1838984 w 2789"/>
              <a:gd name="T3" fmla="*/ 3680608 h 2790"/>
              <a:gd name="T4" fmla="*/ 919492 w 2789"/>
              <a:gd name="T5" fmla="*/ 3433915 h 2790"/>
              <a:gd name="T6" fmla="*/ 245374 w 2789"/>
              <a:gd name="T7" fmla="*/ 2761116 h 2790"/>
              <a:gd name="T8" fmla="*/ 0 w 2789"/>
              <a:gd name="T9" fmla="*/ 1840304 h 2790"/>
              <a:gd name="T10" fmla="*/ 245374 w 2789"/>
              <a:gd name="T11" fmla="*/ 920812 h 2790"/>
              <a:gd name="T12" fmla="*/ 919492 w 2789"/>
              <a:gd name="T13" fmla="*/ 246693 h 2790"/>
              <a:gd name="T14" fmla="*/ 1838984 w 2789"/>
              <a:gd name="T15" fmla="*/ 0 h 2790"/>
              <a:gd name="T16" fmla="*/ 2758477 w 2789"/>
              <a:gd name="T17" fmla="*/ 246693 h 2790"/>
              <a:gd name="T18" fmla="*/ 3432595 w 2789"/>
              <a:gd name="T19" fmla="*/ 920812 h 2790"/>
              <a:gd name="T20" fmla="*/ 3679288 w 2789"/>
              <a:gd name="T21" fmla="*/ 1840304 h 2790"/>
              <a:gd name="T22" fmla="*/ 3432595 w 2789"/>
              <a:gd name="T23" fmla="*/ 2761116 h 2790"/>
              <a:gd name="T24" fmla="*/ 2758477 w 2789"/>
              <a:gd name="T25" fmla="*/ 3433915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4303190" y="2085975"/>
            <a:ext cx="3585633" cy="2686050"/>
          </a:xfrm>
          <a:custGeom>
            <a:avLst/>
            <a:gdLst>
              <a:gd name="T0" fmla="*/ 2688560 w 2038"/>
              <a:gd name="T1" fmla="*/ 1342961 h 2036"/>
              <a:gd name="T2" fmla="*/ 1344280 w 2038"/>
              <a:gd name="T3" fmla="*/ 2685922 h 2036"/>
              <a:gd name="T4" fmla="*/ 0 w 2038"/>
              <a:gd name="T5" fmla="*/ 1342961 h 2036"/>
              <a:gd name="T6" fmla="*/ 1344280 w 2038"/>
              <a:gd name="T7" fmla="*/ 0 h 2036"/>
              <a:gd name="T8" fmla="*/ 2688560 w 2038"/>
              <a:gd name="T9" fmla="*/ 1342961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4544490" y="2265366"/>
            <a:ext cx="3103033" cy="2327275"/>
          </a:xfrm>
          <a:custGeom>
            <a:avLst/>
            <a:gdLst>
              <a:gd name="T0" fmla="*/ 2327094 w 1764"/>
              <a:gd name="T1" fmla="*/ 1835027 h 1764"/>
              <a:gd name="T2" fmla="*/ 492067 w 1764"/>
              <a:gd name="T3" fmla="*/ 2327094 h 1764"/>
              <a:gd name="T4" fmla="*/ 0 w 1764"/>
              <a:gd name="T5" fmla="*/ 490748 h 1764"/>
              <a:gd name="T6" fmla="*/ 1836346 w 1764"/>
              <a:gd name="T7" fmla="*/ 0 h 1764"/>
              <a:gd name="T8" fmla="*/ 2327094 w 1764"/>
              <a:gd name="T9" fmla="*/ 1835027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4544490" y="2265366"/>
            <a:ext cx="3103033" cy="2327275"/>
          </a:xfrm>
          <a:custGeom>
            <a:avLst/>
            <a:gdLst>
              <a:gd name="T0" fmla="*/ 1836346 w 1764"/>
              <a:gd name="T1" fmla="*/ 2327094 h 1764"/>
              <a:gd name="T2" fmla="*/ 0 w 1764"/>
              <a:gd name="T3" fmla="*/ 1835027 h 1764"/>
              <a:gd name="T4" fmla="*/ 492067 w 1764"/>
              <a:gd name="T5" fmla="*/ 0 h 1764"/>
              <a:gd name="T6" fmla="*/ 2327094 w 1764"/>
              <a:gd name="T7" fmla="*/ 490748 h 1764"/>
              <a:gd name="T8" fmla="*/ 1836346 w 1764"/>
              <a:gd name="T9" fmla="*/ 2327094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3972990" y="1836741"/>
            <a:ext cx="4246033" cy="3184525"/>
          </a:xfrm>
          <a:custGeom>
            <a:avLst/>
            <a:gdLst>
              <a:gd name="T0" fmla="*/ 0 w 2414"/>
              <a:gd name="T1" fmla="*/ 674119 h 2414"/>
              <a:gd name="T2" fmla="*/ 672800 w 2414"/>
              <a:gd name="T3" fmla="*/ 3184584 h 2414"/>
              <a:gd name="T4" fmla="*/ 3184586 w 2414"/>
              <a:gd name="T5" fmla="*/ 2510465 h 2414"/>
              <a:gd name="T6" fmla="*/ 2511786 w 2414"/>
              <a:gd name="T7" fmla="*/ 0 h 2414"/>
              <a:gd name="T8" fmla="*/ 0 w 2414"/>
              <a:gd name="T9" fmla="*/ 674119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3644900" y="1590675"/>
            <a:ext cx="4902200" cy="3676650"/>
          </a:xfrm>
          <a:custGeom>
            <a:avLst/>
            <a:gdLst>
              <a:gd name="T0" fmla="*/ 1837665 w 2787"/>
              <a:gd name="T1" fmla="*/ 0 h 2788"/>
              <a:gd name="T2" fmla="*/ 0 w 2787"/>
              <a:gd name="T3" fmla="*/ 1838984 h 2788"/>
              <a:gd name="T4" fmla="*/ 1837665 w 2787"/>
              <a:gd name="T5" fmla="*/ 3677968 h 2788"/>
              <a:gd name="T6" fmla="*/ 3676650 w 2787"/>
              <a:gd name="T7" fmla="*/ 1838984 h 2788"/>
              <a:gd name="T8" fmla="*/ 1837665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4794251" y="2451100"/>
            <a:ext cx="2603500" cy="1955800"/>
          </a:xfrm>
          <a:custGeom>
            <a:avLst/>
            <a:gdLst>
              <a:gd name="T0" fmla="*/ 1953758 w 1481"/>
              <a:gd name="T1" fmla="*/ 977538 h 1482"/>
              <a:gd name="T2" fmla="*/ 976219 w 1481"/>
              <a:gd name="T3" fmla="*/ 1955076 h 1482"/>
              <a:gd name="T4" fmla="*/ 0 w 1481"/>
              <a:gd name="T5" fmla="*/ 977538 h 1482"/>
              <a:gd name="T6" fmla="*/ 976219 w 1481"/>
              <a:gd name="T7" fmla="*/ 0 h 1482"/>
              <a:gd name="T8" fmla="*/ 1953758 w 1481"/>
              <a:gd name="T9" fmla="*/ 977538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3972990" y="1836741"/>
            <a:ext cx="4246033" cy="3184525"/>
          </a:xfrm>
          <a:custGeom>
            <a:avLst/>
            <a:gdLst>
              <a:gd name="T0" fmla="*/ 3184586 w 2414"/>
              <a:gd name="T1" fmla="*/ 674119 h 2414"/>
              <a:gd name="T2" fmla="*/ 2511786 w 2414"/>
              <a:gd name="T3" fmla="*/ 3184584 h 2414"/>
              <a:gd name="T4" fmla="*/ 0 w 2414"/>
              <a:gd name="T5" fmla="*/ 2510465 h 2414"/>
              <a:gd name="T6" fmla="*/ 672800 w 2414"/>
              <a:gd name="T7" fmla="*/ 0 h 2414"/>
              <a:gd name="T8" fmla="*/ 3184586 w 2414"/>
              <a:gd name="T9" fmla="*/ 674119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4967823" y="2582866"/>
            <a:ext cx="2256367" cy="1692275"/>
          </a:xfrm>
          <a:custGeom>
            <a:avLst/>
            <a:gdLst>
              <a:gd name="T0" fmla="*/ 1692552 w 1283"/>
              <a:gd name="T1" fmla="*/ 1335045 h 1283"/>
              <a:gd name="T2" fmla="*/ 357507 w 1283"/>
              <a:gd name="T3" fmla="*/ 1692552 h 1283"/>
              <a:gd name="T4" fmla="*/ 0 w 1283"/>
              <a:gd name="T5" fmla="*/ 358826 h 1283"/>
              <a:gd name="T6" fmla="*/ 1333726 w 1283"/>
              <a:gd name="T7" fmla="*/ 0 h 1283"/>
              <a:gd name="T8" fmla="*/ 1692552 w 1283"/>
              <a:gd name="T9" fmla="*/ 1335045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6096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4868336" y="1835150"/>
            <a:ext cx="2455333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3970869" y="2508250"/>
            <a:ext cx="4250267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3642790" y="3429000"/>
            <a:ext cx="4906433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4868336" y="1835150"/>
            <a:ext cx="2455333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3970869" y="2508250"/>
            <a:ext cx="4250267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4301069" y="2941641"/>
            <a:ext cx="3589867" cy="974725"/>
          </a:xfrm>
          <a:custGeom>
            <a:avLst/>
            <a:gdLst>
              <a:gd name="T0" fmla="*/ 2516451 w 2848"/>
              <a:gd name="T1" fmla="*/ 975206 h 1032"/>
              <a:gd name="T2" fmla="*/ 171984 w 2848"/>
              <a:gd name="T3" fmla="*/ 975206 h 1032"/>
              <a:gd name="T4" fmla="*/ 0 w 2848"/>
              <a:gd name="T5" fmla="*/ 487603 h 1032"/>
              <a:gd name="T6" fmla="*/ 171984 w 2848"/>
              <a:gd name="T7" fmla="*/ 0 h 1032"/>
              <a:gd name="T8" fmla="*/ 2516451 w 2848"/>
              <a:gd name="T9" fmla="*/ 0 h 1032"/>
              <a:gd name="T10" fmla="*/ 2691270 w 2848"/>
              <a:gd name="T11" fmla="*/ 483823 h 1032"/>
              <a:gd name="T12" fmla="*/ 2516451 w 2848"/>
              <a:gd name="T13" fmla="*/ 97520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4493097" y="3065182"/>
            <a:ext cx="3231363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737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10210803" y="317502"/>
            <a:ext cx="1648884" cy="263525"/>
          </a:xfrm>
          <a:custGeom>
            <a:avLst/>
            <a:gdLst>
              <a:gd name="T0" fmla="*/ 652989 w 3284"/>
              <a:gd name="T1" fmla="*/ 101676 h 699"/>
              <a:gd name="T2" fmla="*/ 592736 w 3284"/>
              <a:gd name="T3" fmla="*/ 115233 h 699"/>
              <a:gd name="T4" fmla="*/ 514031 w 3284"/>
              <a:gd name="T5" fmla="*/ 152137 h 699"/>
              <a:gd name="T6" fmla="*/ 543404 w 3284"/>
              <a:gd name="T7" fmla="*/ 176615 h 699"/>
              <a:gd name="T8" fmla="*/ 611565 w 3284"/>
              <a:gd name="T9" fmla="*/ 143100 h 699"/>
              <a:gd name="T10" fmla="*/ 238375 w 3284"/>
              <a:gd name="T11" fmla="*/ 53851 h 699"/>
              <a:gd name="T12" fmla="*/ 227831 w 3284"/>
              <a:gd name="T13" fmla="*/ 65525 h 699"/>
              <a:gd name="T14" fmla="*/ 65525 w 3284"/>
              <a:gd name="T15" fmla="*/ 66654 h 699"/>
              <a:gd name="T16" fmla="*/ 0 w 3284"/>
              <a:gd name="T17" fmla="*/ 169837 h 699"/>
              <a:gd name="T18" fmla="*/ 35022 w 3284"/>
              <a:gd name="T19" fmla="*/ 212390 h 699"/>
              <a:gd name="T20" fmla="*/ 21465 w 3284"/>
              <a:gd name="T21" fmla="*/ 181511 h 699"/>
              <a:gd name="T22" fmla="*/ 45566 w 3284"/>
              <a:gd name="T23" fmla="*/ 94144 h 699"/>
              <a:gd name="T24" fmla="*/ 169837 w 3284"/>
              <a:gd name="T25" fmla="*/ 60629 h 699"/>
              <a:gd name="T26" fmla="*/ 229713 w 3284"/>
              <a:gd name="T27" fmla="*/ 165318 h 699"/>
              <a:gd name="T28" fmla="*/ 157787 w 3284"/>
              <a:gd name="T29" fmla="*/ 244023 h 699"/>
              <a:gd name="T30" fmla="*/ 117493 w 3284"/>
              <a:gd name="T31" fmla="*/ 178875 h 699"/>
              <a:gd name="T32" fmla="*/ 106572 w 3284"/>
              <a:gd name="T33" fmla="*/ 88872 h 699"/>
              <a:gd name="T34" fmla="*/ 61382 w 3284"/>
              <a:gd name="T35" fmla="*/ 242516 h 699"/>
              <a:gd name="T36" fmla="*/ 146489 w 3284"/>
              <a:gd name="T37" fmla="*/ 258709 h 699"/>
              <a:gd name="T38" fmla="*/ 255321 w 3284"/>
              <a:gd name="T39" fmla="*/ 187536 h 699"/>
              <a:gd name="T40" fmla="*/ 494449 w 3284"/>
              <a:gd name="T41" fmla="*/ 24101 h 699"/>
              <a:gd name="T42" fmla="*/ 423652 w 3284"/>
              <a:gd name="T43" fmla="*/ 22218 h 699"/>
              <a:gd name="T44" fmla="*/ 360387 w 3284"/>
              <a:gd name="T45" fmla="*/ 102053 h 699"/>
              <a:gd name="T46" fmla="*/ 346453 w 3284"/>
              <a:gd name="T47" fmla="*/ 257579 h 699"/>
              <a:gd name="T48" fmla="*/ 436079 w 3284"/>
              <a:gd name="T49" fmla="*/ 240257 h 699"/>
              <a:gd name="T50" fmla="*/ 484281 w 3284"/>
              <a:gd name="T51" fmla="*/ 140840 h 699"/>
              <a:gd name="T52" fmla="*/ 434949 w 3284"/>
              <a:gd name="T53" fmla="*/ 112597 h 699"/>
              <a:gd name="T54" fmla="*/ 422899 w 3284"/>
              <a:gd name="T55" fmla="*/ 35022 h 699"/>
              <a:gd name="T56" fmla="*/ 493319 w 3284"/>
              <a:gd name="T57" fmla="*/ 28997 h 699"/>
              <a:gd name="T58" fmla="*/ 442481 w 3284"/>
              <a:gd name="T59" fmla="*/ 138581 h 699"/>
              <a:gd name="T60" fmla="*/ 412731 w 3284"/>
              <a:gd name="T61" fmla="*/ 239127 h 699"/>
              <a:gd name="T62" fmla="*/ 358127 w 3284"/>
              <a:gd name="T63" fmla="*/ 216156 h 699"/>
              <a:gd name="T64" fmla="*/ 939566 w 3284"/>
              <a:gd name="T65" fmla="*/ 115986 h 699"/>
              <a:gd name="T66" fmla="*/ 852199 w 3284"/>
              <a:gd name="T67" fmla="*/ 133685 h 699"/>
              <a:gd name="T68" fmla="*/ 807386 w 3284"/>
              <a:gd name="T69" fmla="*/ 242893 h 699"/>
              <a:gd name="T70" fmla="*/ 859731 w 3284"/>
              <a:gd name="T71" fmla="*/ 259462 h 699"/>
              <a:gd name="T72" fmla="*/ 862367 w 3284"/>
              <a:gd name="T73" fmla="*/ 239880 h 699"/>
              <a:gd name="T74" fmla="*/ 900778 w 3284"/>
              <a:gd name="T75" fmla="*/ 178498 h 699"/>
              <a:gd name="T76" fmla="*/ 946721 w 3284"/>
              <a:gd name="T77" fmla="*/ 125400 h 699"/>
              <a:gd name="T78" fmla="*/ 852953 w 3284"/>
              <a:gd name="T79" fmla="*/ 168707 h 699"/>
              <a:gd name="T80" fmla="*/ 909439 w 3284"/>
              <a:gd name="T81" fmla="*/ 129166 h 699"/>
              <a:gd name="T82" fmla="*/ 1220871 w 3284"/>
              <a:gd name="T83" fmla="*/ 10921 h 699"/>
              <a:gd name="T84" fmla="*/ 1113546 w 3284"/>
              <a:gd name="T85" fmla="*/ 70797 h 699"/>
              <a:gd name="T86" fmla="*/ 1019777 w 3284"/>
              <a:gd name="T87" fmla="*/ 134438 h 699"/>
              <a:gd name="T88" fmla="*/ 961784 w 3284"/>
              <a:gd name="T89" fmla="*/ 238374 h 699"/>
              <a:gd name="T90" fmla="*/ 1014129 w 3284"/>
              <a:gd name="T91" fmla="*/ 258709 h 699"/>
              <a:gd name="T92" fmla="*/ 1063460 w 3284"/>
              <a:gd name="T93" fmla="*/ 261722 h 699"/>
              <a:gd name="T94" fmla="*/ 1111286 w 3284"/>
              <a:gd name="T95" fmla="*/ 237997 h 699"/>
              <a:gd name="T96" fmla="*/ 1147438 w 3284"/>
              <a:gd name="T97" fmla="*/ 58746 h 699"/>
              <a:gd name="T98" fmla="*/ 1218235 w 3284"/>
              <a:gd name="T99" fmla="*/ 36151 h 699"/>
              <a:gd name="T100" fmla="*/ 1077770 w 3284"/>
              <a:gd name="T101" fmla="*/ 181511 h 699"/>
              <a:gd name="T102" fmla="*/ 1005467 w 3284"/>
              <a:gd name="T103" fmla="*/ 235738 h 699"/>
              <a:gd name="T104" fmla="*/ 1016388 w 3284"/>
              <a:gd name="T105" fmla="*/ 160422 h 699"/>
              <a:gd name="T106" fmla="*/ 1093587 w 3284"/>
              <a:gd name="T107" fmla="*/ 131049 h 699"/>
              <a:gd name="T108" fmla="*/ 707969 w 3284"/>
              <a:gd name="T109" fmla="*/ 123141 h 699"/>
              <a:gd name="T110" fmla="*/ 646587 w 3284"/>
              <a:gd name="T111" fmla="*/ 231219 h 699"/>
              <a:gd name="T112" fmla="*/ 684998 w 3284"/>
              <a:gd name="T113" fmla="*/ 262475 h 699"/>
              <a:gd name="T114" fmla="*/ 718514 w 3284"/>
              <a:gd name="T115" fmla="*/ 237621 h 699"/>
              <a:gd name="T116" fmla="*/ 685375 w 3284"/>
              <a:gd name="T117" fmla="*/ 199586 h 699"/>
              <a:gd name="T118" fmla="*/ 788934 w 3284"/>
              <a:gd name="T119" fmla="*/ 133309 h 699"/>
              <a:gd name="T120" fmla="*/ 688011 w 3284"/>
              <a:gd name="T121" fmla="*/ 188289 h 699"/>
              <a:gd name="T122" fmla="*/ 745251 w 3284"/>
              <a:gd name="T123" fmla="*/ 125400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86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1" y="1871672"/>
            <a:ext cx="52070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267" y="1871672"/>
            <a:ext cx="520700" cy="49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8"/>
          <p:cNvGrpSpPr>
            <a:grpSpLocks/>
          </p:cNvGrpSpPr>
          <p:nvPr userDrawn="1"/>
        </p:nvGrpSpPr>
        <p:grpSpPr bwMode="auto">
          <a:xfrm rot="-5400000">
            <a:off x="2381785" y="-460900"/>
            <a:ext cx="371475" cy="5135033"/>
            <a:chOff x="2895090" y="0"/>
            <a:chExt cx="372580" cy="5384667"/>
          </a:xfrm>
        </p:grpSpPr>
        <p:sp>
          <p:nvSpPr>
            <p:cNvPr id="5" name="직사각형 4"/>
            <p:cNvSpPr/>
            <p:nvPr userDrawn="1"/>
          </p:nvSpPr>
          <p:spPr>
            <a:xfrm flipV="1">
              <a:off x="2896682" y="0"/>
              <a:ext cx="125786" cy="5384667"/>
            </a:xfrm>
            <a:prstGeom prst="rect">
              <a:avLst/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직사각형 5"/>
            <p:cNvSpPr/>
            <p:nvPr userDrawn="1"/>
          </p:nvSpPr>
          <p:spPr>
            <a:xfrm flipV="1">
              <a:off x="3017691" y="1"/>
              <a:ext cx="127378" cy="5384667"/>
            </a:xfrm>
            <a:prstGeom prst="rect">
              <a:avLst/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직사각형 6"/>
            <p:cNvSpPr/>
            <p:nvPr userDrawn="1"/>
          </p:nvSpPr>
          <p:spPr>
            <a:xfrm flipV="1">
              <a:off x="3143477" y="1"/>
              <a:ext cx="125785" cy="5384667"/>
            </a:xfrm>
            <a:prstGeom prst="rect">
              <a:avLst/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8" name="그룹 12"/>
          <p:cNvGrpSpPr>
            <a:grpSpLocks/>
          </p:cNvGrpSpPr>
          <p:nvPr userDrawn="1"/>
        </p:nvGrpSpPr>
        <p:grpSpPr bwMode="auto">
          <a:xfrm rot="-5400000">
            <a:off x="10545769" y="1338267"/>
            <a:ext cx="371475" cy="1536700"/>
            <a:chOff x="2895090" y="-2"/>
            <a:chExt cx="372580" cy="7714616"/>
          </a:xfrm>
        </p:grpSpPr>
        <p:sp>
          <p:nvSpPr>
            <p:cNvPr id="9" name="양쪽 모서리가 둥근 사각형 8"/>
            <p:cNvSpPr/>
            <p:nvPr userDrawn="1"/>
          </p:nvSpPr>
          <p:spPr>
            <a:xfrm flipV="1">
              <a:off x="2896681" y="-5"/>
              <a:ext cx="125786" cy="708766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양쪽 모서리가 둥근 사각형 9"/>
            <p:cNvSpPr/>
            <p:nvPr userDrawn="1"/>
          </p:nvSpPr>
          <p:spPr>
            <a:xfrm flipV="1">
              <a:off x="3017691" y="1"/>
              <a:ext cx="127378" cy="771461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양쪽 모서리가 둥근 사각형 10"/>
            <p:cNvSpPr/>
            <p:nvPr userDrawn="1"/>
          </p:nvSpPr>
          <p:spPr>
            <a:xfrm flipV="1">
              <a:off x="3143477" y="1"/>
              <a:ext cx="125785" cy="664136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230AC-8233-432C-8372-41844AAC39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401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8" r="25221"/>
          <a:stretch>
            <a:fillRect/>
          </a:stretch>
        </p:blipFill>
        <p:spPr bwMode="auto">
          <a:xfrm>
            <a:off x="3599723" y="647701"/>
            <a:ext cx="12240684" cy="620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7"/>
          <p:cNvGrpSpPr>
            <a:grpSpLocks/>
          </p:cNvGrpSpPr>
          <p:nvPr userDrawn="1"/>
        </p:nvGrpSpPr>
        <p:grpSpPr bwMode="auto">
          <a:xfrm rot="10800000">
            <a:off x="11535833" y="3933834"/>
            <a:ext cx="660400" cy="2924175"/>
            <a:chOff x="2771800" y="0"/>
            <a:chExt cx="495870" cy="6300000"/>
          </a:xfrm>
        </p:grpSpPr>
        <p:sp>
          <p:nvSpPr>
            <p:cNvPr id="4" name="양쪽 모서리가 둥근 사각형 3"/>
            <p:cNvSpPr/>
            <p:nvPr userDrawn="1"/>
          </p:nvSpPr>
          <p:spPr>
            <a:xfrm flipV="1">
              <a:off x="2773389" y="3419"/>
              <a:ext cx="125557" cy="58143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양쪽 모서리가 둥근 사각형 4"/>
            <p:cNvSpPr/>
            <p:nvPr userDrawn="1"/>
          </p:nvSpPr>
          <p:spPr>
            <a:xfrm flipV="1">
              <a:off x="2897356" y="6840"/>
              <a:ext cx="125557" cy="611872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양쪽 모서리가 둥근 사각형 5"/>
            <p:cNvSpPr/>
            <p:nvPr userDrawn="1"/>
          </p:nvSpPr>
          <p:spPr>
            <a:xfrm flipV="1">
              <a:off x="3019735" y="0"/>
              <a:ext cx="125556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양쪽 모서리가 둥근 사각형 6"/>
            <p:cNvSpPr/>
            <p:nvPr userDrawn="1"/>
          </p:nvSpPr>
          <p:spPr>
            <a:xfrm flipV="1">
              <a:off x="3143703" y="0"/>
              <a:ext cx="125556" cy="53491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7" name="그룹 21"/>
          <p:cNvGrpSpPr>
            <a:grpSpLocks/>
          </p:cNvGrpSpPr>
          <p:nvPr userDrawn="1"/>
        </p:nvGrpSpPr>
        <p:grpSpPr bwMode="auto">
          <a:xfrm>
            <a:off x="-4233" y="0"/>
            <a:ext cx="827617" cy="4941888"/>
            <a:chOff x="2771800" y="0"/>
            <a:chExt cx="619695" cy="6300000"/>
          </a:xfrm>
        </p:grpSpPr>
        <p:sp>
          <p:nvSpPr>
            <p:cNvPr id="18" name="양쪽 모서리가 둥근 사각형 17"/>
            <p:cNvSpPr/>
            <p:nvPr userDrawn="1"/>
          </p:nvSpPr>
          <p:spPr>
            <a:xfrm flipV="1">
              <a:off x="2771800" y="0"/>
              <a:ext cx="126792" cy="50958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양쪽 모서리가 둥근 사각형 18"/>
            <p:cNvSpPr/>
            <p:nvPr userDrawn="1"/>
          </p:nvSpPr>
          <p:spPr>
            <a:xfrm flipV="1">
              <a:off x="2895422" y="0"/>
              <a:ext cx="125207" cy="550870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" name="양쪽 모서리가 둥근 사각형 19"/>
            <p:cNvSpPr/>
            <p:nvPr userDrawn="1"/>
          </p:nvSpPr>
          <p:spPr>
            <a:xfrm flipV="1">
              <a:off x="3019044" y="0"/>
              <a:ext cx="1252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양쪽 모서리가 둥근 사각형 20"/>
            <p:cNvSpPr/>
            <p:nvPr userDrawn="1"/>
          </p:nvSpPr>
          <p:spPr>
            <a:xfrm flipV="1">
              <a:off x="3141081" y="0"/>
              <a:ext cx="126792" cy="573739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" name="양쪽 모서리가 둥근 사각형 21"/>
            <p:cNvSpPr/>
            <p:nvPr userDrawn="1"/>
          </p:nvSpPr>
          <p:spPr>
            <a:xfrm flipV="1">
              <a:off x="3264703" y="0"/>
              <a:ext cx="126792" cy="541561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230AC-8233-432C-8372-41844AAC39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331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39" b="73100"/>
          <a:stretch>
            <a:fillRect/>
          </a:stretch>
        </p:blipFill>
        <p:spPr bwMode="auto">
          <a:xfrm>
            <a:off x="3" y="6291272"/>
            <a:ext cx="12240684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00" r="16939"/>
          <a:stretch>
            <a:fillRect/>
          </a:stretch>
        </p:blipFill>
        <p:spPr bwMode="auto">
          <a:xfrm>
            <a:off x="3" y="0"/>
            <a:ext cx="12240684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그룹 8"/>
          <p:cNvGrpSpPr>
            <a:grpSpLocks/>
          </p:cNvGrpSpPr>
          <p:nvPr userDrawn="1"/>
        </p:nvGrpSpPr>
        <p:grpSpPr bwMode="auto">
          <a:xfrm>
            <a:off x="6" y="9"/>
            <a:ext cx="497417" cy="828675"/>
            <a:chOff x="2895090" y="0"/>
            <a:chExt cx="372580" cy="6300000"/>
          </a:xfrm>
        </p:grpSpPr>
        <p:sp>
          <p:nvSpPr>
            <p:cNvPr id="7" name="양쪽 모서리가 둥근 사각형 6"/>
            <p:cNvSpPr/>
            <p:nvPr userDrawn="1"/>
          </p:nvSpPr>
          <p:spPr>
            <a:xfrm flipV="1">
              <a:off x="2895090" y="0"/>
              <a:ext cx="125251" cy="564827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양쪽 모서리가 둥근 사각형 7"/>
            <p:cNvSpPr/>
            <p:nvPr userDrawn="1"/>
          </p:nvSpPr>
          <p:spPr>
            <a:xfrm flipV="1">
              <a:off x="3018755" y="0"/>
              <a:ext cx="125251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양쪽 모서리가 둥근 사각형 8"/>
            <p:cNvSpPr/>
            <p:nvPr userDrawn="1"/>
          </p:nvSpPr>
          <p:spPr>
            <a:xfrm flipV="1">
              <a:off x="3142419" y="0"/>
              <a:ext cx="125251" cy="544310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0" name="그룹 12"/>
          <p:cNvGrpSpPr>
            <a:grpSpLocks/>
          </p:cNvGrpSpPr>
          <p:nvPr userDrawn="1"/>
        </p:nvGrpSpPr>
        <p:grpSpPr bwMode="auto">
          <a:xfrm rot="10800000">
            <a:off x="11694584" y="6030922"/>
            <a:ext cx="497416" cy="827087"/>
            <a:chOff x="2895090" y="0"/>
            <a:chExt cx="372580" cy="6300000"/>
          </a:xfrm>
        </p:grpSpPr>
        <p:sp>
          <p:nvSpPr>
            <p:cNvPr id="11" name="양쪽 모서리가 둥근 사각형 10"/>
            <p:cNvSpPr/>
            <p:nvPr userDrawn="1"/>
          </p:nvSpPr>
          <p:spPr>
            <a:xfrm flipV="1">
              <a:off x="2896675" y="12088"/>
              <a:ext cx="125251" cy="56470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양쪽 모서리가 둥근 사각형 11"/>
            <p:cNvSpPr/>
            <p:nvPr userDrawn="1"/>
          </p:nvSpPr>
          <p:spPr>
            <a:xfrm flipV="1">
              <a:off x="3018755" y="0"/>
              <a:ext cx="125250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양쪽 모서리가 둥근 사각형 12"/>
            <p:cNvSpPr/>
            <p:nvPr userDrawn="1"/>
          </p:nvSpPr>
          <p:spPr>
            <a:xfrm flipV="1">
              <a:off x="3144005" y="-12096"/>
              <a:ext cx="125251" cy="544146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00613" y="270616"/>
            <a:ext cx="10722469" cy="584775"/>
          </a:xfrm>
          <a:noFill/>
          <a:ln>
            <a:noFill/>
          </a:ln>
        </p:spPr>
        <p:txBody>
          <a:bodyPr wrap="square">
            <a:spAutoFit/>
          </a:bodyPr>
          <a:lstStyle>
            <a:lvl1pPr algn="l">
              <a:defRPr lang="ko-KR" altLang="en-US" sz="3200" kern="1200" dirty="0">
                <a:solidFill>
                  <a:srgbClr val="FE005E"/>
                </a:solidFill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230AC-8233-432C-8372-41844AAC39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813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FE00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10210803" y="317502"/>
            <a:ext cx="1648884" cy="263525"/>
          </a:xfrm>
          <a:custGeom>
            <a:avLst/>
            <a:gdLst>
              <a:gd name="T0" fmla="*/ 652989 w 3284"/>
              <a:gd name="T1" fmla="*/ 101676 h 699"/>
              <a:gd name="T2" fmla="*/ 592736 w 3284"/>
              <a:gd name="T3" fmla="*/ 115233 h 699"/>
              <a:gd name="T4" fmla="*/ 514031 w 3284"/>
              <a:gd name="T5" fmla="*/ 152137 h 699"/>
              <a:gd name="T6" fmla="*/ 543404 w 3284"/>
              <a:gd name="T7" fmla="*/ 176615 h 699"/>
              <a:gd name="T8" fmla="*/ 611565 w 3284"/>
              <a:gd name="T9" fmla="*/ 143100 h 699"/>
              <a:gd name="T10" fmla="*/ 238375 w 3284"/>
              <a:gd name="T11" fmla="*/ 53851 h 699"/>
              <a:gd name="T12" fmla="*/ 227831 w 3284"/>
              <a:gd name="T13" fmla="*/ 65525 h 699"/>
              <a:gd name="T14" fmla="*/ 65525 w 3284"/>
              <a:gd name="T15" fmla="*/ 66654 h 699"/>
              <a:gd name="T16" fmla="*/ 0 w 3284"/>
              <a:gd name="T17" fmla="*/ 169837 h 699"/>
              <a:gd name="T18" fmla="*/ 35022 w 3284"/>
              <a:gd name="T19" fmla="*/ 212390 h 699"/>
              <a:gd name="T20" fmla="*/ 21465 w 3284"/>
              <a:gd name="T21" fmla="*/ 181511 h 699"/>
              <a:gd name="T22" fmla="*/ 45566 w 3284"/>
              <a:gd name="T23" fmla="*/ 94144 h 699"/>
              <a:gd name="T24" fmla="*/ 169837 w 3284"/>
              <a:gd name="T25" fmla="*/ 60629 h 699"/>
              <a:gd name="T26" fmla="*/ 229713 w 3284"/>
              <a:gd name="T27" fmla="*/ 165318 h 699"/>
              <a:gd name="T28" fmla="*/ 157787 w 3284"/>
              <a:gd name="T29" fmla="*/ 244023 h 699"/>
              <a:gd name="T30" fmla="*/ 117493 w 3284"/>
              <a:gd name="T31" fmla="*/ 178875 h 699"/>
              <a:gd name="T32" fmla="*/ 106572 w 3284"/>
              <a:gd name="T33" fmla="*/ 88872 h 699"/>
              <a:gd name="T34" fmla="*/ 61382 w 3284"/>
              <a:gd name="T35" fmla="*/ 242516 h 699"/>
              <a:gd name="T36" fmla="*/ 146489 w 3284"/>
              <a:gd name="T37" fmla="*/ 258709 h 699"/>
              <a:gd name="T38" fmla="*/ 255321 w 3284"/>
              <a:gd name="T39" fmla="*/ 187536 h 699"/>
              <a:gd name="T40" fmla="*/ 494449 w 3284"/>
              <a:gd name="T41" fmla="*/ 24101 h 699"/>
              <a:gd name="T42" fmla="*/ 423652 w 3284"/>
              <a:gd name="T43" fmla="*/ 22218 h 699"/>
              <a:gd name="T44" fmla="*/ 360387 w 3284"/>
              <a:gd name="T45" fmla="*/ 102053 h 699"/>
              <a:gd name="T46" fmla="*/ 346453 w 3284"/>
              <a:gd name="T47" fmla="*/ 257579 h 699"/>
              <a:gd name="T48" fmla="*/ 436079 w 3284"/>
              <a:gd name="T49" fmla="*/ 240257 h 699"/>
              <a:gd name="T50" fmla="*/ 484281 w 3284"/>
              <a:gd name="T51" fmla="*/ 140840 h 699"/>
              <a:gd name="T52" fmla="*/ 434949 w 3284"/>
              <a:gd name="T53" fmla="*/ 112597 h 699"/>
              <a:gd name="T54" fmla="*/ 422899 w 3284"/>
              <a:gd name="T55" fmla="*/ 35022 h 699"/>
              <a:gd name="T56" fmla="*/ 493319 w 3284"/>
              <a:gd name="T57" fmla="*/ 28997 h 699"/>
              <a:gd name="T58" fmla="*/ 442481 w 3284"/>
              <a:gd name="T59" fmla="*/ 138581 h 699"/>
              <a:gd name="T60" fmla="*/ 412731 w 3284"/>
              <a:gd name="T61" fmla="*/ 239127 h 699"/>
              <a:gd name="T62" fmla="*/ 358127 w 3284"/>
              <a:gd name="T63" fmla="*/ 216156 h 699"/>
              <a:gd name="T64" fmla="*/ 939566 w 3284"/>
              <a:gd name="T65" fmla="*/ 115986 h 699"/>
              <a:gd name="T66" fmla="*/ 852199 w 3284"/>
              <a:gd name="T67" fmla="*/ 133685 h 699"/>
              <a:gd name="T68" fmla="*/ 807386 w 3284"/>
              <a:gd name="T69" fmla="*/ 242893 h 699"/>
              <a:gd name="T70" fmla="*/ 859731 w 3284"/>
              <a:gd name="T71" fmla="*/ 259462 h 699"/>
              <a:gd name="T72" fmla="*/ 862367 w 3284"/>
              <a:gd name="T73" fmla="*/ 239880 h 699"/>
              <a:gd name="T74" fmla="*/ 900778 w 3284"/>
              <a:gd name="T75" fmla="*/ 178498 h 699"/>
              <a:gd name="T76" fmla="*/ 946721 w 3284"/>
              <a:gd name="T77" fmla="*/ 125400 h 699"/>
              <a:gd name="T78" fmla="*/ 852953 w 3284"/>
              <a:gd name="T79" fmla="*/ 168707 h 699"/>
              <a:gd name="T80" fmla="*/ 909439 w 3284"/>
              <a:gd name="T81" fmla="*/ 129166 h 699"/>
              <a:gd name="T82" fmla="*/ 1220871 w 3284"/>
              <a:gd name="T83" fmla="*/ 10921 h 699"/>
              <a:gd name="T84" fmla="*/ 1113546 w 3284"/>
              <a:gd name="T85" fmla="*/ 70797 h 699"/>
              <a:gd name="T86" fmla="*/ 1019777 w 3284"/>
              <a:gd name="T87" fmla="*/ 134438 h 699"/>
              <a:gd name="T88" fmla="*/ 961784 w 3284"/>
              <a:gd name="T89" fmla="*/ 238374 h 699"/>
              <a:gd name="T90" fmla="*/ 1014129 w 3284"/>
              <a:gd name="T91" fmla="*/ 258709 h 699"/>
              <a:gd name="T92" fmla="*/ 1063460 w 3284"/>
              <a:gd name="T93" fmla="*/ 261722 h 699"/>
              <a:gd name="T94" fmla="*/ 1111286 w 3284"/>
              <a:gd name="T95" fmla="*/ 237997 h 699"/>
              <a:gd name="T96" fmla="*/ 1147438 w 3284"/>
              <a:gd name="T97" fmla="*/ 58746 h 699"/>
              <a:gd name="T98" fmla="*/ 1218235 w 3284"/>
              <a:gd name="T99" fmla="*/ 36151 h 699"/>
              <a:gd name="T100" fmla="*/ 1077770 w 3284"/>
              <a:gd name="T101" fmla="*/ 181511 h 699"/>
              <a:gd name="T102" fmla="*/ 1005467 w 3284"/>
              <a:gd name="T103" fmla="*/ 235738 h 699"/>
              <a:gd name="T104" fmla="*/ 1016388 w 3284"/>
              <a:gd name="T105" fmla="*/ 160422 h 699"/>
              <a:gd name="T106" fmla="*/ 1093587 w 3284"/>
              <a:gd name="T107" fmla="*/ 131049 h 699"/>
              <a:gd name="T108" fmla="*/ 707969 w 3284"/>
              <a:gd name="T109" fmla="*/ 123141 h 699"/>
              <a:gd name="T110" fmla="*/ 646587 w 3284"/>
              <a:gd name="T111" fmla="*/ 231219 h 699"/>
              <a:gd name="T112" fmla="*/ 684998 w 3284"/>
              <a:gd name="T113" fmla="*/ 262475 h 699"/>
              <a:gd name="T114" fmla="*/ 718514 w 3284"/>
              <a:gd name="T115" fmla="*/ 237621 h 699"/>
              <a:gd name="T116" fmla="*/ 685375 w 3284"/>
              <a:gd name="T117" fmla="*/ 199586 h 699"/>
              <a:gd name="T118" fmla="*/ 788934 w 3284"/>
              <a:gd name="T119" fmla="*/ 133309 h 699"/>
              <a:gd name="T120" fmla="*/ 688011 w 3284"/>
              <a:gd name="T121" fmla="*/ 188289 h 699"/>
              <a:gd name="T122" fmla="*/ 745251 w 3284"/>
              <a:gd name="T123" fmla="*/ 125400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8"/>
          <p:cNvGrpSpPr>
            <a:grpSpLocks/>
          </p:cNvGrpSpPr>
          <p:nvPr userDrawn="1"/>
        </p:nvGrpSpPr>
        <p:grpSpPr bwMode="auto">
          <a:xfrm>
            <a:off x="1295403" y="0"/>
            <a:ext cx="825500" cy="6300788"/>
            <a:chOff x="2771800" y="0"/>
            <a:chExt cx="619160" cy="6300000"/>
          </a:xfrm>
        </p:grpSpPr>
        <p:sp>
          <p:nvSpPr>
            <p:cNvPr id="5" name="양쪽 모서리가 둥근 사각형 4"/>
            <p:cNvSpPr/>
            <p:nvPr userDrawn="1"/>
          </p:nvSpPr>
          <p:spPr>
            <a:xfrm flipV="1">
              <a:off x="2771800" y="0"/>
              <a:ext cx="125420" cy="5939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양쪽 모서리가 둥근 사각형 5"/>
            <p:cNvSpPr/>
            <p:nvPr userDrawn="1"/>
          </p:nvSpPr>
          <p:spPr>
            <a:xfrm flipV="1">
              <a:off x="2895632" y="0"/>
              <a:ext cx="125420" cy="61206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양쪽 모서리가 둥근 사각형 6"/>
            <p:cNvSpPr/>
            <p:nvPr userDrawn="1"/>
          </p:nvSpPr>
          <p:spPr>
            <a:xfrm flipV="1">
              <a:off x="3017877" y="0"/>
              <a:ext cx="1270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양쪽 모서리가 둥근 사각형 7"/>
            <p:cNvSpPr/>
            <p:nvPr userDrawn="1"/>
          </p:nvSpPr>
          <p:spPr>
            <a:xfrm flipV="1">
              <a:off x="3141709" y="0"/>
              <a:ext cx="125419" cy="61920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양쪽 모서리가 둥근 사각형 8"/>
            <p:cNvSpPr/>
            <p:nvPr userDrawn="1"/>
          </p:nvSpPr>
          <p:spPr>
            <a:xfrm flipV="1">
              <a:off x="3265541" y="0"/>
              <a:ext cx="125419" cy="60476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842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FE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10210803" y="317502"/>
            <a:ext cx="1648884" cy="263525"/>
          </a:xfrm>
          <a:custGeom>
            <a:avLst/>
            <a:gdLst>
              <a:gd name="T0" fmla="*/ 652989 w 3284"/>
              <a:gd name="T1" fmla="*/ 101676 h 699"/>
              <a:gd name="T2" fmla="*/ 592736 w 3284"/>
              <a:gd name="T3" fmla="*/ 115233 h 699"/>
              <a:gd name="T4" fmla="*/ 514031 w 3284"/>
              <a:gd name="T5" fmla="*/ 152137 h 699"/>
              <a:gd name="T6" fmla="*/ 543404 w 3284"/>
              <a:gd name="T7" fmla="*/ 176615 h 699"/>
              <a:gd name="T8" fmla="*/ 611565 w 3284"/>
              <a:gd name="T9" fmla="*/ 143100 h 699"/>
              <a:gd name="T10" fmla="*/ 238375 w 3284"/>
              <a:gd name="T11" fmla="*/ 53851 h 699"/>
              <a:gd name="T12" fmla="*/ 227831 w 3284"/>
              <a:gd name="T13" fmla="*/ 65525 h 699"/>
              <a:gd name="T14" fmla="*/ 65525 w 3284"/>
              <a:gd name="T15" fmla="*/ 66654 h 699"/>
              <a:gd name="T16" fmla="*/ 0 w 3284"/>
              <a:gd name="T17" fmla="*/ 169837 h 699"/>
              <a:gd name="T18" fmla="*/ 35022 w 3284"/>
              <a:gd name="T19" fmla="*/ 212390 h 699"/>
              <a:gd name="T20" fmla="*/ 21465 w 3284"/>
              <a:gd name="T21" fmla="*/ 181511 h 699"/>
              <a:gd name="T22" fmla="*/ 45566 w 3284"/>
              <a:gd name="T23" fmla="*/ 94144 h 699"/>
              <a:gd name="T24" fmla="*/ 169837 w 3284"/>
              <a:gd name="T25" fmla="*/ 60629 h 699"/>
              <a:gd name="T26" fmla="*/ 229713 w 3284"/>
              <a:gd name="T27" fmla="*/ 165318 h 699"/>
              <a:gd name="T28" fmla="*/ 157787 w 3284"/>
              <a:gd name="T29" fmla="*/ 244023 h 699"/>
              <a:gd name="T30" fmla="*/ 117493 w 3284"/>
              <a:gd name="T31" fmla="*/ 178875 h 699"/>
              <a:gd name="T32" fmla="*/ 106572 w 3284"/>
              <a:gd name="T33" fmla="*/ 88872 h 699"/>
              <a:gd name="T34" fmla="*/ 61382 w 3284"/>
              <a:gd name="T35" fmla="*/ 242516 h 699"/>
              <a:gd name="T36" fmla="*/ 146489 w 3284"/>
              <a:gd name="T37" fmla="*/ 258709 h 699"/>
              <a:gd name="T38" fmla="*/ 255321 w 3284"/>
              <a:gd name="T39" fmla="*/ 187536 h 699"/>
              <a:gd name="T40" fmla="*/ 494449 w 3284"/>
              <a:gd name="T41" fmla="*/ 24101 h 699"/>
              <a:gd name="T42" fmla="*/ 423652 w 3284"/>
              <a:gd name="T43" fmla="*/ 22218 h 699"/>
              <a:gd name="T44" fmla="*/ 360387 w 3284"/>
              <a:gd name="T45" fmla="*/ 102053 h 699"/>
              <a:gd name="T46" fmla="*/ 346453 w 3284"/>
              <a:gd name="T47" fmla="*/ 257579 h 699"/>
              <a:gd name="T48" fmla="*/ 436079 w 3284"/>
              <a:gd name="T49" fmla="*/ 240257 h 699"/>
              <a:gd name="T50" fmla="*/ 484281 w 3284"/>
              <a:gd name="T51" fmla="*/ 140840 h 699"/>
              <a:gd name="T52" fmla="*/ 434949 w 3284"/>
              <a:gd name="T53" fmla="*/ 112597 h 699"/>
              <a:gd name="T54" fmla="*/ 422899 w 3284"/>
              <a:gd name="T55" fmla="*/ 35022 h 699"/>
              <a:gd name="T56" fmla="*/ 493319 w 3284"/>
              <a:gd name="T57" fmla="*/ 28997 h 699"/>
              <a:gd name="T58" fmla="*/ 442481 w 3284"/>
              <a:gd name="T59" fmla="*/ 138581 h 699"/>
              <a:gd name="T60" fmla="*/ 412731 w 3284"/>
              <a:gd name="T61" fmla="*/ 239127 h 699"/>
              <a:gd name="T62" fmla="*/ 358127 w 3284"/>
              <a:gd name="T63" fmla="*/ 216156 h 699"/>
              <a:gd name="T64" fmla="*/ 939566 w 3284"/>
              <a:gd name="T65" fmla="*/ 115986 h 699"/>
              <a:gd name="T66" fmla="*/ 852199 w 3284"/>
              <a:gd name="T67" fmla="*/ 133685 h 699"/>
              <a:gd name="T68" fmla="*/ 807386 w 3284"/>
              <a:gd name="T69" fmla="*/ 242893 h 699"/>
              <a:gd name="T70" fmla="*/ 859731 w 3284"/>
              <a:gd name="T71" fmla="*/ 259462 h 699"/>
              <a:gd name="T72" fmla="*/ 862367 w 3284"/>
              <a:gd name="T73" fmla="*/ 239880 h 699"/>
              <a:gd name="T74" fmla="*/ 900778 w 3284"/>
              <a:gd name="T75" fmla="*/ 178498 h 699"/>
              <a:gd name="T76" fmla="*/ 946721 w 3284"/>
              <a:gd name="T77" fmla="*/ 125400 h 699"/>
              <a:gd name="T78" fmla="*/ 852953 w 3284"/>
              <a:gd name="T79" fmla="*/ 168707 h 699"/>
              <a:gd name="T80" fmla="*/ 909439 w 3284"/>
              <a:gd name="T81" fmla="*/ 129166 h 699"/>
              <a:gd name="T82" fmla="*/ 1220871 w 3284"/>
              <a:gd name="T83" fmla="*/ 10921 h 699"/>
              <a:gd name="T84" fmla="*/ 1113546 w 3284"/>
              <a:gd name="T85" fmla="*/ 70797 h 699"/>
              <a:gd name="T86" fmla="*/ 1019777 w 3284"/>
              <a:gd name="T87" fmla="*/ 134438 h 699"/>
              <a:gd name="T88" fmla="*/ 961784 w 3284"/>
              <a:gd name="T89" fmla="*/ 238374 h 699"/>
              <a:gd name="T90" fmla="*/ 1014129 w 3284"/>
              <a:gd name="T91" fmla="*/ 258709 h 699"/>
              <a:gd name="T92" fmla="*/ 1063460 w 3284"/>
              <a:gd name="T93" fmla="*/ 261722 h 699"/>
              <a:gd name="T94" fmla="*/ 1111286 w 3284"/>
              <a:gd name="T95" fmla="*/ 237997 h 699"/>
              <a:gd name="T96" fmla="*/ 1147438 w 3284"/>
              <a:gd name="T97" fmla="*/ 58746 h 699"/>
              <a:gd name="T98" fmla="*/ 1218235 w 3284"/>
              <a:gd name="T99" fmla="*/ 36151 h 699"/>
              <a:gd name="T100" fmla="*/ 1077770 w 3284"/>
              <a:gd name="T101" fmla="*/ 181511 h 699"/>
              <a:gd name="T102" fmla="*/ 1005467 w 3284"/>
              <a:gd name="T103" fmla="*/ 235738 h 699"/>
              <a:gd name="T104" fmla="*/ 1016388 w 3284"/>
              <a:gd name="T105" fmla="*/ 160422 h 699"/>
              <a:gd name="T106" fmla="*/ 1093587 w 3284"/>
              <a:gd name="T107" fmla="*/ 131049 h 699"/>
              <a:gd name="T108" fmla="*/ 707969 w 3284"/>
              <a:gd name="T109" fmla="*/ 123141 h 699"/>
              <a:gd name="T110" fmla="*/ 646587 w 3284"/>
              <a:gd name="T111" fmla="*/ 231219 h 699"/>
              <a:gd name="T112" fmla="*/ 684998 w 3284"/>
              <a:gd name="T113" fmla="*/ 262475 h 699"/>
              <a:gd name="T114" fmla="*/ 718514 w 3284"/>
              <a:gd name="T115" fmla="*/ 237621 h 699"/>
              <a:gd name="T116" fmla="*/ 685375 w 3284"/>
              <a:gd name="T117" fmla="*/ 199586 h 699"/>
              <a:gd name="T118" fmla="*/ 788934 w 3284"/>
              <a:gd name="T119" fmla="*/ 133309 h 699"/>
              <a:gd name="T120" fmla="*/ 688011 w 3284"/>
              <a:gd name="T121" fmla="*/ 188289 h 699"/>
              <a:gd name="T122" fmla="*/ 745251 w 3284"/>
              <a:gd name="T123" fmla="*/ 125400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8"/>
          <p:cNvGrpSpPr>
            <a:grpSpLocks/>
          </p:cNvGrpSpPr>
          <p:nvPr userDrawn="1"/>
        </p:nvGrpSpPr>
        <p:grpSpPr bwMode="auto">
          <a:xfrm>
            <a:off x="1295403" y="0"/>
            <a:ext cx="825500" cy="6300788"/>
            <a:chOff x="2771800" y="0"/>
            <a:chExt cx="619160" cy="6300000"/>
          </a:xfrm>
        </p:grpSpPr>
        <p:sp>
          <p:nvSpPr>
            <p:cNvPr id="5" name="양쪽 모서리가 둥근 사각형 4"/>
            <p:cNvSpPr/>
            <p:nvPr userDrawn="1"/>
          </p:nvSpPr>
          <p:spPr>
            <a:xfrm flipV="1">
              <a:off x="2771800" y="0"/>
              <a:ext cx="125420" cy="5939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양쪽 모서리가 둥근 사각형 5"/>
            <p:cNvSpPr/>
            <p:nvPr userDrawn="1"/>
          </p:nvSpPr>
          <p:spPr>
            <a:xfrm flipV="1">
              <a:off x="2895632" y="0"/>
              <a:ext cx="125420" cy="61206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양쪽 모서리가 둥근 사각형 6"/>
            <p:cNvSpPr/>
            <p:nvPr userDrawn="1"/>
          </p:nvSpPr>
          <p:spPr>
            <a:xfrm flipV="1">
              <a:off x="3017877" y="0"/>
              <a:ext cx="1270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양쪽 모서리가 둥근 사각형 7"/>
            <p:cNvSpPr/>
            <p:nvPr userDrawn="1"/>
          </p:nvSpPr>
          <p:spPr>
            <a:xfrm flipV="1">
              <a:off x="3141709" y="0"/>
              <a:ext cx="125419" cy="61920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양쪽 모서리가 둥근 사각형 8"/>
            <p:cNvSpPr/>
            <p:nvPr userDrawn="1"/>
          </p:nvSpPr>
          <p:spPr>
            <a:xfrm flipV="1">
              <a:off x="3265541" y="0"/>
              <a:ext cx="125419" cy="60476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40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bg>
      <p:bgPr>
        <a:solidFill>
          <a:srgbClr val="94B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10210803" y="317502"/>
            <a:ext cx="1648884" cy="263525"/>
          </a:xfrm>
          <a:custGeom>
            <a:avLst/>
            <a:gdLst>
              <a:gd name="T0" fmla="*/ 652989 w 3284"/>
              <a:gd name="T1" fmla="*/ 101676 h 699"/>
              <a:gd name="T2" fmla="*/ 592736 w 3284"/>
              <a:gd name="T3" fmla="*/ 115233 h 699"/>
              <a:gd name="T4" fmla="*/ 514031 w 3284"/>
              <a:gd name="T5" fmla="*/ 152137 h 699"/>
              <a:gd name="T6" fmla="*/ 543404 w 3284"/>
              <a:gd name="T7" fmla="*/ 176615 h 699"/>
              <a:gd name="T8" fmla="*/ 611565 w 3284"/>
              <a:gd name="T9" fmla="*/ 143100 h 699"/>
              <a:gd name="T10" fmla="*/ 238375 w 3284"/>
              <a:gd name="T11" fmla="*/ 53851 h 699"/>
              <a:gd name="T12" fmla="*/ 227831 w 3284"/>
              <a:gd name="T13" fmla="*/ 65525 h 699"/>
              <a:gd name="T14" fmla="*/ 65525 w 3284"/>
              <a:gd name="T15" fmla="*/ 66654 h 699"/>
              <a:gd name="T16" fmla="*/ 0 w 3284"/>
              <a:gd name="T17" fmla="*/ 169837 h 699"/>
              <a:gd name="T18" fmla="*/ 35022 w 3284"/>
              <a:gd name="T19" fmla="*/ 212390 h 699"/>
              <a:gd name="T20" fmla="*/ 21465 w 3284"/>
              <a:gd name="T21" fmla="*/ 181511 h 699"/>
              <a:gd name="T22" fmla="*/ 45566 w 3284"/>
              <a:gd name="T23" fmla="*/ 94144 h 699"/>
              <a:gd name="T24" fmla="*/ 169837 w 3284"/>
              <a:gd name="T25" fmla="*/ 60629 h 699"/>
              <a:gd name="T26" fmla="*/ 229713 w 3284"/>
              <a:gd name="T27" fmla="*/ 165318 h 699"/>
              <a:gd name="T28" fmla="*/ 157787 w 3284"/>
              <a:gd name="T29" fmla="*/ 244023 h 699"/>
              <a:gd name="T30" fmla="*/ 117493 w 3284"/>
              <a:gd name="T31" fmla="*/ 178875 h 699"/>
              <a:gd name="T32" fmla="*/ 106572 w 3284"/>
              <a:gd name="T33" fmla="*/ 88872 h 699"/>
              <a:gd name="T34" fmla="*/ 61382 w 3284"/>
              <a:gd name="T35" fmla="*/ 242516 h 699"/>
              <a:gd name="T36" fmla="*/ 146489 w 3284"/>
              <a:gd name="T37" fmla="*/ 258709 h 699"/>
              <a:gd name="T38" fmla="*/ 255321 w 3284"/>
              <a:gd name="T39" fmla="*/ 187536 h 699"/>
              <a:gd name="T40" fmla="*/ 494449 w 3284"/>
              <a:gd name="T41" fmla="*/ 24101 h 699"/>
              <a:gd name="T42" fmla="*/ 423652 w 3284"/>
              <a:gd name="T43" fmla="*/ 22218 h 699"/>
              <a:gd name="T44" fmla="*/ 360387 w 3284"/>
              <a:gd name="T45" fmla="*/ 102053 h 699"/>
              <a:gd name="T46" fmla="*/ 346453 w 3284"/>
              <a:gd name="T47" fmla="*/ 257579 h 699"/>
              <a:gd name="T48" fmla="*/ 436079 w 3284"/>
              <a:gd name="T49" fmla="*/ 240257 h 699"/>
              <a:gd name="T50" fmla="*/ 484281 w 3284"/>
              <a:gd name="T51" fmla="*/ 140840 h 699"/>
              <a:gd name="T52" fmla="*/ 434949 w 3284"/>
              <a:gd name="T53" fmla="*/ 112597 h 699"/>
              <a:gd name="T54" fmla="*/ 422899 w 3284"/>
              <a:gd name="T55" fmla="*/ 35022 h 699"/>
              <a:gd name="T56" fmla="*/ 493319 w 3284"/>
              <a:gd name="T57" fmla="*/ 28997 h 699"/>
              <a:gd name="T58" fmla="*/ 442481 w 3284"/>
              <a:gd name="T59" fmla="*/ 138581 h 699"/>
              <a:gd name="T60" fmla="*/ 412731 w 3284"/>
              <a:gd name="T61" fmla="*/ 239127 h 699"/>
              <a:gd name="T62" fmla="*/ 358127 w 3284"/>
              <a:gd name="T63" fmla="*/ 216156 h 699"/>
              <a:gd name="T64" fmla="*/ 939566 w 3284"/>
              <a:gd name="T65" fmla="*/ 115986 h 699"/>
              <a:gd name="T66" fmla="*/ 852199 w 3284"/>
              <a:gd name="T67" fmla="*/ 133685 h 699"/>
              <a:gd name="T68" fmla="*/ 807386 w 3284"/>
              <a:gd name="T69" fmla="*/ 242893 h 699"/>
              <a:gd name="T70" fmla="*/ 859731 w 3284"/>
              <a:gd name="T71" fmla="*/ 259462 h 699"/>
              <a:gd name="T72" fmla="*/ 862367 w 3284"/>
              <a:gd name="T73" fmla="*/ 239880 h 699"/>
              <a:gd name="T74" fmla="*/ 900778 w 3284"/>
              <a:gd name="T75" fmla="*/ 178498 h 699"/>
              <a:gd name="T76" fmla="*/ 946721 w 3284"/>
              <a:gd name="T77" fmla="*/ 125400 h 699"/>
              <a:gd name="T78" fmla="*/ 852953 w 3284"/>
              <a:gd name="T79" fmla="*/ 168707 h 699"/>
              <a:gd name="T80" fmla="*/ 909439 w 3284"/>
              <a:gd name="T81" fmla="*/ 129166 h 699"/>
              <a:gd name="T82" fmla="*/ 1220871 w 3284"/>
              <a:gd name="T83" fmla="*/ 10921 h 699"/>
              <a:gd name="T84" fmla="*/ 1113546 w 3284"/>
              <a:gd name="T85" fmla="*/ 70797 h 699"/>
              <a:gd name="T86" fmla="*/ 1019777 w 3284"/>
              <a:gd name="T87" fmla="*/ 134438 h 699"/>
              <a:gd name="T88" fmla="*/ 961784 w 3284"/>
              <a:gd name="T89" fmla="*/ 238374 h 699"/>
              <a:gd name="T90" fmla="*/ 1014129 w 3284"/>
              <a:gd name="T91" fmla="*/ 258709 h 699"/>
              <a:gd name="T92" fmla="*/ 1063460 w 3284"/>
              <a:gd name="T93" fmla="*/ 261722 h 699"/>
              <a:gd name="T94" fmla="*/ 1111286 w 3284"/>
              <a:gd name="T95" fmla="*/ 237997 h 699"/>
              <a:gd name="T96" fmla="*/ 1147438 w 3284"/>
              <a:gd name="T97" fmla="*/ 58746 h 699"/>
              <a:gd name="T98" fmla="*/ 1218235 w 3284"/>
              <a:gd name="T99" fmla="*/ 36151 h 699"/>
              <a:gd name="T100" fmla="*/ 1077770 w 3284"/>
              <a:gd name="T101" fmla="*/ 181511 h 699"/>
              <a:gd name="T102" fmla="*/ 1005467 w 3284"/>
              <a:gd name="T103" fmla="*/ 235738 h 699"/>
              <a:gd name="T104" fmla="*/ 1016388 w 3284"/>
              <a:gd name="T105" fmla="*/ 160422 h 699"/>
              <a:gd name="T106" fmla="*/ 1093587 w 3284"/>
              <a:gd name="T107" fmla="*/ 131049 h 699"/>
              <a:gd name="T108" fmla="*/ 707969 w 3284"/>
              <a:gd name="T109" fmla="*/ 123141 h 699"/>
              <a:gd name="T110" fmla="*/ 646587 w 3284"/>
              <a:gd name="T111" fmla="*/ 231219 h 699"/>
              <a:gd name="T112" fmla="*/ 684998 w 3284"/>
              <a:gd name="T113" fmla="*/ 262475 h 699"/>
              <a:gd name="T114" fmla="*/ 718514 w 3284"/>
              <a:gd name="T115" fmla="*/ 237621 h 699"/>
              <a:gd name="T116" fmla="*/ 685375 w 3284"/>
              <a:gd name="T117" fmla="*/ 199586 h 699"/>
              <a:gd name="T118" fmla="*/ 788934 w 3284"/>
              <a:gd name="T119" fmla="*/ 133309 h 699"/>
              <a:gd name="T120" fmla="*/ 688011 w 3284"/>
              <a:gd name="T121" fmla="*/ 188289 h 699"/>
              <a:gd name="T122" fmla="*/ 745251 w 3284"/>
              <a:gd name="T123" fmla="*/ 125400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8"/>
          <p:cNvGrpSpPr>
            <a:grpSpLocks/>
          </p:cNvGrpSpPr>
          <p:nvPr userDrawn="1"/>
        </p:nvGrpSpPr>
        <p:grpSpPr bwMode="auto">
          <a:xfrm>
            <a:off x="1295403" y="0"/>
            <a:ext cx="825500" cy="6300788"/>
            <a:chOff x="2771800" y="0"/>
            <a:chExt cx="619160" cy="6300000"/>
          </a:xfrm>
        </p:grpSpPr>
        <p:sp>
          <p:nvSpPr>
            <p:cNvPr id="5" name="양쪽 모서리가 둥근 사각형 4"/>
            <p:cNvSpPr/>
            <p:nvPr userDrawn="1"/>
          </p:nvSpPr>
          <p:spPr>
            <a:xfrm flipV="1">
              <a:off x="2771800" y="0"/>
              <a:ext cx="125420" cy="5939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양쪽 모서리가 둥근 사각형 5"/>
            <p:cNvSpPr/>
            <p:nvPr userDrawn="1"/>
          </p:nvSpPr>
          <p:spPr>
            <a:xfrm flipV="1">
              <a:off x="2895632" y="0"/>
              <a:ext cx="125420" cy="61206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양쪽 모서리가 둥근 사각형 6"/>
            <p:cNvSpPr/>
            <p:nvPr userDrawn="1"/>
          </p:nvSpPr>
          <p:spPr>
            <a:xfrm flipV="1">
              <a:off x="3017877" y="0"/>
              <a:ext cx="1270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양쪽 모서리가 둥근 사각형 7"/>
            <p:cNvSpPr/>
            <p:nvPr userDrawn="1"/>
          </p:nvSpPr>
          <p:spPr>
            <a:xfrm flipV="1">
              <a:off x="3141709" y="0"/>
              <a:ext cx="125419" cy="61920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양쪽 모서리가 둥근 사각형 8"/>
            <p:cNvSpPr/>
            <p:nvPr userDrawn="1"/>
          </p:nvSpPr>
          <p:spPr>
            <a:xfrm flipV="1">
              <a:off x="3265541" y="0"/>
              <a:ext cx="125419" cy="60476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128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solidFill>
          <a:srgbClr val="8E30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13"/>
          <p:cNvSpPr>
            <a:spLocks noEditPoints="1"/>
          </p:cNvSpPr>
          <p:nvPr userDrawn="1"/>
        </p:nvSpPr>
        <p:spPr bwMode="auto">
          <a:xfrm>
            <a:off x="10210803" y="317502"/>
            <a:ext cx="1648884" cy="263525"/>
          </a:xfrm>
          <a:custGeom>
            <a:avLst/>
            <a:gdLst>
              <a:gd name="T0" fmla="*/ 652989 w 3284"/>
              <a:gd name="T1" fmla="*/ 101676 h 699"/>
              <a:gd name="T2" fmla="*/ 592736 w 3284"/>
              <a:gd name="T3" fmla="*/ 115233 h 699"/>
              <a:gd name="T4" fmla="*/ 514031 w 3284"/>
              <a:gd name="T5" fmla="*/ 152137 h 699"/>
              <a:gd name="T6" fmla="*/ 543404 w 3284"/>
              <a:gd name="T7" fmla="*/ 176615 h 699"/>
              <a:gd name="T8" fmla="*/ 611565 w 3284"/>
              <a:gd name="T9" fmla="*/ 143100 h 699"/>
              <a:gd name="T10" fmla="*/ 238375 w 3284"/>
              <a:gd name="T11" fmla="*/ 53851 h 699"/>
              <a:gd name="T12" fmla="*/ 227831 w 3284"/>
              <a:gd name="T13" fmla="*/ 65525 h 699"/>
              <a:gd name="T14" fmla="*/ 65525 w 3284"/>
              <a:gd name="T15" fmla="*/ 66654 h 699"/>
              <a:gd name="T16" fmla="*/ 0 w 3284"/>
              <a:gd name="T17" fmla="*/ 169837 h 699"/>
              <a:gd name="T18" fmla="*/ 35022 w 3284"/>
              <a:gd name="T19" fmla="*/ 212390 h 699"/>
              <a:gd name="T20" fmla="*/ 21465 w 3284"/>
              <a:gd name="T21" fmla="*/ 181511 h 699"/>
              <a:gd name="T22" fmla="*/ 45566 w 3284"/>
              <a:gd name="T23" fmla="*/ 94144 h 699"/>
              <a:gd name="T24" fmla="*/ 169837 w 3284"/>
              <a:gd name="T25" fmla="*/ 60629 h 699"/>
              <a:gd name="T26" fmla="*/ 229713 w 3284"/>
              <a:gd name="T27" fmla="*/ 165318 h 699"/>
              <a:gd name="T28" fmla="*/ 157787 w 3284"/>
              <a:gd name="T29" fmla="*/ 244023 h 699"/>
              <a:gd name="T30" fmla="*/ 117493 w 3284"/>
              <a:gd name="T31" fmla="*/ 178875 h 699"/>
              <a:gd name="T32" fmla="*/ 106572 w 3284"/>
              <a:gd name="T33" fmla="*/ 88872 h 699"/>
              <a:gd name="T34" fmla="*/ 61382 w 3284"/>
              <a:gd name="T35" fmla="*/ 242516 h 699"/>
              <a:gd name="T36" fmla="*/ 146489 w 3284"/>
              <a:gd name="T37" fmla="*/ 258709 h 699"/>
              <a:gd name="T38" fmla="*/ 255321 w 3284"/>
              <a:gd name="T39" fmla="*/ 187536 h 699"/>
              <a:gd name="T40" fmla="*/ 494449 w 3284"/>
              <a:gd name="T41" fmla="*/ 24101 h 699"/>
              <a:gd name="T42" fmla="*/ 423652 w 3284"/>
              <a:gd name="T43" fmla="*/ 22218 h 699"/>
              <a:gd name="T44" fmla="*/ 360387 w 3284"/>
              <a:gd name="T45" fmla="*/ 102053 h 699"/>
              <a:gd name="T46" fmla="*/ 346453 w 3284"/>
              <a:gd name="T47" fmla="*/ 257579 h 699"/>
              <a:gd name="T48" fmla="*/ 436079 w 3284"/>
              <a:gd name="T49" fmla="*/ 240257 h 699"/>
              <a:gd name="T50" fmla="*/ 484281 w 3284"/>
              <a:gd name="T51" fmla="*/ 140840 h 699"/>
              <a:gd name="T52" fmla="*/ 434949 w 3284"/>
              <a:gd name="T53" fmla="*/ 112597 h 699"/>
              <a:gd name="T54" fmla="*/ 422899 w 3284"/>
              <a:gd name="T55" fmla="*/ 35022 h 699"/>
              <a:gd name="T56" fmla="*/ 493319 w 3284"/>
              <a:gd name="T57" fmla="*/ 28997 h 699"/>
              <a:gd name="T58" fmla="*/ 442481 w 3284"/>
              <a:gd name="T59" fmla="*/ 138581 h 699"/>
              <a:gd name="T60" fmla="*/ 412731 w 3284"/>
              <a:gd name="T61" fmla="*/ 239127 h 699"/>
              <a:gd name="T62" fmla="*/ 358127 w 3284"/>
              <a:gd name="T63" fmla="*/ 216156 h 699"/>
              <a:gd name="T64" fmla="*/ 939566 w 3284"/>
              <a:gd name="T65" fmla="*/ 115986 h 699"/>
              <a:gd name="T66" fmla="*/ 852199 w 3284"/>
              <a:gd name="T67" fmla="*/ 133685 h 699"/>
              <a:gd name="T68" fmla="*/ 807386 w 3284"/>
              <a:gd name="T69" fmla="*/ 242893 h 699"/>
              <a:gd name="T70" fmla="*/ 859731 w 3284"/>
              <a:gd name="T71" fmla="*/ 259462 h 699"/>
              <a:gd name="T72" fmla="*/ 862367 w 3284"/>
              <a:gd name="T73" fmla="*/ 239880 h 699"/>
              <a:gd name="T74" fmla="*/ 900778 w 3284"/>
              <a:gd name="T75" fmla="*/ 178498 h 699"/>
              <a:gd name="T76" fmla="*/ 946721 w 3284"/>
              <a:gd name="T77" fmla="*/ 125400 h 699"/>
              <a:gd name="T78" fmla="*/ 852953 w 3284"/>
              <a:gd name="T79" fmla="*/ 168707 h 699"/>
              <a:gd name="T80" fmla="*/ 909439 w 3284"/>
              <a:gd name="T81" fmla="*/ 129166 h 699"/>
              <a:gd name="T82" fmla="*/ 1220871 w 3284"/>
              <a:gd name="T83" fmla="*/ 10921 h 699"/>
              <a:gd name="T84" fmla="*/ 1113546 w 3284"/>
              <a:gd name="T85" fmla="*/ 70797 h 699"/>
              <a:gd name="T86" fmla="*/ 1019777 w 3284"/>
              <a:gd name="T87" fmla="*/ 134438 h 699"/>
              <a:gd name="T88" fmla="*/ 961784 w 3284"/>
              <a:gd name="T89" fmla="*/ 238374 h 699"/>
              <a:gd name="T90" fmla="*/ 1014129 w 3284"/>
              <a:gd name="T91" fmla="*/ 258709 h 699"/>
              <a:gd name="T92" fmla="*/ 1063460 w 3284"/>
              <a:gd name="T93" fmla="*/ 261722 h 699"/>
              <a:gd name="T94" fmla="*/ 1111286 w 3284"/>
              <a:gd name="T95" fmla="*/ 237997 h 699"/>
              <a:gd name="T96" fmla="*/ 1147438 w 3284"/>
              <a:gd name="T97" fmla="*/ 58746 h 699"/>
              <a:gd name="T98" fmla="*/ 1218235 w 3284"/>
              <a:gd name="T99" fmla="*/ 36151 h 699"/>
              <a:gd name="T100" fmla="*/ 1077770 w 3284"/>
              <a:gd name="T101" fmla="*/ 181511 h 699"/>
              <a:gd name="T102" fmla="*/ 1005467 w 3284"/>
              <a:gd name="T103" fmla="*/ 235738 h 699"/>
              <a:gd name="T104" fmla="*/ 1016388 w 3284"/>
              <a:gd name="T105" fmla="*/ 160422 h 699"/>
              <a:gd name="T106" fmla="*/ 1093587 w 3284"/>
              <a:gd name="T107" fmla="*/ 131049 h 699"/>
              <a:gd name="T108" fmla="*/ 707969 w 3284"/>
              <a:gd name="T109" fmla="*/ 123141 h 699"/>
              <a:gd name="T110" fmla="*/ 646587 w 3284"/>
              <a:gd name="T111" fmla="*/ 231219 h 699"/>
              <a:gd name="T112" fmla="*/ 684998 w 3284"/>
              <a:gd name="T113" fmla="*/ 262475 h 699"/>
              <a:gd name="T114" fmla="*/ 718514 w 3284"/>
              <a:gd name="T115" fmla="*/ 237621 h 699"/>
              <a:gd name="T116" fmla="*/ 685375 w 3284"/>
              <a:gd name="T117" fmla="*/ 199586 h 699"/>
              <a:gd name="T118" fmla="*/ 788934 w 3284"/>
              <a:gd name="T119" fmla="*/ 133309 h 699"/>
              <a:gd name="T120" fmla="*/ 688011 w 3284"/>
              <a:gd name="T121" fmla="*/ 188289 h 699"/>
              <a:gd name="T122" fmla="*/ 745251 w 3284"/>
              <a:gd name="T123" fmla="*/ 125400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4" name="그룹 8"/>
          <p:cNvGrpSpPr>
            <a:grpSpLocks/>
          </p:cNvGrpSpPr>
          <p:nvPr userDrawn="1"/>
        </p:nvGrpSpPr>
        <p:grpSpPr bwMode="auto">
          <a:xfrm>
            <a:off x="1295403" y="0"/>
            <a:ext cx="825500" cy="6300788"/>
            <a:chOff x="2771800" y="0"/>
            <a:chExt cx="619160" cy="6300000"/>
          </a:xfrm>
        </p:grpSpPr>
        <p:sp>
          <p:nvSpPr>
            <p:cNvPr id="5" name="양쪽 모서리가 둥근 사각형 4"/>
            <p:cNvSpPr/>
            <p:nvPr userDrawn="1"/>
          </p:nvSpPr>
          <p:spPr>
            <a:xfrm flipV="1">
              <a:off x="2771800" y="0"/>
              <a:ext cx="125420" cy="593968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CD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양쪽 모서리가 둥근 사각형 5"/>
            <p:cNvSpPr/>
            <p:nvPr userDrawn="1"/>
          </p:nvSpPr>
          <p:spPr>
            <a:xfrm flipV="1">
              <a:off x="2895632" y="0"/>
              <a:ext cx="125420" cy="612063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00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양쪽 모서리가 둥근 사각형 6"/>
            <p:cNvSpPr/>
            <p:nvPr userDrawn="1"/>
          </p:nvSpPr>
          <p:spPr>
            <a:xfrm flipV="1">
              <a:off x="3017877" y="0"/>
              <a:ext cx="127007" cy="63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E7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양쪽 모서리가 둥근 사각형 7"/>
            <p:cNvSpPr/>
            <p:nvPr userDrawn="1"/>
          </p:nvSpPr>
          <p:spPr>
            <a:xfrm flipV="1">
              <a:off x="3141709" y="0"/>
              <a:ext cx="125419" cy="61920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8CC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양쪽 모서리가 둥근 사각형 8"/>
            <p:cNvSpPr/>
            <p:nvPr userDrawn="1"/>
          </p:nvSpPr>
          <p:spPr>
            <a:xfrm flipV="1">
              <a:off x="3265541" y="0"/>
              <a:ext cx="125419" cy="604761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A3CB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166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453335"/>
            <a:ext cx="2844800" cy="268140"/>
          </a:xfrm>
          <a:prstGeom prst="rect">
            <a:avLst/>
          </a:prstGeom>
        </p:spPr>
        <p:txBody>
          <a:bodyPr/>
          <a:lstStyle/>
          <a:p>
            <a:fld id="{802CC169-0709-4590-8F69-8D34B4720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74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53342"/>
            <a:ext cx="2844800" cy="268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53335"/>
            <a:ext cx="3860800" cy="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53344"/>
            <a:ext cx="2844800" cy="268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905230AC-8233-432C-8372-41844AAC390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5" r:id="rId9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pnet.github.io/espnet/notebook/espnet2_streaming_asr_demo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arxiv.org/abs/2006.1494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450" y="1501692"/>
            <a:ext cx="1169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1D62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Streaming ASR </a:t>
            </a:r>
            <a:r>
              <a:rPr lang="ko-KR" altLang="en-US" sz="3200" b="1" dirty="0">
                <a:solidFill>
                  <a:srgbClr val="1D62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 분석</a:t>
            </a:r>
            <a:endParaRPr lang="en-US" altLang="ko-KR" sz="3200" b="1" dirty="0">
              <a:solidFill>
                <a:srgbClr val="1D62F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5520" y="443711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2023.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05. 11.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09376" y="1124744"/>
            <a:ext cx="11264400" cy="0"/>
          </a:xfrm>
          <a:prstGeom prst="line">
            <a:avLst/>
          </a:prstGeom>
          <a:ln w="38100"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cxnSpLocks/>
          </p:cNvCxnSpPr>
          <p:nvPr/>
        </p:nvCxnSpPr>
        <p:spPr>
          <a:xfrm>
            <a:off x="312234" y="3933056"/>
            <a:ext cx="11264400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cxnSpLocks/>
          </p:cNvCxnSpPr>
          <p:nvPr/>
        </p:nvCxnSpPr>
        <p:spPr>
          <a:xfrm>
            <a:off x="412595" y="1172369"/>
            <a:ext cx="11263517" cy="0"/>
          </a:xfrm>
          <a:prstGeom prst="line">
            <a:avLst/>
          </a:prstGeom>
          <a:ln>
            <a:solidFill>
              <a:srgbClr val="1D62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463010" y="4976872"/>
            <a:ext cx="3210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최용석</a:t>
            </a:r>
            <a:b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</a:b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itchFamily="50" charset="-127"/>
                <a:ea typeface="나눔바른고딕" pitchFamily="50" charset="-127"/>
              </a:rPr>
              <a:t>ETRI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B6DBB-75FE-49EF-88E0-F6F0DFA0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BF452F-36B6-160E-7EDD-D9A860F416A6}"/>
              </a:ext>
            </a:extLst>
          </p:cNvPr>
          <p:cNvSpPr txBox="1"/>
          <p:nvPr/>
        </p:nvSpPr>
        <p:spPr>
          <a:xfrm>
            <a:off x="5203864" y="3317538"/>
            <a:ext cx="178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Arxiv</a:t>
            </a:r>
            <a:r>
              <a:rPr lang="en-US" altLang="ko-KR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04/2023</a:t>
            </a:r>
            <a:endParaRPr lang="ko-KR" altLang="en-US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50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33" y="49117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Position Encoding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453629" y="1484784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453629" y="332656"/>
            <a:ext cx="11264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53629" y="6414903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09A4FA-33EA-4ABB-9EBC-8C2D1D8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83908-081F-AF04-1EFA-43DA30B686D3}"/>
              </a:ext>
            </a:extLst>
          </p:cNvPr>
          <p:cNvSpPr txBox="1"/>
          <p:nvPr/>
        </p:nvSpPr>
        <p:spPr>
          <a:xfrm>
            <a:off x="520533" y="6453335"/>
            <a:ext cx="5192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Emiru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Tsunoo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al., “Transformer ASR with Contextual Block Processing”, ASRU, 2019</a:t>
            </a:r>
            <a:endParaRPr kumimoji="1" lang="ko-Kore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A1BE-8B16-4F00-A634-214E1C1C8795}"/>
              </a:ext>
            </a:extLst>
          </p:cNvPr>
          <p:cNvSpPr/>
          <p:nvPr/>
        </p:nvSpPr>
        <p:spPr>
          <a:xfrm>
            <a:off x="453627" y="1597386"/>
            <a:ext cx="11264400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  # espnet2/</a:t>
            </a:r>
            <a:r>
              <a:rPr lang="en-US" altLang="ko-KR" dirty="0" err="1">
                <a:solidFill>
                  <a:srgbClr val="CCCCCC"/>
                </a:solidFill>
                <a:latin typeface="Consolas" panose="020B0609020204030204" pitchFamily="49" charset="0"/>
              </a:rPr>
              <a:t>asr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/encoder/</a:t>
            </a:r>
            <a:r>
              <a:rPr lang="en-US" altLang="ko-KR" dirty="0" err="1">
                <a:solidFill>
                  <a:srgbClr val="CCCCCC"/>
                </a:solidFill>
                <a:latin typeface="Consolas" panose="020B0609020204030204" pitchFamily="49" charset="0"/>
              </a:rPr>
              <a:t>contextual_block_transformer_encoder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#L287-290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ctx_pos_enc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addin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pos_enc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addin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) #Figure 1</a:t>
            </a:r>
          </a:p>
          <a:p>
            <a:b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xs_pad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pos_enc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9CDCFE"/>
                </a:solidFill>
                <a:latin typeface="Consolas" panose="020B0609020204030204" pitchFamily="49" charset="0"/>
              </a:rPr>
              <a:t>xs_pad</a:t>
            </a:r>
            <a:r>
              <a:rPr lang="en-US" altLang="ko-KR" dirty="0">
                <a:solidFill>
                  <a:srgbClr val="CCCCCC"/>
                </a:solidFill>
                <a:latin typeface="Consolas" panose="020B0609020204030204" pitchFamily="49" charset="0"/>
              </a:rPr>
              <a:t>) #Figure 2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98628B-6C27-447A-BBB6-B5CF588342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759" b="9548"/>
          <a:stretch/>
        </p:blipFill>
        <p:spPr>
          <a:xfrm>
            <a:off x="7456002" y="4119756"/>
            <a:ext cx="2065559" cy="164370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C6AB3E9-0B95-4043-9896-47B9F99267B7}"/>
              </a:ext>
            </a:extLst>
          </p:cNvPr>
          <p:cNvSpPr/>
          <p:nvPr/>
        </p:nvSpPr>
        <p:spPr>
          <a:xfrm>
            <a:off x="3698292" y="5087862"/>
            <a:ext cx="217396" cy="541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503B37-138F-495C-8543-5341666BC038}"/>
              </a:ext>
            </a:extLst>
          </p:cNvPr>
          <p:cNvSpPr/>
          <p:nvPr/>
        </p:nvSpPr>
        <p:spPr>
          <a:xfrm>
            <a:off x="3986904" y="5087862"/>
            <a:ext cx="217396" cy="541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343D4B4-61D1-474E-B083-8EE99ECDCC80}"/>
              </a:ext>
            </a:extLst>
          </p:cNvPr>
          <p:cNvSpPr/>
          <p:nvPr/>
        </p:nvSpPr>
        <p:spPr>
          <a:xfrm>
            <a:off x="4281140" y="5087862"/>
            <a:ext cx="217396" cy="5413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6799185-8864-4B7A-86E3-8A9FE0E25CF8}"/>
              </a:ext>
            </a:extLst>
          </p:cNvPr>
          <p:cNvSpPr/>
          <p:nvPr/>
        </p:nvSpPr>
        <p:spPr>
          <a:xfrm>
            <a:off x="3940466" y="4436562"/>
            <a:ext cx="253550" cy="2832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069971-D786-4FA8-8FB8-7A67EC5A4BAB}"/>
              </a:ext>
            </a:extLst>
          </p:cNvPr>
          <p:cNvSpPr txBox="1"/>
          <p:nvPr/>
        </p:nvSpPr>
        <p:spPr>
          <a:xfrm>
            <a:off x="3909986" y="441200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14F992-2763-4CA0-BA41-C881E652C46F}"/>
              </a:ext>
            </a:extLst>
          </p:cNvPr>
          <p:cNvSpPr txBox="1"/>
          <p:nvPr/>
        </p:nvSpPr>
        <p:spPr>
          <a:xfrm>
            <a:off x="2411425" y="4338073"/>
            <a:ext cx="858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Positional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Encoding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A4C6E95-6A1A-46A2-9093-2A3B32E09E0B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269609" y="4565890"/>
            <a:ext cx="640377" cy="3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4123896-5B0B-4A9A-A101-3AF90E6C1F85}"/>
              </a:ext>
            </a:extLst>
          </p:cNvPr>
          <p:cNvCxnSpPr>
            <a:endCxn id="12" idx="2"/>
          </p:cNvCxnSpPr>
          <p:nvPr/>
        </p:nvCxnSpPr>
        <p:spPr>
          <a:xfrm flipV="1">
            <a:off x="4067241" y="4719778"/>
            <a:ext cx="0" cy="3296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6DBC3B-96E4-422D-A9EE-F6422F21E93E}"/>
              </a:ext>
            </a:extLst>
          </p:cNvPr>
          <p:cNvSpPr txBox="1"/>
          <p:nvPr/>
        </p:nvSpPr>
        <p:spPr>
          <a:xfrm>
            <a:off x="2411425" y="5127710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</a:t>
            </a:r>
          </a:p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Embedding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DF059B5-AFF2-4DCE-A879-FD8A379C4970}"/>
              </a:ext>
            </a:extLst>
          </p:cNvPr>
          <p:cNvCxnSpPr>
            <a:stCxn id="12" idx="0"/>
          </p:cNvCxnSpPr>
          <p:nvPr/>
        </p:nvCxnSpPr>
        <p:spPr>
          <a:xfrm flipV="1">
            <a:off x="4067241" y="4110754"/>
            <a:ext cx="0" cy="301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FA4882-A148-46C3-A9F1-A2C3CEABB884}"/>
              </a:ext>
            </a:extLst>
          </p:cNvPr>
          <p:cNvSpPr txBox="1"/>
          <p:nvPr/>
        </p:nvSpPr>
        <p:spPr>
          <a:xfrm>
            <a:off x="3734457" y="3770925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addin</a:t>
            </a:r>
            <a:endParaRPr lang="ko-KR" altLang="en-US" sz="14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7879D7-C861-430A-ACCA-D48ABCBFD46B}"/>
              </a:ext>
            </a:extLst>
          </p:cNvPr>
          <p:cNvSpPr txBox="1"/>
          <p:nvPr/>
        </p:nvSpPr>
        <p:spPr>
          <a:xfrm>
            <a:off x="1544997" y="5763458"/>
            <a:ext cx="499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Figure 1. context embedding add to positional embedding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7EB590-581C-4FB1-9AD0-76ADDA8C497A}"/>
              </a:ext>
            </a:extLst>
          </p:cNvPr>
          <p:cNvSpPr txBox="1"/>
          <p:nvPr/>
        </p:nvSpPr>
        <p:spPr>
          <a:xfrm>
            <a:off x="8356983" y="3751756"/>
            <a:ext cx="761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i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xs_pad</a:t>
            </a:r>
            <a:endParaRPr lang="ko-KR" altLang="en-US" sz="14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F4A452-F15F-4FF8-85C3-F01E8F739252}"/>
              </a:ext>
            </a:extLst>
          </p:cNvPr>
          <p:cNvSpPr txBox="1"/>
          <p:nvPr/>
        </p:nvSpPr>
        <p:spPr>
          <a:xfrm>
            <a:off x="6822268" y="5763457"/>
            <a:ext cx="383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Figure 2. Input add to positional embedding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1948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33" y="49117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Set up Chunks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453629" y="1484784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453629" y="332656"/>
            <a:ext cx="11264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53629" y="6414903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09A4FA-33EA-4ABB-9EBC-8C2D1D8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83908-081F-AF04-1EFA-43DA30B686D3}"/>
              </a:ext>
            </a:extLst>
          </p:cNvPr>
          <p:cNvSpPr txBox="1"/>
          <p:nvPr/>
        </p:nvSpPr>
        <p:spPr>
          <a:xfrm>
            <a:off x="520533" y="6453335"/>
            <a:ext cx="5192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Emiru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Tsunoo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al., “Transformer ASR with Contextual Block Processing”, ASRU, 2019</a:t>
            </a:r>
            <a:endParaRPr kumimoji="1" lang="ko-Kore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76F68A4-F8AE-4013-85AA-F2F89DE9C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33" y="1643301"/>
            <a:ext cx="4828302" cy="453481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33A5324-C08A-4F2D-A0CA-12184C1173BB}"/>
              </a:ext>
            </a:extLst>
          </p:cNvPr>
          <p:cNvSpPr/>
          <p:nvPr/>
        </p:nvSpPr>
        <p:spPr>
          <a:xfrm>
            <a:off x="1885444" y="4159306"/>
            <a:ext cx="2929317" cy="2103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D2F3DD-75F8-4BE1-93CD-93EA04A7F881}"/>
              </a:ext>
            </a:extLst>
          </p:cNvPr>
          <p:cNvSpPr txBox="1"/>
          <p:nvPr/>
        </p:nvSpPr>
        <p:spPr>
          <a:xfrm>
            <a:off x="2848396" y="4110613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Chunks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56097C-9C78-474D-9C98-0F04A908361D}"/>
              </a:ext>
            </a:extLst>
          </p:cNvPr>
          <p:cNvSpPr/>
          <p:nvPr/>
        </p:nvSpPr>
        <p:spPr>
          <a:xfrm>
            <a:off x="7936488" y="2480432"/>
            <a:ext cx="1602223" cy="1149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D33299-C86F-40E1-ACCC-1149F99D4E23}"/>
              </a:ext>
            </a:extLst>
          </p:cNvPr>
          <p:cNvSpPr txBox="1"/>
          <p:nvPr/>
        </p:nvSpPr>
        <p:spPr>
          <a:xfrm>
            <a:off x="6192989" y="179718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CHUNK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FC330-7BF9-4BCB-8EBB-FD234435B3A5}"/>
              </a:ext>
            </a:extLst>
          </p:cNvPr>
          <p:cNvSpPr txBox="1"/>
          <p:nvPr/>
        </p:nvSpPr>
        <p:spPr>
          <a:xfrm>
            <a:off x="8360027" y="2860591"/>
            <a:ext cx="755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</a:p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(40)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D01B561-5D10-48C7-B232-663203D3A0CE}"/>
              </a:ext>
            </a:extLst>
          </p:cNvPr>
          <p:cNvSpPr/>
          <p:nvPr/>
        </p:nvSpPr>
        <p:spPr>
          <a:xfrm>
            <a:off x="9604402" y="2480432"/>
            <a:ext cx="357848" cy="1149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88157F-B552-4CE8-891D-D0AF756208D9}"/>
              </a:ext>
            </a:extLst>
          </p:cNvPr>
          <p:cNvSpPr/>
          <p:nvPr/>
        </p:nvSpPr>
        <p:spPr>
          <a:xfrm>
            <a:off x="7512947" y="2480431"/>
            <a:ext cx="357848" cy="1149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6DDA39-36DD-4BC8-8FFC-6D41EE05BB5B}"/>
              </a:ext>
            </a:extLst>
          </p:cNvPr>
          <p:cNvSpPr txBox="1"/>
          <p:nvPr/>
        </p:nvSpPr>
        <p:spPr>
          <a:xfrm>
            <a:off x="8945469" y="3840320"/>
            <a:ext cx="1802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Current</a:t>
            </a:r>
          </a:p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 Embedding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DC6256-FCC6-4C48-98E7-C1F7BCBBDB9C}"/>
              </a:ext>
            </a:extLst>
          </p:cNvPr>
          <p:cNvSpPr txBox="1"/>
          <p:nvPr/>
        </p:nvSpPr>
        <p:spPr>
          <a:xfrm>
            <a:off x="6790758" y="3814109"/>
            <a:ext cx="1802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Previous</a:t>
            </a:r>
          </a:p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 Embedding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551B33-BDD0-44F2-9228-0268857EE26E}"/>
              </a:ext>
            </a:extLst>
          </p:cNvPr>
          <p:cNvSpPr txBox="1"/>
          <p:nvPr/>
        </p:nvSpPr>
        <p:spPr>
          <a:xfrm>
            <a:off x="7493345" y="2905837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C80126-ACD3-407D-BD88-720457E72B4A}"/>
              </a:ext>
            </a:extLst>
          </p:cNvPr>
          <p:cNvSpPr txBox="1"/>
          <p:nvPr/>
        </p:nvSpPr>
        <p:spPr>
          <a:xfrm>
            <a:off x="9564752" y="2901047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FE40001-5F50-4766-B12E-1E7A1BE26383}"/>
              </a:ext>
            </a:extLst>
          </p:cNvPr>
          <p:cNvCxnSpPr/>
          <p:nvPr/>
        </p:nvCxnSpPr>
        <p:spPr>
          <a:xfrm flipV="1">
            <a:off x="7512947" y="2233402"/>
            <a:ext cx="0" cy="247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260F47B-A249-4CF9-AD47-711827FE0ABF}"/>
              </a:ext>
            </a:extLst>
          </p:cNvPr>
          <p:cNvCxnSpPr/>
          <p:nvPr/>
        </p:nvCxnSpPr>
        <p:spPr>
          <a:xfrm flipV="1">
            <a:off x="9962250" y="2234187"/>
            <a:ext cx="0" cy="247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65AB01E-AF4E-46E6-81A3-7CE117E52DF0}"/>
              </a:ext>
            </a:extLst>
          </p:cNvPr>
          <p:cNvCxnSpPr/>
          <p:nvPr/>
        </p:nvCxnSpPr>
        <p:spPr>
          <a:xfrm>
            <a:off x="7512947" y="2346690"/>
            <a:ext cx="244930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C863AA-8A71-4BC5-81B1-F10B3C43C35B}"/>
              </a:ext>
            </a:extLst>
          </p:cNvPr>
          <p:cNvSpPr txBox="1"/>
          <p:nvPr/>
        </p:nvSpPr>
        <p:spPr>
          <a:xfrm>
            <a:off x="8545880" y="20986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B3EB6BF-BAC3-4E44-BC8A-7D1E5EB0B924}"/>
              </a:ext>
            </a:extLst>
          </p:cNvPr>
          <p:cNvSpPr/>
          <p:nvPr/>
        </p:nvSpPr>
        <p:spPr>
          <a:xfrm>
            <a:off x="5622028" y="4563800"/>
            <a:ext cx="6281355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# espnet2/asr/encoder/contextual_block_transformer.py #L300-302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xs_chunk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xs_pad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new_zeros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bsize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block_num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block_size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xs_pad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)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  #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bsize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: batch(64)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block_num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: 5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#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chunk_size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: 42</a:t>
            </a:r>
          </a:p>
          <a:p>
            <a:r>
              <a:rPr lang="en-US" altLang="ko-KR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    #dimension: 2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56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3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33" y="49117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Set up Chunks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453629" y="1484784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453629" y="332656"/>
            <a:ext cx="11264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53629" y="6414903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09A4FA-33EA-4ABB-9EBC-8C2D1D8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83908-081F-AF04-1EFA-43DA30B686D3}"/>
              </a:ext>
            </a:extLst>
          </p:cNvPr>
          <p:cNvSpPr txBox="1"/>
          <p:nvPr/>
        </p:nvSpPr>
        <p:spPr>
          <a:xfrm>
            <a:off x="520533" y="6453335"/>
            <a:ext cx="5192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Emiru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Tsunoo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al., “Transformer ASR with Contextual Block Processing”, ASRU, 2019</a:t>
            </a:r>
            <a:endParaRPr kumimoji="1" lang="ko-Kore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718E-CA37-40E2-BA6C-BDF37A69AE79}"/>
              </a:ext>
            </a:extLst>
          </p:cNvPr>
          <p:cNvSpPr/>
          <p:nvPr/>
        </p:nvSpPr>
        <p:spPr>
          <a:xfrm>
            <a:off x="5557293" y="1767006"/>
            <a:ext cx="6160736" cy="3477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#espnet2/asr/encoder/contextual_block_transformer.py #L304-324</a:t>
            </a:r>
          </a:p>
          <a:p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        # fill the input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first step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left_idx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block_idx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xs_chunk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[:,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block_idx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xs_pad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narrow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left_idx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block_size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left_idx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hop_size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block_idx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following steps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left_idx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total_frame_num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block_idx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block_num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xs_chunk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[:,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block_idx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xs_pad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narrow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left_idx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block_size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left_idx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hop_size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block_idx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last steps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total_frame_num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left_idx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xs_chunk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[:,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block_idx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xs_pad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narrow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left_idx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last_size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16C425-4400-40F8-8B18-E34DB6B03437}"/>
              </a:ext>
            </a:extLst>
          </p:cNvPr>
          <p:cNvGrpSpPr/>
          <p:nvPr/>
        </p:nvGrpSpPr>
        <p:grpSpPr>
          <a:xfrm>
            <a:off x="1980745" y="3197201"/>
            <a:ext cx="1602224" cy="446305"/>
            <a:chOff x="949086" y="3964928"/>
            <a:chExt cx="2844047" cy="44630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F684934-854E-4D0F-9988-D706E01370A5}"/>
                </a:ext>
              </a:extLst>
            </p:cNvPr>
            <p:cNvSpPr/>
            <p:nvPr/>
          </p:nvSpPr>
          <p:spPr>
            <a:xfrm>
              <a:off x="949086" y="3964928"/>
              <a:ext cx="2844047" cy="446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6F066-5E2C-4AA6-8CD9-AE3D9A5F7B61}"/>
                </a:ext>
              </a:extLst>
            </p:cNvPr>
            <p:cNvSpPr txBox="1"/>
            <p:nvPr/>
          </p:nvSpPr>
          <p:spPr>
            <a:xfrm>
              <a:off x="1012924" y="4048683"/>
              <a:ext cx="2716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BLOCK(#1:40): 1-40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73FE461-DCAB-4547-8E7C-DCFAAE232E1D}"/>
              </a:ext>
            </a:extLst>
          </p:cNvPr>
          <p:cNvGrpSpPr/>
          <p:nvPr/>
        </p:nvGrpSpPr>
        <p:grpSpPr>
          <a:xfrm>
            <a:off x="1980745" y="3690800"/>
            <a:ext cx="1615250" cy="446305"/>
            <a:chOff x="1715161" y="4458527"/>
            <a:chExt cx="2867169" cy="44630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4320926-663C-485A-B3B4-60278A4E5252}"/>
                </a:ext>
              </a:extLst>
            </p:cNvPr>
            <p:cNvSpPr/>
            <p:nvPr/>
          </p:nvSpPr>
          <p:spPr>
            <a:xfrm>
              <a:off x="1715161" y="4458527"/>
              <a:ext cx="2844047" cy="446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BB32B3-448F-4710-8B25-F90E99AEC571}"/>
                </a:ext>
              </a:extLst>
            </p:cNvPr>
            <p:cNvSpPr txBox="1"/>
            <p:nvPr/>
          </p:nvSpPr>
          <p:spPr>
            <a:xfrm>
              <a:off x="1715161" y="4543179"/>
              <a:ext cx="28671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BLOCK(#2:40): 17-57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8026DE8-E76C-48EB-855A-02EA2ABB8F5A}"/>
              </a:ext>
            </a:extLst>
          </p:cNvPr>
          <p:cNvGrpSpPr/>
          <p:nvPr/>
        </p:nvGrpSpPr>
        <p:grpSpPr>
          <a:xfrm>
            <a:off x="1980745" y="4184399"/>
            <a:ext cx="1615250" cy="446305"/>
            <a:chOff x="2560193" y="4952126"/>
            <a:chExt cx="2867169" cy="44630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7189620-5453-43B5-AC93-74482DC9B4F2}"/>
                </a:ext>
              </a:extLst>
            </p:cNvPr>
            <p:cNvSpPr/>
            <p:nvPr/>
          </p:nvSpPr>
          <p:spPr>
            <a:xfrm>
              <a:off x="2560193" y="4952126"/>
              <a:ext cx="2844047" cy="446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45ED31-F308-4A33-834A-2E20CAD58003}"/>
                </a:ext>
              </a:extLst>
            </p:cNvPr>
            <p:cNvSpPr txBox="1"/>
            <p:nvPr/>
          </p:nvSpPr>
          <p:spPr>
            <a:xfrm>
              <a:off x="2560193" y="5037825"/>
              <a:ext cx="28671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BLOCK(#3:40): 33-73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A5C812E-280D-431B-89E4-A1ABA443ABD0}"/>
              </a:ext>
            </a:extLst>
          </p:cNvPr>
          <p:cNvGrpSpPr/>
          <p:nvPr/>
        </p:nvGrpSpPr>
        <p:grpSpPr>
          <a:xfrm>
            <a:off x="1974229" y="4686520"/>
            <a:ext cx="1615250" cy="446305"/>
            <a:chOff x="3482671" y="5454247"/>
            <a:chExt cx="2867169" cy="44630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A9F6742-402B-4682-BBA2-41E06762FD48}"/>
                </a:ext>
              </a:extLst>
            </p:cNvPr>
            <p:cNvSpPr/>
            <p:nvPr/>
          </p:nvSpPr>
          <p:spPr>
            <a:xfrm>
              <a:off x="3494237" y="5454247"/>
              <a:ext cx="2844047" cy="446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5DF183F-65AA-48A1-A789-CF34AD205993}"/>
                </a:ext>
              </a:extLst>
            </p:cNvPr>
            <p:cNvSpPr txBox="1"/>
            <p:nvPr/>
          </p:nvSpPr>
          <p:spPr>
            <a:xfrm>
              <a:off x="3482671" y="5538929"/>
              <a:ext cx="28671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BLOCK(#4:40): 49-89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27E980-44F7-4C46-885D-52E750657071}"/>
              </a:ext>
            </a:extLst>
          </p:cNvPr>
          <p:cNvGrpSpPr/>
          <p:nvPr/>
        </p:nvGrpSpPr>
        <p:grpSpPr>
          <a:xfrm>
            <a:off x="1962833" y="5180334"/>
            <a:ext cx="1700209" cy="446305"/>
            <a:chOff x="4333923" y="5948061"/>
            <a:chExt cx="3017976" cy="44630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4C06228-FF0B-4ECA-B88C-1DA05A9460DC}"/>
                </a:ext>
              </a:extLst>
            </p:cNvPr>
            <p:cNvSpPr/>
            <p:nvPr/>
          </p:nvSpPr>
          <p:spPr>
            <a:xfrm>
              <a:off x="4365720" y="5948061"/>
              <a:ext cx="2844047" cy="446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E9467D-6CCA-4937-97AF-2576F54037E7}"/>
                </a:ext>
              </a:extLst>
            </p:cNvPr>
            <p:cNvSpPr txBox="1"/>
            <p:nvPr/>
          </p:nvSpPr>
          <p:spPr>
            <a:xfrm>
              <a:off x="4333923" y="6035413"/>
              <a:ext cx="30179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BLOCK(#5:38): 65-102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03D53F6-5597-46EF-A66F-B9CE0CCEE35E}"/>
              </a:ext>
            </a:extLst>
          </p:cNvPr>
          <p:cNvSpPr/>
          <p:nvPr/>
        </p:nvSpPr>
        <p:spPr>
          <a:xfrm>
            <a:off x="1980746" y="1962619"/>
            <a:ext cx="1602223" cy="1149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CA5EA0-7514-4E57-8778-F14AD6DC9C90}"/>
              </a:ext>
            </a:extLst>
          </p:cNvPr>
          <p:cNvSpPr txBox="1"/>
          <p:nvPr/>
        </p:nvSpPr>
        <p:spPr>
          <a:xfrm>
            <a:off x="2404285" y="2342778"/>
            <a:ext cx="755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</a:p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(40)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C98F103-660D-44B7-990E-FC5B9CC832BF}"/>
              </a:ext>
            </a:extLst>
          </p:cNvPr>
          <p:cNvSpPr/>
          <p:nvPr/>
        </p:nvSpPr>
        <p:spPr>
          <a:xfrm>
            <a:off x="3648660" y="1962619"/>
            <a:ext cx="357848" cy="1149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DF5E67C-6BDF-45DA-B7B0-2EBC4D72189F}"/>
              </a:ext>
            </a:extLst>
          </p:cNvPr>
          <p:cNvSpPr/>
          <p:nvPr/>
        </p:nvSpPr>
        <p:spPr>
          <a:xfrm>
            <a:off x="1557205" y="1962618"/>
            <a:ext cx="357848" cy="1149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4EB950-AF40-42E9-BB96-72629C550532}"/>
              </a:ext>
            </a:extLst>
          </p:cNvPr>
          <p:cNvSpPr txBox="1"/>
          <p:nvPr/>
        </p:nvSpPr>
        <p:spPr>
          <a:xfrm>
            <a:off x="1537603" y="2388024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985E8A-C6F1-4DBE-8408-86C9206AA396}"/>
              </a:ext>
            </a:extLst>
          </p:cNvPr>
          <p:cNvSpPr txBox="1"/>
          <p:nvPr/>
        </p:nvSpPr>
        <p:spPr>
          <a:xfrm>
            <a:off x="3609010" y="2383234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41D879E-9619-497D-A4A6-4A239C162E82}"/>
              </a:ext>
            </a:extLst>
          </p:cNvPr>
          <p:cNvCxnSpPr/>
          <p:nvPr/>
        </p:nvCxnSpPr>
        <p:spPr>
          <a:xfrm flipV="1">
            <a:off x="1557205" y="1715589"/>
            <a:ext cx="0" cy="247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809671F-EC0D-479F-B0E9-731760D3CE2B}"/>
              </a:ext>
            </a:extLst>
          </p:cNvPr>
          <p:cNvCxnSpPr/>
          <p:nvPr/>
        </p:nvCxnSpPr>
        <p:spPr>
          <a:xfrm flipV="1">
            <a:off x="4006508" y="1716374"/>
            <a:ext cx="0" cy="247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1D531AA-CEEB-4C36-8290-ABCC50ED15E9}"/>
              </a:ext>
            </a:extLst>
          </p:cNvPr>
          <p:cNvCxnSpPr/>
          <p:nvPr/>
        </p:nvCxnSpPr>
        <p:spPr>
          <a:xfrm>
            <a:off x="1557205" y="1828877"/>
            <a:ext cx="244930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15001F6-FF2C-4D23-BF39-92BBE14E1281}"/>
              </a:ext>
            </a:extLst>
          </p:cNvPr>
          <p:cNvSpPr txBox="1"/>
          <p:nvPr/>
        </p:nvSpPr>
        <p:spPr>
          <a:xfrm>
            <a:off x="2590138" y="158086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1A0516-2D91-44B5-987D-0B878C0E2335}"/>
              </a:ext>
            </a:extLst>
          </p:cNvPr>
          <p:cNvSpPr txBox="1"/>
          <p:nvPr/>
        </p:nvSpPr>
        <p:spPr>
          <a:xfrm>
            <a:off x="562019" y="1108288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fill the input in chunks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155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33" y="49117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Set up Chunks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453629" y="1484784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453629" y="332656"/>
            <a:ext cx="11264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53629" y="6414903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09A4FA-33EA-4ABB-9EBC-8C2D1D8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83908-081F-AF04-1EFA-43DA30B686D3}"/>
              </a:ext>
            </a:extLst>
          </p:cNvPr>
          <p:cNvSpPr txBox="1"/>
          <p:nvPr/>
        </p:nvSpPr>
        <p:spPr>
          <a:xfrm>
            <a:off x="520533" y="6453335"/>
            <a:ext cx="5192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Emiru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Tsunoo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al., “Transformer ASR with Contextual Block Processing”, ASRU, 2019</a:t>
            </a:r>
            <a:endParaRPr kumimoji="1" lang="ko-Kore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718E-CA37-40E2-BA6C-BDF37A69AE79}"/>
              </a:ext>
            </a:extLst>
          </p:cNvPr>
          <p:cNvSpPr/>
          <p:nvPr/>
        </p:nvSpPr>
        <p:spPr>
          <a:xfrm>
            <a:off x="5557293" y="1767006"/>
            <a:ext cx="6160736" cy="8617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#espnet2/asr/encoder/contextual_block_transformer.py #L326-329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fill the initial context vector 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xs_chunk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[:,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addin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[:,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xs_chunk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[:,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:,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addin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[:,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block_num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xs_chunk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[:, :,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addin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716C425-4400-40F8-8B18-E34DB6B03437}"/>
              </a:ext>
            </a:extLst>
          </p:cNvPr>
          <p:cNvGrpSpPr/>
          <p:nvPr/>
        </p:nvGrpSpPr>
        <p:grpSpPr>
          <a:xfrm>
            <a:off x="1980745" y="3197201"/>
            <a:ext cx="1602224" cy="446305"/>
            <a:chOff x="949086" y="3964928"/>
            <a:chExt cx="2844047" cy="446305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F684934-854E-4D0F-9988-D706E01370A5}"/>
                </a:ext>
              </a:extLst>
            </p:cNvPr>
            <p:cNvSpPr/>
            <p:nvPr/>
          </p:nvSpPr>
          <p:spPr>
            <a:xfrm>
              <a:off x="949086" y="3964928"/>
              <a:ext cx="2844047" cy="446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CB6F066-5E2C-4AA6-8CD9-AE3D9A5F7B61}"/>
                </a:ext>
              </a:extLst>
            </p:cNvPr>
            <p:cNvSpPr txBox="1"/>
            <p:nvPr/>
          </p:nvSpPr>
          <p:spPr>
            <a:xfrm>
              <a:off x="1012924" y="4048683"/>
              <a:ext cx="2716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BLOCK(#1:40): 1-40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73FE461-DCAB-4547-8E7C-DCFAAE232E1D}"/>
              </a:ext>
            </a:extLst>
          </p:cNvPr>
          <p:cNvGrpSpPr/>
          <p:nvPr/>
        </p:nvGrpSpPr>
        <p:grpSpPr>
          <a:xfrm>
            <a:off x="1980745" y="3690800"/>
            <a:ext cx="1615250" cy="446305"/>
            <a:chOff x="1715161" y="4458527"/>
            <a:chExt cx="2867169" cy="446305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4320926-663C-485A-B3B4-60278A4E5252}"/>
                </a:ext>
              </a:extLst>
            </p:cNvPr>
            <p:cNvSpPr/>
            <p:nvPr/>
          </p:nvSpPr>
          <p:spPr>
            <a:xfrm>
              <a:off x="1715161" y="4458527"/>
              <a:ext cx="2844047" cy="446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BB32B3-448F-4710-8B25-F90E99AEC571}"/>
                </a:ext>
              </a:extLst>
            </p:cNvPr>
            <p:cNvSpPr txBox="1"/>
            <p:nvPr/>
          </p:nvSpPr>
          <p:spPr>
            <a:xfrm>
              <a:off x="1715161" y="4543179"/>
              <a:ext cx="28671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BLOCK(#2:40): 17-57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8026DE8-E76C-48EB-855A-02EA2ABB8F5A}"/>
              </a:ext>
            </a:extLst>
          </p:cNvPr>
          <p:cNvGrpSpPr/>
          <p:nvPr/>
        </p:nvGrpSpPr>
        <p:grpSpPr>
          <a:xfrm>
            <a:off x="1980745" y="4184399"/>
            <a:ext cx="1615250" cy="446305"/>
            <a:chOff x="2560193" y="4952126"/>
            <a:chExt cx="2867169" cy="44630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7189620-5453-43B5-AC93-74482DC9B4F2}"/>
                </a:ext>
              </a:extLst>
            </p:cNvPr>
            <p:cNvSpPr/>
            <p:nvPr/>
          </p:nvSpPr>
          <p:spPr>
            <a:xfrm>
              <a:off x="2560193" y="4952126"/>
              <a:ext cx="2844047" cy="446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45ED31-F308-4A33-834A-2E20CAD58003}"/>
                </a:ext>
              </a:extLst>
            </p:cNvPr>
            <p:cNvSpPr txBox="1"/>
            <p:nvPr/>
          </p:nvSpPr>
          <p:spPr>
            <a:xfrm>
              <a:off x="2560193" y="5037825"/>
              <a:ext cx="28671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BLOCK(#3:40): 33-73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A5C812E-280D-431B-89E4-A1ABA443ABD0}"/>
              </a:ext>
            </a:extLst>
          </p:cNvPr>
          <p:cNvGrpSpPr/>
          <p:nvPr/>
        </p:nvGrpSpPr>
        <p:grpSpPr>
          <a:xfrm>
            <a:off x="1974229" y="4686520"/>
            <a:ext cx="1615250" cy="446305"/>
            <a:chOff x="3482671" y="5454247"/>
            <a:chExt cx="2867169" cy="446305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A9F6742-402B-4682-BBA2-41E06762FD48}"/>
                </a:ext>
              </a:extLst>
            </p:cNvPr>
            <p:cNvSpPr/>
            <p:nvPr/>
          </p:nvSpPr>
          <p:spPr>
            <a:xfrm>
              <a:off x="3494237" y="5454247"/>
              <a:ext cx="2844047" cy="446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5DF183F-65AA-48A1-A789-CF34AD205993}"/>
                </a:ext>
              </a:extLst>
            </p:cNvPr>
            <p:cNvSpPr txBox="1"/>
            <p:nvPr/>
          </p:nvSpPr>
          <p:spPr>
            <a:xfrm>
              <a:off x="3482671" y="5538929"/>
              <a:ext cx="28671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BLOCK(#4:40): 49-89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27E980-44F7-4C46-885D-52E750657071}"/>
              </a:ext>
            </a:extLst>
          </p:cNvPr>
          <p:cNvGrpSpPr/>
          <p:nvPr/>
        </p:nvGrpSpPr>
        <p:grpSpPr>
          <a:xfrm>
            <a:off x="1962833" y="5180334"/>
            <a:ext cx="1700209" cy="446305"/>
            <a:chOff x="4333923" y="5948061"/>
            <a:chExt cx="3017976" cy="446305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4C06228-FF0B-4ECA-B88C-1DA05A9460DC}"/>
                </a:ext>
              </a:extLst>
            </p:cNvPr>
            <p:cNvSpPr/>
            <p:nvPr/>
          </p:nvSpPr>
          <p:spPr>
            <a:xfrm>
              <a:off x="4365720" y="5948061"/>
              <a:ext cx="2844047" cy="446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E9467D-6CCA-4937-97AF-2576F54037E7}"/>
                </a:ext>
              </a:extLst>
            </p:cNvPr>
            <p:cNvSpPr txBox="1"/>
            <p:nvPr/>
          </p:nvSpPr>
          <p:spPr>
            <a:xfrm>
              <a:off x="4333923" y="6035413"/>
              <a:ext cx="30179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BLOCK(#5:38): 65-102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03D53F6-5597-46EF-A66F-B9CE0CCEE35E}"/>
              </a:ext>
            </a:extLst>
          </p:cNvPr>
          <p:cNvSpPr/>
          <p:nvPr/>
        </p:nvSpPr>
        <p:spPr>
          <a:xfrm>
            <a:off x="1980746" y="1962619"/>
            <a:ext cx="1602223" cy="1149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CA5EA0-7514-4E57-8778-F14AD6DC9C90}"/>
              </a:ext>
            </a:extLst>
          </p:cNvPr>
          <p:cNvSpPr txBox="1"/>
          <p:nvPr/>
        </p:nvSpPr>
        <p:spPr>
          <a:xfrm>
            <a:off x="2404285" y="2342778"/>
            <a:ext cx="755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</a:p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(40)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C98F103-660D-44B7-990E-FC5B9CC832BF}"/>
              </a:ext>
            </a:extLst>
          </p:cNvPr>
          <p:cNvSpPr/>
          <p:nvPr/>
        </p:nvSpPr>
        <p:spPr>
          <a:xfrm>
            <a:off x="3648660" y="1962619"/>
            <a:ext cx="357848" cy="1149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DF5E67C-6BDF-45DA-B7B0-2EBC4D72189F}"/>
              </a:ext>
            </a:extLst>
          </p:cNvPr>
          <p:cNvSpPr/>
          <p:nvPr/>
        </p:nvSpPr>
        <p:spPr>
          <a:xfrm>
            <a:off x="1557205" y="1962618"/>
            <a:ext cx="357848" cy="1149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4EB950-AF40-42E9-BB96-72629C550532}"/>
              </a:ext>
            </a:extLst>
          </p:cNvPr>
          <p:cNvSpPr txBox="1"/>
          <p:nvPr/>
        </p:nvSpPr>
        <p:spPr>
          <a:xfrm>
            <a:off x="1537603" y="2388024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985E8A-C6F1-4DBE-8408-86C9206AA396}"/>
              </a:ext>
            </a:extLst>
          </p:cNvPr>
          <p:cNvSpPr txBox="1"/>
          <p:nvPr/>
        </p:nvSpPr>
        <p:spPr>
          <a:xfrm>
            <a:off x="3609010" y="2383234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41D879E-9619-497D-A4A6-4A239C162E82}"/>
              </a:ext>
            </a:extLst>
          </p:cNvPr>
          <p:cNvCxnSpPr/>
          <p:nvPr/>
        </p:nvCxnSpPr>
        <p:spPr>
          <a:xfrm flipV="1">
            <a:off x="1557205" y="1715589"/>
            <a:ext cx="0" cy="247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809671F-EC0D-479F-B0E9-731760D3CE2B}"/>
              </a:ext>
            </a:extLst>
          </p:cNvPr>
          <p:cNvCxnSpPr/>
          <p:nvPr/>
        </p:nvCxnSpPr>
        <p:spPr>
          <a:xfrm flipV="1">
            <a:off x="4006508" y="1716374"/>
            <a:ext cx="0" cy="247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1D531AA-CEEB-4C36-8290-ABCC50ED15E9}"/>
              </a:ext>
            </a:extLst>
          </p:cNvPr>
          <p:cNvCxnSpPr/>
          <p:nvPr/>
        </p:nvCxnSpPr>
        <p:spPr>
          <a:xfrm>
            <a:off x="1557205" y="1828877"/>
            <a:ext cx="244930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15001F6-FF2C-4D23-BF39-92BBE14E1281}"/>
              </a:ext>
            </a:extLst>
          </p:cNvPr>
          <p:cNvSpPr txBox="1"/>
          <p:nvPr/>
        </p:nvSpPr>
        <p:spPr>
          <a:xfrm>
            <a:off x="2590138" y="158086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1A0516-2D91-44B5-987D-0B878C0E2335}"/>
              </a:ext>
            </a:extLst>
          </p:cNvPr>
          <p:cNvSpPr txBox="1"/>
          <p:nvPr/>
        </p:nvSpPr>
        <p:spPr>
          <a:xfrm>
            <a:off x="562019" y="1108288"/>
            <a:ext cx="2427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fill the initial context vector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DDF4CA1-ABA2-4A16-9804-4EA51AFBA36C}"/>
              </a:ext>
            </a:extLst>
          </p:cNvPr>
          <p:cNvSpPr/>
          <p:nvPr/>
        </p:nvSpPr>
        <p:spPr>
          <a:xfrm>
            <a:off x="3648660" y="3197201"/>
            <a:ext cx="357848" cy="446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591D7B-4C33-4028-873B-E2672AA257A7}"/>
              </a:ext>
            </a:extLst>
          </p:cNvPr>
          <p:cNvSpPr/>
          <p:nvPr/>
        </p:nvSpPr>
        <p:spPr>
          <a:xfrm>
            <a:off x="3648660" y="3690799"/>
            <a:ext cx="357848" cy="446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119A9FB-58B7-48B4-A039-6DE11AB45541}"/>
              </a:ext>
            </a:extLst>
          </p:cNvPr>
          <p:cNvSpPr/>
          <p:nvPr/>
        </p:nvSpPr>
        <p:spPr>
          <a:xfrm>
            <a:off x="3649610" y="4175534"/>
            <a:ext cx="357848" cy="446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D8BB561-DD75-48B9-81C1-9F69221837FE}"/>
              </a:ext>
            </a:extLst>
          </p:cNvPr>
          <p:cNvSpPr/>
          <p:nvPr/>
        </p:nvSpPr>
        <p:spPr>
          <a:xfrm>
            <a:off x="3648660" y="4695530"/>
            <a:ext cx="357848" cy="446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0238647-C549-48F7-9AAC-157FE568E4AF}"/>
              </a:ext>
            </a:extLst>
          </p:cNvPr>
          <p:cNvSpPr/>
          <p:nvPr/>
        </p:nvSpPr>
        <p:spPr>
          <a:xfrm>
            <a:off x="3648660" y="5180265"/>
            <a:ext cx="357848" cy="446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A81CF33-64AC-4DD8-AD3B-3E0EE3034DE1}"/>
              </a:ext>
            </a:extLst>
          </p:cNvPr>
          <p:cNvSpPr/>
          <p:nvPr/>
        </p:nvSpPr>
        <p:spPr>
          <a:xfrm>
            <a:off x="1552320" y="3197201"/>
            <a:ext cx="357848" cy="446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3AEA7FD-AE2F-4384-89DF-D26E2AA4D35C}"/>
              </a:ext>
            </a:extLst>
          </p:cNvPr>
          <p:cNvSpPr/>
          <p:nvPr/>
        </p:nvSpPr>
        <p:spPr>
          <a:xfrm>
            <a:off x="1552320" y="3690799"/>
            <a:ext cx="357848" cy="446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73A7AF0-CE17-4FB8-A121-F381C6716AC8}"/>
              </a:ext>
            </a:extLst>
          </p:cNvPr>
          <p:cNvSpPr/>
          <p:nvPr/>
        </p:nvSpPr>
        <p:spPr>
          <a:xfrm>
            <a:off x="1553270" y="4175534"/>
            <a:ext cx="357848" cy="446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ACB6EEF-8044-4123-9D29-BD8E00FD8DBA}"/>
              </a:ext>
            </a:extLst>
          </p:cNvPr>
          <p:cNvSpPr/>
          <p:nvPr/>
        </p:nvSpPr>
        <p:spPr>
          <a:xfrm>
            <a:off x="1552320" y="4695530"/>
            <a:ext cx="357848" cy="446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38B90E4-9AC4-4132-BA8D-0400DC780A24}"/>
              </a:ext>
            </a:extLst>
          </p:cNvPr>
          <p:cNvSpPr/>
          <p:nvPr/>
        </p:nvSpPr>
        <p:spPr>
          <a:xfrm>
            <a:off x="1552320" y="5180265"/>
            <a:ext cx="357848" cy="446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164DF-12D9-4F29-A0AB-54E94A35F957}"/>
              </a:ext>
            </a:extLst>
          </p:cNvPr>
          <p:cNvSpPr txBox="1"/>
          <p:nvPr/>
        </p:nvSpPr>
        <p:spPr>
          <a:xfrm>
            <a:off x="1492662" y="3283291"/>
            <a:ext cx="52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C#1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4657CAC-0BBA-458C-8718-989762E413FB}"/>
              </a:ext>
            </a:extLst>
          </p:cNvPr>
          <p:cNvSpPr txBox="1"/>
          <p:nvPr/>
        </p:nvSpPr>
        <p:spPr>
          <a:xfrm>
            <a:off x="1484130" y="3766879"/>
            <a:ext cx="52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C#1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4E16E0-1631-4F7A-B93F-46633E94706D}"/>
              </a:ext>
            </a:extLst>
          </p:cNvPr>
          <p:cNvSpPr txBox="1"/>
          <p:nvPr/>
        </p:nvSpPr>
        <p:spPr>
          <a:xfrm>
            <a:off x="1492662" y="4237926"/>
            <a:ext cx="52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C#2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D32EC2-6245-40C1-9CD4-5505F6481CE9}"/>
              </a:ext>
            </a:extLst>
          </p:cNvPr>
          <p:cNvSpPr txBox="1"/>
          <p:nvPr/>
        </p:nvSpPr>
        <p:spPr>
          <a:xfrm>
            <a:off x="1492661" y="4746235"/>
            <a:ext cx="52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C#3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73F1E3-ECF9-4241-8D6D-AF3FC79434FB}"/>
              </a:ext>
            </a:extLst>
          </p:cNvPr>
          <p:cNvSpPr txBox="1"/>
          <p:nvPr/>
        </p:nvSpPr>
        <p:spPr>
          <a:xfrm>
            <a:off x="1490985" y="5248356"/>
            <a:ext cx="52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C#4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D33ADF-78C9-4AC8-B169-A32FCE125D15}"/>
              </a:ext>
            </a:extLst>
          </p:cNvPr>
          <p:cNvSpPr txBox="1"/>
          <p:nvPr/>
        </p:nvSpPr>
        <p:spPr>
          <a:xfrm>
            <a:off x="3594867" y="3264190"/>
            <a:ext cx="52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C#1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68368A-096E-4904-9440-BC96378A6A49}"/>
              </a:ext>
            </a:extLst>
          </p:cNvPr>
          <p:cNvSpPr txBox="1"/>
          <p:nvPr/>
        </p:nvSpPr>
        <p:spPr>
          <a:xfrm>
            <a:off x="3586335" y="3747778"/>
            <a:ext cx="52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C#2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E269E1-C335-49DD-B02F-3493CEFD287D}"/>
              </a:ext>
            </a:extLst>
          </p:cNvPr>
          <p:cNvSpPr txBox="1"/>
          <p:nvPr/>
        </p:nvSpPr>
        <p:spPr>
          <a:xfrm>
            <a:off x="3594867" y="4218825"/>
            <a:ext cx="52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C#3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F58251C-DC46-423D-8EC5-3FDB80ECF8A5}"/>
              </a:ext>
            </a:extLst>
          </p:cNvPr>
          <p:cNvSpPr txBox="1"/>
          <p:nvPr/>
        </p:nvSpPr>
        <p:spPr>
          <a:xfrm>
            <a:off x="3594866" y="4727134"/>
            <a:ext cx="52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C#4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C8DBFC4-B649-49EC-8205-13C7A3855DA0}"/>
              </a:ext>
            </a:extLst>
          </p:cNvPr>
          <p:cNvSpPr txBox="1"/>
          <p:nvPr/>
        </p:nvSpPr>
        <p:spPr>
          <a:xfrm>
            <a:off x="3593190" y="5229255"/>
            <a:ext cx="524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C#5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092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33" y="49117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Set up masks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453629" y="1484784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453629" y="332656"/>
            <a:ext cx="11264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53629" y="6414903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09A4FA-33EA-4ABB-9EBC-8C2D1D8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83908-081F-AF04-1EFA-43DA30B686D3}"/>
              </a:ext>
            </a:extLst>
          </p:cNvPr>
          <p:cNvSpPr txBox="1"/>
          <p:nvPr/>
        </p:nvSpPr>
        <p:spPr>
          <a:xfrm>
            <a:off x="520533" y="6453335"/>
            <a:ext cx="5192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Emiru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Tsunoo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al., “Transformer ASR with Contextual Block Processing”, ASRU, 2019</a:t>
            </a:r>
            <a:endParaRPr kumimoji="1" lang="ko-Kore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D04718E-CA37-40E2-BA6C-BDF37A69AE79}"/>
              </a:ext>
            </a:extLst>
          </p:cNvPr>
          <p:cNvSpPr/>
          <p:nvPr/>
        </p:nvSpPr>
        <p:spPr>
          <a:xfrm>
            <a:off x="5557293" y="1767006"/>
            <a:ext cx="6160736" cy="13234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#espnet2/asr/encoder/contextual_block_transformer.py #L292-298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set up masks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mask_online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xs_pad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new_zeros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xs_pad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block_num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mask_online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narrow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narrow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).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fill_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0AA197F-EF50-4059-B02B-674D745E5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18244"/>
              </p:ext>
            </p:extLst>
          </p:nvPr>
        </p:nvGraphicFramePr>
        <p:xfrm>
          <a:off x="1215128" y="2044250"/>
          <a:ext cx="3657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12502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25971756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387163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9012011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6343066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8995743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24356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3956508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1888248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72050232"/>
                    </a:ext>
                  </a:extLst>
                </a:gridCol>
              </a:tblGrid>
              <a:tr h="32005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810489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255679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23065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22438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994265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1622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75154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902513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732328"/>
                  </a:ext>
                </a:extLst>
              </a:tr>
              <a:tr h="3200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5820"/>
                  </a:ext>
                </a:extLst>
              </a:tr>
            </a:tbl>
          </a:graphicData>
        </a:graphic>
      </p:graphicFrame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71C80E2-B3A4-409F-A4BC-8B7284C0A4EA}"/>
              </a:ext>
            </a:extLst>
          </p:cNvPr>
          <p:cNvCxnSpPr/>
          <p:nvPr/>
        </p:nvCxnSpPr>
        <p:spPr>
          <a:xfrm flipV="1">
            <a:off x="1215128" y="1739789"/>
            <a:ext cx="0" cy="300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3698457-0068-4F52-A0FC-550A215B3124}"/>
              </a:ext>
            </a:extLst>
          </p:cNvPr>
          <p:cNvCxnSpPr>
            <a:cxnSpLocks/>
          </p:cNvCxnSpPr>
          <p:nvPr/>
        </p:nvCxnSpPr>
        <p:spPr>
          <a:xfrm flipV="1">
            <a:off x="4872728" y="1739789"/>
            <a:ext cx="0" cy="363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54E51F8-66F4-489B-9675-523605575582}"/>
              </a:ext>
            </a:extLst>
          </p:cNvPr>
          <p:cNvCxnSpPr/>
          <p:nvPr/>
        </p:nvCxnSpPr>
        <p:spPr>
          <a:xfrm flipH="1">
            <a:off x="995321" y="2040309"/>
            <a:ext cx="219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132E1C1-FF79-46B2-A6A4-1B00420CA901}"/>
              </a:ext>
            </a:extLst>
          </p:cNvPr>
          <p:cNvCxnSpPr>
            <a:cxnSpLocks/>
          </p:cNvCxnSpPr>
          <p:nvPr/>
        </p:nvCxnSpPr>
        <p:spPr>
          <a:xfrm flipH="1">
            <a:off x="995321" y="5701850"/>
            <a:ext cx="219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271260-8563-46ED-ACFB-65F393E4B7B4}"/>
              </a:ext>
            </a:extLst>
          </p:cNvPr>
          <p:cNvCxnSpPr/>
          <p:nvPr/>
        </p:nvCxnSpPr>
        <p:spPr>
          <a:xfrm>
            <a:off x="1215128" y="1890049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A820E16-B790-4C58-ADC4-8593DDC805FC}"/>
              </a:ext>
            </a:extLst>
          </p:cNvPr>
          <p:cNvCxnSpPr>
            <a:cxnSpLocks/>
          </p:cNvCxnSpPr>
          <p:nvPr/>
        </p:nvCxnSpPr>
        <p:spPr>
          <a:xfrm flipV="1">
            <a:off x="1105224" y="2073073"/>
            <a:ext cx="0" cy="36287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A6A6527-3F20-4100-9AC3-CDF5D08B8A19}"/>
              </a:ext>
            </a:extLst>
          </p:cNvPr>
          <p:cNvSpPr txBox="1"/>
          <p:nvPr/>
        </p:nvSpPr>
        <p:spPr>
          <a:xfrm>
            <a:off x="2852209" y="161396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70D96B-DED8-4CB9-AFB0-453F45E5C144}"/>
              </a:ext>
            </a:extLst>
          </p:cNvPr>
          <p:cNvSpPr txBox="1"/>
          <p:nvPr/>
        </p:nvSpPr>
        <p:spPr>
          <a:xfrm rot="16200000">
            <a:off x="782061" y="377652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8A31C1-7E40-4149-8D93-8C50CF5BEC9C}"/>
                  </a:ext>
                </a:extLst>
              </p:cNvPr>
              <p:cNvSpPr txBox="1"/>
              <p:nvPr/>
            </p:nvSpPr>
            <p:spPr>
              <a:xfrm rot="16200000">
                <a:off x="429302" y="3822695"/>
                <a:ext cx="5657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𝑄𝑢𝑒𝑟𝑦</m:t>
                      </m:r>
                    </m:oMath>
                  </m:oMathPara>
                </a14:m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8A31C1-7E40-4149-8D93-8C50CF5B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29302" y="3822695"/>
                <a:ext cx="565732" cy="215444"/>
              </a:xfrm>
              <a:prstGeom prst="rect">
                <a:avLst/>
              </a:prstGeom>
              <a:blipFill>
                <a:blip r:embed="rId3"/>
                <a:stretch>
                  <a:fillRect t="-6452" r="-37143" b="-8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00BE91F-C14B-4708-AC6E-C6590883F34A}"/>
                  </a:ext>
                </a:extLst>
              </p:cNvPr>
              <p:cNvSpPr txBox="1"/>
              <p:nvPr/>
            </p:nvSpPr>
            <p:spPr>
              <a:xfrm>
                <a:off x="2852209" y="1419657"/>
                <a:ext cx="38138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𝐾𝑒𝑦</m:t>
                      </m:r>
                    </m:oMath>
                  </m:oMathPara>
                </a14:m>
                <a:endPara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00BE91F-C14B-4708-AC6E-C6590883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209" y="1419657"/>
                <a:ext cx="381386" cy="215444"/>
              </a:xfrm>
              <a:prstGeom prst="rect">
                <a:avLst/>
              </a:prstGeom>
              <a:blipFill>
                <a:blip r:embed="rId4"/>
                <a:stretch>
                  <a:fillRect l="-12903" r="-11290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46C3309C-A1BA-43BE-80DC-1F23E6468C79}"/>
              </a:ext>
            </a:extLst>
          </p:cNvPr>
          <p:cNvSpPr txBox="1"/>
          <p:nvPr/>
        </p:nvSpPr>
        <p:spPr>
          <a:xfrm>
            <a:off x="1127669" y="5673422"/>
            <a:ext cx="463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prev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ctx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7F2819-2411-4C28-A639-DA8075621CCA}"/>
              </a:ext>
            </a:extLst>
          </p:cNvPr>
          <p:cNvSpPr txBox="1"/>
          <p:nvPr/>
        </p:nvSpPr>
        <p:spPr>
          <a:xfrm>
            <a:off x="4415315" y="5671087"/>
            <a:ext cx="6353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current</a:t>
            </a:r>
          </a:p>
          <a:p>
            <a:pPr algn="ctr"/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ctx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F86EB46-0843-421D-9809-4927F5AECD1D}"/>
              </a:ext>
            </a:extLst>
          </p:cNvPr>
          <p:cNvCxnSpPr>
            <a:stCxn id="75" idx="3"/>
            <a:endCxn id="76" idx="1"/>
          </p:cNvCxnSpPr>
          <p:nvPr/>
        </p:nvCxnSpPr>
        <p:spPr>
          <a:xfrm flipV="1">
            <a:off x="1591257" y="5878836"/>
            <a:ext cx="2824058" cy="1003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B2FCD4A-7D8E-42F6-BA8F-008A74926E66}"/>
              </a:ext>
            </a:extLst>
          </p:cNvPr>
          <p:cNvSpPr txBox="1"/>
          <p:nvPr/>
        </p:nvSpPr>
        <p:spPr>
          <a:xfrm>
            <a:off x="2778246" y="5749011"/>
            <a:ext cx="52931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63DB0DA-3E37-43B4-B048-C622E3C87AE4}"/>
              </a:ext>
            </a:extLst>
          </p:cNvPr>
          <p:cNvSpPr txBox="1"/>
          <p:nvPr/>
        </p:nvSpPr>
        <p:spPr>
          <a:xfrm rot="16200000">
            <a:off x="4818892" y="2002924"/>
            <a:ext cx="4635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prev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ctx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E56A4A-C505-46E3-9AA0-A4FC08044F54}"/>
              </a:ext>
            </a:extLst>
          </p:cNvPr>
          <p:cNvSpPr txBox="1"/>
          <p:nvPr/>
        </p:nvSpPr>
        <p:spPr>
          <a:xfrm rot="16200000">
            <a:off x="4737894" y="5308764"/>
            <a:ext cx="6353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current</a:t>
            </a:r>
          </a:p>
          <a:p>
            <a:pPr algn="ctr"/>
            <a:r>
              <a:rPr lang="en-US" altLang="ko-KR" sz="10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ctx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A9CD0ECF-2B6C-487C-BE2D-12E84DC52C6F}"/>
              </a:ext>
            </a:extLst>
          </p:cNvPr>
          <p:cNvCxnSpPr>
            <a:cxnSpLocks/>
            <a:stCxn id="87" idx="3"/>
            <a:endCxn id="86" idx="1"/>
          </p:cNvCxnSpPr>
          <p:nvPr/>
        </p:nvCxnSpPr>
        <p:spPr>
          <a:xfrm flipH="1" flipV="1">
            <a:off x="5050687" y="2450162"/>
            <a:ext cx="4893" cy="27486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C42AF19-921E-45E8-AB41-F81AF4680597}"/>
              </a:ext>
            </a:extLst>
          </p:cNvPr>
          <p:cNvSpPr txBox="1"/>
          <p:nvPr/>
        </p:nvSpPr>
        <p:spPr>
          <a:xfrm rot="16200000">
            <a:off x="4803372" y="3646746"/>
            <a:ext cx="52931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  <a:endParaRPr lang="ko-KR" altLang="en-US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4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33" y="49117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forward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453629" y="1484784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453629" y="332656"/>
            <a:ext cx="11264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53629" y="6414903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09A4FA-33EA-4ABB-9EBC-8C2D1D8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83908-081F-AF04-1EFA-43DA30B686D3}"/>
              </a:ext>
            </a:extLst>
          </p:cNvPr>
          <p:cNvSpPr txBox="1"/>
          <p:nvPr/>
        </p:nvSpPr>
        <p:spPr>
          <a:xfrm>
            <a:off x="520533" y="6453335"/>
            <a:ext cx="5192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Emiru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Tsunoo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al., “Transformer ASR with Contextual Block Processing”, ASRU, 2019</a:t>
            </a:r>
            <a:endParaRPr kumimoji="1" lang="ko-Kore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470971D-E2FB-4493-A967-70D634EA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33" y="1643301"/>
            <a:ext cx="4828302" cy="45348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92B12A-3CD5-4AE2-BFD0-FD7980D7D32B}"/>
              </a:ext>
            </a:extLst>
          </p:cNvPr>
          <p:cNvSpPr/>
          <p:nvPr/>
        </p:nvSpPr>
        <p:spPr>
          <a:xfrm>
            <a:off x="5351534" y="1587792"/>
            <a:ext cx="6366496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#espnet2/asr/encoder/contextual_block_transformer_encoder.py 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  #L331-334</a:t>
            </a:r>
          </a:p>
          <a:p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       # forward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ys_chunk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mask_online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_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encoders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xs_chunk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mask_online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xs_chunk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)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72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33" y="49117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Copy Output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453629" y="1484784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453629" y="332656"/>
            <a:ext cx="11264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53629" y="6414903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09A4FA-33EA-4ABB-9EBC-8C2D1D8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83908-081F-AF04-1EFA-43DA30B686D3}"/>
              </a:ext>
            </a:extLst>
          </p:cNvPr>
          <p:cNvSpPr txBox="1"/>
          <p:nvPr/>
        </p:nvSpPr>
        <p:spPr>
          <a:xfrm>
            <a:off x="520533" y="6453335"/>
            <a:ext cx="5192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Emiru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Tsunoo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al., “Transformer ASR with Contextual Block Processing”, ASRU, 2019</a:t>
            </a:r>
            <a:endParaRPr kumimoji="1" lang="ko-Kore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5B164B-764C-42F6-B492-92C87E4B6D92}"/>
              </a:ext>
            </a:extLst>
          </p:cNvPr>
          <p:cNvSpPr/>
          <p:nvPr/>
        </p:nvSpPr>
        <p:spPr>
          <a:xfrm>
            <a:off x="611861" y="2635566"/>
            <a:ext cx="477400" cy="512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261638-354D-43D4-AC8B-F74BA502466C}"/>
              </a:ext>
            </a:extLst>
          </p:cNvPr>
          <p:cNvSpPr/>
          <p:nvPr/>
        </p:nvSpPr>
        <p:spPr>
          <a:xfrm>
            <a:off x="611861" y="1816226"/>
            <a:ext cx="477400" cy="5127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F83386-240F-4D53-B943-E526224E4A01}"/>
              </a:ext>
            </a:extLst>
          </p:cNvPr>
          <p:cNvSpPr/>
          <p:nvPr/>
        </p:nvSpPr>
        <p:spPr>
          <a:xfrm>
            <a:off x="1603355" y="2747811"/>
            <a:ext cx="747294" cy="290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26EFA5-7051-437C-9DF9-D5DE98F864D6}"/>
              </a:ext>
            </a:extLst>
          </p:cNvPr>
          <p:cNvSpPr txBox="1"/>
          <p:nvPr/>
        </p:nvSpPr>
        <p:spPr>
          <a:xfrm>
            <a:off x="1692693" y="2785085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Encoder</a:t>
            </a:r>
            <a:endParaRPr kumimoji="1" lang="ko-Kore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005AA0-71E4-4234-9790-E8C9FC69A012}"/>
              </a:ext>
            </a:extLst>
          </p:cNvPr>
          <p:cNvSpPr/>
          <p:nvPr/>
        </p:nvSpPr>
        <p:spPr>
          <a:xfrm>
            <a:off x="1603355" y="1919054"/>
            <a:ext cx="747294" cy="290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A1B0DF-EA04-4596-A55E-3EFA2B9E3B07}"/>
              </a:ext>
            </a:extLst>
          </p:cNvPr>
          <p:cNvSpPr txBox="1"/>
          <p:nvPr/>
        </p:nvSpPr>
        <p:spPr>
          <a:xfrm>
            <a:off x="1692693" y="1956327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Encoder</a:t>
            </a:r>
            <a:endParaRPr kumimoji="1" lang="ko-Kore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6473CA8-C2B7-41C9-8545-CBECB9214C1C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1089261" y="2891958"/>
            <a:ext cx="514094" cy="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D4BCD6-603F-4AE5-B0BB-8F0FE1843E07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1089261" y="2064268"/>
            <a:ext cx="514094" cy="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A7DA92-5248-4BF2-9D0D-C06A9C936954}"/>
              </a:ext>
            </a:extLst>
          </p:cNvPr>
          <p:cNvSpPr/>
          <p:nvPr/>
        </p:nvSpPr>
        <p:spPr>
          <a:xfrm>
            <a:off x="2714829" y="2536487"/>
            <a:ext cx="477400" cy="1662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3708D53-3C4D-47DD-8A80-8E4458772B01}"/>
              </a:ext>
            </a:extLst>
          </p:cNvPr>
          <p:cNvSpPr/>
          <p:nvPr/>
        </p:nvSpPr>
        <p:spPr>
          <a:xfrm>
            <a:off x="2714829" y="2725645"/>
            <a:ext cx="477400" cy="16625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F8AEA6F-41D4-41B3-B09B-5FEE38F2C74D}"/>
              </a:ext>
            </a:extLst>
          </p:cNvPr>
          <p:cNvSpPr/>
          <p:nvPr/>
        </p:nvSpPr>
        <p:spPr>
          <a:xfrm>
            <a:off x="2714829" y="2922868"/>
            <a:ext cx="477400" cy="1662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98DA39-83F3-43D9-9689-27D78EFA6065}"/>
              </a:ext>
            </a:extLst>
          </p:cNvPr>
          <p:cNvSpPr/>
          <p:nvPr/>
        </p:nvSpPr>
        <p:spPr>
          <a:xfrm>
            <a:off x="2714829" y="1709404"/>
            <a:ext cx="477400" cy="166253"/>
          </a:xfrm>
          <a:prstGeom prst="rect">
            <a:avLst/>
          </a:prstGeom>
          <a:solidFill>
            <a:srgbClr val="9537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52379F-6D96-44B9-9A61-33AA97A8082D}"/>
              </a:ext>
            </a:extLst>
          </p:cNvPr>
          <p:cNvSpPr/>
          <p:nvPr/>
        </p:nvSpPr>
        <p:spPr>
          <a:xfrm>
            <a:off x="2714829" y="1898562"/>
            <a:ext cx="477400" cy="1662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247FC3-AED8-4D34-98A8-C447207ADB93}"/>
              </a:ext>
            </a:extLst>
          </p:cNvPr>
          <p:cNvSpPr/>
          <p:nvPr/>
        </p:nvSpPr>
        <p:spPr>
          <a:xfrm>
            <a:off x="2714829" y="2087693"/>
            <a:ext cx="477400" cy="166253"/>
          </a:xfrm>
          <a:prstGeom prst="rect">
            <a:avLst/>
          </a:prstGeom>
          <a:solidFill>
            <a:srgbClr val="E6B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9FAA5FA-CBD4-4717-B0AA-99AB3EA873DD}"/>
              </a:ext>
            </a:extLst>
          </p:cNvPr>
          <p:cNvCxnSpPr>
            <a:stCxn id="14" idx="3"/>
          </p:cNvCxnSpPr>
          <p:nvPr/>
        </p:nvCxnSpPr>
        <p:spPr>
          <a:xfrm flipV="1">
            <a:off x="2350649" y="2891898"/>
            <a:ext cx="282980" cy="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0C6A9C4-5C74-4FAC-B90E-DE89D69B7095}"/>
              </a:ext>
            </a:extLst>
          </p:cNvPr>
          <p:cNvCxnSpPr>
            <a:stCxn id="16" idx="3"/>
          </p:cNvCxnSpPr>
          <p:nvPr/>
        </p:nvCxnSpPr>
        <p:spPr>
          <a:xfrm>
            <a:off x="2350649" y="2064268"/>
            <a:ext cx="27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AF0A8C-B9E9-4D2A-91E7-8A7532AAE927}"/>
              </a:ext>
            </a:extLst>
          </p:cNvPr>
          <p:cNvSpPr/>
          <p:nvPr/>
        </p:nvSpPr>
        <p:spPr>
          <a:xfrm>
            <a:off x="3802984" y="1727231"/>
            <a:ext cx="477400" cy="1662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EF9248-D887-4518-A366-C427F25A6C0A}"/>
              </a:ext>
            </a:extLst>
          </p:cNvPr>
          <p:cNvSpPr/>
          <p:nvPr/>
        </p:nvSpPr>
        <p:spPr>
          <a:xfrm>
            <a:off x="3802984" y="1925069"/>
            <a:ext cx="477400" cy="1662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26F5E2F-0EC0-42A5-B92B-CB739292AA4C}"/>
              </a:ext>
            </a:extLst>
          </p:cNvPr>
          <p:cNvSpPr/>
          <p:nvPr/>
        </p:nvSpPr>
        <p:spPr>
          <a:xfrm>
            <a:off x="3802984" y="2725645"/>
            <a:ext cx="477400" cy="16625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377489D-12A5-485B-9045-747B4F2ECE75}"/>
              </a:ext>
            </a:extLst>
          </p:cNvPr>
          <p:cNvCxnSpPr>
            <a:cxnSpLocks/>
          </p:cNvCxnSpPr>
          <p:nvPr/>
        </p:nvCxnSpPr>
        <p:spPr>
          <a:xfrm>
            <a:off x="3330269" y="3550365"/>
            <a:ext cx="3569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B6C7361-F1CC-449A-BA19-06FCBD167FEF}"/>
              </a:ext>
            </a:extLst>
          </p:cNvPr>
          <p:cNvSpPr txBox="1"/>
          <p:nvPr/>
        </p:nvSpPr>
        <p:spPr>
          <a:xfrm>
            <a:off x="3283499" y="3352132"/>
            <a:ext cx="4892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9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</a:t>
            </a:r>
            <a:endParaRPr kumimoji="1" lang="ko-Kore-KR" altLang="en-US" sz="9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모서리가 둥근 직사각형 83">
            <a:extLst>
              <a:ext uri="{FF2B5EF4-FFF2-40B4-BE49-F238E27FC236}">
                <a16:creationId xmlns:a16="http://schemas.microsoft.com/office/drawing/2014/main" id="{5B8467B3-63DA-4DD1-99D5-5F7B29883D88}"/>
              </a:ext>
            </a:extLst>
          </p:cNvPr>
          <p:cNvSpPr/>
          <p:nvPr/>
        </p:nvSpPr>
        <p:spPr>
          <a:xfrm>
            <a:off x="2503733" y="1523217"/>
            <a:ext cx="1865968" cy="450080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05288F-0558-4FF0-9278-42B1CFE4D8FA}"/>
              </a:ext>
            </a:extLst>
          </p:cNvPr>
          <p:cNvSpPr/>
          <p:nvPr/>
        </p:nvSpPr>
        <p:spPr>
          <a:xfrm>
            <a:off x="4722443" y="1822987"/>
            <a:ext cx="7358966" cy="39703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#espnet2/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asr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/encoder/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contextual_block_transformer_</a:t>
            </a:r>
            <a:r>
              <a:rPr lang="en-US" altLang="ko-KR" sz="1200" err="1">
                <a:solidFill>
                  <a:srgbClr val="CCCCCC"/>
                </a:solidFill>
                <a:latin typeface="Consolas" panose="020B0609020204030204" pitchFamily="49" charset="0"/>
              </a:rPr>
              <a:t>encoder</a:t>
            </a:r>
            <a:r>
              <a:rPr lang="en-US" altLang="ko-KR" sz="1200">
                <a:solidFill>
                  <a:srgbClr val="CCCCCC"/>
                </a:solidFill>
                <a:latin typeface="Consolas" panose="020B0609020204030204" pitchFamily="49" charset="0"/>
              </a:rPr>
              <a:t>.py #L336-355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# copy output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# first step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offset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block_size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look_ahead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hop_size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left_idx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block_idx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block_size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look_ahead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ys_pad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[:,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left_idx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ys_chunk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[:,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block_idx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left_idx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hop_size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block_idx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# following steps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left_idx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block_size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total_frame_num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block_idx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block_num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ys_pad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[:,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hop_size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ys_chunk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:,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block_idx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offset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offset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hop_size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]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hop_size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left_idx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hop_size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block_idx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altLang="ko-KR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ys_pad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[:,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200" dirty="0" err="1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total_frame_num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ys_chunk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:,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block_idx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offset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last_size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, :</a:t>
            </a:r>
          </a:p>
          <a:p>
            <a:r>
              <a:rPr lang="en-US" altLang="ko-KR" sz="12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]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CE6DAC3-C090-4D9B-AD2E-4841589E4766}"/>
              </a:ext>
            </a:extLst>
          </p:cNvPr>
          <p:cNvSpPr/>
          <p:nvPr/>
        </p:nvSpPr>
        <p:spPr>
          <a:xfrm>
            <a:off x="601544" y="3492514"/>
            <a:ext cx="477400" cy="512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B7E437F-B9C1-4367-A7DC-3FA7C907CFFA}"/>
              </a:ext>
            </a:extLst>
          </p:cNvPr>
          <p:cNvSpPr/>
          <p:nvPr/>
        </p:nvSpPr>
        <p:spPr>
          <a:xfrm>
            <a:off x="1593038" y="3604759"/>
            <a:ext cx="747294" cy="290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274560-6AE1-49A9-8136-8040874E9B6F}"/>
              </a:ext>
            </a:extLst>
          </p:cNvPr>
          <p:cNvSpPr txBox="1"/>
          <p:nvPr/>
        </p:nvSpPr>
        <p:spPr>
          <a:xfrm>
            <a:off x="1682376" y="3642033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Encoder</a:t>
            </a:r>
            <a:endParaRPr kumimoji="1" lang="ko-Kore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BFCFC3-D995-4A8C-8760-C6AC1F40ABC6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1078944" y="3748906"/>
            <a:ext cx="514094" cy="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94A7FAE-A398-4A30-86E6-9E7035CE140A}"/>
              </a:ext>
            </a:extLst>
          </p:cNvPr>
          <p:cNvSpPr/>
          <p:nvPr/>
        </p:nvSpPr>
        <p:spPr>
          <a:xfrm>
            <a:off x="2704512" y="3393435"/>
            <a:ext cx="477400" cy="1662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D32865C-7D76-4B9B-A944-F4DB2A2C5D35}"/>
              </a:ext>
            </a:extLst>
          </p:cNvPr>
          <p:cNvSpPr/>
          <p:nvPr/>
        </p:nvSpPr>
        <p:spPr>
          <a:xfrm>
            <a:off x="2704512" y="3582593"/>
            <a:ext cx="477400" cy="16625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E7D355-1B72-4B4B-98F9-72F38112D558}"/>
              </a:ext>
            </a:extLst>
          </p:cNvPr>
          <p:cNvSpPr/>
          <p:nvPr/>
        </p:nvSpPr>
        <p:spPr>
          <a:xfrm>
            <a:off x="2704512" y="3771724"/>
            <a:ext cx="477400" cy="1662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4AF20A5-B913-449E-89C5-B8A576FA4D51}"/>
              </a:ext>
            </a:extLst>
          </p:cNvPr>
          <p:cNvCxnSpPr>
            <a:stCxn id="46" idx="3"/>
          </p:cNvCxnSpPr>
          <p:nvPr/>
        </p:nvCxnSpPr>
        <p:spPr>
          <a:xfrm flipV="1">
            <a:off x="2340332" y="3748846"/>
            <a:ext cx="282980" cy="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21AF114-905D-43D8-B136-706A21BA5819}"/>
              </a:ext>
            </a:extLst>
          </p:cNvPr>
          <p:cNvSpPr/>
          <p:nvPr/>
        </p:nvSpPr>
        <p:spPr>
          <a:xfrm>
            <a:off x="3792667" y="3582593"/>
            <a:ext cx="477400" cy="16625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ADE2A41-2957-4B0B-A060-BDFDF7002B09}"/>
              </a:ext>
            </a:extLst>
          </p:cNvPr>
          <p:cNvSpPr/>
          <p:nvPr/>
        </p:nvSpPr>
        <p:spPr>
          <a:xfrm>
            <a:off x="608697" y="4365726"/>
            <a:ext cx="477400" cy="5127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675D212-62EF-4F5C-8341-E0D13A9FBFDF}"/>
              </a:ext>
            </a:extLst>
          </p:cNvPr>
          <p:cNvSpPr/>
          <p:nvPr/>
        </p:nvSpPr>
        <p:spPr>
          <a:xfrm>
            <a:off x="1600191" y="4477971"/>
            <a:ext cx="747294" cy="290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C3F8582-3441-480D-91F7-88772E16A19D}"/>
              </a:ext>
            </a:extLst>
          </p:cNvPr>
          <p:cNvSpPr txBox="1"/>
          <p:nvPr/>
        </p:nvSpPr>
        <p:spPr>
          <a:xfrm>
            <a:off x="1689529" y="4515245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Encoder</a:t>
            </a:r>
            <a:endParaRPr kumimoji="1" lang="ko-Kore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B19B697-CE73-49F4-B724-88370B51419F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1086097" y="4622118"/>
            <a:ext cx="514094" cy="1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CC99B02-4C9D-429A-9777-71B09A0C19E5}"/>
              </a:ext>
            </a:extLst>
          </p:cNvPr>
          <p:cNvSpPr/>
          <p:nvPr/>
        </p:nvSpPr>
        <p:spPr>
          <a:xfrm>
            <a:off x="2711665" y="4266647"/>
            <a:ext cx="477400" cy="1662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7BF5935-C4AE-4341-B8AF-1829BEF071A0}"/>
              </a:ext>
            </a:extLst>
          </p:cNvPr>
          <p:cNvSpPr/>
          <p:nvPr/>
        </p:nvSpPr>
        <p:spPr>
          <a:xfrm>
            <a:off x="2711665" y="4455805"/>
            <a:ext cx="477400" cy="16625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C9C5107-3A9E-4CCD-935E-E882DEB2742F}"/>
              </a:ext>
            </a:extLst>
          </p:cNvPr>
          <p:cNvSpPr/>
          <p:nvPr/>
        </p:nvSpPr>
        <p:spPr>
          <a:xfrm>
            <a:off x="2711665" y="4653028"/>
            <a:ext cx="477400" cy="1662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DC0D8B7-A123-43FF-8FC2-FC8229103157}"/>
              </a:ext>
            </a:extLst>
          </p:cNvPr>
          <p:cNvCxnSpPr>
            <a:stCxn id="68" idx="3"/>
          </p:cNvCxnSpPr>
          <p:nvPr/>
        </p:nvCxnSpPr>
        <p:spPr>
          <a:xfrm flipV="1">
            <a:off x="2347485" y="4622058"/>
            <a:ext cx="282980" cy="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6D0B202-6855-4C5A-9BB2-AB95869B5BF4}"/>
              </a:ext>
            </a:extLst>
          </p:cNvPr>
          <p:cNvSpPr/>
          <p:nvPr/>
        </p:nvSpPr>
        <p:spPr>
          <a:xfrm>
            <a:off x="3799820" y="4455805"/>
            <a:ext cx="477400" cy="16625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DC7CCBC-8538-4F3B-81D6-9EBDEDC47C28}"/>
              </a:ext>
            </a:extLst>
          </p:cNvPr>
          <p:cNvSpPr/>
          <p:nvPr/>
        </p:nvSpPr>
        <p:spPr>
          <a:xfrm>
            <a:off x="608697" y="5221546"/>
            <a:ext cx="477400" cy="5127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1134EDF-F952-4645-BC4B-5B0DCDC814BD}"/>
              </a:ext>
            </a:extLst>
          </p:cNvPr>
          <p:cNvSpPr/>
          <p:nvPr/>
        </p:nvSpPr>
        <p:spPr>
          <a:xfrm>
            <a:off x="1600191" y="5324374"/>
            <a:ext cx="747294" cy="2904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28E48E-9662-49ED-A4BC-C0D2677E5DFC}"/>
              </a:ext>
            </a:extLst>
          </p:cNvPr>
          <p:cNvSpPr txBox="1"/>
          <p:nvPr/>
        </p:nvSpPr>
        <p:spPr>
          <a:xfrm>
            <a:off x="1689529" y="5361647"/>
            <a:ext cx="6751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Encoder</a:t>
            </a:r>
            <a:endParaRPr kumimoji="1" lang="ko-Kore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6257EBA-27CF-45C2-96C0-1AC5FC250213}"/>
              </a:ext>
            </a:extLst>
          </p:cNvPr>
          <p:cNvCxnSpPr>
            <a:stCxn id="78" idx="3"/>
            <a:endCxn id="79" idx="1"/>
          </p:cNvCxnSpPr>
          <p:nvPr/>
        </p:nvCxnSpPr>
        <p:spPr>
          <a:xfrm flipV="1">
            <a:off x="1086097" y="5469588"/>
            <a:ext cx="514094" cy="8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42ACC6C-29D6-445E-8052-2D047285232D}"/>
              </a:ext>
            </a:extLst>
          </p:cNvPr>
          <p:cNvSpPr/>
          <p:nvPr/>
        </p:nvSpPr>
        <p:spPr>
          <a:xfrm>
            <a:off x="2711665" y="5114724"/>
            <a:ext cx="477400" cy="1662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C0D03BF-FFDF-4B52-9E92-869BDB6B90E2}"/>
              </a:ext>
            </a:extLst>
          </p:cNvPr>
          <p:cNvSpPr/>
          <p:nvPr/>
        </p:nvSpPr>
        <p:spPr>
          <a:xfrm>
            <a:off x="2711665" y="5303882"/>
            <a:ext cx="477400" cy="1662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EBEEC1B-FA93-4C4C-8216-1FC71F77AB44}"/>
              </a:ext>
            </a:extLst>
          </p:cNvPr>
          <p:cNvSpPr/>
          <p:nvPr/>
        </p:nvSpPr>
        <p:spPr>
          <a:xfrm>
            <a:off x="2711665" y="5501720"/>
            <a:ext cx="477400" cy="1662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634A6D1-4324-4336-8E9C-1BC92034DABF}"/>
              </a:ext>
            </a:extLst>
          </p:cNvPr>
          <p:cNvCxnSpPr>
            <a:stCxn id="79" idx="3"/>
          </p:cNvCxnSpPr>
          <p:nvPr/>
        </p:nvCxnSpPr>
        <p:spPr>
          <a:xfrm>
            <a:off x="2347485" y="5469588"/>
            <a:ext cx="274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0C29454-6B20-47D1-B388-D2F4C39310C4}"/>
              </a:ext>
            </a:extLst>
          </p:cNvPr>
          <p:cNvSpPr/>
          <p:nvPr/>
        </p:nvSpPr>
        <p:spPr>
          <a:xfrm>
            <a:off x="3799820" y="5148735"/>
            <a:ext cx="477400" cy="1662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9B481FC-B2A6-4BBB-952A-F0E7652A7A53}"/>
              </a:ext>
            </a:extLst>
          </p:cNvPr>
          <p:cNvSpPr/>
          <p:nvPr/>
        </p:nvSpPr>
        <p:spPr>
          <a:xfrm>
            <a:off x="3799820" y="5346573"/>
            <a:ext cx="477400" cy="16625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57CBD-97F3-49F3-B4AC-88787C492D98}"/>
              </a:ext>
            </a:extLst>
          </p:cNvPr>
          <p:cNvSpPr txBox="1"/>
          <p:nvPr/>
        </p:nvSpPr>
        <p:spPr>
          <a:xfrm>
            <a:off x="650869" y="192739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25FBC1-1CB4-407B-9555-375727F5548E}"/>
              </a:ext>
            </a:extLst>
          </p:cNvPr>
          <p:cNvSpPr txBox="1"/>
          <p:nvPr/>
        </p:nvSpPr>
        <p:spPr>
          <a:xfrm>
            <a:off x="635686" y="272461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864C0D-DAC5-4ACA-BEDC-6BA4B7504787}"/>
              </a:ext>
            </a:extLst>
          </p:cNvPr>
          <p:cNvSpPr txBox="1"/>
          <p:nvPr/>
        </p:nvSpPr>
        <p:spPr>
          <a:xfrm>
            <a:off x="650869" y="3585292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FF2CF2-CB9E-4065-84EC-EA0D05BCA9A4}"/>
              </a:ext>
            </a:extLst>
          </p:cNvPr>
          <p:cNvSpPr txBox="1"/>
          <p:nvPr/>
        </p:nvSpPr>
        <p:spPr>
          <a:xfrm>
            <a:off x="650869" y="4449947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B72365-466F-4EA3-90E1-44319EE52303}"/>
              </a:ext>
            </a:extLst>
          </p:cNvPr>
          <p:cNvSpPr txBox="1"/>
          <p:nvPr/>
        </p:nvSpPr>
        <p:spPr>
          <a:xfrm>
            <a:off x="650921" y="533086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66CA2-6B16-4C5F-A4A4-66987BEDEED1}"/>
              </a:ext>
            </a:extLst>
          </p:cNvPr>
          <p:cNvSpPr txBox="1"/>
          <p:nvPr/>
        </p:nvSpPr>
        <p:spPr>
          <a:xfrm>
            <a:off x="2864743" y="1677137"/>
            <a:ext cx="1105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634FBF2-58D5-468D-9C75-DB2FC4EBA281}"/>
              </a:ext>
            </a:extLst>
          </p:cNvPr>
          <p:cNvSpPr txBox="1"/>
          <p:nvPr/>
        </p:nvSpPr>
        <p:spPr>
          <a:xfrm>
            <a:off x="2782243" y="1862444"/>
            <a:ext cx="386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89DB78-A4AC-4151-B9BC-63F82EA05306}"/>
              </a:ext>
            </a:extLst>
          </p:cNvPr>
          <p:cNvSpPr txBox="1"/>
          <p:nvPr/>
        </p:nvSpPr>
        <p:spPr>
          <a:xfrm>
            <a:off x="2797030" y="2696391"/>
            <a:ext cx="386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65FE625-3524-4319-8382-AE57C04C4C2F}"/>
              </a:ext>
            </a:extLst>
          </p:cNvPr>
          <p:cNvSpPr txBox="1"/>
          <p:nvPr/>
        </p:nvSpPr>
        <p:spPr>
          <a:xfrm>
            <a:off x="2779010" y="3538844"/>
            <a:ext cx="386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2DB153-27F2-41AA-9906-2DED6016B88D}"/>
              </a:ext>
            </a:extLst>
          </p:cNvPr>
          <p:cNvSpPr txBox="1"/>
          <p:nvPr/>
        </p:nvSpPr>
        <p:spPr>
          <a:xfrm>
            <a:off x="2787485" y="4409676"/>
            <a:ext cx="386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478D3BB-7D9E-4FA5-9D04-FF31D80A697D}"/>
              </a:ext>
            </a:extLst>
          </p:cNvPr>
          <p:cNvSpPr txBox="1"/>
          <p:nvPr/>
        </p:nvSpPr>
        <p:spPr>
          <a:xfrm>
            <a:off x="2779010" y="5258486"/>
            <a:ext cx="386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C24C24-B5C9-4EFA-8907-93841A4B81D6}"/>
              </a:ext>
            </a:extLst>
          </p:cNvPr>
          <p:cNvSpPr txBox="1"/>
          <p:nvPr/>
        </p:nvSpPr>
        <p:spPr>
          <a:xfrm>
            <a:off x="2779010" y="5469752"/>
            <a:ext cx="3861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endParaRPr lang="ko-KR" altLang="en-US" sz="10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896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33" y="49117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Appendix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453629" y="1484784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453629" y="332656"/>
            <a:ext cx="11264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53629" y="6414903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09A4FA-33EA-4ABB-9EBC-8C2D1D8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315B8-39F3-AD24-5955-308E48179EE7}"/>
              </a:ext>
            </a:extLst>
          </p:cNvPr>
          <p:cNvSpPr txBox="1"/>
          <p:nvPr/>
        </p:nvSpPr>
        <p:spPr>
          <a:xfrm>
            <a:off x="520533" y="1109814"/>
            <a:ext cx="6098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 err="1">
                <a:latin typeface="+mn-ea"/>
                <a:ea typeface="+mn-ea"/>
              </a:rPr>
              <a:t>train_asr_streaming_transformer.yaml</a:t>
            </a:r>
            <a:endParaRPr lang="ko-Kore-KR" altLang="en-US" sz="1200" dirty="0">
              <a:latin typeface="+mn-ea"/>
              <a:ea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47DE0FD-DA5C-B63A-D48E-63749AA7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30" y="1556954"/>
            <a:ext cx="4419600" cy="25944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5496A6-5904-CCDF-A6CC-27C79948F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30" y="4125356"/>
            <a:ext cx="3194326" cy="25944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1B5AC78-7003-5394-9F31-3222DEEDF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060" y="1386813"/>
            <a:ext cx="2192493" cy="35607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FAA0A9C-8D44-C729-4ED6-C8827F98E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1060" y="4856992"/>
            <a:ext cx="4762790" cy="18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4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33" y="49117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Appendix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453629" y="1484784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453629" y="332656"/>
            <a:ext cx="11264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53629" y="6414903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09A4FA-33EA-4ABB-9EBC-8C2D1D8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315B8-39F3-AD24-5955-308E48179EE7}"/>
              </a:ext>
            </a:extLst>
          </p:cNvPr>
          <p:cNvSpPr txBox="1"/>
          <p:nvPr/>
        </p:nvSpPr>
        <p:spPr>
          <a:xfrm>
            <a:off x="520533" y="1109814"/>
            <a:ext cx="6098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200" dirty="0" err="1">
                <a:latin typeface="+mn-ea"/>
                <a:ea typeface="+mn-ea"/>
              </a:rPr>
              <a:t>decode_asr_streaming</a:t>
            </a:r>
            <a:endParaRPr lang="ko-Kore-KR" altLang="en-US" sz="12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26AF21-DF8A-163F-D945-E7E9C7883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29126"/>
            <a:ext cx="7772400" cy="319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9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33" y="49117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참고 자료 및 실험 환경</a:t>
            </a: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453629" y="1484784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453629" y="332656"/>
            <a:ext cx="11264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53629" y="6414903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09A4FA-33EA-4ABB-9EBC-8C2D1D8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C2BBC-EE20-EFAA-524B-CD5DA110872A}"/>
              </a:ext>
            </a:extLst>
          </p:cNvPr>
          <p:cNvSpPr txBox="1"/>
          <p:nvPr/>
        </p:nvSpPr>
        <p:spPr>
          <a:xfrm>
            <a:off x="749133" y="2129612"/>
            <a:ext cx="9212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+mn-lt"/>
                <a:ea typeface="+mn-ea"/>
                <a:hlinkClick r:id="rId3"/>
              </a:rPr>
              <a:t>https://espnet.github.io/espnet/notebook/espnet2_streaming_asr_demo.html</a:t>
            </a:r>
            <a:endParaRPr lang="ko-Kore-KR" altLang="en-US" dirty="0">
              <a:latin typeface="+mn-lt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6B258-8A2D-9D27-9CFC-A98B0A321950}"/>
              </a:ext>
            </a:extLst>
          </p:cNvPr>
          <p:cNvSpPr txBox="1"/>
          <p:nvPr/>
        </p:nvSpPr>
        <p:spPr>
          <a:xfrm>
            <a:off x="453629" y="1680509"/>
            <a:ext cx="3389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kumimoji="1" lang="en-US" altLang="ko-Kore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ESPNet</a:t>
            </a:r>
            <a:r>
              <a:rPr kumimoji="1" lang="en-US" altLang="ko-Kore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Documentation</a:t>
            </a:r>
            <a:endParaRPr kumimoji="1" lang="ko-Kore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34E29-3DDA-B67F-0C3E-4D7B4AAA34E7}"/>
              </a:ext>
            </a:extLst>
          </p:cNvPr>
          <p:cNvSpPr txBox="1"/>
          <p:nvPr/>
        </p:nvSpPr>
        <p:spPr>
          <a:xfrm>
            <a:off x="453628" y="2743661"/>
            <a:ext cx="1222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altLang="ko-Kore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Paper</a:t>
            </a:r>
            <a:endParaRPr kumimoji="1" lang="ko-Kore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764B1-40F6-1D1D-2491-2E596ECE1BD1}"/>
              </a:ext>
            </a:extLst>
          </p:cNvPr>
          <p:cNvSpPr txBox="1"/>
          <p:nvPr/>
        </p:nvSpPr>
        <p:spPr>
          <a:xfrm>
            <a:off x="793338" y="3249458"/>
            <a:ext cx="8285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b="0" i="0" dirty="0">
                <a:solidFill>
                  <a:srgbClr val="404040"/>
                </a:solidFill>
                <a:effectLst/>
                <a:latin typeface="Lato" panose="020F0502020204030204" pitchFamily="34" charset="0"/>
                <a:hlinkClick r:id="rId4"/>
              </a:rPr>
              <a:t>Streaming Transformer ASR with </a:t>
            </a:r>
            <a:r>
              <a:rPr lang="en" altLang="ko-Kore-KR" b="0" i="0" dirty="0" err="1">
                <a:solidFill>
                  <a:srgbClr val="404040"/>
                </a:solidFill>
                <a:effectLst/>
                <a:latin typeface="Lato" panose="020F0502020204030204" pitchFamily="34" charset="0"/>
                <a:hlinkClick r:id="rId4"/>
              </a:rPr>
              <a:t>Blockwise</a:t>
            </a:r>
            <a:r>
              <a:rPr lang="en" altLang="ko-Kore-KR" b="0" i="0" dirty="0">
                <a:solidFill>
                  <a:srgbClr val="404040"/>
                </a:solidFill>
                <a:effectLst/>
                <a:latin typeface="Lato" panose="020F0502020204030204" pitchFamily="34" charset="0"/>
                <a:hlinkClick r:id="rId4"/>
              </a:rPr>
              <a:t> Synchronous Beam Search</a:t>
            </a:r>
            <a:endParaRPr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8E97F-00EA-7412-631A-800C173DB9C8}"/>
              </a:ext>
            </a:extLst>
          </p:cNvPr>
          <p:cNvSpPr txBox="1"/>
          <p:nvPr/>
        </p:nvSpPr>
        <p:spPr>
          <a:xfrm>
            <a:off x="453628" y="3953624"/>
            <a:ext cx="3439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kumimoji="1" lang="en-US" altLang="ko-Kore-KR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ESPNet</a:t>
            </a:r>
            <a:r>
              <a:rPr kumimoji="1" lang="en-US" altLang="ko-Kore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version: </a:t>
            </a:r>
            <a:r>
              <a:rPr kumimoji="1" lang="en-US" altLang="ko-Kore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202301</a:t>
            </a:r>
            <a:endParaRPr kumimoji="1" lang="ko-Kore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3BC3B-4A27-2BA8-0DE0-AC7972FB8996}"/>
              </a:ext>
            </a:extLst>
          </p:cNvPr>
          <p:cNvSpPr txBox="1"/>
          <p:nvPr/>
        </p:nvSpPr>
        <p:spPr>
          <a:xfrm>
            <a:off x="453627" y="4478447"/>
            <a:ext cx="2968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kumimoji="1" lang="en-US" altLang="ko-Kore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Code Editor: </a:t>
            </a:r>
            <a:r>
              <a:rPr kumimoji="1" lang="en-US" altLang="ko-Kore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Vscode</a:t>
            </a:r>
            <a:endParaRPr kumimoji="1" lang="ko-Kore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12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33" y="49117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디버깅 실행 코드</a:t>
            </a: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453629" y="1484784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453629" y="332656"/>
            <a:ext cx="11264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53629" y="6414903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09A4FA-33EA-4ABB-9EBC-8C2D1D8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A31703-A2D9-04AE-6DD1-024D0F7F3BCA}"/>
              </a:ext>
            </a:extLst>
          </p:cNvPr>
          <p:cNvSpPr txBox="1"/>
          <p:nvPr/>
        </p:nvSpPr>
        <p:spPr>
          <a:xfrm>
            <a:off x="520533" y="1523216"/>
            <a:ext cx="11727998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100" dirty="0">
                <a:latin typeface="+mn-ea"/>
                <a:ea typeface="+mn-ea"/>
              </a:rPr>
              <a:t>./espnet2/bin/asr_train.py \</a:t>
            </a:r>
          </a:p>
          <a:p>
            <a:r>
              <a:rPr lang="ko-KR" altLang="en-US" sz="1100" dirty="0">
                <a:latin typeface="+mn-ea"/>
                <a:ea typeface="+mn-ea"/>
              </a:rPr>
              <a:t>    </a:t>
            </a:r>
            <a:r>
              <a:rPr lang="ko-Kore-KR" altLang="en-US" sz="1100" dirty="0">
                <a:latin typeface="+mn-ea"/>
                <a:ea typeface="+mn-ea"/>
              </a:rPr>
              <a:t>--use_preprocessor true \ 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--bpemodel none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--token_type char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--token_list "${root}/data/zh_token_list/char/tokens.txt"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--non_linguistic_symbols none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--cleaner none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--g2p none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--valid_data_path_and_name_and_type "${root}/dump/raw/dev/wav.scp,speech,sound"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--valid_shape_file "${root}/exp/asr_stats_raw_zh_char_sp/valid/speech_shape"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--resume true \ 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--ignore_init_mismatch false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--fold_length 51200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--output_dir ".${root}/exp/asr_train_asr_streaming_transformer_raw_zh_char_sp"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--config "${root}/conf/train_asr_streaming_transformer.yaml"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--frontend_conf "fs=16k"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--normalize=global_mvn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--normalize_conf "stats_file=${root}/exp/asr_stats_raw_zh_char_sp/train/feats_stats.npz"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--train_data_path_and_name_and_type "${root}/dump/raw/train_sp/wav.scp,speech,sound"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--train_shape_file "${root}/exp/asr_stats_raw_zh_char_sp/train/speech_shape"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--fold_length 150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--train_data_path_and_name_and_type "${root}/dump/raw/train_sp/text,text,text"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--train_shape_file "${root}/exp/asr_stats_raw_zh_char_sp/train/text_shape.char"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--valid_data_path_and_name_and_type "${root}/dump/raw/dev/text,text,text"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--valid_shape_file "${root}/exp/asr_stats_raw_zh_char_sp/valid/text_shape.char"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--ngpu 1 \</a:t>
            </a:r>
          </a:p>
          <a:p>
            <a:r>
              <a:rPr lang="ko-Kore-KR" altLang="en-US" sz="1100" dirty="0">
                <a:latin typeface="+mn-ea"/>
                <a:ea typeface="+mn-ea"/>
              </a:rPr>
              <a:t>    --multiprocessing_distributed True</a:t>
            </a:r>
          </a:p>
        </p:txBody>
      </p:sp>
    </p:spTree>
    <p:extLst>
      <p:ext uri="{BB962C8B-B14F-4D97-AF65-F5344CB8AC3E}">
        <p14:creationId xmlns:p14="http://schemas.microsoft.com/office/powerpoint/2010/main" val="221977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74C902-5552-F047-E120-5D0E11321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01" y="1545364"/>
            <a:ext cx="5133499" cy="48214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0533" y="49117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Streaming ASR Model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453629" y="1484784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453629" y="332656"/>
            <a:ext cx="11264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53629" y="6414903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09A4FA-33EA-4ABB-9EBC-8C2D1D8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83908-081F-AF04-1EFA-43DA30B686D3}"/>
              </a:ext>
            </a:extLst>
          </p:cNvPr>
          <p:cNvSpPr txBox="1"/>
          <p:nvPr/>
        </p:nvSpPr>
        <p:spPr>
          <a:xfrm>
            <a:off x="520533" y="6453335"/>
            <a:ext cx="5192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Emiru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Tsunoo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al., “Transformer ASR with Contextual Block Processing”, ASRU, 2019</a:t>
            </a:r>
            <a:endParaRPr kumimoji="1" lang="ko-Kore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7FC43-762F-190D-2A17-F47E806DBD8E}"/>
              </a:ext>
            </a:extLst>
          </p:cNvPr>
          <p:cNvSpPr txBox="1"/>
          <p:nvPr/>
        </p:nvSpPr>
        <p:spPr>
          <a:xfrm>
            <a:off x="6096000" y="1877786"/>
            <a:ext cx="28151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인코더 부분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ore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과정을 중심으로 살펴봄</a:t>
            </a:r>
            <a:endParaRPr kumimoji="1" lang="ko-Kore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715019-028D-DECA-E1A5-83A5B77F1481}"/>
                  </a:ext>
                </a:extLst>
              </p:cNvPr>
              <p:cNvSpPr txBox="1"/>
              <p:nvPr/>
            </p:nvSpPr>
            <p:spPr>
              <a:xfrm>
                <a:off x="6490790" y="2825201"/>
                <a:ext cx="3669210" cy="36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kumimoji="1" lang="en-US" altLang="ko-Kore-KR" sz="1600" b="1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𝐮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𝑏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=</m:t>
                      </m:r>
                      <m:d>
                        <m:d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𝑢</m:t>
                              </m:r>
                            </m:e>
                            <m:sub>
                              <m:d>
                                <m:dPr>
                                  <m:ctrlP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h𝑜𝑝</m:t>
                                  </m:r>
                                </m:sub>
                              </m:s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, …,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</a:rPr>
                                <m:t>𝑢</m:t>
                              </m:r>
                            </m:e>
                            <m:sub>
                              <m:d>
                                <m:dPr>
                                  <m:ctrlP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𝑏</m:t>
                                  </m:r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h𝑜𝑝</m:t>
                                  </m:r>
                                </m:sub>
                              </m:s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𝑏𝑙𝑜𝑐𝑘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kumimoji="1" lang="ko-Kore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715019-028D-DECA-E1A5-83A5B77F1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790" y="2825201"/>
                <a:ext cx="3669210" cy="368499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98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33" y="49117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Streaming ASR Model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453629" y="1484784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453629" y="332656"/>
            <a:ext cx="11264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53629" y="6414903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09A4FA-33EA-4ABB-9EBC-8C2D1D8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83908-081F-AF04-1EFA-43DA30B686D3}"/>
              </a:ext>
            </a:extLst>
          </p:cNvPr>
          <p:cNvSpPr txBox="1"/>
          <p:nvPr/>
        </p:nvSpPr>
        <p:spPr>
          <a:xfrm>
            <a:off x="520533" y="6453335"/>
            <a:ext cx="5192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Emiru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Tsunoo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al., “Transformer ASR with Contextual Block Processing”, ASRU, 2019</a:t>
            </a:r>
            <a:endParaRPr kumimoji="1" lang="ko-Kore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래픽 8" descr="음성 단색으로 채워진">
            <a:extLst>
              <a:ext uri="{FF2B5EF4-FFF2-40B4-BE49-F238E27FC236}">
                <a16:creationId xmlns:a16="http://schemas.microsoft.com/office/drawing/2014/main" id="{9F05467E-3219-C065-1134-1314C988D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0067" y="1866383"/>
            <a:ext cx="1456266" cy="914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6C92C94-854E-3A2F-B703-F3B17321A09F}"/>
              </a:ext>
            </a:extLst>
          </p:cNvPr>
          <p:cNvSpPr/>
          <p:nvPr/>
        </p:nvSpPr>
        <p:spPr>
          <a:xfrm>
            <a:off x="5067734" y="2010378"/>
            <a:ext cx="1727200" cy="62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5B4B8-14E9-F41C-3BFE-792D18DD5C4B}"/>
              </a:ext>
            </a:extLst>
          </p:cNvPr>
          <p:cNvSpPr txBox="1"/>
          <p:nvPr/>
        </p:nvSpPr>
        <p:spPr>
          <a:xfrm>
            <a:off x="5455466" y="2078112"/>
            <a:ext cx="951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</a:p>
          <a:p>
            <a:pPr algn="ctr"/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Extractor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래픽 13" descr="음파 단색으로 채워진">
            <a:extLst>
              <a:ext uri="{FF2B5EF4-FFF2-40B4-BE49-F238E27FC236}">
                <a16:creationId xmlns:a16="http://schemas.microsoft.com/office/drawing/2014/main" id="{676AADBB-7A12-7A74-075F-0651930E6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31069" y="1857976"/>
            <a:ext cx="914400" cy="91440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2B779C-1562-2200-8BCB-C7D744112EA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946333" y="2323583"/>
            <a:ext cx="1121401" cy="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69F819-6032-D5A4-6FFD-23276E9486E1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6794934" y="2315176"/>
            <a:ext cx="1236135" cy="8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081971-873C-0466-DD5F-2B762792B9EF}"/>
                  </a:ext>
                </a:extLst>
              </p:cNvPr>
              <p:cNvSpPr txBox="1"/>
              <p:nvPr/>
            </p:nvSpPr>
            <p:spPr>
              <a:xfrm>
                <a:off x="2444392" y="2723731"/>
                <a:ext cx="134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𝑏𝑎𝑡𝑐h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,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𝑙𝑒𝑛𝑔𝑡h𝑠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m:oMathPara>
                </a14:m>
                <a:endParaRPr kumimoji="1" lang="ko-Kore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081971-873C-0466-DD5F-2B762792B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92" y="2723731"/>
                <a:ext cx="1344727" cy="215444"/>
              </a:xfrm>
              <a:prstGeom prst="rect">
                <a:avLst/>
              </a:prstGeom>
              <a:blipFill>
                <a:blip r:embed="rId7"/>
                <a:stretch>
                  <a:fillRect l="-3738" r="-2804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239B02-8032-58F2-C9C0-CF31E2AB80C3}"/>
                  </a:ext>
                </a:extLst>
              </p:cNvPr>
              <p:cNvSpPr txBox="1"/>
              <p:nvPr/>
            </p:nvSpPr>
            <p:spPr>
              <a:xfrm>
                <a:off x="7551570" y="2769308"/>
                <a:ext cx="18733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𝑏𝑎𝑡𝑐h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,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𝑛𝐹𝑟𝑎𝑚𝑒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,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𝑛𝐷𝑖𝑚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m:oMathPara>
                </a14:m>
                <a:endParaRPr kumimoji="1" lang="ko-Kore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239B02-8032-58F2-C9C0-CF31E2AB8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570" y="2769308"/>
                <a:ext cx="1873398" cy="215444"/>
              </a:xfrm>
              <a:prstGeom prst="rect">
                <a:avLst/>
              </a:prstGeom>
              <a:blipFill>
                <a:blip r:embed="rId8"/>
                <a:stretch>
                  <a:fillRect l="-2685" r="-2013" b="-3157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0DB55C5-4C93-4736-B675-E20AFCC7B5DE}"/>
              </a:ext>
            </a:extLst>
          </p:cNvPr>
          <p:cNvSpPr txBox="1"/>
          <p:nvPr/>
        </p:nvSpPr>
        <p:spPr>
          <a:xfrm>
            <a:off x="500511" y="1642592"/>
            <a:ext cx="1736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Extractor Features</a:t>
            </a:r>
            <a:endParaRPr kumimoji="1" lang="ko-Kore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80DEC-B018-7593-2D9C-C88A3E8C931C}"/>
              </a:ext>
            </a:extLst>
          </p:cNvPr>
          <p:cNvSpPr txBox="1"/>
          <p:nvPr/>
        </p:nvSpPr>
        <p:spPr>
          <a:xfrm>
            <a:off x="571128" y="3254439"/>
            <a:ext cx="2611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Contextual Block Processing</a:t>
            </a:r>
            <a:endParaRPr kumimoji="1" lang="ko-Kore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래픽 24" descr="음파 단색으로 채워진">
            <a:extLst>
              <a:ext uri="{FF2B5EF4-FFF2-40B4-BE49-F238E27FC236}">
                <a16:creationId xmlns:a16="http://schemas.microsoft.com/office/drawing/2014/main" id="{AF07CEE9-632B-AFCF-5B6F-4CE802C83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0203" y="4004127"/>
            <a:ext cx="1873398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27A7D7-D164-63D5-CB05-5F242A9BA471}"/>
                  </a:ext>
                </a:extLst>
              </p:cNvPr>
              <p:cNvSpPr txBox="1"/>
              <p:nvPr/>
            </p:nvSpPr>
            <p:spPr>
              <a:xfrm>
                <a:off x="1309279" y="6041593"/>
                <a:ext cx="18733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𝑏𝑎𝑡𝑐h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,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𝑛𝐹𝑟𝑎𝑚𝑒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,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𝑛𝐷𝑖𝑚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m:oMathPara>
                </a14:m>
                <a:endParaRPr kumimoji="1" lang="ko-Kore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27A7D7-D164-63D5-CB05-5F242A9BA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79" y="6041593"/>
                <a:ext cx="1873398" cy="215444"/>
              </a:xfrm>
              <a:prstGeom prst="rect">
                <a:avLst/>
              </a:prstGeom>
              <a:blipFill>
                <a:blip r:embed="rId9"/>
                <a:stretch>
                  <a:fillRect l="-2703" r="-2703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9F5193-6EE3-7024-7123-F32D94689BDD}"/>
              </a:ext>
            </a:extLst>
          </p:cNvPr>
          <p:cNvSpPr/>
          <p:nvPr/>
        </p:nvSpPr>
        <p:spPr>
          <a:xfrm>
            <a:off x="4574765" y="3723259"/>
            <a:ext cx="731066" cy="731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825236-8037-68B9-648A-98B35310100E}"/>
              </a:ext>
            </a:extLst>
          </p:cNvPr>
          <p:cNvSpPr/>
          <p:nvPr/>
        </p:nvSpPr>
        <p:spPr>
          <a:xfrm>
            <a:off x="4574765" y="5035516"/>
            <a:ext cx="731066" cy="731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CCC199-DC99-08BB-350D-03BA603DC655}"/>
                  </a:ext>
                </a:extLst>
              </p:cNvPr>
              <p:cNvSpPr txBox="1"/>
              <p:nvPr/>
            </p:nvSpPr>
            <p:spPr>
              <a:xfrm rot="5400000">
                <a:off x="4949435" y="4654284"/>
                <a:ext cx="1971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…</m:t>
                      </m:r>
                    </m:oMath>
                  </m:oMathPara>
                </a14:m>
                <a:endParaRPr kumimoji="1" lang="ko-Kore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CCC199-DC99-08BB-350D-03BA603DC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49435" y="4654284"/>
                <a:ext cx="197170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868BA3-E0A0-EEB0-25B6-0D61C8877089}"/>
                  </a:ext>
                </a:extLst>
              </p:cNvPr>
              <p:cNvSpPr txBox="1"/>
              <p:nvPr/>
            </p:nvSpPr>
            <p:spPr>
              <a:xfrm>
                <a:off x="2712868" y="4418186"/>
                <a:ext cx="1971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…</m:t>
                      </m:r>
                    </m:oMath>
                  </m:oMathPara>
                </a14:m>
                <a:endParaRPr kumimoji="1" lang="ko-Kore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868BA3-E0A0-EEB0-25B6-0D61C8877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868" y="4418186"/>
                <a:ext cx="197170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CC943A-C029-B644-1B5D-AC99A9D5077B}"/>
              </a:ext>
            </a:extLst>
          </p:cNvPr>
          <p:cNvSpPr/>
          <p:nvPr/>
        </p:nvSpPr>
        <p:spPr>
          <a:xfrm>
            <a:off x="1207679" y="4833859"/>
            <a:ext cx="604188" cy="203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6EA381-C47E-F873-484D-D7BD48521E5A}"/>
              </a:ext>
            </a:extLst>
          </p:cNvPr>
          <p:cNvSpPr/>
          <p:nvPr/>
        </p:nvSpPr>
        <p:spPr>
          <a:xfrm>
            <a:off x="1492840" y="5087456"/>
            <a:ext cx="604188" cy="203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132CC61-ECD4-CDE9-8EBE-01952DDFF91C}"/>
              </a:ext>
            </a:extLst>
          </p:cNvPr>
          <p:cNvSpPr/>
          <p:nvPr/>
        </p:nvSpPr>
        <p:spPr>
          <a:xfrm>
            <a:off x="1840204" y="5341053"/>
            <a:ext cx="604188" cy="203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7D571B-3861-4843-BB4B-4ACA2DDF8E40}"/>
              </a:ext>
            </a:extLst>
          </p:cNvPr>
          <p:cNvSpPr/>
          <p:nvPr/>
        </p:nvSpPr>
        <p:spPr>
          <a:xfrm>
            <a:off x="2578489" y="5693849"/>
            <a:ext cx="604188" cy="203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AEBBBA4-FBFB-D41D-35F2-FA4F7E47CFE0}"/>
                  </a:ext>
                </a:extLst>
              </p:cNvPr>
              <p:cNvSpPr txBox="1"/>
              <p:nvPr/>
            </p:nvSpPr>
            <p:spPr>
              <a:xfrm rot="5400000">
                <a:off x="2444606" y="5519683"/>
                <a:ext cx="1971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…</m:t>
                      </m:r>
                    </m:oMath>
                  </m:oMathPara>
                </a14:m>
                <a:endParaRPr kumimoji="1" lang="ko-Kore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AEBBBA4-FBFB-D41D-35F2-FA4F7E47C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44606" y="5519683"/>
                <a:ext cx="197170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C9C1C5-7596-6474-11AC-710A6F40EFBB}"/>
              </a:ext>
            </a:extLst>
          </p:cNvPr>
          <p:cNvSpPr/>
          <p:nvPr/>
        </p:nvSpPr>
        <p:spPr>
          <a:xfrm>
            <a:off x="6093089" y="3883285"/>
            <a:ext cx="1144369" cy="414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5D681F-84FA-4342-DCE9-0F19E9D01D89}"/>
              </a:ext>
            </a:extLst>
          </p:cNvPr>
          <p:cNvSpPr txBox="1"/>
          <p:nvPr/>
        </p:nvSpPr>
        <p:spPr>
          <a:xfrm>
            <a:off x="6229897" y="3936425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Encoder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CFAA60E-F4FD-7E63-5244-123BA7793B4C}"/>
              </a:ext>
            </a:extLst>
          </p:cNvPr>
          <p:cNvSpPr/>
          <p:nvPr/>
        </p:nvSpPr>
        <p:spPr>
          <a:xfrm>
            <a:off x="6093089" y="5182116"/>
            <a:ext cx="1144369" cy="414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EE6895-BF59-79C7-73EF-3D2F542E08C2}"/>
              </a:ext>
            </a:extLst>
          </p:cNvPr>
          <p:cNvSpPr txBox="1"/>
          <p:nvPr/>
        </p:nvSpPr>
        <p:spPr>
          <a:xfrm>
            <a:off x="6229897" y="5235256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Encoder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401E700-E6D9-9F0B-8433-11ADA290FB81}"/>
              </a:ext>
            </a:extLst>
          </p:cNvPr>
          <p:cNvCxnSpPr>
            <a:stCxn id="27" idx="3"/>
            <a:endCxn id="46" idx="1"/>
          </p:cNvCxnSpPr>
          <p:nvPr/>
        </p:nvCxnSpPr>
        <p:spPr>
          <a:xfrm>
            <a:off x="5305831" y="4088792"/>
            <a:ext cx="787258" cy="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5682E9D-B243-CC1E-55F7-3E2033889E24}"/>
              </a:ext>
            </a:extLst>
          </p:cNvPr>
          <p:cNvCxnSpPr>
            <a:stCxn id="29" idx="3"/>
            <a:endCxn id="48" idx="1"/>
          </p:cNvCxnSpPr>
          <p:nvPr/>
        </p:nvCxnSpPr>
        <p:spPr>
          <a:xfrm flipV="1">
            <a:off x="5305831" y="5389146"/>
            <a:ext cx="787258" cy="1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오른쪽 화살표[R] 53">
            <a:extLst>
              <a:ext uri="{FF2B5EF4-FFF2-40B4-BE49-F238E27FC236}">
                <a16:creationId xmlns:a16="http://schemas.microsoft.com/office/drawing/2014/main" id="{BE969026-1449-751A-DFE2-D6B5E761A974}"/>
              </a:ext>
            </a:extLst>
          </p:cNvPr>
          <p:cNvSpPr/>
          <p:nvPr/>
        </p:nvSpPr>
        <p:spPr>
          <a:xfrm>
            <a:off x="3722575" y="4469181"/>
            <a:ext cx="308748" cy="3795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C4CB18-CDD5-382A-79C8-B39544138B5F}"/>
              </a:ext>
            </a:extLst>
          </p:cNvPr>
          <p:cNvSpPr/>
          <p:nvPr/>
        </p:nvSpPr>
        <p:spPr>
          <a:xfrm>
            <a:off x="7795146" y="3582003"/>
            <a:ext cx="731066" cy="237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71A549E-CBD9-977E-10FB-CF520CCC0FB6}"/>
              </a:ext>
            </a:extLst>
          </p:cNvPr>
          <p:cNvSpPr/>
          <p:nvPr/>
        </p:nvSpPr>
        <p:spPr>
          <a:xfrm>
            <a:off x="7795146" y="3851682"/>
            <a:ext cx="731066" cy="237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28B17B-89AF-9744-4A41-E3EB445A91B6}"/>
              </a:ext>
            </a:extLst>
          </p:cNvPr>
          <p:cNvSpPr/>
          <p:nvPr/>
        </p:nvSpPr>
        <p:spPr>
          <a:xfrm>
            <a:off x="7795146" y="4133737"/>
            <a:ext cx="731066" cy="237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788A524-3936-5143-3D08-51BD3357D792}"/>
              </a:ext>
            </a:extLst>
          </p:cNvPr>
          <p:cNvSpPr/>
          <p:nvPr/>
        </p:nvSpPr>
        <p:spPr>
          <a:xfrm>
            <a:off x="7795146" y="4409740"/>
            <a:ext cx="731066" cy="237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3A76522-B794-180F-41A2-8BE867D963C4}"/>
              </a:ext>
            </a:extLst>
          </p:cNvPr>
          <p:cNvSpPr/>
          <p:nvPr/>
        </p:nvSpPr>
        <p:spPr>
          <a:xfrm>
            <a:off x="7795146" y="4883222"/>
            <a:ext cx="731066" cy="237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7863FB-EC74-CEC9-33FE-520913EAC13D}"/>
              </a:ext>
            </a:extLst>
          </p:cNvPr>
          <p:cNvSpPr/>
          <p:nvPr/>
        </p:nvSpPr>
        <p:spPr>
          <a:xfrm>
            <a:off x="7795146" y="5152901"/>
            <a:ext cx="731066" cy="2370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821D49-7490-41C6-C5FB-70A208E8B257}"/>
              </a:ext>
            </a:extLst>
          </p:cNvPr>
          <p:cNvSpPr/>
          <p:nvPr/>
        </p:nvSpPr>
        <p:spPr>
          <a:xfrm>
            <a:off x="7795146" y="5434956"/>
            <a:ext cx="731066" cy="2370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F0F42DA-72CD-2F55-3D6A-7A2786381E2A}"/>
              </a:ext>
            </a:extLst>
          </p:cNvPr>
          <p:cNvSpPr/>
          <p:nvPr/>
        </p:nvSpPr>
        <p:spPr>
          <a:xfrm>
            <a:off x="7795146" y="5710959"/>
            <a:ext cx="731066" cy="2370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BBDAAFA-5935-4821-3FA3-29AD709084DB}"/>
              </a:ext>
            </a:extLst>
          </p:cNvPr>
          <p:cNvCxnSpPr>
            <a:stCxn id="46" idx="3"/>
          </p:cNvCxnSpPr>
          <p:nvPr/>
        </p:nvCxnSpPr>
        <p:spPr>
          <a:xfrm flipV="1">
            <a:off x="7237458" y="4088707"/>
            <a:ext cx="433342" cy="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7359936-B7EB-9D27-F5C5-EDC7DA5581E2}"/>
              </a:ext>
            </a:extLst>
          </p:cNvPr>
          <p:cNvCxnSpPr>
            <a:stCxn id="48" idx="3"/>
          </p:cNvCxnSpPr>
          <p:nvPr/>
        </p:nvCxnSpPr>
        <p:spPr>
          <a:xfrm>
            <a:off x="7237458" y="5389146"/>
            <a:ext cx="420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A4E1993-E4B3-E73C-AD85-AE6CC6E1EAF0}"/>
              </a:ext>
            </a:extLst>
          </p:cNvPr>
          <p:cNvSpPr/>
          <p:nvPr/>
        </p:nvSpPr>
        <p:spPr>
          <a:xfrm>
            <a:off x="9461492" y="4850954"/>
            <a:ext cx="731066" cy="2370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363C96F-2B86-7460-BC0B-DAAFB5F5184F}"/>
              </a:ext>
            </a:extLst>
          </p:cNvPr>
          <p:cNvSpPr/>
          <p:nvPr/>
        </p:nvSpPr>
        <p:spPr>
          <a:xfrm>
            <a:off x="9461492" y="5133009"/>
            <a:ext cx="731066" cy="2370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A823DD2-510E-04DF-EB13-4AE241A75071}"/>
              </a:ext>
            </a:extLst>
          </p:cNvPr>
          <p:cNvSpPr/>
          <p:nvPr/>
        </p:nvSpPr>
        <p:spPr>
          <a:xfrm>
            <a:off x="9461492" y="5409012"/>
            <a:ext cx="731066" cy="2370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2E8A06C-3410-32CD-02CA-055C63704D46}"/>
              </a:ext>
            </a:extLst>
          </p:cNvPr>
          <p:cNvSpPr/>
          <p:nvPr/>
        </p:nvSpPr>
        <p:spPr>
          <a:xfrm>
            <a:off x="9461492" y="3851682"/>
            <a:ext cx="731066" cy="237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A6D2EE-3A21-B5F7-3801-F6A9B1A8B7E0}"/>
              </a:ext>
            </a:extLst>
          </p:cNvPr>
          <p:cNvSpPr/>
          <p:nvPr/>
        </p:nvSpPr>
        <p:spPr>
          <a:xfrm>
            <a:off x="9461492" y="4133737"/>
            <a:ext cx="731066" cy="237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D7D948-C140-2AC0-9DE6-0A5D6EC6988F}"/>
                  </a:ext>
                </a:extLst>
              </p:cNvPr>
              <p:cNvSpPr txBox="1"/>
              <p:nvPr/>
            </p:nvSpPr>
            <p:spPr>
              <a:xfrm rot="5400000">
                <a:off x="6588627" y="4654284"/>
                <a:ext cx="1971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…</m:t>
                      </m:r>
                    </m:oMath>
                  </m:oMathPara>
                </a14:m>
                <a:endParaRPr kumimoji="1" lang="ko-Kore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D7D948-C140-2AC0-9DE6-0A5D6EC69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588627" y="4654284"/>
                <a:ext cx="197170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8C42F56-30AF-9C92-9379-07A55B7DACEC}"/>
                  </a:ext>
                </a:extLst>
              </p:cNvPr>
              <p:cNvSpPr txBox="1"/>
              <p:nvPr/>
            </p:nvSpPr>
            <p:spPr>
              <a:xfrm rot="5400000">
                <a:off x="8120097" y="4620583"/>
                <a:ext cx="1971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…</m:t>
                      </m:r>
                    </m:oMath>
                  </m:oMathPara>
                </a14:m>
                <a:endParaRPr kumimoji="1" lang="ko-Kore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8C42F56-30AF-9C92-9379-07A55B7DA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120097" y="4620583"/>
                <a:ext cx="197170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8260F9-4EDA-C66A-4B13-317669499529}"/>
                  </a:ext>
                </a:extLst>
              </p:cNvPr>
              <p:cNvSpPr txBox="1"/>
              <p:nvPr/>
            </p:nvSpPr>
            <p:spPr>
              <a:xfrm rot="5400000">
                <a:off x="9728440" y="4451427"/>
                <a:ext cx="1971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…</m:t>
                      </m:r>
                    </m:oMath>
                  </m:oMathPara>
                </a14:m>
                <a:endParaRPr kumimoji="1" lang="ko-Kore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8260F9-4EDA-C66A-4B13-317669499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728440" y="4451427"/>
                <a:ext cx="197170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A6B66E1-F5F1-0050-2CF2-12B1B73F8DC2}"/>
              </a:ext>
            </a:extLst>
          </p:cNvPr>
          <p:cNvCxnSpPr>
            <a:cxnSpLocks/>
          </p:cNvCxnSpPr>
          <p:nvPr/>
        </p:nvCxnSpPr>
        <p:spPr>
          <a:xfrm>
            <a:off x="8737600" y="4646765"/>
            <a:ext cx="546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83FFD52-218D-2465-0E9A-8AA4717C2A8F}"/>
              </a:ext>
            </a:extLst>
          </p:cNvPr>
          <p:cNvSpPr txBox="1"/>
          <p:nvPr/>
        </p:nvSpPr>
        <p:spPr>
          <a:xfrm>
            <a:off x="8690254" y="4356054"/>
            <a:ext cx="588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COPY</a:t>
            </a:r>
            <a:endParaRPr kumimoji="1" lang="ko-Kore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4FEB239-132C-A990-196C-B584E62FC56E}"/>
              </a:ext>
            </a:extLst>
          </p:cNvPr>
          <p:cNvSpPr/>
          <p:nvPr/>
        </p:nvSpPr>
        <p:spPr>
          <a:xfrm>
            <a:off x="10755461" y="4425259"/>
            <a:ext cx="1144369" cy="414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E26FC7-4AF8-68E0-FF98-738215CAF2EA}"/>
              </a:ext>
            </a:extLst>
          </p:cNvPr>
          <p:cNvSpPr txBox="1"/>
          <p:nvPr/>
        </p:nvSpPr>
        <p:spPr>
          <a:xfrm>
            <a:off x="10892269" y="4478399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Decoder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1BA6D3E-5E09-D0D1-BABB-BABDFEF3F178}"/>
              </a:ext>
            </a:extLst>
          </p:cNvPr>
          <p:cNvCxnSpPr>
            <a:endCxn id="80" idx="1"/>
          </p:cNvCxnSpPr>
          <p:nvPr/>
        </p:nvCxnSpPr>
        <p:spPr>
          <a:xfrm flipV="1">
            <a:off x="10192558" y="4632289"/>
            <a:ext cx="562903" cy="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087A0101-7235-1291-C338-5C01770ADFE3}"/>
              </a:ext>
            </a:extLst>
          </p:cNvPr>
          <p:cNvSpPr/>
          <p:nvPr/>
        </p:nvSpPr>
        <p:spPr>
          <a:xfrm>
            <a:off x="4199467" y="3254439"/>
            <a:ext cx="6129866" cy="3002598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B798E2-EB58-B3A8-3F61-DE0B8D8160F8}"/>
              </a:ext>
            </a:extLst>
          </p:cNvPr>
          <p:cNvSpPr txBox="1"/>
          <p:nvPr/>
        </p:nvSpPr>
        <p:spPr>
          <a:xfrm>
            <a:off x="8668004" y="591457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분석 부분</a:t>
            </a:r>
            <a:endParaRPr kumimoji="1" lang="ko-Kore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29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33" y="49117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Streaming ASR Model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453629" y="1484784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453629" y="332656"/>
            <a:ext cx="11264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53629" y="6414903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09A4FA-33EA-4ABB-9EBC-8C2D1D8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83908-081F-AF04-1EFA-43DA30B686D3}"/>
              </a:ext>
            </a:extLst>
          </p:cNvPr>
          <p:cNvSpPr txBox="1"/>
          <p:nvPr/>
        </p:nvSpPr>
        <p:spPr>
          <a:xfrm>
            <a:off x="520533" y="6453335"/>
            <a:ext cx="5192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Emiru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Tsunoo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al., “Transformer ASR with Contextual Block Processing”, ASRU, 2019</a:t>
            </a:r>
            <a:endParaRPr kumimoji="1" lang="ko-Kore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래픽 8" descr="음성 단색으로 채워진">
            <a:extLst>
              <a:ext uri="{FF2B5EF4-FFF2-40B4-BE49-F238E27FC236}">
                <a16:creationId xmlns:a16="http://schemas.microsoft.com/office/drawing/2014/main" id="{9F05467E-3219-C065-1134-1314C988D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0067" y="1866383"/>
            <a:ext cx="1456266" cy="914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6C92C94-854E-3A2F-B703-F3B17321A09F}"/>
              </a:ext>
            </a:extLst>
          </p:cNvPr>
          <p:cNvSpPr/>
          <p:nvPr/>
        </p:nvSpPr>
        <p:spPr>
          <a:xfrm>
            <a:off x="5067734" y="2010378"/>
            <a:ext cx="1727200" cy="626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B5B4B8-14E9-F41C-3BFE-792D18DD5C4B}"/>
              </a:ext>
            </a:extLst>
          </p:cNvPr>
          <p:cNvSpPr txBox="1"/>
          <p:nvPr/>
        </p:nvSpPr>
        <p:spPr>
          <a:xfrm>
            <a:off x="5455466" y="2078112"/>
            <a:ext cx="951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Feature</a:t>
            </a:r>
          </a:p>
          <a:p>
            <a:pPr algn="ctr"/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Extractor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그래픽 13" descr="음파 단색으로 채워진">
            <a:extLst>
              <a:ext uri="{FF2B5EF4-FFF2-40B4-BE49-F238E27FC236}">
                <a16:creationId xmlns:a16="http://schemas.microsoft.com/office/drawing/2014/main" id="{676AADBB-7A12-7A74-075F-0651930E6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31069" y="1857976"/>
            <a:ext cx="914400" cy="91440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2B779C-1562-2200-8BCB-C7D744112EA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946333" y="2323583"/>
            <a:ext cx="1121401" cy="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69F819-6032-D5A4-6FFD-23276E9486E1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6794934" y="2315176"/>
            <a:ext cx="1236135" cy="84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081971-873C-0466-DD5F-2B762792B9EF}"/>
                  </a:ext>
                </a:extLst>
              </p:cNvPr>
              <p:cNvSpPr txBox="1"/>
              <p:nvPr/>
            </p:nvSpPr>
            <p:spPr>
              <a:xfrm>
                <a:off x="2444392" y="2723731"/>
                <a:ext cx="134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𝑏𝑎𝑡𝑐h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,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𝑙𝑒𝑛𝑔𝑡h𝑠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m:oMathPara>
                </a14:m>
                <a:endParaRPr kumimoji="1" lang="ko-Kore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F081971-873C-0466-DD5F-2B762792B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92" y="2723731"/>
                <a:ext cx="1344727" cy="215444"/>
              </a:xfrm>
              <a:prstGeom prst="rect">
                <a:avLst/>
              </a:prstGeom>
              <a:blipFill>
                <a:blip r:embed="rId7"/>
                <a:stretch>
                  <a:fillRect l="-3738" r="-2804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239B02-8032-58F2-C9C0-CF31E2AB80C3}"/>
                  </a:ext>
                </a:extLst>
              </p:cNvPr>
              <p:cNvSpPr txBox="1"/>
              <p:nvPr/>
            </p:nvSpPr>
            <p:spPr>
              <a:xfrm>
                <a:off x="7551570" y="2769308"/>
                <a:ext cx="18733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𝑏𝑎𝑡𝑐h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,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𝑛𝐹𝑟𝑎𝑚𝑒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,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𝑛𝐷𝑖𝑚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m:oMathPara>
                </a14:m>
                <a:endParaRPr kumimoji="1" lang="ko-Kore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239B02-8032-58F2-C9C0-CF31E2AB8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570" y="2769308"/>
                <a:ext cx="1873398" cy="215444"/>
              </a:xfrm>
              <a:prstGeom prst="rect">
                <a:avLst/>
              </a:prstGeom>
              <a:blipFill>
                <a:blip r:embed="rId8"/>
                <a:stretch>
                  <a:fillRect l="-2685" r="-2013" b="-3157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0DB55C5-4C93-4736-B675-E20AFCC7B5DE}"/>
              </a:ext>
            </a:extLst>
          </p:cNvPr>
          <p:cNvSpPr txBox="1"/>
          <p:nvPr/>
        </p:nvSpPr>
        <p:spPr>
          <a:xfrm>
            <a:off x="500511" y="1642592"/>
            <a:ext cx="1736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Extractor Features</a:t>
            </a:r>
            <a:endParaRPr kumimoji="1" lang="ko-Kore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80DEC-B018-7593-2D9C-C88A3E8C931C}"/>
              </a:ext>
            </a:extLst>
          </p:cNvPr>
          <p:cNvSpPr txBox="1"/>
          <p:nvPr/>
        </p:nvSpPr>
        <p:spPr>
          <a:xfrm>
            <a:off x="571128" y="3254439"/>
            <a:ext cx="2611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400" b="1" u="sng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Contextual Block Processing</a:t>
            </a:r>
            <a:endParaRPr kumimoji="1" lang="ko-Kore-KR" altLang="en-US" sz="1400" b="1" u="sng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래픽 24" descr="음파 단색으로 채워진">
            <a:extLst>
              <a:ext uri="{FF2B5EF4-FFF2-40B4-BE49-F238E27FC236}">
                <a16:creationId xmlns:a16="http://schemas.microsoft.com/office/drawing/2014/main" id="{AF07CEE9-632B-AFCF-5B6F-4CE802C832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0203" y="4004127"/>
            <a:ext cx="1873398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27A7D7-D164-63D5-CB05-5F242A9BA471}"/>
                  </a:ext>
                </a:extLst>
              </p:cNvPr>
              <p:cNvSpPr txBox="1"/>
              <p:nvPr/>
            </p:nvSpPr>
            <p:spPr>
              <a:xfrm>
                <a:off x="1309279" y="6041593"/>
                <a:ext cx="18733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𝑏𝑎𝑡𝑐h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,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𝑛𝐹𝑟𝑎𝑚𝑒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,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𝑛𝐷𝑖𝑚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m:oMathPara>
                </a14:m>
                <a:endParaRPr kumimoji="1" lang="ko-Kore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727A7D7-D164-63D5-CB05-5F242A9BA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79" y="6041593"/>
                <a:ext cx="1873398" cy="215444"/>
              </a:xfrm>
              <a:prstGeom prst="rect">
                <a:avLst/>
              </a:prstGeom>
              <a:blipFill>
                <a:blip r:embed="rId9"/>
                <a:stretch>
                  <a:fillRect l="-2703" r="-2703" b="-388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9F5193-6EE3-7024-7123-F32D94689BDD}"/>
              </a:ext>
            </a:extLst>
          </p:cNvPr>
          <p:cNvSpPr/>
          <p:nvPr/>
        </p:nvSpPr>
        <p:spPr>
          <a:xfrm>
            <a:off x="4574765" y="3723259"/>
            <a:ext cx="731066" cy="731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825236-8037-68B9-648A-98B35310100E}"/>
              </a:ext>
            </a:extLst>
          </p:cNvPr>
          <p:cNvSpPr/>
          <p:nvPr/>
        </p:nvSpPr>
        <p:spPr>
          <a:xfrm>
            <a:off x="4574765" y="5035516"/>
            <a:ext cx="731066" cy="731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CCC199-DC99-08BB-350D-03BA603DC655}"/>
                  </a:ext>
                </a:extLst>
              </p:cNvPr>
              <p:cNvSpPr txBox="1"/>
              <p:nvPr/>
            </p:nvSpPr>
            <p:spPr>
              <a:xfrm rot="5400000">
                <a:off x="4949435" y="4654284"/>
                <a:ext cx="1971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…</m:t>
                      </m:r>
                    </m:oMath>
                  </m:oMathPara>
                </a14:m>
                <a:endParaRPr kumimoji="1" lang="ko-Kore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CCC199-DC99-08BB-350D-03BA603DC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49435" y="4654284"/>
                <a:ext cx="197170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868BA3-E0A0-EEB0-25B6-0D61C8877089}"/>
                  </a:ext>
                </a:extLst>
              </p:cNvPr>
              <p:cNvSpPr txBox="1"/>
              <p:nvPr/>
            </p:nvSpPr>
            <p:spPr>
              <a:xfrm>
                <a:off x="2712868" y="4418186"/>
                <a:ext cx="1971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…</m:t>
                      </m:r>
                    </m:oMath>
                  </m:oMathPara>
                </a14:m>
                <a:endParaRPr kumimoji="1" lang="ko-Kore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868BA3-E0A0-EEB0-25B6-0D61C8877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868" y="4418186"/>
                <a:ext cx="197170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직사각형 39">
            <a:extLst>
              <a:ext uri="{FF2B5EF4-FFF2-40B4-BE49-F238E27FC236}">
                <a16:creationId xmlns:a16="http://schemas.microsoft.com/office/drawing/2014/main" id="{A4CC943A-C029-B644-1B5D-AC99A9D5077B}"/>
              </a:ext>
            </a:extLst>
          </p:cNvPr>
          <p:cNvSpPr/>
          <p:nvPr/>
        </p:nvSpPr>
        <p:spPr>
          <a:xfrm>
            <a:off x="1207679" y="4833859"/>
            <a:ext cx="604188" cy="203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6EA381-C47E-F873-484D-D7BD48521E5A}"/>
              </a:ext>
            </a:extLst>
          </p:cNvPr>
          <p:cNvSpPr/>
          <p:nvPr/>
        </p:nvSpPr>
        <p:spPr>
          <a:xfrm>
            <a:off x="1492840" y="5087456"/>
            <a:ext cx="604188" cy="203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132CC61-ECD4-CDE9-8EBE-01952DDFF91C}"/>
              </a:ext>
            </a:extLst>
          </p:cNvPr>
          <p:cNvSpPr/>
          <p:nvPr/>
        </p:nvSpPr>
        <p:spPr>
          <a:xfrm>
            <a:off x="1840204" y="5341053"/>
            <a:ext cx="604188" cy="203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87D571B-3861-4843-BB4B-4ACA2DDF8E40}"/>
              </a:ext>
            </a:extLst>
          </p:cNvPr>
          <p:cNvSpPr/>
          <p:nvPr/>
        </p:nvSpPr>
        <p:spPr>
          <a:xfrm>
            <a:off x="2578489" y="5693849"/>
            <a:ext cx="604188" cy="20321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AEBBBA4-FBFB-D41D-35F2-FA4F7E47CFE0}"/>
                  </a:ext>
                </a:extLst>
              </p:cNvPr>
              <p:cNvSpPr txBox="1"/>
              <p:nvPr/>
            </p:nvSpPr>
            <p:spPr>
              <a:xfrm rot="5400000">
                <a:off x="2444606" y="5519683"/>
                <a:ext cx="1971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…</m:t>
                      </m:r>
                    </m:oMath>
                  </m:oMathPara>
                </a14:m>
                <a:endParaRPr kumimoji="1" lang="ko-Kore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AEBBBA4-FBFB-D41D-35F2-FA4F7E47C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44606" y="5519683"/>
                <a:ext cx="197170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직사각형 45">
            <a:extLst>
              <a:ext uri="{FF2B5EF4-FFF2-40B4-BE49-F238E27FC236}">
                <a16:creationId xmlns:a16="http://schemas.microsoft.com/office/drawing/2014/main" id="{92C9C1C5-7596-6474-11AC-710A6F40EFBB}"/>
              </a:ext>
            </a:extLst>
          </p:cNvPr>
          <p:cNvSpPr/>
          <p:nvPr/>
        </p:nvSpPr>
        <p:spPr>
          <a:xfrm>
            <a:off x="6093089" y="3883285"/>
            <a:ext cx="1144369" cy="414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5D681F-84FA-4342-DCE9-0F19E9D01D89}"/>
              </a:ext>
            </a:extLst>
          </p:cNvPr>
          <p:cNvSpPr txBox="1"/>
          <p:nvPr/>
        </p:nvSpPr>
        <p:spPr>
          <a:xfrm>
            <a:off x="6229897" y="3936425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Encoder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CFAA60E-F4FD-7E63-5244-123BA7793B4C}"/>
              </a:ext>
            </a:extLst>
          </p:cNvPr>
          <p:cNvSpPr/>
          <p:nvPr/>
        </p:nvSpPr>
        <p:spPr>
          <a:xfrm>
            <a:off x="6093089" y="5182116"/>
            <a:ext cx="1144369" cy="414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EE6895-BF59-79C7-73EF-3D2F542E08C2}"/>
              </a:ext>
            </a:extLst>
          </p:cNvPr>
          <p:cNvSpPr txBox="1"/>
          <p:nvPr/>
        </p:nvSpPr>
        <p:spPr>
          <a:xfrm>
            <a:off x="6229897" y="5235256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Encoder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401E700-E6D9-9F0B-8433-11ADA290FB81}"/>
              </a:ext>
            </a:extLst>
          </p:cNvPr>
          <p:cNvCxnSpPr>
            <a:stCxn id="27" idx="3"/>
            <a:endCxn id="46" idx="1"/>
          </p:cNvCxnSpPr>
          <p:nvPr/>
        </p:nvCxnSpPr>
        <p:spPr>
          <a:xfrm>
            <a:off x="5305831" y="4088792"/>
            <a:ext cx="787258" cy="1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5682E9D-B243-CC1E-55F7-3E2033889E24}"/>
              </a:ext>
            </a:extLst>
          </p:cNvPr>
          <p:cNvCxnSpPr>
            <a:stCxn id="29" idx="3"/>
            <a:endCxn id="48" idx="1"/>
          </p:cNvCxnSpPr>
          <p:nvPr/>
        </p:nvCxnSpPr>
        <p:spPr>
          <a:xfrm flipV="1">
            <a:off x="5305831" y="5389146"/>
            <a:ext cx="787258" cy="11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오른쪽 화살표[R] 53">
            <a:extLst>
              <a:ext uri="{FF2B5EF4-FFF2-40B4-BE49-F238E27FC236}">
                <a16:creationId xmlns:a16="http://schemas.microsoft.com/office/drawing/2014/main" id="{BE969026-1449-751A-DFE2-D6B5E761A974}"/>
              </a:ext>
            </a:extLst>
          </p:cNvPr>
          <p:cNvSpPr/>
          <p:nvPr/>
        </p:nvSpPr>
        <p:spPr>
          <a:xfrm>
            <a:off x="3722575" y="4469181"/>
            <a:ext cx="308748" cy="3795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5C4CB18-CDD5-382A-79C8-B39544138B5F}"/>
              </a:ext>
            </a:extLst>
          </p:cNvPr>
          <p:cNvSpPr/>
          <p:nvPr/>
        </p:nvSpPr>
        <p:spPr>
          <a:xfrm>
            <a:off x="7795146" y="3582003"/>
            <a:ext cx="731066" cy="237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71A549E-CBD9-977E-10FB-CF520CCC0FB6}"/>
              </a:ext>
            </a:extLst>
          </p:cNvPr>
          <p:cNvSpPr/>
          <p:nvPr/>
        </p:nvSpPr>
        <p:spPr>
          <a:xfrm>
            <a:off x="7795146" y="3851682"/>
            <a:ext cx="731066" cy="237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28B17B-89AF-9744-4A41-E3EB445A91B6}"/>
              </a:ext>
            </a:extLst>
          </p:cNvPr>
          <p:cNvSpPr/>
          <p:nvPr/>
        </p:nvSpPr>
        <p:spPr>
          <a:xfrm>
            <a:off x="7795146" y="4133737"/>
            <a:ext cx="731066" cy="237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788A524-3936-5143-3D08-51BD3357D792}"/>
              </a:ext>
            </a:extLst>
          </p:cNvPr>
          <p:cNvSpPr/>
          <p:nvPr/>
        </p:nvSpPr>
        <p:spPr>
          <a:xfrm>
            <a:off x="7795146" y="4409740"/>
            <a:ext cx="731066" cy="237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3A76522-B794-180F-41A2-8BE867D963C4}"/>
              </a:ext>
            </a:extLst>
          </p:cNvPr>
          <p:cNvSpPr/>
          <p:nvPr/>
        </p:nvSpPr>
        <p:spPr>
          <a:xfrm>
            <a:off x="7795146" y="4883222"/>
            <a:ext cx="731066" cy="237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07863FB-EC74-CEC9-33FE-520913EAC13D}"/>
              </a:ext>
            </a:extLst>
          </p:cNvPr>
          <p:cNvSpPr/>
          <p:nvPr/>
        </p:nvSpPr>
        <p:spPr>
          <a:xfrm>
            <a:off x="7795146" y="5152901"/>
            <a:ext cx="731066" cy="2370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821D49-7490-41C6-C5FB-70A208E8B257}"/>
              </a:ext>
            </a:extLst>
          </p:cNvPr>
          <p:cNvSpPr/>
          <p:nvPr/>
        </p:nvSpPr>
        <p:spPr>
          <a:xfrm>
            <a:off x="7795146" y="5434956"/>
            <a:ext cx="731066" cy="2370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F0F42DA-72CD-2F55-3D6A-7A2786381E2A}"/>
              </a:ext>
            </a:extLst>
          </p:cNvPr>
          <p:cNvSpPr/>
          <p:nvPr/>
        </p:nvSpPr>
        <p:spPr>
          <a:xfrm>
            <a:off x="7795146" y="5710959"/>
            <a:ext cx="731066" cy="2370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BBDAAFA-5935-4821-3FA3-29AD709084DB}"/>
              </a:ext>
            </a:extLst>
          </p:cNvPr>
          <p:cNvCxnSpPr>
            <a:stCxn id="46" idx="3"/>
          </p:cNvCxnSpPr>
          <p:nvPr/>
        </p:nvCxnSpPr>
        <p:spPr>
          <a:xfrm flipV="1">
            <a:off x="7237458" y="4088707"/>
            <a:ext cx="433342" cy="1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7359936-B7EB-9D27-F5C5-EDC7DA5581E2}"/>
              </a:ext>
            </a:extLst>
          </p:cNvPr>
          <p:cNvCxnSpPr>
            <a:stCxn id="48" idx="3"/>
          </p:cNvCxnSpPr>
          <p:nvPr/>
        </p:nvCxnSpPr>
        <p:spPr>
          <a:xfrm>
            <a:off x="7237458" y="5389146"/>
            <a:ext cx="4208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A4E1993-E4B3-E73C-AD85-AE6CC6E1EAF0}"/>
              </a:ext>
            </a:extLst>
          </p:cNvPr>
          <p:cNvSpPr/>
          <p:nvPr/>
        </p:nvSpPr>
        <p:spPr>
          <a:xfrm>
            <a:off x="9461492" y="4850954"/>
            <a:ext cx="731066" cy="2370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363C96F-2B86-7460-BC0B-DAAFB5F5184F}"/>
              </a:ext>
            </a:extLst>
          </p:cNvPr>
          <p:cNvSpPr/>
          <p:nvPr/>
        </p:nvSpPr>
        <p:spPr>
          <a:xfrm>
            <a:off x="9461492" y="5133009"/>
            <a:ext cx="731066" cy="2370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A823DD2-510E-04DF-EB13-4AE241A75071}"/>
              </a:ext>
            </a:extLst>
          </p:cNvPr>
          <p:cNvSpPr/>
          <p:nvPr/>
        </p:nvSpPr>
        <p:spPr>
          <a:xfrm>
            <a:off x="9461492" y="5409012"/>
            <a:ext cx="731066" cy="2370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2E8A06C-3410-32CD-02CA-055C63704D46}"/>
              </a:ext>
            </a:extLst>
          </p:cNvPr>
          <p:cNvSpPr/>
          <p:nvPr/>
        </p:nvSpPr>
        <p:spPr>
          <a:xfrm>
            <a:off x="9461492" y="3851682"/>
            <a:ext cx="731066" cy="237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5A6D2EE-3A21-B5F7-3801-F6A9B1A8B7E0}"/>
              </a:ext>
            </a:extLst>
          </p:cNvPr>
          <p:cNvSpPr/>
          <p:nvPr/>
        </p:nvSpPr>
        <p:spPr>
          <a:xfrm>
            <a:off x="9461492" y="4133737"/>
            <a:ext cx="731066" cy="237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D7D948-C140-2AC0-9DE6-0A5D6EC6988F}"/>
                  </a:ext>
                </a:extLst>
              </p:cNvPr>
              <p:cNvSpPr txBox="1"/>
              <p:nvPr/>
            </p:nvSpPr>
            <p:spPr>
              <a:xfrm rot="5400000">
                <a:off x="6588627" y="4654284"/>
                <a:ext cx="1971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…</m:t>
                      </m:r>
                    </m:oMath>
                  </m:oMathPara>
                </a14:m>
                <a:endParaRPr kumimoji="1" lang="ko-Kore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DD7D948-C140-2AC0-9DE6-0A5D6EC69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588627" y="4654284"/>
                <a:ext cx="197170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8C42F56-30AF-9C92-9379-07A55B7DACEC}"/>
                  </a:ext>
                </a:extLst>
              </p:cNvPr>
              <p:cNvSpPr txBox="1"/>
              <p:nvPr/>
            </p:nvSpPr>
            <p:spPr>
              <a:xfrm rot="5400000">
                <a:off x="8120097" y="4620583"/>
                <a:ext cx="1971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…</m:t>
                      </m:r>
                    </m:oMath>
                  </m:oMathPara>
                </a14:m>
                <a:endParaRPr kumimoji="1" lang="ko-Kore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8C42F56-30AF-9C92-9379-07A55B7DA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120097" y="4620583"/>
                <a:ext cx="197170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8260F9-4EDA-C66A-4B13-317669499529}"/>
                  </a:ext>
                </a:extLst>
              </p:cNvPr>
              <p:cNvSpPr txBox="1"/>
              <p:nvPr/>
            </p:nvSpPr>
            <p:spPr>
              <a:xfrm rot="5400000">
                <a:off x="9728440" y="4451427"/>
                <a:ext cx="1971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…</m:t>
                      </m:r>
                    </m:oMath>
                  </m:oMathPara>
                </a14:m>
                <a:endParaRPr kumimoji="1" lang="ko-Kore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F8260F9-4EDA-C66A-4B13-317669499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728440" y="4451427"/>
                <a:ext cx="197170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A6B66E1-F5F1-0050-2CF2-12B1B73F8DC2}"/>
              </a:ext>
            </a:extLst>
          </p:cNvPr>
          <p:cNvCxnSpPr>
            <a:cxnSpLocks/>
          </p:cNvCxnSpPr>
          <p:nvPr/>
        </p:nvCxnSpPr>
        <p:spPr>
          <a:xfrm>
            <a:off x="8737600" y="4646765"/>
            <a:ext cx="546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83FFD52-218D-2465-0E9A-8AA4717C2A8F}"/>
              </a:ext>
            </a:extLst>
          </p:cNvPr>
          <p:cNvSpPr txBox="1"/>
          <p:nvPr/>
        </p:nvSpPr>
        <p:spPr>
          <a:xfrm>
            <a:off x="8625518" y="4339870"/>
            <a:ext cx="799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merging</a:t>
            </a:r>
            <a:endParaRPr kumimoji="1" lang="ko-Kore-KR" altLang="en-US" sz="1200" b="1" i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4FEB239-132C-A990-196C-B584E62FC56E}"/>
              </a:ext>
            </a:extLst>
          </p:cNvPr>
          <p:cNvSpPr/>
          <p:nvPr/>
        </p:nvSpPr>
        <p:spPr>
          <a:xfrm>
            <a:off x="10755461" y="4425259"/>
            <a:ext cx="1144369" cy="414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6E26FC7-4AF8-68E0-FF98-738215CAF2EA}"/>
              </a:ext>
            </a:extLst>
          </p:cNvPr>
          <p:cNvSpPr txBox="1"/>
          <p:nvPr/>
        </p:nvSpPr>
        <p:spPr>
          <a:xfrm>
            <a:off x="10892269" y="4478399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Decoder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1BA6D3E-5E09-D0D1-BABB-BABDFEF3F178}"/>
              </a:ext>
            </a:extLst>
          </p:cNvPr>
          <p:cNvCxnSpPr>
            <a:endCxn id="80" idx="1"/>
          </p:cNvCxnSpPr>
          <p:nvPr/>
        </p:nvCxnSpPr>
        <p:spPr>
          <a:xfrm flipV="1">
            <a:off x="10192558" y="4632289"/>
            <a:ext cx="562903" cy="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087A0101-7235-1291-C338-5C01770ADFE3}"/>
              </a:ext>
            </a:extLst>
          </p:cNvPr>
          <p:cNvSpPr/>
          <p:nvPr/>
        </p:nvSpPr>
        <p:spPr>
          <a:xfrm>
            <a:off x="4199467" y="3254439"/>
            <a:ext cx="6129866" cy="3002598"/>
          </a:xfrm>
          <a:prstGeom prst="round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B798E2-EB58-B3A8-3F61-DE0B8D8160F8}"/>
              </a:ext>
            </a:extLst>
          </p:cNvPr>
          <p:cNvSpPr txBox="1"/>
          <p:nvPr/>
        </p:nvSpPr>
        <p:spPr>
          <a:xfrm>
            <a:off x="8668004" y="591457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분석 부분</a:t>
            </a:r>
            <a:endParaRPr kumimoji="1" lang="ko-Kore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79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33" y="49117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Assumption &amp; Hyperparameters etc.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453629" y="1484784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453629" y="332656"/>
            <a:ext cx="11264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53629" y="6414903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09A4FA-33EA-4ABB-9EBC-8C2D1D8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83908-081F-AF04-1EFA-43DA30B686D3}"/>
              </a:ext>
            </a:extLst>
          </p:cNvPr>
          <p:cNvSpPr txBox="1"/>
          <p:nvPr/>
        </p:nvSpPr>
        <p:spPr>
          <a:xfrm>
            <a:off x="520533" y="6453335"/>
            <a:ext cx="5192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Emiru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Tsunoo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al., “Transformer ASR with Contextual Block Processing”, ASRU, 2019</a:t>
            </a:r>
            <a:endParaRPr kumimoji="1" lang="ko-Kore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F0ECC-CD68-1752-E82D-B2B98FCE7BA3}"/>
              </a:ext>
            </a:extLst>
          </p:cNvPr>
          <p:cNvSpPr txBox="1"/>
          <p:nvPr/>
        </p:nvSpPr>
        <p:spPr>
          <a:xfrm>
            <a:off x="762000" y="2012886"/>
            <a:ext cx="28784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Speech lengths</a:t>
            </a:r>
            <a:r>
              <a:rPr kumimoji="1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52,785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Speech Feature lengths</a:t>
            </a:r>
            <a:r>
              <a:rPr lang="en-US" altLang="ko-Kore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413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ore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Downsampling</a:t>
            </a:r>
            <a:r>
              <a:rPr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lengths</a:t>
            </a:r>
            <a:r>
              <a:rPr lang="en-US" altLang="ko-Kore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102</a:t>
            </a:r>
            <a:endParaRPr kumimoji="1" lang="ko-Kore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9327C-5A41-83E6-9CD0-A20081138CC2}"/>
              </a:ext>
            </a:extLst>
          </p:cNvPr>
          <p:cNvSpPr txBox="1"/>
          <p:nvPr/>
        </p:nvSpPr>
        <p:spPr>
          <a:xfrm>
            <a:off x="453629" y="161110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kumimoji="1"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가정</a:t>
            </a:r>
            <a:endParaRPr kumimoji="1" lang="ko-Kore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A6868-F112-4DF0-15BB-750FCF009317}"/>
              </a:ext>
            </a:extLst>
          </p:cNvPr>
          <p:cNvSpPr txBox="1"/>
          <p:nvPr/>
        </p:nvSpPr>
        <p:spPr>
          <a:xfrm>
            <a:off x="5990000" y="1616705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kumimoji="1" lang="ko-KR" altLang="en-US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하이퍼파라미터</a:t>
            </a:r>
            <a:endParaRPr kumimoji="1" lang="ko-Kore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B66C77-F31B-742A-2DB3-73B6B2D2F3F5}"/>
              </a:ext>
            </a:extLst>
          </p:cNvPr>
          <p:cNvSpPr txBox="1"/>
          <p:nvPr/>
        </p:nvSpPr>
        <p:spPr>
          <a:xfrm>
            <a:off x="6231467" y="2059052"/>
            <a:ext cx="21467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 size</a:t>
            </a:r>
            <a:r>
              <a:rPr kumimoji="1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Hop size</a:t>
            </a:r>
            <a:r>
              <a:rPr lang="en-US" altLang="ko-Kore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Look </a:t>
            </a:r>
            <a:r>
              <a:rPr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ahead size</a:t>
            </a:r>
            <a:r>
              <a:rPr lang="en-US" altLang="ko-Kore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ko-Kore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21B8D-1C82-427B-75B0-4B0BA06E870B}"/>
              </a:ext>
            </a:extLst>
          </p:cNvPr>
          <p:cNvSpPr txBox="1"/>
          <p:nvPr/>
        </p:nvSpPr>
        <p:spPr>
          <a:xfrm>
            <a:off x="6074633" y="340276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lang="en-US" altLang="ko-Kore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  <a:endParaRPr kumimoji="1" lang="ko-Kore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ADA373-DDB9-38B9-3700-F1FF017A304A}"/>
              </a:ext>
            </a:extLst>
          </p:cNvPr>
          <p:cNvSpPr/>
          <p:nvPr/>
        </p:nvSpPr>
        <p:spPr>
          <a:xfrm>
            <a:off x="7283618" y="4084098"/>
            <a:ext cx="3014167" cy="6512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528C5693-3898-3735-93DF-23FACD539CEC}"/>
              </a:ext>
            </a:extLst>
          </p:cNvPr>
          <p:cNvCxnSpPr>
            <a:cxnSpLocks/>
          </p:cNvCxnSpPr>
          <p:nvPr/>
        </p:nvCxnSpPr>
        <p:spPr>
          <a:xfrm>
            <a:off x="8008478" y="4084099"/>
            <a:ext cx="0" cy="651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8272BC6B-B277-428F-8056-4B2BAC5F6B55}"/>
              </a:ext>
            </a:extLst>
          </p:cNvPr>
          <p:cNvCxnSpPr>
            <a:cxnSpLocks/>
          </p:cNvCxnSpPr>
          <p:nvPr/>
        </p:nvCxnSpPr>
        <p:spPr>
          <a:xfrm>
            <a:off x="9092212" y="4084099"/>
            <a:ext cx="0" cy="6512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D35DD93-8E12-C7E3-698C-E72C963E86F6}"/>
              </a:ext>
            </a:extLst>
          </p:cNvPr>
          <p:cNvSpPr txBox="1"/>
          <p:nvPr/>
        </p:nvSpPr>
        <p:spPr>
          <a:xfrm>
            <a:off x="7338432" y="4128398"/>
            <a:ext cx="615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PAST</a:t>
            </a:r>
          </a:p>
          <a:p>
            <a:pPr algn="ctr"/>
            <a:r>
              <a:rPr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(8)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BC1254-D92E-F4C2-3850-0002C07C1929}"/>
              </a:ext>
            </a:extLst>
          </p:cNvPr>
          <p:cNvSpPr txBox="1"/>
          <p:nvPr/>
        </p:nvSpPr>
        <p:spPr>
          <a:xfrm>
            <a:off x="8093124" y="4128398"/>
            <a:ext cx="1008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CURRENT</a:t>
            </a:r>
          </a:p>
          <a:p>
            <a:pPr algn="ctr"/>
            <a:r>
              <a:rPr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(16)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45C6B2-4D7E-0CD8-152C-26481458AB18}"/>
              </a:ext>
            </a:extLst>
          </p:cNvPr>
          <p:cNvSpPr txBox="1"/>
          <p:nvPr/>
        </p:nvSpPr>
        <p:spPr>
          <a:xfrm>
            <a:off x="9324874" y="4128398"/>
            <a:ext cx="651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NEXT</a:t>
            </a:r>
          </a:p>
          <a:p>
            <a:pPr algn="ctr"/>
            <a:r>
              <a:rPr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(16)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35B13D-3279-BF43-5644-2B28851A2A59}"/>
              </a:ext>
            </a:extLst>
          </p:cNvPr>
          <p:cNvSpPr/>
          <p:nvPr/>
        </p:nvSpPr>
        <p:spPr>
          <a:xfrm rot="5400000">
            <a:off x="9211045" y="5063520"/>
            <a:ext cx="731066" cy="237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1FF6E24-B1A4-9BA4-1EBC-561AA1411C82}"/>
              </a:ext>
            </a:extLst>
          </p:cNvPr>
          <p:cNvSpPr/>
          <p:nvPr/>
        </p:nvSpPr>
        <p:spPr>
          <a:xfrm rot="5400000">
            <a:off x="8311006" y="5063521"/>
            <a:ext cx="731066" cy="237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3DE0142-D055-5A1F-59B2-9E17A95C9BC3}"/>
              </a:ext>
            </a:extLst>
          </p:cNvPr>
          <p:cNvSpPr/>
          <p:nvPr/>
        </p:nvSpPr>
        <p:spPr>
          <a:xfrm rot="5400000">
            <a:off x="8028951" y="5063521"/>
            <a:ext cx="731066" cy="2370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0420481-5612-B451-740B-23A5C2C0230F}"/>
              </a:ext>
            </a:extLst>
          </p:cNvPr>
          <p:cNvSpPr/>
          <p:nvPr/>
        </p:nvSpPr>
        <p:spPr>
          <a:xfrm rot="5400000">
            <a:off x="7280514" y="5063520"/>
            <a:ext cx="731066" cy="237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EF0FBDE-711D-381B-C885-96ADD3C088C3}"/>
              </a:ext>
            </a:extLst>
          </p:cNvPr>
          <p:cNvSpPr/>
          <p:nvPr/>
        </p:nvSpPr>
        <p:spPr>
          <a:xfrm rot="5400000">
            <a:off x="9492609" y="5063520"/>
            <a:ext cx="731066" cy="2370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0E8F524-0682-83B5-8AFD-56CB0B0B6151}"/>
              </a:ext>
            </a:extLst>
          </p:cNvPr>
          <p:cNvSpPr txBox="1"/>
          <p:nvPr/>
        </p:nvSpPr>
        <p:spPr>
          <a:xfrm>
            <a:off x="516154" y="3429000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lang="en-US" altLang="ko-Kore-KR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CNN+Linear</a:t>
            </a:r>
            <a:endParaRPr kumimoji="1" lang="ko-Kore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23C112D6-4B32-70B5-590A-BC81F9CA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039" y="4023312"/>
            <a:ext cx="2578100" cy="1638300"/>
          </a:xfrm>
          <a:prstGeom prst="rect">
            <a:avLst/>
          </a:prstGeom>
        </p:spPr>
      </p:pic>
      <p:cxnSp>
        <p:nvCxnSpPr>
          <p:cNvPr id="90" name="직선 연결선[R] 89">
            <a:extLst>
              <a:ext uri="{FF2B5EF4-FFF2-40B4-BE49-F238E27FC236}">
                <a16:creationId xmlns:a16="http://schemas.microsoft.com/office/drawing/2014/main" id="{F07AF3DC-BAA8-957D-756C-E11C6D55A822}"/>
              </a:ext>
            </a:extLst>
          </p:cNvPr>
          <p:cNvCxnSpPr/>
          <p:nvPr/>
        </p:nvCxnSpPr>
        <p:spPr>
          <a:xfrm flipV="1">
            <a:off x="7283618" y="3798332"/>
            <a:ext cx="0" cy="285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639490EE-1306-B90E-DFE7-7E0E06D4D49B}"/>
              </a:ext>
            </a:extLst>
          </p:cNvPr>
          <p:cNvCxnSpPr/>
          <p:nvPr/>
        </p:nvCxnSpPr>
        <p:spPr>
          <a:xfrm flipV="1">
            <a:off x="10300070" y="3772092"/>
            <a:ext cx="0" cy="285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2481579-B345-16C8-0234-400049F5F782}"/>
              </a:ext>
            </a:extLst>
          </p:cNvPr>
          <p:cNvCxnSpPr/>
          <p:nvPr/>
        </p:nvCxnSpPr>
        <p:spPr>
          <a:xfrm>
            <a:off x="7283618" y="3941215"/>
            <a:ext cx="30141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5C64448-9EBA-4573-337D-01A187C86316}"/>
              </a:ext>
            </a:extLst>
          </p:cNvPr>
          <p:cNvSpPr txBox="1"/>
          <p:nvPr/>
        </p:nvSpPr>
        <p:spPr>
          <a:xfrm>
            <a:off x="8148538" y="3695099"/>
            <a:ext cx="1284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 size: </a:t>
            </a:r>
            <a:r>
              <a:rPr kumimoji="1" lang="en-US" altLang="ko-Kore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endParaRPr kumimoji="1" lang="ko-Kore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465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33" y="49117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The Number of Block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453629" y="1484784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453629" y="332656"/>
            <a:ext cx="11264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53629" y="6414903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09A4FA-33EA-4ABB-9EBC-8C2D1D8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83908-081F-AF04-1EFA-43DA30B686D3}"/>
              </a:ext>
            </a:extLst>
          </p:cNvPr>
          <p:cNvSpPr txBox="1"/>
          <p:nvPr/>
        </p:nvSpPr>
        <p:spPr>
          <a:xfrm>
            <a:off x="520533" y="6453335"/>
            <a:ext cx="5192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Emiru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Tsunoo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al., “Transformer ASR with Contextual Block Processing”, ASRU, 2019</a:t>
            </a:r>
            <a:endParaRPr kumimoji="1" lang="ko-Kore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F0ECC-CD68-1752-E82D-B2B98FCE7BA3}"/>
              </a:ext>
            </a:extLst>
          </p:cNvPr>
          <p:cNvSpPr txBox="1"/>
          <p:nvPr/>
        </p:nvSpPr>
        <p:spPr>
          <a:xfrm>
            <a:off x="628455" y="1627317"/>
            <a:ext cx="28440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ore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Downsampling</a:t>
            </a:r>
            <a:r>
              <a:rPr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lengths</a:t>
            </a:r>
            <a:r>
              <a:rPr lang="en-US" altLang="ko-Kore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102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 size</a:t>
            </a:r>
            <a:r>
              <a:rPr kumimoji="1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kumimoji="1"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Hop size</a:t>
            </a:r>
            <a:r>
              <a:rPr lang="en-US" altLang="ko-Kore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Look </a:t>
            </a:r>
            <a:r>
              <a:rPr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ahead size</a:t>
            </a:r>
            <a:r>
              <a:rPr lang="en-US" altLang="ko-Kore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21B8D-1C82-427B-75B0-4B0BA06E870B}"/>
              </a:ext>
            </a:extLst>
          </p:cNvPr>
          <p:cNvSpPr txBox="1"/>
          <p:nvPr/>
        </p:nvSpPr>
        <p:spPr>
          <a:xfrm>
            <a:off x="5563987" y="1627317"/>
            <a:ext cx="1043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lang="en-US" altLang="ko-Kore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</a:t>
            </a:r>
            <a:endParaRPr kumimoji="1" lang="ko-Kore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A21F65-3486-1389-78B6-A969A9A9FF9C}"/>
              </a:ext>
            </a:extLst>
          </p:cNvPr>
          <p:cNvGrpSpPr/>
          <p:nvPr/>
        </p:nvGrpSpPr>
        <p:grpSpPr>
          <a:xfrm>
            <a:off x="7438385" y="1627317"/>
            <a:ext cx="3014167" cy="1463469"/>
            <a:chOff x="7127354" y="2202737"/>
            <a:chExt cx="3014167" cy="146346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FADA373-DDB9-38B9-3700-F1FF017A304A}"/>
                </a:ext>
              </a:extLst>
            </p:cNvPr>
            <p:cNvSpPr/>
            <p:nvPr/>
          </p:nvSpPr>
          <p:spPr>
            <a:xfrm>
              <a:off x="7127354" y="2202737"/>
              <a:ext cx="3014167" cy="651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528C5693-3898-3735-93DF-23FACD539CEC}"/>
                </a:ext>
              </a:extLst>
            </p:cNvPr>
            <p:cNvCxnSpPr>
              <a:cxnSpLocks/>
            </p:cNvCxnSpPr>
            <p:nvPr/>
          </p:nvCxnSpPr>
          <p:spPr>
            <a:xfrm>
              <a:off x="7852214" y="2202738"/>
              <a:ext cx="0" cy="651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8272BC6B-B277-428F-8056-4B2BAC5F6B55}"/>
                </a:ext>
              </a:extLst>
            </p:cNvPr>
            <p:cNvCxnSpPr>
              <a:cxnSpLocks/>
            </p:cNvCxnSpPr>
            <p:nvPr/>
          </p:nvCxnSpPr>
          <p:spPr>
            <a:xfrm>
              <a:off x="8935948" y="2202738"/>
              <a:ext cx="0" cy="6512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D35DD93-8E12-C7E3-698C-E72C963E86F6}"/>
                </a:ext>
              </a:extLst>
            </p:cNvPr>
            <p:cNvSpPr txBox="1"/>
            <p:nvPr/>
          </p:nvSpPr>
          <p:spPr>
            <a:xfrm>
              <a:off x="7182168" y="2247037"/>
              <a:ext cx="6152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PAST</a:t>
              </a:r>
            </a:p>
            <a:p>
              <a:pPr algn="ctr"/>
              <a:r>
                <a:rPr lang="en-US" altLang="ko-Kore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(8)</a:t>
              </a:r>
              <a:endPara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BC1254-D92E-F4C2-3850-0002C07C1929}"/>
                </a:ext>
              </a:extLst>
            </p:cNvPr>
            <p:cNvSpPr txBox="1"/>
            <p:nvPr/>
          </p:nvSpPr>
          <p:spPr>
            <a:xfrm>
              <a:off x="7936860" y="2247037"/>
              <a:ext cx="10086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CURRENT</a:t>
              </a:r>
            </a:p>
            <a:p>
              <a:pPr algn="ctr"/>
              <a:r>
                <a:rPr lang="en-US" altLang="ko-Kore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(16)</a:t>
              </a:r>
              <a:endPara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45C6B2-4D7E-0CD8-152C-26481458AB18}"/>
                </a:ext>
              </a:extLst>
            </p:cNvPr>
            <p:cNvSpPr txBox="1"/>
            <p:nvPr/>
          </p:nvSpPr>
          <p:spPr>
            <a:xfrm>
              <a:off x="9168610" y="2247037"/>
              <a:ext cx="6517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NEXT</a:t>
              </a:r>
            </a:p>
            <a:p>
              <a:pPr algn="ctr"/>
              <a:r>
                <a:rPr lang="en-US" altLang="ko-Kore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(16)</a:t>
              </a:r>
              <a:endParaRPr kumimoji="1" lang="ko-Kore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235B13D-3279-BF43-5644-2B28851A2A59}"/>
                </a:ext>
              </a:extLst>
            </p:cNvPr>
            <p:cNvSpPr/>
            <p:nvPr/>
          </p:nvSpPr>
          <p:spPr>
            <a:xfrm rot="5400000">
              <a:off x="9054781" y="3182159"/>
              <a:ext cx="731066" cy="2370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1FF6E24-B1A4-9BA4-1EBC-561AA1411C82}"/>
                </a:ext>
              </a:extLst>
            </p:cNvPr>
            <p:cNvSpPr/>
            <p:nvPr/>
          </p:nvSpPr>
          <p:spPr>
            <a:xfrm rot="5400000">
              <a:off x="8154742" y="3182160"/>
              <a:ext cx="731066" cy="23702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3DE0142-D055-5A1F-59B2-9E17A95C9BC3}"/>
                </a:ext>
              </a:extLst>
            </p:cNvPr>
            <p:cNvSpPr/>
            <p:nvPr/>
          </p:nvSpPr>
          <p:spPr>
            <a:xfrm rot="5400000">
              <a:off x="7872687" y="3182160"/>
              <a:ext cx="731066" cy="23702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0420481-5612-B451-740B-23A5C2C0230F}"/>
                </a:ext>
              </a:extLst>
            </p:cNvPr>
            <p:cNvSpPr/>
            <p:nvPr/>
          </p:nvSpPr>
          <p:spPr>
            <a:xfrm rot="5400000">
              <a:off x="7124250" y="3182159"/>
              <a:ext cx="731066" cy="2370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EF0FBDE-711D-381B-C885-96ADD3C088C3}"/>
                </a:ext>
              </a:extLst>
            </p:cNvPr>
            <p:cNvSpPr/>
            <p:nvPr/>
          </p:nvSpPr>
          <p:spPr>
            <a:xfrm rot="5400000">
              <a:off x="9336345" y="3182159"/>
              <a:ext cx="731066" cy="23702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90068B-EFD5-40EF-92B1-C660BC570B1E}"/>
              </a:ext>
            </a:extLst>
          </p:cNvPr>
          <p:cNvSpPr/>
          <p:nvPr/>
        </p:nvSpPr>
        <p:spPr>
          <a:xfrm>
            <a:off x="949088" y="2665319"/>
            <a:ext cx="6260679" cy="5539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block_num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ceil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total_frame_num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past_size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look_ahead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hop_size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) #espnet2/asr/encoder/contextual_block_transformer_encoder.py #L251-253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EF4089F-EE97-4063-A448-949679015361}"/>
              </a:ext>
            </a:extLst>
          </p:cNvPr>
          <p:cNvSpPr/>
          <p:nvPr/>
        </p:nvSpPr>
        <p:spPr>
          <a:xfrm>
            <a:off x="949087" y="3461958"/>
            <a:ext cx="6325280" cy="446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4F52E-EA15-4963-A215-ABA832F90046}"/>
              </a:ext>
            </a:extLst>
          </p:cNvPr>
          <p:cNvSpPr txBox="1"/>
          <p:nvPr/>
        </p:nvSpPr>
        <p:spPr>
          <a:xfrm>
            <a:off x="3047505" y="3528243"/>
            <a:ext cx="2356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downsampling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length: 102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0E89C6-07F1-452F-8D61-269E4E907330}"/>
              </a:ext>
            </a:extLst>
          </p:cNvPr>
          <p:cNvSpPr/>
          <p:nvPr/>
        </p:nvSpPr>
        <p:spPr>
          <a:xfrm>
            <a:off x="949086" y="3964928"/>
            <a:ext cx="2844047" cy="446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693B4F-8120-4528-8191-0756847C5F89}"/>
              </a:ext>
            </a:extLst>
          </p:cNvPr>
          <p:cNvSpPr txBox="1"/>
          <p:nvPr/>
        </p:nvSpPr>
        <p:spPr>
          <a:xfrm>
            <a:off x="1487565" y="4036498"/>
            <a:ext cx="1758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BLOCK(#1:40): 1-40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80B755A-1B31-4E52-9D01-B7464465A2EB}"/>
              </a:ext>
            </a:extLst>
          </p:cNvPr>
          <p:cNvSpPr/>
          <p:nvPr/>
        </p:nvSpPr>
        <p:spPr>
          <a:xfrm>
            <a:off x="1715161" y="4458527"/>
            <a:ext cx="2844047" cy="446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E855458-DB87-44F6-A89D-76FE818CCB1E}"/>
              </a:ext>
            </a:extLst>
          </p:cNvPr>
          <p:cNvSpPr txBox="1"/>
          <p:nvPr/>
        </p:nvSpPr>
        <p:spPr>
          <a:xfrm>
            <a:off x="2253640" y="4530097"/>
            <a:ext cx="1857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BLOCK(#2:40): 17-57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E104B15-3E93-47A6-95AF-61E6F4896E88}"/>
              </a:ext>
            </a:extLst>
          </p:cNvPr>
          <p:cNvSpPr/>
          <p:nvPr/>
        </p:nvSpPr>
        <p:spPr>
          <a:xfrm>
            <a:off x="2560193" y="4952126"/>
            <a:ext cx="2844047" cy="446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3BCE02-A51C-45A3-8244-072321B4D4B8}"/>
              </a:ext>
            </a:extLst>
          </p:cNvPr>
          <p:cNvSpPr txBox="1"/>
          <p:nvPr/>
        </p:nvSpPr>
        <p:spPr>
          <a:xfrm>
            <a:off x="3098672" y="5023696"/>
            <a:ext cx="1857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BLOCK(#3:40): 33-73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015E491-BA31-4186-810A-CC669EE6E663}"/>
              </a:ext>
            </a:extLst>
          </p:cNvPr>
          <p:cNvSpPr/>
          <p:nvPr/>
        </p:nvSpPr>
        <p:spPr>
          <a:xfrm>
            <a:off x="3494237" y="5454247"/>
            <a:ext cx="2844047" cy="446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4B5B86-ED62-419F-818A-2ED6850C7873}"/>
              </a:ext>
            </a:extLst>
          </p:cNvPr>
          <p:cNvSpPr txBox="1"/>
          <p:nvPr/>
        </p:nvSpPr>
        <p:spPr>
          <a:xfrm>
            <a:off x="4032716" y="5525817"/>
            <a:ext cx="1857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BLOCK(#4:40): 49-89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677405F-449A-44A4-92EA-C61128B6E15B}"/>
              </a:ext>
            </a:extLst>
          </p:cNvPr>
          <p:cNvSpPr/>
          <p:nvPr/>
        </p:nvSpPr>
        <p:spPr>
          <a:xfrm>
            <a:off x="4365720" y="5948061"/>
            <a:ext cx="2844047" cy="446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2A7A3F-CEE4-4116-8ADE-81FC2F600D06}"/>
              </a:ext>
            </a:extLst>
          </p:cNvPr>
          <p:cNvSpPr txBox="1"/>
          <p:nvPr/>
        </p:nvSpPr>
        <p:spPr>
          <a:xfrm>
            <a:off x="4904199" y="6019631"/>
            <a:ext cx="1957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BLOCK(#5:38): 65-102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F4E5ED-9A3F-44A6-862C-3441476734AB}"/>
              </a:ext>
            </a:extLst>
          </p:cNvPr>
          <p:cNvSpPr txBox="1"/>
          <p:nvPr/>
        </p:nvSpPr>
        <p:spPr>
          <a:xfrm>
            <a:off x="3837985" y="4048540"/>
            <a:ext cx="1442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CURRENT: 1-24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4730AC-6D06-471D-A335-252DB2B8BEF3}"/>
              </a:ext>
            </a:extLst>
          </p:cNvPr>
          <p:cNvSpPr txBox="1"/>
          <p:nvPr/>
        </p:nvSpPr>
        <p:spPr>
          <a:xfrm>
            <a:off x="4653554" y="4520235"/>
            <a:ext cx="154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CURRENT: 25-41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40F2E59-5158-4EF0-B41C-859A6A2142DA}"/>
              </a:ext>
            </a:extLst>
          </p:cNvPr>
          <p:cNvSpPr txBox="1"/>
          <p:nvPr/>
        </p:nvSpPr>
        <p:spPr>
          <a:xfrm>
            <a:off x="5427167" y="5021389"/>
            <a:ext cx="154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CURRENT: 42-58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9F3B49-1F96-45FD-A5A7-96BB6AED7730}"/>
              </a:ext>
            </a:extLst>
          </p:cNvPr>
          <p:cNvSpPr txBox="1"/>
          <p:nvPr/>
        </p:nvSpPr>
        <p:spPr>
          <a:xfrm>
            <a:off x="6438851" y="5530273"/>
            <a:ext cx="1541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CURRENT: 59-75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862098-9FA5-4F67-BD46-2A458E8E5B0D}"/>
              </a:ext>
            </a:extLst>
          </p:cNvPr>
          <p:cNvSpPr txBox="1"/>
          <p:nvPr/>
        </p:nvSpPr>
        <p:spPr>
          <a:xfrm>
            <a:off x="7291004" y="6015831"/>
            <a:ext cx="1641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CURRENT: 76-102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599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0533" y="49117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C00000"/>
                </a:solidFill>
                <a:latin typeface="Malgun Gothic" charset="-127"/>
                <a:ea typeface="Malgun Gothic" charset="-127"/>
                <a:cs typeface="Malgun Gothic" charset="-127"/>
              </a:rPr>
              <a:t>Context embedding initialization</a:t>
            </a:r>
            <a:endParaRPr lang="ko-KR" altLang="en-US" sz="2800" b="1" dirty="0">
              <a:solidFill>
                <a:srgbClr val="C00000"/>
              </a:solidFill>
              <a:latin typeface="Malgun Gothic" charset="-127"/>
              <a:ea typeface="Malgun Gothic" charset="-127"/>
              <a:cs typeface="Malgun Gothic" charset="-127"/>
            </a:endParaRPr>
          </a:p>
        </p:txBody>
      </p:sp>
      <p:cxnSp>
        <p:nvCxnSpPr>
          <p:cNvPr id="36" name="직선 연결선 35"/>
          <p:cNvCxnSpPr>
            <a:cxnSpLocks/>
          </p:cNvCxnSpPr>
          <p:nvPr/>
        </p:nvCxnSpPr>
        <p:spPr>
          <a:xfrm>
            <a:off x="453629" y="1484784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453629" y="332656"/>
            <a:ext cx="112644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453629" y="6414903"/>
            <a:ext cx="11264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109A4FA-33EA-4ABB-9EBC-8C2D1D84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C169-0709-4590-8F69-8D34B4720B7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83908-081F-AF04-1EFA-43DA30B686D3}"/>
              </a:ext>
            </a:extLst>
          </p:cNvPr>
          <p:cNvSpPr txBox="1"/>
          <p:nvPr/>
        </p:nvSpPr>
        <p:spPr>
          <a:xfrm>
            <a:off x="520533" y="6453335"/>
            <a:ext cx="51924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Emiru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ore-KR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Tsunoo</a:t>
            </a:r>
            <a:r>
              <a:rPr kumimoji="1" lang="en-US" altLang="ko-Kore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et al., “Transformer ASR with Contextual Block Processing”, ASRU, 2019</a:t>
            </a:r>
            <a:endParaRPr kumimoji="1" lang="ko-Kore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8AA7D-7277-4435-A738-4D76E89282C1}"/>
              </a:ext>
            </a:extLst>
          </p:cNvPr>
          <p:cNvSpPr txBox="1"/>
          <p:nvPr/>
        </p:nvSpPr>
        <p:spPr>
          <a:xfrm>
            <a:off x="5995119" y="1136536"/>
            <a:ext cx="5638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 embedding initialization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Average or Maximum Input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537810-E71A-434A-9EDC-1DB9FB33D3F2}"/>
              </a:ext>
            </a:extLst>
          </p:cNvPr>
          <p:cNvSpPr/>
          <p:nvPr/>
        </p:nvSpPr>
        <p:spPr>
          <a:xfrm>
            <a:off x="5577635" y="1523216"/>
            <a:ext cx="6160736" cy="5170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        #espnet2/asr/encoder/contextual_block_transformer_encoder.py #L254-285</a:t>
            </a:r>
          </a:p>
          <a:p>
            <a:r>
              <a:rPr lang="en-US" altLang="ko-KR" sz="1000" dirty="0">
                <a:solidFill>
                  <a:srgbClr val="9CDCFE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xs_pad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addin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xs_pad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new_zeros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block_num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xs_pad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)  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additional context embedding </a:t>
            </a:r>
            <a:r>
              <a:rPr lang="en-US" altLang="ko-KR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vecctors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b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first step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init_average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:  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initialize with average value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addin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[:,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:]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xs_pad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narrow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:  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initialize with max value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addin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[:,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:]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xs_pad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narrow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hop_size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following steps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total_frame_num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init_average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:  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initialize with average value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addin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[:,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hop_size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:]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xs_pad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narrow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block_size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).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:  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initialize with max value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addin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[:,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hop_size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:]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xs_pad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narrow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block_size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).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hop_size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last step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total_frame_num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hop_size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block_num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init_average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:  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initialize with average value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addin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[:,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hop_size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:]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xs_pad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narrow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total_frame_num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).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0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:  </a:t>
            </a:r>
            <a:r>
              <a:rPr lang="en-US" altLang="ko-KR" sz="1000" dirty="0">
                <a:solidFill>
                  <a:srgbClr val="6A9955"/>
                </a:solidFill>
                <a:latin typeface="Consolas" panose="020B0609020204030204" pitchFamily="49" charset="0"/>
              </a:rPr>
              <a:t># initialize with max value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addin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[:,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//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hop_size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:]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xs_pad</a:t>
            </a:r>
            <a:r>
              <a:rPr lang="en-US" altLang="ko-KR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narrow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total_frame_num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cur_hop</a:t>
            </a:r>
            <a:endParaRPr lang="en-US" altLang="ko-KR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    ).</a:t>
            </a:r>
            <a:r>
              <a:rPr lang="en-US" altLang="ko-KR" sz="1000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4796DEA-C171-41BA-88AB-A1CC69BF29E7}"/>
              </a:ext>
            </a:extLst>
          </p:cNvPr>
          <p:cNvSpPr/>
          <p:nvPr/>
        </p:nvSpPr>
        <p:spPr>
          <a:xfrm>
            <a:off x="467535" y="2890259"/>
            <a:ext cx="1602224" cy="446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87DE8B-5BB5-4FF9-8378-C1A370054CE7}"/>
              </a:ext>
            </a:extLst>
          </p:cNvPr>
          <p:cNvSpPr txBox="1"/>
          <p:nvPr/>
        </p:nvSpPr>
        <p:spPr>
          <a:xfrm>
            <a:off x="754351" y="2974014"/>
            <a:ext cx="1028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Context(#1)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D4BFAA3-A551-47FA-9EC4-5D39BD26A4E9}"/>
              </a:ext>
            </a:extLst>
          </p:cNvPr>
          <p:cNvSpPr/>
          <p:nvPr/>
        </p:nvSpPr>
        <p:spPr>
          <a:xfrm>
            <a:off x="467535" y="3383858"/>
            <a:ext cx="1602224" cy="446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E9DE70-12D5-4C3A-A082-BFE613E6CEC5}"/>
              </a:ext>
            </a:extLst>
          </p:cNvPr>
          <p:cNvSpPr txBox="1"/>
          <p:nvPr/>
        </p:nvSpPr>
        <p:spPr>
          <a:xfrm>
            <a:off x="758847" y="3468510"/>
            <a:ext cx="99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Context(#2)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29DF60A-C8B2-45ED-AE4E-596D4AA31D8D}"/>
              </a:ext>
            </a:extLst>
          </p:cNvPr>
          <p:cNvSpPr/>
          <p:nvPr/>
        </p:nvSpPr>
        <p:spPr>
          <a:xfrm>
            <a:off x="467535" y="3877457"/>
            <a:ext cx="1602224" cy="446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5851C0-2C3F-457D-897D-66D30891E748}"/>
              </a:ext>
            </a:extLst>
          </p:cNvPr>
          <p:cNvSpPr txBox="1"/>
          <p:nvPr/>
        </p:nvSpPr>
        <p:spPr>
          <a:xfrm>
            <a:off x="758847" y="3963156"/>
            <a:ext cx="99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Context(#3)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EC08AB1-2468-4B64-8642-C7EDF968BE2E}"/>
              </a:ext>
            </a:extLst>
          </p:cNvPr>
          <p:cNvSpPr/>
          <p:nvPr/>
        </p:nvSpPr>
        <p:spPr>
          <a:xfrm>
            <a:off x="467535" y="4379578"/>
            <a:ext cx="1602224" cy="446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E2B3E9-C7AC-44A5-BD09-E5AE116496D0}"/>
              </a:ext>
            </a:extLst>
          </p:cNvPr>
          <p:cNvSpPr txBox="1"/>
          <p:nvPr/>
        </p:nvSpPr>
        <p:spPr>
          <a:xfrm>
            <a:off x="752331" y="4464260"/>
            <a:ext cx="1028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Context(#4)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ACEBB9F-825E-43AD-B742-287B3F2978E4}"/>
              </a:ext>
            </a:extLst>
          </p:cNvPr>
          <p:cNvSpPr/>
          <p:nvPr/>
        </p:nvSpPr>
        <p:spPr>
          <a:xfrm>
            <a:off x="467535" y="4873392"/>
            <a:ext cx="1602224" cy="4463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C5CAD77-3876-45A2-A59C-F10997ABFB7F}"/>
              </a:ext>
            </a:extLst>
          </p:cNvPr>
          <p:cNvSpPr txBox="1"/>
          <p:nvPr/>
        </p:nvSpPr>
        <p:spPr>
          <a:xfrm>
            <a:off x="740934" y="4960744"/>
            <a:ext cx="99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Context(#5)</a:t>
            </a:r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08A1113D-49F1-4A89-9532-7BF68B35E69B}"/>
              </a:ext>
            </a:extLst>
          </p:cNvPr>
          <p:cNvGrpSpPr/>
          <p:nvPr/>
        </p:nvGrpSpPr>
        <p:grpSpPr>
          <a:xfrm>
            <a:off x="3744807" y="2899426"/>
            <a:ext cx="1602224" cy="446305"/>
            <a:chOff x="949086" y="3964928"/>
            <a:chExt cx="2844047" cy="446305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0C32389-C189-4A70-8306-84868F1B6668}"/>
                </a:ext>
              </a:extLst>
            </p:cNvPr>
            <p:cNvSpPr/>
            <p:nvPr/>
          </p:nvSpPr>
          <p:spPr>
            <a:xfrm>
              <a:off x="949086" y="3964928"/>
              <a:ext cx="2844047" cy="446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1B8230A-41C9-4472-9DDE-9D0EAAB6E59C}"/>
                </a:ext>
              </a:extLst>
            </p:cNvPr>
            <p:cNvSpPr txBox="1"/>
            <p:nvPr/>
          </p:nvSpPr>
          <p:spPr>
            <a:xfrm>
              <a:off x="1012924" y="4048683"/>
              <a:ext cx="2716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BLOCK(#1:40): 1-40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F12EFA6-1D9E-4301-ABCB-7C6C947B84B9}"/>
              </a:ext>
            </a:extLst>
          </p:cNvPr>
          <p:cNvGrpSpPr/>
          <p:nvPr/>
        </p:nvGrpSpPr>
        <p:grpSpPr>
          <a:xfrm>
            <a:off x="3744807" y="3393025"/>
            <a:ext cx="1615250" cy="446305"/>
            <a:chOff x="1715161" y="4458527"/>
            <a:chExt cx="2867169" cy="44630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E4E196E-B19D-4B31-9072-47B9C7B24354}"/>
                </a:ext>
              </a:extLst>
            </p:cNvPr>
            <p:cNvSpPr/>
            <p:nvPr/>
          </p:nvSpPr>
          <p:spPr>
            <a:xfrm>
              <a:off x="1715161" y="4458527"/>
              <a:ext cx="2844047" cy="446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5B8C862-A75C-4071-8DF8-071B96BE098F}"/>
                </a:ext>
              </a:extLst>
            </p:cNvPr>
            <p:cNvSpPr txBox="1"/>
            <p:nvPr/>
          </p:nvSpPr>
          <p:spPr>
            <a:xfrm>
              <a:off x="1715161" y="4543179"/>
              <a:ext cx="28671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BLOCK(#2:40): 17-57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8B1E98A-45F9-4B51-9327-267BAE08DA84}"/>
              </a:ext>
            </a:extLst>
          </p:cNvPr>
          <p:cNvGrpSpPr/>
          <p:nvPr/>
        </p:nvGrpSpPr>
        <p:grpSpPr>
          <a:xfrm>
            <a:off x="3744807" y="3886624"/>
            <a:ext cx="1615250" cy="446305"/>
            <a:chOff x="2560193" y="4952126"/>
            <a:chExt cx="2867169" cy="44630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0C6D4B8-BFBE-4365-ABBE-7D4AB860019A}"/>
                </a:ext>
              </a:extLst>
            </p:cNvPr>
            <p:cNvSpPr/>
            <p:nvPr/>
          </p:nvSpPr>
          <p:spPr>
            <a:xfrm>
              <a:off x="2560193" y="4952126"/>
              <a:ext cx="2844047" cy="446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002187B-AAFB-4EF5-8393-78C2FAF6408E}"/>
                </a:ext>
              </a:extLst>
            </p:cNvPr>
            <p:cNvSpPr txBox="1"/>
            <p:nvPr/>
          </p:nvSpPr>
          <p:spPr>
            <a:xfrm>
              <a:off x="2560193" y="5037825"/>
              <a:ext cx="28671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BLOCK(#3:40): 33-73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30546E9-DDF3-482E-9D21-924EB7F553A9}"/>
              </a:ext>
            </a:extLst>
          </p:cNvPr>
          <p:cNvGrpSpPr/>
          <p:nvPr/>
        </p:nvGrpSpPr>
        <p:grpSpPr>
          <a:xfrm>
            <a:off x="3738291" y="4388745"/>
            <a:ext cx="1615250" cy="446305"/>
            <a:chOff x="3482671" y="5454247"/>
            <a:chExt cx="2867169" cy="44630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4ACDC52-615E-4607-8250-6A2895ADFFA8}"/>
                </a:ext>
              </a:extLst>
            </p:cNvPr>
            <p:cNvSpPr/>
            <p:nvPr/>
          </p:nvSpPr>
          <p:spPr>
            <a:xfrm>
              <a:off x="3494237" y="5454247"/>
              <a:ext cx="2844047" cy="446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54B5965-E5FA-49CD-A3D8-B8690BAE44DD}"/>
                </a:ext>
              </a:extLst>
            </p:cNvPr>
            <p:cNvSpPr txBox="1"/>
            <p:nvPr/>
          </p:nvSpPr>
          <p:spPr>
            <a:xfrm>
              <a:off x="3482671" y="5538929"/>
              <a:ext cx="28671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BLOCK(#4:40): 49-89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AAACCCD9-C09B-40CB-A12F-F3E3F6E52143}"/>
              </a:ext>
            </a:extLst>
          </p:cNvPr>
          <p:cNvGrpSpPr/>
          <p:nvPr/>
        </p:nvGrpSpPr>
        <p:grpSpPr>
          <a:xfrm>
            <a:off x="3726895" y="4882559"/>
            <a:ext cx="1700209" cy="446305"/>
            <a:chOff x="4333923" y="5948061"/>
            <a:chExt cx="3017976" cy="446305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EA3911C-82DA-4690-AA64-2E6B618FAD71}"/>
                </a:ext>
              </a:extLst>
            </p:cNvPr>
            <p:cNvSpPr/>
            <p:nvPr/>
          </p:nvSpPr>
          <p:spPr>
            <a:xfrm>
              <a:off x="4365720" y="5948061"/>
              <a:ext cx="2844047" cy="4463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6749078-CE44-44E0-AD00-251C878918A5}"/>
                </a:ext>
              </a:extLst>
            </p:cNvPr>
            <p:cNvSpPr txBox="1"/>
            <p:nvPr/>
          </p:nvSpPr>
          <p:spPr>
            <a:xfrm>
              <a:off x="4333923" y="6035413"/>
              <a:ext cx="30179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BLOCK(#5:38): 65-102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714544-05FA-45E9-8C33-9F80C2DBA792}"/>
              </a:ext>
            </a:extLst>
          </p:cNvPr>
          <p:cNvSpPr txBox="1"/>
          <p:nvPr/>
        </p:nvSpPr>
        <p:spPr>
          <a:xfrm>
            <a:off x="2601565" y="3016958"/>
            <a:ext cx="9778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mean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92D295-F649-410B-A230-8D719223D158}"/>
              </a:ext>
            </a:extLst>
          </p:cNvPr>
          <p:cNvSpPr txBox="1"/>
          <p:nvPr/>
        </p:nvSpPr>
        <p:spPr>
          <a:xfrm>
            <a:off x="3491815" y="277993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3566C6-23CD-4253-870C-DE57A8ED148F}"/>
              </a:ext>
            </a:extLst>
          </p:cNvPr>
          <p:cNvSpPr txBox="1"/>
          <p:nvPr/>
        </p:nvSpPr>
        <p:spPr>
          <a:xfrm>
            <a:off x="5345285" y="2789034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62CCB4-192F-4CBC-BDD6-F67A86CDDE95}"/>
              </a:ext>
            </a:extLst>
          </p:cNvPr>
          <p:cNvSpPr txBox="1"/>
          <p:nvPr/>
        </p:nvSpPr>
        <p:spPr>
          <a:xfrm>
            <a:off x="3491815" y="3320886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BA94D9A-27CF-4265-920F-AF995E68EBE8}"/>
              </a:ext>
            </a:extLst>
          </p:cNvPr>
          <p:cNvSpPr txBox="1"/>
          <p:nvPr/>
        </p:nvSpPr>
        <p:spPr>
          <a:xfrm>
            <a:off x="5345285" y="332999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D2B1BD-8791-4B5C-A2B5-F85802F506DD}"/>
              </a:ext>
            </a:extLst>
          </p:cNvPr>
          <p:cNvSpPr txBox="1"/>
          <p:nvPr/>
        </p:nvSpPr>
        <p:spPr>
          <a:xfrm>
            <a:off x="3491815" y="3798217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F77FB0E-C359-47A0-AD2A-8174138554AE}"/>
              </a:ext>
            </a:extLst>
          </p:cNvPr>
          <p:cNvSpPr txBox="1"/>
          <p:nvPr/>
        </p:nvSpPr>
        <p:spPr>
          <a:xfrm>
            <a:off x="5345285" y="3807321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1A5490-6912-44BF-ACC2-7EEF6D024C4A}"/>
              </a:ext>
            </a:extLst>
          </p:cNvPr>
          <p:cNvSpPr txBox="1"/>
          <p:nvPr/>
        </p:nvSpPr>
        <p:spPr>
          <a:xfrm>
            <a:off x="3491815" y="4308396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60E59CB-B7BF-46C3-86AF-13A180787B98}"/>
              </a:ext>
            </a:extLst>
          </p:cNvPr>
          <p:cNvSpPr txBox="1"/>
          <p:nvPr/>
        </p:nvSpPr>
        <p:spPr>
          <a:xfrm>
            <a:off x="5345285" y="4317500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0E33211-AF8C-43FF-AAEE-4EF2968D8262}"/>
              </a:ext>
            </a:extLst>
          </p:cNvPr>
          <p:cNvSpPr txBox="1"/>
          <p:nvPr/>
        </p:nvSpPr>
        <p:spPr>
          <a:xfrm>
            <a:off x="3491815" y="4802812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A1A3F8-6FA1-4E74-8ACD-034C2F694D9F}"/>
              </a:ext>
            </a:extLst>
          </p:cNvPr>
          <p:cNvSpPr txBox="1"/>
          <p:nvPr/>
        </p:nvSpPr>
        <p:spPr>
          <a:xfrm>
            <a:off x="5345285" y="4811916"/>
            <a:ext cx="309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C8BB03A-4C29-42A4-97B5-BE8E9F6BFAAD}"/>
              </a:ext>
            </a:extLst>
          </p:cNvPr>
          <p:cNvSpPr txBox="1"/>
          <p:nvPr/>
        </p:nvSpPr>
        <p:spPr>
          <a:xfrm>
            <a:off x="2601565" y="3509400"/>
            <a:ext cx="9778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mean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max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9B6DE50-D4B0-4711-AED4-0EBEE0F597F6}"/>
              </a:ext>
            </a:extLst>
          </p:cNvPr>
          <p:cNvSpPr txBox="1"/>
          <p:nvPr/>
        </p:nvSpPr>
        <p:spPr>
          <a:xfrm>
            <a:off x="2599304" y="4009952"/>
            <a:ext cx="97783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mean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max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BFE38FD-D877-4AE1-98F8-6D3B87FF57B6}"/>
              </a:ext>
            </a:extLst>
          </p:cNvPr>
          <p:cNvSpPr txBox="1"/>
          <p:nvPr/>
        </p:nvSpPr>
        <p:spPr>
          <a:xfrm>
            <a:off x="2592534" y="4505047"/>
            <a:ext cx="97783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mean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max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06FD49D-17B9-4F53-BEAA-8A9B209AB306}"/>
              </a:ext>
            </a:extLst>
          </p:cNvPr>
          <p:cNvSpPr txBox="1"/>
          <p:nvPr/>
        </p:nvSpPr>
        <p:spPr>
          <a:xfrm>
            <a:off x="2599304" y="4997489"/>
            <a:ext cx="97783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mean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or</a:t>
            </a:r>
            <a:r>
              <a:rPr lang="en-US" altLang="ko-KR" sz="12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max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6A8078B-38E6-4B7F-A788-BD342A4C73CC}"/>
              </a:ext>
            </a:extLst>
          </p:cNvPr>
          <p:cNvCxnSpPr>
            <a:cxnSpLocks/>
            <a:stCxn id="14" idx="1"/>
            <a:endCxn id="56" idx="3"/>
          </p:cNvCxnSpPr>
          <p:nvPr/>
        </p:nvCxnSpPr>
        <p:spPr>
          <a:xfrm flipH="1">
            <a:off x="2069759" y="3109291"/>
            <a:ext cx="531806" cy="4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FF697A0-4A04-4635-91A2-4463BE48A59B}"/>
              </a:ext>
            </a:extLst>
          </p:cNvPr>
          <p:cNvCxnSpPr>
            <a:cxnSpLocks/>
            <a:stCxn id="100" idx="1"/>
            <a:endCxn id="60" idx="3"/>
          </p:cNvCxnSpPr>
          <p:nvPr/>
        </p:nvCxnSpPr>
        <p:spPr>
          <a:xfrm flipH="1">
            <a:off x="2069759" y="3601733"/>
            <a:ext cx="531806" cy="5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A372351-699E-445D-B956-2D0D3A2F053E}"/>
              </a:ext>
            </a:extLst>
          </p:cNvPr>
          <p:cNvCxnSpPr>
            <a:stCxn id="101" idx="1"/>
            <a:endCxn id="63" idx="3"/>
          </p:cNvCxnSpPr>
          <p:nvPr/>
        </p:nvCxnSpPr>
        <p:spPr>
          <a:xfrm flipH="1" flipV="1">
            <a:off x="2069759" y="4100610"/>
            <a:ext cx="529545" cy="1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8D3BD7F-5510-4CFF-82C4-95801C0B927D}"/>
              </a:ext>
            </a:extLst>
          </p:cNvPr>
          <p:cNvCxnSpPr>
            <a:stCxn id="102" idx="1"/>
            <a:endCxn id="66" idx="3"/>
          </p:cNvCxnSpPr>
          <p:nvPr/>
        </p:nvCxnSpPr>
        <p:spPr>
          <a:xfrm flipH="1">
            <a:off x="2069759" y="4597380"/>
            <a:ext cx="522775" cy="5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636D917-CA2C-49AE-8FE8-FF79B4CA729A}"/>
              </a:ext>
            </a:extLst>
          </p:cNvPr>
          <p:cNvCxnSpPr>
            <a:stCxn id="103" idx="1"/>
            <a:endCxn id="69" idx="3"/>
          </p:cNvCxnSpPr>
          <p:nvPr/>
        </p:nvCxnSpPr>
        <p:spPr>
          <a:xfrm flipH="1">
            <a:off x="2069759" y="5089822"/>
            <a:ext cx="529545" cy="6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6908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40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6315BD452F4F7458BAE414B60AB8433" ma:contentTypeVersion="11" ma:contentTypeDescription="새 문서를 만듭니다." ma:contentTypeScope="" ma:versionID="abc3d29252c90a7e1a97e442cd14ec6e">
  <xsd:schema xmlns:xsd="http://www.w3.org/2001/XMLSchema" xmlns:xs="http://www.w3.org/2001/XMLSchema" xmlns:p="http://schemas.microsoft.com/office/2006/metadata/properties" xmlns:ns3="99dab6c6-8e83-4f80-b0ad-2661e8f60588" targetNamespace="http://schemas.microsoft.com/office/2006/metadata/properties" ma:root="true" ma:fieldsID="5cd9401ae4b71e105f21a5a83bedbc90" ns3:_="">
    <xsd:import namespace="99dab6c6-8e83-4f80-b0ad-2661e8f605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ab6c6-8e83-4f80-b0ad-2661e8f605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A11E247-0E38-41DE-BF6A-ADED865F2117}">
  <ds:schemaRefs>
    <ds:schemaRef ds:uri="99dab6c6-8e83-4f80-b0ad-2661e8f60588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F50024E-EA2D-41E9-B282-AE54D544CF55}">
  <ds:schemaRefs>
    <ds:schemaRef ds:uri="99dab6c6-8e83-4f80-b0ad-2661e8f605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E45BEF4-7D19-4D8F-92C1-753056F114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4129</TotalTime>
  <Words>3590</Words>
  <Application>Microsoft Office PowerPoint</Application>
  <PresentationFormat>와이드스크린</PresentationFormat>
  <Paragraphs>403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Lato</vt:lpstr>
      <vt:lpstr>굴림</vt:lpstr>
      <vt:lpstr>나눔바른고딕</vt:lpstr>
      <vt:lpstr>Malgun Gothic</vt:lpstr>
      <vt:lpstr>Malgun Gothic</vt:lpstr>
      <vt:lpstr>Arial</vt:lpstr>
      <vt:lpstr>Cambria Math</vt:lpstr>
      <vt:lpstr>Consolas</vt:lpstr>
      <vt:lpstr>Tahoma</vt:lpstr>
      <vt:lpstr>Wingdings</vt:lpstr>
      <vt:lpstr>기본 디자인</vt:lpstr>
      <vt:lpstr>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Yong Seok</dc:creator>
  <cp:lastModifiedBy>user1</cp:lastModifiedBy>
  <cp:revision>41</cp:revision>
  <dcterms:created xsi:type="dcterms:W3CDTF">2019-05-08T08:10:15Z</dcterms:created>
  <dcterms:modified xsi:type="dcterms:W3CDTF">2023-05-11T04:26:16Z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0x01010026315BD452F4F7458BAE414B60AB8433</vt:lpwstr>
  </property>
</Properties>
</file>