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70EB1-9432-4808-AF11-1E3A55B831EE}" v="2" dt="2022-02-12T17:02:15.394"/>
    <p1510:client id="{2F724C4E-8CCA-4FA5-A992-6E3A1DF48783}" v="146" dt="2021-11-19T13:27:31.727"/>
    <p1510:client id="{8F0D3127-C3CA-48BC-9623-FC3ADDD34F73}" v="825" dt="2021-11-14T18:02:23.721"/>
    <p1510:client id="{B455AC2D-0FEC-49EC-9F71-CA0AC6E37337}" v="63" dt="2022-02-11T18:00:58.374"/>
    <p1510:client id="{CE787080-9362-4FE9-A63F-35A3D522235F}" v="241" dt="2021-11-18T19:21:00.519"/>
    <p1510:client id="{D0AA41CB-ABB3-43ED-854E-368D19C3F55F}" v="47" dt="2021-11-14T16:29:31.870"/>
    <p1510:client id="{D28F60B0-D373-43EC-9C53-EDA1AF153866}" v="239" dt="2022-02-13T15:13:15.894"/>
    <p1510:client id="{DA6EEBD0-7DB5-4036-AC44-937A344DFC0C}" v="1033" dt="2021-11-18T18:37:19.216"/>
    <p1510:client id="{E9E1EF54-FC46-4226-A8FC-F8150F21B563}" v="948" dt="2021-11-17T19:08:3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12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15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8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33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8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9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0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0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6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6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1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3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6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4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0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18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-330993"/>
            <a:ext cx="8676222" cy="3200400"/>
          </a:xfrm>
        </p:spPr>
        <p:txBody>
          <a:bodyPr>
            <a:normAutofit/>
          </a:bodyPr>
          <a:lstStyle/>
          <a:p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Physicsfights</a:t>
            </a:r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8637" y="3148013"/>
            <a:ext cx="8592879" cy="1916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-Многофункциональный сервис для изучения физики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E385-E6D3-4086-8FC7-EFB56B774733}"/>
              </a:ext>
            </a:extLst>
          </p:cNvPr>
          <p:cNvSpPr txBox="1"/>
          <p:nvPr/>
        </p:nvSpPr>
        <p:spPr>
          <a:xfrm>
            <a:off x="6855619" y="4843462"/>
            <a:ext cx="55768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75000"/>
                  </a:schemeClr>
                </a:solidFill>
              </a:rPr>
              <a:t>Шкутник Иван Александрович</a:t>
            </a:r>
          </a:p>
          <a:p>
            <a:r>
              <a:rPr lang="ru-RU">
                <a:solidFill>
                  <a:schemeClr val="tx1">
                    <a:lumMod val="75000"/>
                  </a:schemeClr>
                </a:solidFill>
              </a:rPr>
              <a:t>Поляков Даниил Олегович</a:t>
            </a:r>
          </a:p>
          <a:p>
            <a:r>
              <a:rPr lang="ru-RU">
                <a:solidFill>
                  <a:schemeClr val="tx1">
                    <a:lumMod val="75000"/>
                  </a:schemeClr>
                </a:solidFill>
              </a:rPr>
              <a:t>10 класс "Б" школы №1492.</a:t>
            </a:r>
          </a:p>
          <a:p>
            <a:r>
              <a:rPr lang="ru-RU">
                <a:solidFill>
                  <a:schemeClr val="tx1">
                    <a:lumMod val="75000"/>
                  </a:schemeClr>
                </a:solidFill>
              </a:rPr>
              <a:t>Руководитель: Русаков Алексей Михайлович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F99EE-337B-4F78-B050-88C5B259F6BA}"/>
              </a:ext>
            </a:extLst>
          </p:cNvPr>
          <p:cNvSpPr txBox="1"/>
          <p:nvPr/>
        </p:nvSpPr>
        <p:spPr>
          <a:xfrm>
            <a:off x="2878931" y="6236493"/>
            <a:ext cx="6434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2021г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5121-FDA3-4B21-9766-DE8AAAFF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Перспективы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D78B8-DE6B-41E4-AABC-80785C51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5030"/>
            <a:ext cx="9905998" cy="3124201"/>
          </a:xfrm>
        </p:spPr>
        <p:txBody>
          <a:bodyPr>
            <a:normAutofit/>
          </a:bodyPr>
          <a:lstStyle/>
          <a:p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Добавить рейтинговую систему;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Увеличить базу задач;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 будущем этот бот может стать модулем для более масштабного проекта (например: бесплатным сервисом обучения или расширенной программой для учебы).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53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36803-1F42-46F0-AE34-D3847750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8850"/>
            <a:ext cx="9905998" cy="1905000"/>
          </a:xfrm>
        </p:spPr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63B13-A0DF-4EE1-95C3-A81C0020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70" y="3810000"/>
            <a:ext cx="9905998" cy="312420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1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3798A-CCDE-4E6A-999C-DFDDFA5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9C9DB-1CC1-4480-AC1B-A2D052FC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2656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Создать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Telegram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бота для решения задач по физике с рейтинговой системой для студентов и школьников.</a:t>
            </a:r>
            <a:endParaRPr lang="ru-RU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249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97CED-1976-4259-87C4-7AAA5674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1797D-6DF6-4B5F-91FE-9C2863C3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Определить функционал нашего разрабатываемого средства;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Провести анализ современных технологий и выделить наиболее подходящие;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Сделать рабочую версию бота;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Исследовать дальнейшие пути развития проекта.</a:t>
            </a: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50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B7E7C-5DF9-45BD-8F86-9F60445F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Этапы исследования</a:t>
            </a:r>
            <a:endParaRPr lang="ru-RU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A1AAB7-F721-4FAB-9899-6C70D0FA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Был определён функционал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Telegram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бота;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Установлен язык программирования, среда разработки и библиотека;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Сконструирована база задач, которую мы собираемся увеличивать .</a:t>
            </a: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89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EC157-188A-455A-8733-ABD85BD4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Методы исследования и оборудование</a:t>
            </a:r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FE271-0A68-4501-BA0C-D8E22B07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4340"/>
            <a:ext cx="10300135" cy="4043856"/>
          </a:xfrm>
        </p:spPr>
        <p:txBody>
          <a:bodyPr>
            <a:normAutofit/>
          </a:bodyPr>
          <a:lstStyle/>
          <a:p>
            <a:pPr marL="342900" indent="-342900"/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 проекте используется технология </a:t>
            </a:r>
            <a:r>
              <a:rPr lang="ru-RU" dirty="0" err="1"/>
              <a:t>pyTelegramBotAPI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/>
              <a:t>Код</a:t>
            </a:r>
            <a:r>
              <a:rPr lang="ru-RU" dirty="0">
                <a:ea typeface="+mn-lt"/>
                <a:cs typeface="+mn-lt"/>
              </a:rPr>
              <a:t> писался в интерпретаторе Visual Studio Code</a:t>
            </a: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Проект создавался на языке программирования Python</a:t>
            </a:r>
            <a:br>
              <a:rPr lang="ru-RU" dirty="0">
                <a:ea typeface="+mn-lt"/>
                <a:cs typeface="+mn-lt"/>
              </a:rPr>
            </a:br>
            <a:endParaRPr lang="ru-RU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76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E3F64-7FAC-4BB1-A6BA-3C9A53C3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Функционал ПРограммного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9A816-FB88-4D67-8817-F428DBE4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4827"/>
            <a:ext cx="9905998" cy="3124201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Наш сервис предназначен для пользователей, изучающих физику и готовящихся к ГИА;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Сервис предоставляет задачи, и за правильные ответы начисляются баллы (списывание баллов за неправильный ответ не предусмотрено);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Наш сервис новый и находится в процессе разработки, следовательно бота ждут постоянные обновления и улучшения, что является несомненным преимуществом перед старыми сайтами формата "</a:t>
            </a:r>
            <a:r>
              <a:rPr lang="ru-RU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РЕШУ ЕГЭ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 и "</a:t>
            </a:r>
            <a:r>
              <a:rPr lang="ru-RU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РЕШУ СТУДИЯ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15878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2AA8E-63CD-4E53-9C99-34811EE7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89" y="5255"/>
            <a:ext cx="9905998" cy="1905000"/>
          </a:xfrm>
        </p:spPr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Прототип программного средства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E6AD25-42C7-4EFE-91DD-3314CABF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2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D963D-6317-4553-9ECF-4FFDAB84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49469"/>
            <a:ext cx="9905998" cy="1905000"/>
          </a:xfrm>
        </p:spPr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Исправление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E33B1-4438-41BD-A02E-1E1FA610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-4270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 ходе разработки программы мы столкнулись с трудностью хранения базы задач, что благополучно устранили.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AE4835-A873-4BE3-B170-F926FED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69" y="2187417"/>
            <a:ext cx="8445061" cy="45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471FC-03DE-4517-AD77-04A832EE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2986"/>
            <a:ext cx="9905998" cy="1905000"/>
          </a:xfrm>
        </p:spPr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результаты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D5835-1642-410A-8886-AEAA506C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2171"/>
            <a:ext cx="9905998" cy="3124201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 результате мы создали бота и определили перспективы развития;</a:t>
            </a:r>
            <a:endParaRPr lang="ru-RU" dirty="0"/>
          </a:p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Создали базу задач, взятых из ЕГЭ;</a:t>
            </a:r>
          </a:p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Научились использовать технологии разработки сервисов на Python, а также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Telegram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ботов.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F2A2BD-A9D3-4631-85C1-FC6B0C05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9" y="2713378"/>
            <a:ext cx="6579474" cy="3822347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4BA771-05C7-4D12-9A79-83730DF8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48" y="2580247"/>
            <a:ext cx="4871544" cy="40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Mesh</vt:lpstr>
      <vt:lpstr>Physicsfights</vt:lpstr>
      <vt:lpstr>ЦЕЛЬ</vt:lpstr>
      <vt:lpstr>Задачи</vt:lpstr>
      <vt:lpstr>Этапы исследования</vt:lpstr>
      <vt:lpstr>Методы исследования и оборудование</vt:lpstr>
      <vt:lpstr>Функционал ПРограммного средства</vt:lpstr>
      <vt:lpstr>Прототип программного средства</vt:lpstr>
      <vt:lpstr>Исправление ошибок</vt:lpstr>
      <vt:lpstr>результаты</vt:lpstr>
      <vt:lpstr>Перспективы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741</cp:revision>
  <dcterms:created xsi:type="dcterms:W3CDTF">2021-11-14T16:23:02Z</dcterms:created>
  <dcterms:modified xsi:type="dcterms:W3CDTF">2022-02-13T15:41:20Z</dcterms:modified>
</cp:coreProperties>
</file>