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layfair Display Medium"/>
      <p:regular r:id="rId14"/>
      <p:bold r:id="rId15"/>
      <p:italic r:id="rId16"/>
      <p:boldItalic r:id="rId17"/>
    </p:embeddedFont>
    <p:embeddedFont>
      <p:font typeface="Playfair Display"/>
      <p:regular r:id="rId18"/>
      <p:bold r:id="rId19"/>
      <p:italic r:id="rId20"/>
      <p:boldItalic r:id="rId21"/>
    </p:embeddedFont>
    <p:embeddedFont>
      <p:font typeface="DM Sans Light"/>
      <p:regular r:id="rId22"/>
      <p:bold r:id="rId23"/>
      <p:italic r:id="rId24"/>
      <p:boldItalic r:id="rId25"/>
    </p:embeddedFont>
    <p:embeddedFont>
      <p:font typeface="DM Sans"/>
      <p:regular r:id="rId26"/>
      <p:bold r:id="rId27"/>
      <p:italic r:id="rId28"/>
      <p:boldItalic r:id="rId29"/>
    </p:embeddedFont>
    <p:embeddedFont>
      <p:font typeface="Playfair Display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lsy Tatiana Roberto Tor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DMSansLight-regular.fntdata"/><Relationship Id="rId21" Type="http://schemas.openxmlformats.org/officeDocument/2006/relationships/font" Target="fonts/PlayfairDisplay-boldItalic.fntdata"/><Relationship Id="rId24" Type="http://schemas.openxmlformats.org/officeDocument/2006/relationships/font" Target="fonts/DMSansLight-italic.fntdata"/><Relationship Id="rId23" Type="http://schemas.openxmlformats.org/officeDocument/2006/relationships/font" Target="fonts/DMSans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DMSans-regular.fntdata"/><Relationship Id="rId25" Type="http://schemas.openxmlformats.org/officeDocument/2006/relationships/font" Target="fonts/DMSansLight-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SemiBold-bold.fntdata"/><Relationship Id="rId30" Type="http://schemas.openxmlformats.org/officeDocument/2006/relationships/font" Target="fonts/PlayfairDisplaySemiBold-regular.fntdata"/><Relationship Id="rId11" Type="http://schemas.openxmlformats.org/officeDocument/2006/relationships/slide" Target="slides/slide5.xml"/><Relationship Id="rId33" Type="http://schemas.openxmlformats.org/officeDocument/2006/relationships/font" Target="fonts/PlayfairDisplaySemiBold-boldItalic.fntdata"/><Relationship Id="rId10" Type="http://schemas.openxmlformats.org/officeDocument/2006/relationships/slide" Target="slides/slide4.xml"/><Relationship Id="rId32" Type="http://schemas.openxmlformats.org/officeDocument/2006/relationships/font" Target="fonts/PlayfairDisplaySemi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fairDisplayMedium-bold.fntdata"/><Relationship Id="rId14" Type="http://schemas.openxmlformats.org/officeDocument/2006/relationships/font" Target="fonts/PlayfairDisplayMedium-regular.fntdata"/><Relationship Id="rId17" Type="http://schemas.openxmlformats.org/officeDocument/2006/relationships/font" Target="fonts/PlayfairDisplayMedium-boldItalic.fntdata"/><Relationship Id="rId16" Type="http://schemas.openxmlformats.org/officeDocument/2006/relationships/font" Target="fonts/PlayfairDisplayMedium-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24T02:48:59.655">
    <p:pos x="361" y="270"/>
    <p:text>Cuidar una planta puede ser percibido como más difícil que cuidar una mascota debido a la comunicación limitada de las plantas, la necesidad de comprender señales sutiles de su salud, los requisitos específicos del entorno, la falta de interacción visible, el feedback más lento y la variedad de condiciones en el hogar. Además, la conexión emocional puede ser más fuerte con las mascotas, lo que podría influir en cómo se perciben las demandas de cuidado. Sin embargo, tanto cuidar una planta cómo cuidar una mascota requieren atención y compromiso.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f18b49f3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f18b49f3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726f020a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5726f020a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726f02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5726f02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76" y="559025"/>
            <a:ext cx="7713600" cy="1672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91919"/>
              </a:buClr>
              <a:buSzPts val="5200"/>
              <a:buNone/>
              <a:defRPr sz="51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2307425"/>
            <a:ext cx="2526000" cy="740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43699" y="2673173"/>
            <a:ext cx="9356445" cy="3269790"/>
            <a:chOff x="-143699" y="2673173"/>
            <a:chExt cx="9356445" cy="3269790"/>
          </a:xfrm>
        </p:grpSpPr>
        <p:sp>
          <p:nvSpPr>
            <p:cNvPr id="12" name="Google Shape;12;p2"/>
            <p:cNvSpPr/>
            <p:nvPr/>
          </p:nvSpPr>
          <p:spPr>
            <a:xfrm>
              <a:off x="2164403" y="35209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26400" y="2992086"/>
              <a:ext cx="2386346" cy="2950877"/>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10087204">
              <a:off x="1629441" y="2883702"/>
              <a:ext cx="2251403" cy="1980420"/>
              <a:chOff x="3544585" y="2992168"/>
              <a:chExt cx="1305202" cy="1148105"/>
            </a:xfrm>
          </p:grpSpPr>
          <p:sp>
            <p:nvSpPr>
              <p:cNvPr id="15" name="Google Shape;15;p2"/>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143699" y="4177371"/>
              <a:ext cx="1242808" cy="849062"/>
              <a:chOff x="739510" y="3955775"/>
              <a:chExt cx="955345" cy="652723"/>
            </a:xfrm>
          </p:grpSpPr>
          <p:sp>
            <p:nvSpPr>
              <p:cNvPr id="20" name="Google Shape;20;p2"/>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5517100" y="3931763"/>
              <a:ext cx="955350" cy="1010773"/>
              <a:chOff x="2726275" y="2620725"/>
              <a:chExt cx="715350" cy="756850"/>
            </a:xfrm>
          </p:grpSpPr>
          <p:sp>
            <p:nvSpPr>
              <p:cNvPr id="26" name="Google Shape;26;p2"/>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11"/>
          <p:cNvSpPr txBox="1"/>
          <p:nvPr>
            <p:ph hasCustomPrompt="1" type="title"/>
          </p:nvPr>
        </p:nvSpPr>
        <p:spPr>
          <a:xfrm>
            <a:off x="2142900" y="1421800"/>
            <a:ext cx="4858200" cy="901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i="1"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6" name="Google Shape;146;p11"/>
          <p:cNvSpPr txBox="1"/>
          <p:nvPr>
            <p:ph idx="1" type="subTitle"/>
          </p:nvPr>
        </p:nvSpPr>
        <p:spPr>
          <a:xfrm>
            <a:off x="2142900" y="2356951"/>
            <a:ext cx="4858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7" name="Google Shape;147;p11"/>
          <p:cNvGrpSpPr/>
          <p:nvPr/>
        </p:nvGrpSpPr>
        <p:grpSpPr>
          <a:xfrm>
            <a:off x="-1333767" y="-542263"/>
            <a:ext cx="11286563" cy="7067742"/>
            <a:chOff x="-1333767" y="-542263"/>
            <a:chExt cx="11286563" cy="7067742"/>
          </a:xfrm>
        </p:grpSpPr>
        <p:sp>
          <p:nvSpPr>
            <p:cNvPr id="148" name="Google Shape;148;p11"/>
            <p:cNvSpPr/>
            <p:nvPr/>
          </p:nvSpPr>
          <p:spPr>
            <a:xfrm>
              <a:off x="5394249" y="4025752"/>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7517324" y="337045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1"/>
            <p:cNvGrpSpPr/>
            <p:nvPr/>
          </p:nvGrpSpPr>
          <p:grpSpPr>
            <a:xfrm rot="-10087204">
              <a:off x="6667516" y="2883702"/>
              <a:ext cx="2251403" cy="1980420"/>
              <a:chOff x="3544585" y="2992168"/>
              <a:chExt cx="1305202" cy="1148105"/>
            </a:xfrm>
          </p:grpSpPr>
          <p:sp>
            <p:nvSpPr>
              <p:cNvPr id="151" name="Google Shape;151;p11"/>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181274" y="534996"/>
              <a:ext cx="1242808" cy="849062"/>
              <a:chOff x="739510" y="3955775"/>
              <a:chExt cx="955345" cy="652723"/>
            </a:xfrm>
          </p:grpSpPr>
          <p:sp>
            <p:nvSpPr>
              <p:cNvPr id="156" name="Google Shape;156;p11"/>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1"/>
            <p:cNvSpPr/>
            <p:nvPr/>
          </p:nvSpPr>
          <p:spPr>
            <a:xfrm rot="8436921">
              <a:off x="-710667" y="2856488"/>
              <a:ext cx="1468995" cy="248958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1"/>
            <p:cNvGrpSpPr/>
            <p:nvPr/>
          </p:nvGrpSpPr>
          <p:grpSpPr>
            <a:xfrm>
              <a:off x="510006" y="4597287"/>
              <a:ext cx="1094619" cy="1080451"/>
              <a:chOff x="2496450" y="3883250"/>
              <a:chExt cx="847950" cy="836975"/>
            </a:xfrm>
          </p:grpSpPr>
          <p:sp>
            <p:nvSpPr>
              <p:cNvPr id="163" name="Google Shape;163;p11"/>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1"/>
            <p:cNvGrpSpPr/>
            <p:nvPr/>
          </p:nvGrpSpPr>
          <p:grpSpPr>
            <a:xfrm rot="6783966">
              <a:off x="6678474" y="-384227"/>
              <a:ext cx="1096912" cy="1139653"/>
              <a:chOff x="2012525" y="1379525"/>
              <a:chExt cx="712825" cy="740600"/>
            </a:xfrm>
          </p:grpSpPr>
          <p:sp>
            <p:nvSpPr>
              <p:cNvPr id="167" name="Google Shape;167;p11"/>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0" name="Shape 170"/>
        <p:cNvGrpSpPr/>
        <p:nvPr/>
      </p:nvGrpSpPr>
      <p:grpSpPr>
        <a:xfrm>
          <a:off x="0" y="0"/>
          <a:ext cx="0" cy="0"/>
          <a:chOff x="0" y="0"/>
          <a:chExt cx="0" cy="0"/>
        </a:xfrm>
      </p:grpSpPr>
      <p:sp>
        <p:nvSpPr>
          <p:cNvPr id="171" name="Google Shape;1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 name="Google Shape;172;p13"/>
          <p:cNvSpPr txBox="1"/>
          <p:nvPr>
            <p:ph hasCustomPrompt="1" idx="2" type="title"/>
          </p:nvPr>
        </p:nvSpPr>
        <p:spPr>
          <a:xfrm>
            <a:off x="862325"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3" name="Google Shape;173;p13"/>
          <p:cNvSpPr txBox="1"/>
          <p:nvPr>
            <p:ph hasCustomPrompt="1" idx="3" type="title"/>
          </p:nvPr>
        </p:nvSpPr>
        <p:spPr>
          <a:xfrm>
            <a:off x="862325" y="3204325"/>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 name="Google Shape;174;p13"/>
          <p:cNvSpPr txBox="1"/>
          <p:nvPr>
            <p:ph hasCustomPrompt="1" idx="4" type="title"/>
          </p:nvPr>
        </p:nvSpPr>
        <p:spPr>
          <a:xfrm>
            <a:off x="3554100"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p:nvPr>
            <p:ph hasCustomPrompt="1" idx="5" type="title"/>
          </p:nvPr>
        </p:nvSpPr>
        <p:spPr>
          <a:xfrm>
            <a:off x="3554100" y="3204324"/>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p:nvPr>
            <p:ph hasCustomPrompt="1" idx="6" type="title"/>
          </p:nvPr>
        </p:nvSpPr>
        <p:spPr>
          <a:xfrm>
            <a:off x="6260875" y="1618500"/>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3"/>
          <p:cNvSpPr txBox="1"/>
          <p:nvPr>
            <p:ph hasCustomPrompt="1" idx="7" type="title"/>
          </p:nvPr>
        </p:nvSpPr>
        <p:spPr>
          <a:xfrm>
            <a:off x="6260875" y="3204321"/>
            <a:ext cx="1275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i="1"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3"/>
          <p:cNvSpPr txBox="1"/>
          <p:nvPr>
            <p:ph idx="1" type="subTitle"/>
          </p:nvPr>
        </p:nvSpPr>
        <p:spPr>
          <a:xfrm>
            <a:off x="862325" y="212210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79" name="Google Shape;179;p13"/>
          <p:cNvSpPr txBox="1"/>
          <p:nvPr>
            <p:ph idx="8" type="subTitle"/>
          </p:nvPr>
        </p:nvSpPr>
        <p:spPr>
          <a:xfrm>
            <a:off x="3554100" y="212210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0" name="Google Shape;180;p13"/>
          <p:cNvSpPr txBox="1"/>
          <p:nvPr>
            <p:ph idx="9" type="subTitle"/>
          </p:nvPr>
        </p:nvSpPr>
        <p:spPr>
          <a:xfrm>
            <a:off x="6260875" y="2122100"/>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1" name="Google Shape;181;p13"/>
          <p:cNvSpPr txBox="1"/>
          <p:nvPr>
            <p:ph idx="13" type="subTitle"/>
          </p:nvPr>
        </p:nvSpPr>
        <p:spPr>
          <a:xfrm>
            <a:off x="862325" y="37079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2" name="Google Shape;182;p13"/>
          <p:cNvSpPr txBox="1"/>
          <p:nvPr>
            <p:ph idx="14" type="subTitle"/>
          </p:nvPr>
        </p:nvSpPr>
        <p:spPr>
          <a:xfrm>
            <a:off x="3554100" y="3707975"/>
            <a:ext cx="20172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sp>
        <p:nvSpPr>
          <p:cNvPr id="183" name="Google Shape;183;p13"/>
          <p:cNvSpPr txBox="1"/>
          <p:nvPr>
            <p:ph idx="15" type="subTitle"/>
          </p:nvPr>
        </p:nvSpPr>
        <p:spPr>
          <a:xfrm>
            <a:off x="6260875" y="3707975"/>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2pPr>
            <a:lvl3pPr lvl="2"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3pPr>
            <a:lvl4pPr lvl="3"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4pPr>
            <a:lvl5pPr lvl="4"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5pPr>
            <a:lvl6pPr lvl="5"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6pPr>
            <a:lvl7pPr lvl="6"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7pPr>
            <a:lvl8pPr lvl="7"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8pPr>
            <a:lvl9pPr lvl="8" rtl="0">
              <a:lnSpc>
                <a:spcPct val="100000"/>
              </a:lnSpc>
              <a:spcBef>
                <a:spcPts val="0"/>
              </a:spcBef>
              <a:spcAft>
                <a:spcPts val="0"/>
              </a:spcAft>
              <a:buSzPts val="2000"/>
              <a:buFont typeface="Playfair Display"/>
              <a:buNone/>
              <a:defRPr b="1" sz="2000">
                <a:latin typeface="Playfair Display"/>
                <a:ea typeface="Playfair Display"/>
                <a:cs typeface="Playfair Display"/>
                <a:sym typeface="Playfair Display"/>
              </a:defRPr>
            </a:lvl9pPr>
          </a:lstStyle>
          <a:p/>
        </p:txBody>
      </p:sp>
      <p:grpSp>
        <p:nvGrpSpPr>
          <p:cNvPr id="184" name="Google Shape;184;p13"/>
          <p:cNvGrpSpPr/>
          <p:nvPr/>
        </p:nvGrpSpPr>
        <p:grpSpPr>
          <a:xfrm>
            <a:off x="-289549" y="-324674"/>
            <a:ext cx="10048030" cy="5864612"/>
            <a:chOff x="-289549" y="-324674"/>
            <a:chExt cx="10048030" cy="5864612"/>
          </a:xfrm>
        </p:grpSpPr>
        <p:sp>
          <p:nvSpPr>
            <p:cNvPr id="185" name="Google Shape;185;p13"/>
            <p:cNvSpPr/>
            <p:nvPr/>
          </p:nvSpPr>
          <p:spPr>
            <a:xfrm rot="383935">
              <a:off x="8155347" y="2976204"/>
              <a:ext cx="1468985" cy="2489630"/>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nvGrpSpPr>
            <p:cNvPr id="186" name="Google Shape;186;p13"/>
            <p:cNvGrpSpPr/>
            <p:nvPr/>
          </p:nvGrpSpPr>
          <p:grpSpPr>
            <a:xfrm>
              <a:off x="-289549" y="4132539"/>
              <a:ext cx="1795099" cy="1287336"/>
              <a:chOff x="-289549" y="4132539"/>
              <a:chExt cx="1795099" cy="1287336"/>
            </a:xfrm>
          </p:grpSpPr>
          <p:grpSp>
            <p:nvGrpSpPr>
              <p:cNvPr id="187" name="Google Shape;187;p13"/>
              <p:cNvGrpSpPr/>
              <p:nvPr/>
            </p:nvGrpSpPr>
            <p:grpSpPr>
              <a:xfrm>
                <a:off x="-289549" y="4132539"/>
                <a:ext cx="1009921" cy="1010951"/>
                <a:chOff x="2512875" y="976000"/>
                <a:chExt cx="637375" cy="638025"/>
              </a:xfrm>
            </p:grpSpPr>
            <p:sp>
              <p:nvSpPr>
                <p:cNvPr id="188" name="Google Shape;188;p13"/>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89" name="Google Shape;189;p13"/>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nvGrpSpPr>
              <p:cNvPr id="190" name="Google Shape;190;p13"/>
              <p:cNvGrpSpPr/>
              <p:nvPr/>
            </p:nvGrpSpPr>
            <p:grpSpPr>
              <a:xfrm>
                <a:off x="792725" y="4679275"/>
                <a:ext cx="712825" cy="740600"/>
                <a:chOff x="2012525" y="1379525"/>
                <a:chExt cx="712825" cy="740600"/>
              </a:xfrm>
            </p:grpSpPr>
            <p:sp>
              <p:nvSpPr>
                <p:cNvPr id="191" name="Google Shape;191;p1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2" name="Google Shape;192;p1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grpSp>
          <p:nvGrpSpPr>
            <p:cNvPr id="193" name="Google Shape;193;p13"/>
            <p:cNvGrpSpPr/>
            <p:nvPr/>
          </p:nvGrpSpPr>
          <p:grpSpPr>
            <a:xfrm rot="4500013">
              <a:off x="7970765" y="-39085"/>
              <a:ext cx="1242834" cy="849081"/>
              <a:chOff x="739510" y="3955775"/>
              <a:chExt cx="955345" cy="652723"/>
            </a:xfrm>
          </p:grpSpPr>
          <p:sp>
            <p:nvSpPr>
              <p:cNvPr id="194" name="Google Shape;194;p13"/>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5" name="Google Shape;195;p13"/>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6" name="Google Shape;196;p13"/>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7" name="Google Shape;197;p13"/>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98" name="Google Shape;198;p13"/>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sp>
        <p:nvSpPr>
          <p:cNvPr id="200" name="Google Shape;200;p14"/>
          <p:cNvSpPr txBox="1"/>
          <p:nvPr>
            <p:ph type="title"/>
          </p:nvPr>
        </p:nvSpPr>
        <p:spPr>
          <a:xfrm>
            <a:off x="1458150" y="3175950"/>
            <a:ext cx="62277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1" name="Google Shape;201;p14"/>
          <p:cNvSpPr txBox="1"/>
          <p:nvPr>
            <p:ph idx="1" type="subTitle"/>
          </p:nvPr>
        </p:nvSpPr>
        <p:spPr>
          <a:xfrm>
            <a:off x="1458150" y="1435650"/>
            <a:ext cx="62277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02" name="Google Shape;202;p14"/>
          <p:cNvSpPr/>
          <p:nvPr/>
        </p:nvSpPr>
        <p:spPr>
          <a:xfrm>
            <a:off x="-572101" y="4290327"/>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8152299" y="-1056473"/>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4"/>
          <p:cNvGrpSpPr/>
          <p:nvPr/>
        </p:nvGrpSpPr>
        <p:grpSpPr>
          <a:xfrm>
            <a:off x="863826" y="-314054"/>
            <a:ext cx="1242808" cy="849062"/>
            <a:chOff x="739510" y="3955775"/>
            <a:chExt cx="955345" cy="652723"/>
          </a:xfrm>
        </p:grpSpPr>
        <p:sp>
          <p:nvSpPr>
            <p:cNvPr id="205" name="Google Shape;205;p14"/>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4"/>
          <p:cNvGrpSpPr/>
          <p:nvPr/>
        </p:nvGrpSpPr>
        <p:grpSpPr>
          <a:xfrm rot="6783966">
            <a:off x="7630774" y="3845823"/>
            <a:ext cx="1096912" cy="1139653"/>
            <a:chOff x="2012525" y="1379525"/>
            <a:chExt cx="712825" cy="740600"/>
          </a:xfrm>
        </p:grpSpPr>
        <p:sp>
          <p:nvSpPr>
            <p:cNvPr id="211" name="Google Shape;211;p14"/>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13" name="Shape 213"/>
        <p:cNvGrpSpPr/>
        <p:nvPr/>
      </p:nvGrpSpPr>
      <p:grpSpPr>
        <a:xfrm>
          <a:off x="0" y="0"/>
          <a:ext cx="0" cy="0"/>
          <a:chOff x="0" y="0"/>
          <a:chExt cx="0" cy="0"/>
        </a:xfrm>
      </p:grpSpPr>
      <p:sp>
        <p:nvSpPr>
          <p:cNvPr id="214" name="Google Shape;214;p15"/>
          <p:cNvSpPr txBox="1"/>
          <p:nvPr>
            <p:ph idx="1" type="subTitle"/>
          </p:nvPr>
        </p:nvSpPr>
        <p:spPr>
          <a:xfrm>
            <a:off x="715100" y="1479100"/>
            <a:ext cx="24261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15" name="Google Shape;215;p15"/>
          <p:cNvSpPr txBox="1"/>
          <p:nvPr>
            <p:ph type="title"/>
          </p:nvPr>
        </p:nvSpPr>
        <p:spPr>
          <a:xfrm>
            <a:off x="722376" y="448056"/>
            <a:ext cx="2426100" cy="1012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6" name="Google Shape;216;p15"/>
          <p:cNvSpPr/>
          <p:nvPr>
            <p:ph idx="2" type="pic"/>
          </p:nvPr>
        </p:nvSpPr>
        <p:spPr>
          <a:xfrm>
            <a:off x="5567950" y="-3200"/>
            <a:ext cx="3591600" cy="5143500"/>
          </a:xfrm>
          <a:prstGeom prst="rect">
            <a:avLst/>
          </a:prstGeom>
          <a:noFill/>
          <a:ln>
            <a:noFill/>
          </a:ln>
        </p:spPr>
      </p:sp>
      <p:sp>
        <p:nvSpPr>
          <p:cNvPr id="217" name="Google Shape;217;p15"/>
          <p:cNvSpPr/>
          <p:nvPr>
            <p:ph idx="3" type="pic"/>
          </p:nvPr>
        </p:nvSpPr>
        <p:spPr>
          <a:xfrm>
            <a:off x="0" y="2983004"/>
            <a:ext cx="5453700" cy="2170500"/>
          </a:xfrm>
          <a:prstGeom prst="rect">
            <a:avLst/>
          </a:prstGeom>
          <a:noFill/>
          <a:ln>
            <a:noFill/>
          </a:ln>
        </p:spPr>
      </p:sp>
      <p:sp>
        <p:nvSpPr>
          <p:cNvPr id="218" name="Google Shape;218;p15"/>
          <p:cNvSpPr/>
          <p:nvPr>
            <p:ph idx="4" type="pic"/>
          </p:nvPr>
        </p:nvSpPr>
        <p:spPr>
          <a:xfrm>
            <a:off x="3573150" y="0"/>
            <a:ext cx="1871400" cy="2854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219" name="Shape 219"/>
        <p:cNvGrpSpPr/>
        <p:nvPr/>
      </p:nvGrpSpPr>
      <p:grpSpPr>
        <a:xfrm>
          <a:off x="0" y="0"/>
          <a:ext cx="0" cy="0"/>
          <a:chOff x="0" y="0"/>
          <a:chExt cx="0" cy="0"/>
        </a:xfrm>
      </p:grpSpPr>
      <p:sp>
        <p:nvSpPr>
          <p:cNvPr id="220" name="Google Shape;22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21" name="Google Shape;221;p16"/>
          <p:cNvSpPr txBox="1"/>
          <p:nvPr>
            <p:ph idx="1" type="body"/>
          </p:nvPr>
        </p:nvSpPr>
        <p:spPr>
          <a:xfrm>
            <a:off x="720000" y="1104742"/>
            <a:ext cx="7704000" cy="350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222" name="Google Shape;222;p16"/>
          <p:cNvGrpSpPr/>
          <p:nvPr/>
        </p:nvGrpSpPr>
        <p:grpSpPr>
          <a:xfrm>
            <a:off x="7791584" y="-84560"/>
            <a:ext cx="1474691" cy="4649623"/>
            <a:chOff x="7791584" y="-84560"/>
            <a:chExt cx="1474691" cy="4649623"/>
          </a:xfrm>
        </p:grpSpPr>
        <p:grpSp>
          <p:nvGrpSpPr>
            <p:cNvPr id="223" name="Google Shape;223;p16"/>
            <p:cNvGrpSpPr/>
            <p:nvPr/>
          </p:nvGrpSpPr>
          <p:grpSpPr>
            <a:xfrm rot="5400000">
              <a:off x="7582702" y="2936435"/>
              <a:ext cx="1837509" cy="1419746"/>
              <a:chOff x="3544585" y="3317184"/>
              <a:chExt cx="1065284" cy="823089"/>
            </a:xfrm>
          </p:grpSpPr>
          <p:sp>
            <p:nvSpPr>
              <p:cNvPr id="224" name="Google Shape;224;p1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6"/>
            <p:cNvGrpSpPr/>
            <p:nvPr/>
          </p:nvGrpSpPr>
          <p:grpSpPr>
            <a:xfrm rot="2472374">
              <a:off x="8139703" y="146571"/>
              <a:ext cx="993745" cy="776842"/>
              <a:chOff x="3544585" y="3689898"/>
              <a:chExt cx="576125" cy="450375"/>
            </a:xfrm>
          </p:grpSpPr>
          <p:sp>
            <p:nvSpPr>
              <p:cNvPr id="229" name="Google Shape;229;p1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16"/>
          <p:cNvSpPr/>
          <p:nvPr/>
        </p:nvSpPr>
        <p:spPr>
          <a:xfrm>
            <a:off x="83048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32" name="Shape 232"/>
        <p:cNvGrpSpPr/>
        <p:nvPr/>
      </p:nvGrpSpPr>
      <p:grpSpPr>
        <a:xfrm>
          <a:off x="0" y="0"/>
          <a:ext cx="0" cy="0"/>
          <a:chOff x="0" y="0"/>
          <a:chExt cx="0" cy="0"/>
        </a:xfrm>
      </p:grpSpPr>
      <p:sp>
        <p:nvSpPr>
          <p:cNvPr id="233" name="Google Shape;23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17"/>
          <p:cNvSpPr txBox="1"/>
          <p:nvPr>
            <p:ph idx="1" type="subTitle"/>
          </p:nvPr>
        </p:nvSpPr>
        <p:spPr>
          <a:xfrm>
            <a:off x="720001" y="135135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35" name="Google Shape;235;p17"/>
          <p:cNvSpPr txBox="1"/>
          <p:nvPr>
            <p:ph idx="2" type="subTitle"/>
          </p:nvPr>
        </p:nvSpPr>
        <p:spPr>
          <a:xfrm>
            <a:off x="720000" y="166347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6" name="Google Shape;236;p17"/>
          <p:cNvSpPr txBox="1"/>
          <p:nvPr>
            <p:ph idx="3" type="subTitle"/>
          </p:nvPr>
        </p:nvSpPr>
        <p:spPr>
          <a:xfrm>
            <a:off x="720000" y="274702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7" name="Google Shape;237;p17"/>
          <p:cNvSpPr txBox="1"/>
          <p:nvPr>
            <p:ph idx="4" type="subTitle"/>
          </p:nvPr>
        </p:nvSpPr>
        <p:spPr>
          <a:xfrm>
            <a:off x="720000" y="3830575"/>
            <a:ext cx="4961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8" name="Google Shape;238;p17"/>
          <p:cNvSpPr txBox="1"/>
          <p:nvPr>
            <p:ph idx="5" type="subTitle"/>
          </p:nvPr>
        </p:nvSpPr>
        <p:spPr>
          <a:xfrm>
            <a:off x="720000" y="243490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39" name="Google Shape;239;p17"/>
          <p:cNvSpPr txBox="1"/>
          <p:nvPr>
            <p:ph idx="6" type="subTitle"/>
          </p:nvPr>
        </p:nvSpPr>
        <p:spPr>
          <a:xfrm>
            <a:off x="720000" y="3518450"/>
            <a:ext cx="49614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240" name="Google Shape;240;p17"/>
          <p:cNvGrpSpPr/>
          <p:nvPr/>
        </p:nvGrpSpPr>
        <p:grpSpPr>
          <a:xfrm>
            <a:off x="-370700" y="-136104"/>
            <a:ext cx="9998747" cy="5926737"/>
            <a:chOff x="-370700" y="-136104"/>
            <a:chExt cx="9998747" cy="5926737"/>
          </a:xfrm>
        </p:grpSpPr>
        <p:sp>
          <p:nvSpPr>
            <p:cNvPr id="241" name="Google Shape;241;p17"/>
            <p:cNvSpPr/>
            <p:nvPr/>
          </p:nvSpPr>
          <p:spPr>
            <a:xfrm flipH="1">
              <a:off x="7192574" y="2778877"/>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7"/>
            <p:cNvGrpSpPr/>
            <p:nvPr/>
          </p:nvGrpSpPr>
          <p:grpSpPr>
            <a:xfrm rot="6783899">
              <a:off x="6835399" y="1924544"/>
              <a:ext cx="1887813" cy="1134120"/>
              <a:chOff x="2012525" y="1379525"/>
              <a:chExt cx="1588825" cy="954500"/>
            </a:xfrm>
          </p:grpSpPr>
          <p:sp>
            <p:nvSpPr>
              <p:cNvPr id="243" name="Google Shape;243;p17"/>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7"/>
            <p:cNvGrpSpPr/>
            <p:nvPr/>
          </p:nvGrpSpPr>
          <p:grpSpPr>
            <a:xfrm>
              <a:off x="7807501" y="-136104"/>
              <a:ext cx="1242808" cy="849062"/>
              <a:chOff x="739510" y="3955775"/>
              <a:chExt cx="955345" cy="652723"/>
            </a:xfrm>
          </p:grpSpPr>
          <p:sp>
            <p:nvSpPr>
              <p:cNvPr id="248" name="Google Shape;248;p17"/>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7"/>
            <p:cNvGrpSpPr/>
            <p:nvPr/>
          </p:nvGrpSpPr>
          <p:grpSpPr>
            <a:xfrm>
              <a:off x="-370700" y="4473288"/>
              <a:ext cx="955350" cy="1010773"/>
              <a:chOff x="2726275" y="2620725"/>
              <a:chExt cx="715350" cy="756850"/>
            </a:xfrm>
          </p:grpSpPr>
          <p:sp>
            <p:nvSpPr>
              <p:cNvPr id="254" name="Google Shape;254;p17"/>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7" name="Shape 257"/>
        <p:cNvGrpSpPr/>
        <p:nvPr/>
      </p:nvGrpSpPr>
      <p:grpSpPr>
        <a:xfrm>
          <a:off x="0" y="0"/>
          <a:ext cx="0" cy="0"/>
          <a:chOff x="0" y="0"/>
          <a:chExt cx="0" cy="0"/>
        </a:xfrm>
      </p:grpSpPr>
      <p:sp>
        <p:nvSpPr>
          <p:cNvPr id="258" name="Google Shape;25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9" name="Google Shape;259;p18"/>
          <p:cNvSpPr txBox="1"/>
          <p:nvPr>
            <p:ph idx="1" type="subTitle"/>
          </p:nvPr>
        </p:nvSpPr>
        <p:spPr>
          <a:xfrm>
            <a:off x="1950000" y="1656375"/>
            <a:ext cx="5248800" cy="38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0" name="Google Shape;260;p18"/>
          <p:cNvSpPr txBox="1"/>
          <p:nvPr>
            <p:ph idx="2" type="subTitle"/>
          </p:nvPr>
        </p:nvSpPr>
        <p:spPr>
          <a:xfrm>
            <a:off x="1950100" y="2876073"/>
            <a:ext cx="5248800" cy="3825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1" name="Google Shape;261;p18"/>
          <p:cNvSpPr txBox="1"/>
          <p:nvPr>
            <p:ph idx="3" type="subTitle"/>
          </p:nvPr>
        </p:nvSpPr>
        <p:spPr>
          <a:xfrm>
            <a:off x="1950000" y="4019575"/>
            <a:ext cx="5248800" cy="382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62" name="Google Shape;262;p18"/>
          <p:cNvSpPr txBox="1"/>
          <p:nvPr>
            <p:ph idx="4" type="subTitle"/>
          </p:nvPr>
        </p:nvSpPr>
        <p:spPr>
          <a:xfrm>
            <a:off x="1950002" y="1287425"/>
            <a:ext cx="52488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3" name="Google Shape;263;p18"/>
          <p:cNvSpPr txBox="1"/>
          <p:nvPr>
            <p:ph idx="5" type="subTitle"/>
          </p:nvPr>
        </p:nvSpPr>
        <p:spPr>
          <a:xfrm>
            <a:off x="1950103" y="2507125"/>
            <a:ext cx="52488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4" name="Google Shape;264;p18"/>
          <p:cNvSpPr txBox="1"/>
          <p:nvPr>
            <p:ph idx="6" type="subTitle"/>
          </p:nvPr>
        </p:nvSpPr>
        <p:spPr>
          <a:xfrm>
            <a:off x="1950002" y="3650635"/>
            <a:ext cx="52488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65" name="Google Shape;265;p18"/>
          <p:cNvGrpSpPr/>
          <p:nvPr/>
        </p:nvGrpSpPr>
        <p:grpSpPr>
          <a:xfrm>
            <a:off x="-834903" y="-628016"/>
            <a:ext cx="10668480" cy="6985104"/>
            <a:chOff x="-834903" y="-628016"/>
            <a:chExt cx="10668480" cy="6985104"/>
          </a:xfrm>
        </p:grpSpPr>
        <p:grpSp>
          <p:nvGrpSpPr>
            <p:cNvPr id="266" name="Google Shape;266;p18"/>
            <p:cNvGrpSpPr/>
            <p:nvPr/>
          </p:nvGrpSpPr>
          <p:grpSpPr>
            <a:xfrm rot="1237621">
              <a:off x="-693058" y="2243878"/>
              <a:ext cx="1165875" cy="1017450"/>
              <a:chOff x="6464500" y="1660150"/>
              <a:chExt cx="913925" cy="797575"/>
            </a:xfrm>
          </p:grpSpPr>
          <p:sp>
            <p:nvSpPr>
              <p:cNvPr id="267" name="Google Shape;267;p18"/>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8"/>
            <p:cNvSpPr/>
            <p:nvPr/>
          </p:nvSpPr>
          <p:spPr>
            <a:xfrm rot="2432223">
              <a:off x="7731837" y="3688851"/>
              <a:ext cx="1468956" cy="2489653"/>
            </a:xfrm>
            <a:custGeom>
              <a:rect b="b" l="l" r="r" t="t"/>
              <a:pathLst>
                <a:path extrusionOk="0" h="70019" w="41317">
                  <a:moveTo>
                    <a:pt x="10105" y="0"/>
                  </a:moveTo>
                  <a:cubicBezTo>
                    <a:pt x="9352" y="0"/>
                    <a:pt x="8734" y="543"/>
                    <a:pt x="8549" y="1202"/>
                  </a:cubicBezTo>
                  <a:cubicBezTo>
                    <a:pt x="8473" y="1441"/>
                    <a:pt x="8448" y="1681"/>
                    <a:pt x="8448" y="1934"/>
                  </a:cubicBezTo>
                  <a:cubicBezTo>
                    <a:pt x="8423" y="2300"/>
                    <a:pt x="8435" y="2679"/>
                    <a:pt x="8486" y="3058"/>
                  </a:cubicBezTo>
                  <a:cubicBezTo>
                    <a:pt x="8524" y="3323"/>
                    <a:pt x="8536" y="3588"/>
                    <a:pt x="8562" y="3853"/>
                  </a:cubicBezTo>
                  <a:cubicBezTo>
                    <a:pt x="8637" y="4611"/>
                    <a:pt x="8776" y="5356"/>
                    <a:pt x="8978" y="6101"/>
                  </a:cubicBezTo>
                  <a:cubicBezTo>
                    <a:pt x="9168" y="6795"/>
                    <a:pt x="9471" y="7439"/>
                    <a:pt x="9786" y="8096"/>
                  </a:cubicBezTo>
                  <a:cubicBezTo>
                    <a:pt x="10342" y="9220"/>
                    <a:pt x="11011" y="10280"/>
                    <a:pt x="11769" y="11291"/>
                  </a:cubicBezTo>
                  <a:cubicBezTo>
                    <a:pt x="12413" y="12162"/>
                    <a:pt x="13120" y="12983"/>
                    <a:pt x="13852" y="13778"/>
                  </a:cubicBezTo>
                  <a:cubicBezTo>
                    <a:pt x="14926" y="14952"/>
                    <a:pt x="15999" y="16114"/>
                    <a:pt x="17072" y="17288"/>
                  </a:cubicBezTo>
                  <a:cubicBezTo>
                    <a:pt x="17943" y="18248"/>
                    <a:pt x="18789" y="19233"/>
                    <a:pt x="19585" y="20268"/>
                  </a:cubicBezTo>
                  <a:cubicBezTo>
                    <a:pt x="20178" y="21026"/>
                    <a:pt x="20747" y="21809"/>
                    <a:pt x="21302" y="22592"/>
                  </a:cubicBezTo>
                  <a:cubicBezTo>
                    <a:pt x="22464" y="24221"/>
                    <a:pt x="23626" y="25862"/>
                    <a:pt x="24800" y="27491"/>
                  </a:cubicBezTo>
                  <a:cubicBezTo>
                    <a:pt x="25444" y="28400"/>
                    <a:pt x="26126" y="29284"/>
                    <a:pt x="26833" y="30155"/>
                  </a:cubicBezTo>
                  <a:cubicBezTo>
                    <a:pt x="27515" y="31014"/>
                    <a:pt x="28159" y="31910"/>
                    <a:pt x="28815" y="32807"/>
                  </a:cubicBezTo>
                  <a:cubicBezTo>
                    <a:pt x="28841" y="32845"/>
                    <a:pt x="28866" y="32870"/>
                    <a:pt x="28891" y="32908"/>
                  </a:cubicBezTo>
                  <a:cubicBezTo>
                    <a:pt x="29384" y="33628"/>
                    <a:pt x="29409" y="33716"/>
                    <a:pt x="29586" y="34549"/>
                  </a:cubicBezTo>
                  <a:cubicBezTo>
                    <a:pt x="29699" y="35080"/>
                    <a:pt x="29813" y="35597"/>
                    <a:pt x="29990" y="36103"/>
                  </a:cubicBezTo>
                  <a:cubicBezTo>
                    <a:pt x="30040" y="36241"/>
                    <a:pt x="30078" y="36393"/>
                    <a:pt x="30078" y="36557"/>
                  </a:cubicBezTo>
                  <a:lnTo>
                    <a:pt x="30078" y="36570"/>
                  </a:lnTo>
                  <a:cubicBezTo>
                    <a:pt x="29964" y="36532"/>
                    <a:pt x="29914" y="36443"/>
                    <a:pt x="29851" y="36368"/>
                  </a:cubicBezTo>
                  <a:cubicBezTo>
                    <a:pt x="29598" y="36103"/>
                    <a:pt x="29358" y="35837"/>
                    <a:pt x="29106" y="35572"/>
                  </a:cubicBezTo>
                  <a:cubicBezTo>
                    <a:pt x="28765" y="35231"/>
                    <a:pt x="28399" y="34916"/>
                    <a:pt x="28020" y="34613"/>
                  </a:cubicBezTo>
                  <a:cubicBezTo>
                    <a:pt x="27300" y="34057"/>
                    <a:pt x="26593" y="33514"/>
                    <a:pt x="25797" y="33072"/>
                  </a:cubicBezTo>
                  <a:cubicBezTo>
                    <a:pt x="25444" y="32857"/>
                    <a:pt x="25078" y="32655"/>
                    <a:pt x="24699" y="32479"/>
                  </a:cubicBezTo>
                  <a:cubicBezTo>
                    <a:pt x="24383" y="32340"/>
                    <a:pt x="24068" y="32188"/>
                    <a:pt x="23764" y="32037"/>
                  </a:cubicBezTo>
                  <a:cubicBezTo>
                    <a:pt x="23222" y="31759"/>
                    <a:pt x="22754" y="31355"/>
                    <a:pt x="22274" y="30976"/>
                  </a:cubicBezTo>
                  <a:cubicBezTo>
                    <a:pt x="22123" y="30837"/>
                    <a:pt x="21971" y="30711"/>
                    <a:pt x="21807" y="30572"/>
                  </a:cubicBezTo>
                  <a:cubicBezTo>
                    <a:pt x="21024" y="29915"/>
                    <a:pt x="20380" y="29132"/>
                    <a:pt x="19762" y="28312"/>
                  </a:cubicBezTo>
                  <a:cubicBezTo>
                    <a:pt x="18347" y="26430"/>
                    <a:pt x="17047" y="24486"/>
                    <a:pt x="15809" y="22478"/>
                  </a:cubicBezTo>
                  <a:cubicBezTo>
                    <a:pt x="15039" y="21215"/>
                    <a:pt x="14143" y="20054"/>
                    <a:pt x="13132" y="18980"/>
                  </a:cubicBezTo>
                  <a:cubicBezTo>
                    <a:pt x="12425" y="18235"/>
                    <a:pt x="11706" y="17503"/>
                    <a:pt x="10935" y="16808"/>
                  </a:cubicBezTo>
                  <a:cubicBezTo>
                    <a:pt x="9711" y="15710"/>
                    <a:pt x="8385" y="14763"/>
                    <a:pt x="6920" y="13980"/>
                  </a:cubicBezTo>
                  <a:cubicBezTo>
                    <a:pt x="6377" y="13690"/>
                    <a:pt x="5821" y="13437"/>
                    <a:pt x="5253" y="13222"/>
                  </a:cubicBezTo>
                  <a:cubicBezTo>
                    <a:pt x="4761" y="13046"/>
                    <a:pt x="4268" y="12945"/>
                    <a:pt x="3751" y="12894"/>
                  </a:cubicBezTo>
                  <a:cubicBezTo>
                    <a:pt x="3422" y="12856"/>
                    <a:pt x="3081" y="12818"/>
                    <a:pt x="2753" y="12780"/>
                  </a:cubicBezTo>
                  <a:cubicBezTo>
                    <a:pt x="2602" y="12768"/>
                    <a:pt x="2463" y="12755"/>
                    <a:pt x="2311" y="12755"/>
                  </a:cubicBezTo>
                  <a:cubicBezTo>
                    <a:pt x="2286" y="12754"/>
                    <a:pt x="2261" y="12754"/>
                    <a:pt x="2236" y="12754"/>
                  </a:cubicBezTo>
                  <a:cubicBezTo>
                    <a:pt x="1858" y="12754"/>
                    <a:pt x="1494" y="12843"/>
                    <a:pt x="1162" y="13020"/>
                  </a:cubicBezTo>
                  <a:cubicBezTo>
                    <a:pt x="1048" y="13071"/>
                    <a:pt x="935" y="13147"/>
                    <a:pt x="846" y="13235"/>
                  </a:cubicBezTo>
                  <a:cubicBezTo>
                    <a:pt x="670" y="13387"/>
                    <a:pt x="505" y="13563"/>
                    <a:pt x="354" y="13740"/>
                  </a:cubicBezTo>
                  <a:cubicBezTo>
                    <a:pt x="202" y="13904"/>
                    <a:pt x="127" y="14106"/>
                    <a:pt x="76" y="14308"/>
                  </a:cubicBezTo>
                  <a:cubicBezTo>
                    <a:pt x="26" y="14561"/>
                    <a:pt x="0" y="14801"/>
                    <a:pt x="38" y="15053"/>
                  </a:cubicBezTo>
                  <a:cubicBezTo>
                    <a:pt x="101" y="15483"/>
                    <a:pt x="215" y="15912"/>
                    <a:pt x="404" y="16316"/>
                  </a:cubicBezTo>
                  <a:cubicBezTo>
                    <a:pt x="707" y="16960"/>
                    <a:pt x="1099" y="17541"/>
                    <a:pt x="1541" y="18096"/>
                  </a:cubicBezTo>
                  <a:cubicBezTo>
                    <a:pt x="2387" y="19182"/>
                    <a:pt x="3309" y="20205"/>
                    <a:pt x="4268" y="21190"/>
                  </a:cubicBezTo>
                  <a:cubicBezTo>
                    <a:pt x="5758" y="22731"/>
                    <a:pt x="7261" y="24258"/>
                    <a:pt x="8764" y="25786"/>
                  </a:cubicBezTo>
                  <a:cubicBezTo>
                    <a:pt x="9622" y="26670"/>
                    <a:pt x="10493" y="27554"/>
                    <a:pt x="11377" y="28413"/>
                  </a:cubicBezTo>
                  <a:cubicBezTo>
                    <a:pt x="12047" y="29044"/>
                    <a:pt x="12754" y="29638"/>
                    <a:pt x="13486" y="30206"/>
                  </a:cubicBezTo>
                  <a:cubicBezTo>
                    <a:pt x="14724" y="31153"/>
                    <a:pt x="16037" y="31973"/>
                    <a:pt x="17413" y="32706"/>
                  </a:cubicBezTo>
                  <a:cubicBezTo>
                    <a:pt x="18587" y="33337"/>
                    <a:pt x="19800" y="33905"/>
                    <a:pt x="21024" y="34411"/>
                  </a:cubicBezTo>
                  <a:cubicBezTo>
                    <a:pt x="21353" y="34549"/>
                    <a:pt x="21681" y="34676"/>
                    <a:pt x="22022" y="34802"/>
                  </a:cubicBezTo>
                  <a:cubicBezTo>
                    <a:pt x="22211" y="34878"/>
                    <a:pt x="22413" y="34953"/>
                    <a:pt x="22615" y="35042"/>
                  </a:cubicBezTo>
                  <a:cubicBezTo>
                    <a:pt x="23474" y="35421"/>
                    <a:pt x="24320" y="35799"/>
                    <a:pt x="25179" y="36166"/>
                  </a:cubicBezTo>
                  <a:cubicBezTo>
                    <a:pt x="25911" y="36494"/>
                    <a:pt x="26656" y="36810"/>
                    <a:pt x="27388" y="37125"/>
                  </a:cubicBezTo>
                  <a:cubicBezTo>
                    <a:pt x="27931" y="37365"/>
                    <a:pt x="28449" y="37656"/>
                    <a:pt x="28967" y="37946"/>
                  </a:cubicBezTo>
                  <a:cubicBezTo>
                    <a:pt x="29106" y="38022"/>
                    <a:pt x="29232" y="38110"/>
                    <a:pt x="29358" y="38224"/>
                  </a:cubicBezTo>
                  <a:cubicBezTo>
                    <a:pt x="29611" y="38464"/>
                    <a:pt x="29876" y="38704"/>
                    <a:pt x="30129" y="38944"/>
                  </a:cubicBezTo>
                  <a:cubicBezTo>
                    <a:pt x="30255" y="39057"/>
                    <a:pt x="30318" y="39196"/>
                    <a:pt x="30356" y="39360"/>
                  </a:cubicBezTo>
                  <a:cubicBezTo>
                    <a:pt x="30533" y="40118"/>
                    <a:pt x="30634" y="40876"/>
                    <a:pt x="30671" y="41658"/>
                  </a:cubicBezTo>
                  <a:cubicBezTo>
                    <a:pt x="30709" y="42694"/>
                    <a:pt x="30772" y="43729"/>
                    <a:pt x="30836" y="44777"/>
                  </a:cubicBezTo>
                  <a:cubicBezTo>
                    <a:pt x="30848" y="45055"/>
                    <a:pt x="30873" y="45333"/>
                    <a:pt x="30899" y="45611"/>
                  </a:cubicBezTo>
                  <a:cubicBezTo>
                    <a:pt x="30911" y="45674"/>
                    <a:pt x="30911" y="45750"/>
                    <a:pt x="30924" y="45825"/>
                  </a:cubicBezTo>
                  <a:cubicBezTo>
                    <a:pt x="30924" y="45901"/>
                    <a:pt x="30896" y="45941"/>
                    <a:pt x="30840" y="45941"/>
                  </a:cubicBezTo>
                  <a:cubicBezTo>
                    <a:pt x="30821" y="45941"/>
                    <a:pt x="30798" y="45936"/>
                    <a:pt x="30772" y="45926"/>
                  </a:cubicBezTo>
                  <a:cubicBezTo>
                    <a:pt x="30722" y="45914"/>
                    <a:pt x="30671" y="45888"/>
                    <a:pt x="30621" y="45863"/>
                  </a:cubicBezTo>
                  <a:cubicBezTo>
                    <a:pt x="29838" y="45510"/>
                    <a:pt x="29068" y="45143"/>
                    <a:pt x="28323" y="44727"/>
                  </a:cubicBezTo>
                  <a:cubicBezTo>
                    <a:pt x="26845" y="43893"/>
                    <a:pt x="25431" y="42972"/>
                    <a:pt x="24068" y="41987"/>
                  </a:cubicBezTo>
                  <a:cubicBezTo>
                    <a:pt x="23386" y="41494"/>
                    <a:pt x="22754" y="40951"/>
                    <a:pt x="22123" y="40396"/>
                  </a:cubicBezTo>
                  <a:cubicBezTo>
                    <a:pt x="20822" y="39221"/>
                    <a:pt x="19598" y="37946"/>
                    <a:pt x="18411" y="36645"/>
                  </a:cubicBezTo>
                  <a:cubicBezTo>
                    <a:pt x="17426" y="35572"/>
                    <a:pt x="16378" y="34562"/>
                    <a:pt x="15279" y="33602"/>
                  </a:cubicBezTo>
                  <a:cubicBezTo>
                    <a:pt x="14799" y="33186"/>
                    <a:pt x="14345" y="32782"/>
                    <a:pt x="13865" y="32378"/>
                  </a:cubicBezTo>
                  <a:cubicBezTo>
                    <a:pt x="13221" y="31835"/>
                    <a:pt x="12526" y="31380"/>
                    <a:pt x="11781" y="30976"/>
                  </a:cubicBezTo>
                  <a:cubicBezTo>
                    <a:pt x="10796" y="30446"/>
                    <a:pt x="9761" y="30016"/>
                    <a:pt x="8700" y="29688"/>
                  </a:cubicBezTo>
                  <a:cubicBezTo>
                    <a:pt x="7602" y="29334"/>
                    <a:pt x="6465" y="29170"/>
                    <a:pt x="5304" y="29170"/>
                  </a:cubicBezTo>
                  <a:cubicBezTo>
                    <a:pt x="4609" y="29170"/>
                    <a:pt x="3915" y="29259"/>
                    <a:pt x="3258" y="29499"/>
                  </a:cubicBezTo>
                  <a:cubicBezTo>
                    <a:pt x="2235" y="29877"/>
                    <a:pt x="1452" y="30534"/>
                    <a:pt x="1086" y="31595"/>
                  </a:cubicBezTo>
                  <a:cubicBezTo>
                    <a:pt x="897" y="32112"/>
                    <a:pt x="872" y="32643"/>
                    <a:pt x="1011" y="33173"/>
                  </a:cubicBezTo>
                  <a:cubicBezTo>
                    <a:pt x="1112" y="33501"/>
                    <a:pt x="1288" y="33779"/>
                    <a:pt x="1503" y="34044"/>
                  </a:cubicBezTo>
                  <a:cubicBezTo>
                    <a:pt x="1768" y="34373"/>
                    <a:pt x="2096" y="34638"/>
                    <a:pt x="2437" y="34865"/>
                  </a:cubicBezTo>
                  <a:cubicBezTo>
                    <a:pt x="2879" y="35168"/>
                    <a:pt x="3347" y="35433"/>
                    <a:pt x="3826" y="35686"/>
                  </a:cubicBezTo>
                  <a:cubicBezTo>
                    <a:pt x="4609" y="36090"/>
                    <a:pt x="5417" y="36418"/>
                    <a:pt x="6238" y="36734"/>
                  </a:cubicBezTo>
                  <a:cubicBezTo>
                    <a:pt x="7324" y="37163"/>
                    <a:pt x="8372" y="37668"/>
                    <a:pt x="9395" y="38199"/>
                  </a:cubicBezTo>
                  <a:cubicBezTo>
                    <a:pt x="10241" y="38641"/>
                    <a:pt x="11062" y="39146"/>
                    <a:pt x="11832" y="39714"/>
                  </a:cubicBezTo>
                  <a:cubicBezTo>
                    <a:pt x="12388" y="40131"/>
                    <a:pt x="12930" y="40572"/>
                    <a:pt x="13448" y="41027"/>
                  </a:cubicBezTo>
                  <a:cubicBezTo>
                    <a:pt x="14307" y="41772"/>
                    <a:pt x="15178" y="42479"/>
                    <a:pt x="16087" y="43136"/>
                  </a:cubicBezTo>
                  <a:cubicBezTo>
                    <a:pt x="17489" y="44159"/>
                    <a:pt x="19017" y="44967"/>
                    <a:pt x="20620" y="45636"/>
                  </a:cubicBezTo>
                  <a:cubicBezTo>
                    <a:pt x="21883" y="46166"/>
                    <a:pt x="23196" y="46507"/>
                    <a:pt x="24547" y="46747"/>
                  </a:cubicBezTo>
                  <a:cubicBezTo>
                    <a:pt x="25469" y="46911"/>
                    <a:pt x="26404" y="47050"/>
                    <a:pt x="27338" y="47189"/>
                  </a:cubicBezTo>
                  <a:cubicBezTo>
                    <a:pt x="28310" y="47353"/>
                    <a:pt x="29270" y="47530"/>
                    <a:pt x="30192" y="47846"/>
                  </a:cubicBezTo>
                  <a:cubicBezTo>
                    <a:pt x="30583" y="47985"/>
                    <a:pt x="30962" y="48174"/>
                    <a:pt x="31328" y="48376"/>
                  </a:cubicBezTo>
                  <a:cubicBezTo>
                    <a:pt x="31467" y="48464"/>
                    <a:pt x="31543" y="48578"/>
                    <a:pt x="31581" y="48729"/>
                  </a:cubicBezTo>
                  <a:cubicBezTo>
                    <a:pt x="31707" y="49348"/>
                    <a:pt x="31846" y="49967"/>
                    <a:pt x="31985" y="50586"/>
                  </a:cubicBezTo>
                  <a:cubicBezTo>
                    <a:pt x="32060" y="50927"/>
                    <a:pt x="32161" y="51255"/>
                    <a:pt x="32237" y="51583"/>
                  </a:cubicBezTo>
                  <a:cubicBezTo>
                    <a:pt x="32351" y="51975"/>
                    <a:pt x="32477" y="52366"/>
                    <a:pt x="32603" y="52757"/>
                  </a:cubicBezTo>
                  <a:cubicBezTo>
                    <a:pt x="32641" y="52859"/>
                    <a:pt x="32717" y="52997"/>
                    <a:pt x="32616" y="53086"/>
                  </a:cubicBezTo>
                  <a:cubicBezTo>
                    <a:pt x="32592" y="53103"/>
                    <a:pt x="32565" y="53110"/>
                    <a:pt x="32538" y="53110"/>
                  </a:cubicBezTo>
                  <a:cubicBezTo>
                    <a:pt x="32466" y="53110"/>
                    <a:pt x="32386" y="53063"/>
                    <a:pt x="32313" y="53035"/>
                  </a:cubicBezTo>
                  <a:cubicBezTo>
                    <a:pt x="31025" y="52669"/>
                    <a:pt x="29788" y="52189"/>
                    <a:pt x="28601" y="51583"/>
                  </a:cubicBezTo>
                  <a:cubicBezTo>
                    <a:pt x="27477" y="50990"/>
                    <a:pt x="26378" y="50358"/>
                    <a:pt x="25330" y="49651"/>
                  </a:cubicBezTo>
                  <a:cubicBezTo>
                    <a:pt x="24838" y="49323"/>
                    <a:pt x="24333" y="48995"/>
                    <a:pt x="23828" y="48654"/>
                  </a:cubicBezTo>
                  <a:cubicBezTo>
                    <a:pt x="23019" y="48111"/>
                    <a:pt x="22224" y="47543"/>
                    <a:pt x="21416" y="47000"/>
                  </a:cubicBezTo>
                  <a:cubicBezTo>
                    <a:pt x="20759" y="46558"/>
                    <a:pt x="20065" y="46154"/>
                    <a:pt x="19358" y="45800"/>
                  </a:cubicBezTo>
                  <a:cubicBezTo>
                    <a:pt x="18638" y="45446"/>
                    <a:pt x="17893" y="45194"/>
                    <a:pt x="17110" y="45030"/>
                  </a:cubicBezTo>
                  <a:cubicBezTo>
                    <a:pt x="16840" y="44967"/>
                    <a:pt x="16570" y="44922"/>
                    <a:pt x="16300" y="44922"/>
                  </a:cubicBezTo>
                  <a:cubicBezTo>
                    <a:pt x="16241" y="44922"/>
                    <a:pt x="16183" y="44924"/>
                    <a:pt x="16125" y="44929"/>
                  </a:cubicBezTo>
                  <a:cubicBezTo>
                    <a:pt x="15898" y="44941"/>
                    <a:pt x="15683" y="44979"/>
                    <a:pt x="15481" y="45106"/>
                  </a:cubicBezTo>
                  <a:cubicBezTo>
                    <a:pt x="15178" y="45320"/>
                    <a:pt x="15039" y="45598"/>
                    <a:pt x="15039" y="45952"/>
                  </a:cubicBezTo>
                  <a:cubicBezTo>
                    <a:pt x="15052" y="46204"/>
                    <a:pt x="15140" y="46431"/>
                    <a:pt x="15254" y="46659"/>
                  </a:cubicBezTo>
                  <a:cubicBezTo>
                    <a:pt x="15570" y="47202"/>
                    <a:pt x="15936" y="47694"/>
                    <a:pt x="16340" y="48174"/>
                  </a:cubicBezTo>
                  <a:cubicBezTo>
                    <a:pt x="16908" y="48818"/>
                    <a:pt x="17527" y="49411"/>
                    <a:pt x="18133" y="50030"/>
                  </a:cubicBezTo>
                  <a:cubicBezTo>
                    <a:pt x="18613" y="50523"/>
                    <a:pt x="19080" y="51040"/>
                    <a:pt x="19497" y="51608"/>
                  </a:cubicBezTo>
                  <a:cubicBezTo>
                    <a:pt x="20103" y="52391"/>
                    <a:pt x="20759" y="53124"/>
                    <a:pt x="21504" y="53780"/>
                  </a:cubicBezTo>
                  <a:cubicBezTo>
                    <a:pt x="22274" y="54437"/>
                    <a:pt x="23146" y="54917"/>
                    <a:pt x="24118" y="55195"/>
                  </a:cubicBezTo>
                  <a:cubicBezTo>
                    <a:pt x="24712" y="55355"/>
                    <a:pt x="25313" y="55416"/>
                    <a:pt x="25921" y="55416"/>
                  </a:cubicBezTo>
                  <a:cubicBezTo>
                    <a:pt x="26127" y="55416"/>
                    <a:pt x="26334" y="55409"/>
                    <a:pt x="26542" y="55397"/>
                  </a:cubicBezTo>
                  <a:cubicBezTo>
                    <a:pt x="27363" y="55346"/>
                    <a:pt x="28184" y="55220"/>
                    <a:pt x="29005" y="55106"/>
                  </a:cubicBezTo>
                  <a:cubicBezTo>
                    <a:pt x="29371" y="55056"/>
                    <a:pt x="29750" y="55005"/>
                    <a:pt x="30116" y="54967"/>
                  </a:cubicBezTo>
                  <a:cubicBezTo>
                    <a:pt x="30519" y="54913"/>
                    <a:pt x="30923" y="54898"/>
                    <a:pt x="31326" y="54898"/>
                  </a:cubicBezTo>
                  <a:cubicBezTo>
                    <a:pt x="31491" y="54898"/>
                    <a:pt x="31656" y="54900"/>
                    <a:pt x="31821" y="54904"/>
                  </a:cubicBezTo>
                  <a:cubicBezTo>
                    <a:pt x="32262" y="54904"/>
                    <a:pt x="32692" y="55005"/>
                    <a:pt x="33121" y="55093"/>
                  </a:cubicBezTo>
                  <a:cubicBezTo>
                    <a:pt x="33209" y="55119"/>
                    <a:pt x="33285" y="55157"/>
                    <a:pt x="33374" y="55182"/>
                  </a:cubicBezTo>
                  <a:cubicBezTo>
                    <a:pt x="33614" y="55258"/>
                    <a:pt x="33752" y="55422"/>
                    <a:pt x="33841" y="55662"/>
                  </a:cubicBezTo>
                  <a:cubicBezTo>
                    <a:pt x="34068" y="56306"/>
                    <a:pt x="34333" y="56950"/>
                    <a:pt x="34548" y="57594"/>
                  </a:cubicBezTo>
                  <a:cubicBezTo>
                    <a:pt x="34763" y="58275"/>
                    <a:pt x="35015" y="58957"/>
                    <a:pt x="35242" y="59639"/>
                  </a:cubicBezTo>
                  <a:cubicBezTo>
                    <a:pt x="35495" y="60409"/>
                    <a:pt x="35735" y="61192"/>
                    <a:pt x="35975" y="61975"/>
                  </a:cubicBezTo>
                  <a:cubicBezTo>
                    <a:pt x="36189" y="62682"/>
                    <a:pt x="36417" y="63377"/>
                    <a:pt x="36619" y="64097"/>
                  </a:cubicBezTo>
                  <a:cubicBezTo>
                    <a:pt x="36745" y="64551"/>
                    <a:pt x="36922" y="64993"/>
                    <a:pt x="37048" y="65448"/>
                  </a:cubicBezTo>
                  <a:cubicBezTo>
                    <a:pt x="37288" y="66256"/>
                    <a:pt x="37591" y="67051"/>
                    <a:pt x="37907" y="67834"/>
                  </a:cubicBezTo>
                  <a:cubicBezTo>
                    <a:pt x="38109" y="68352"/>
                    <a:pt x="38336" y="68870"/>
                    <a:pt x="38601" y="69362"/>
                  </a:cubicBezTo>
                  <a:cubicBezTo>
                    <a:pt x="38690" y="69539"/>
                    <a:pt x="38829" y="69703"/>
                    <a:pt x="38967" y="69842"/>
                  </a:cubicBezTo>
                  <a:cubicBezTo>
                    <a:pt x="39094" y="69955"/>
                    <a:pt x="39245" y="70019"/>
                    <a:pt x="39409" y="70019"/>
                  </a:cubicBezTo>
                  <a:cubicBezTo>
                    <a:pt x="39927" y="69981"/>
                    <a:pt x="40445" y="69955"/>
                    <a:pt x="40925" y="69766"/>
                  </a:cubicBezTo>
                  <a:cubicBezTo>
                    <a:pt x="40975" y="69753"/>
                    <a:pt x="41026" y="69728"/>
                    <a:pt x="41076" y="69703"/>
                  </a:cubicBezTo>
                  <a:cubicBezTo>
                    <a:pt x="41278" y="69577"/>
                    <a:pt x="41316" y="69299"/>
                    <a:pt x="41165" y="69109"/>
                  </a:cubicBezTo>
                  <a:cubicBezTo>
                    <a:pt x="41152" y="69097"/>
                    <a:pt x="41139" y="69084"/>
                    <a:pt x="41127" y="69072"/>
                  </a:cubicBezTo>
                  <a:cubicBezTo>
                    <a:pt x="40798" y="68794"/>
                    <a:pt x="40622" y="68428"/>
                    <a:pt x="40470" y="68049"/>
                  </a:cubicBezTo>
                  <a:cubicBezTo>
                    <a:pt x="40205" y="67367"/>
                    <a:pt x="39965" y="66685"/>
                    <a:pt x="39700" y="66003"/>
                  </a:cubicBezTo>
                  <a:cubicBezTo>
                    <a:pt x="39409" y="65233"/>
                    <a:pt x="39169" y="64463"/>
                    <a:pt x="38930" y="63680"/>
                  </a:cubicBezTo>
                  <a:cubicBezTo>
                    <a:pt x="38715" y="63023"/>
                    <a:pt x="38538" y="62341"/>
                    <a:pt x="38349" y="61672"/>
                  </a:cubicBezTo>
                  <a:cubicBezTo>
                    <a:pt x="38235" y="61268"/>
                    <a:pt x="38109" y="60864"/>
                    <a:pt x="37995" y="60473"/>
                  </a:cubicBezTo>
                  <a:cubicBezTo>
                    <a:pt x="37856" y="59993"/>
                    <a:pt x="37717" y="59526"/>
                    <a:pt x="37578" y="59046"/>
                  </a:cubicBezTo>
                  <a:cubicBezTo>
                    <a:pt x="37553" y="58995"/>
                    <a:pt x="37541" y="58945"/>
                    <a:pt x="37528" y="58894"/>
                  </a:cubicBezTo>
                  <a:cubicBezTo>
                    <a:pt x="37376" y="58389"/>
                    <a:pt x="37212" y="57897"/>
                    <a:pt x="37061" y="57392"/>
                  </a:cubicBezTo>
                  <a:cubicBezTo>
                    <a:pt x="36859" y="56710"/>
                    <a:pt x="36669" y="56028"/>
                    <a:pt x="36480" y="55346"/>
                  </a:cubicBezTo>
                  <a:cubicBezTo>
                    <a:pt x="36366" y="54980"/>
                    <a:pt x="36265" y="54614"/>
                    <a:pt x="36152" y="54235"/>
                  </a:cubicBezTo>
                  <a:cubicBezTo>
                    <a:pt x="36063" y="53894"/>
                    <a:pt x="35962" y="53553"/>
                    <a:pt x="35874" y="53212"/>
                  </a:cubicBezTo>
                  <a:cubicBezTo>
                    <a:pt x="35798" y="52934"/>
                    <a:pt x="35722" y="52656"/>
                    <a:pt x="35647" y="52366"/>
                  </a:cubicBezTo>
                  <a:cubicBezTo>
                    <a:pt x="35407" y="51457"/>
                    <a:pt x="35167" y="50548"/>
                    <a:pt x="34927" y="49639"/>
                  </a:cubicBezTo>
                  <a:cubicBezTo>
                    <a:pt x="34699" y="48692"/>
                    <a:pt x="34472" y="47732"/>
                    <a:pt x="34258" y="46785"/>
                  </a:cubicBezTo>
                  <a:cubicBezTo>
                    <a:pt x="33980" y="45598"/>
                    <a:pt x="33702" y="44398"/>
                    <a:pt x="33437" y="43212"/>
                  </a:cubicBezTo>
                  <a:cubicBezTo>
                    <a:pt x="32970" y="41191"/>
                    <a:pt x="32641" y="39146"/>
                    <a:pt x="32401" y="37087"/>
                  </a:cubicBezTo>
                  <a:cubicBezTo>
                    <a:pt x="32225" y="35421"/>
                    <a:pt x="31985" y="33767"/>
                    <a:pt x="31720" y="32112"/>
                  </a:cubicBezTo>
                  <a:cubicBezTo>
                    <a:pt x="31555" y="31039"/>
                    <a:pt x="31328" y="29991"/>
                    <a:pt x="31076" y="28930"/>
                  </a:cubicBezTo>
                  <a:cubicBezTo>
                    <a:pt x="30886" y="28160"/>
                    <a:pt x="30684" y="27390"/>
                    <a:pt x="30457" y="26632"/>
                  </a:cubicBezTo>
                  <a:cubicBezTo>
                    <a:pt x="30091" y="25382"/>
                    <a:pt x="29661" y="24157"/>
                    <a:pt x="29156" y="22958"/>
                  </a:cubicBezTo>
                  <a:cubicBezTo>
                    <a:pt x="28777" y="22049"/>
                    <a:pt x="28298" y="21190"/>
                    <a:pt x="27755" y="20357"/>
                  </a:cubicBezTo>
                  <a:cubicBezTo>
                    <a:pt x="26858" y="18968"/>
                    <a:pt x="25924" y="17617"/>
                    <a:pt x="24977" y="16253"/>
                  </a:cubicBezTo>
                  <a:cubicBezTo>
                    <a:pt x="24118" y="15028"/>
                    <a:pt x="23323" y="13778"/>
                    <a:pt x="22540" y="12503"/>
                  </a:cubicBezTo>
                  <a:cubicBezTo>
                    <a:pt x="21782" y="11278"/>
                    <a:pt x="20999" y="10053"/>
                    <a:pt x="20128" y="8891"/>
                  </a:cubicBezTo>
                  <a:cubicBezTo>
                    <a:pt x="19231" y="7692"/>
                    <a:pt x="18272" y="6530"/>
                    <a:pt x="17262" y="5419"/>
                  </a:cubicBezTo>
                  <a:cubicBezTo>
                    <a:pt x="16542" y="4649"/>
                    <a:pt x="15835" y="3878"/>
                    <a:pt x="15064" y="3146"/>
                  </a:cubicBezTo>
                  <a:cubicBezTo>
                    <a:pt x="14547" y="2641"/>
                    <a:pt x="13979" y="2174"/>
                    <a:pt x="13410" y="1719"/>
                  </a:cubicBezTo>
                  <a:cubicBezTo>
                    <a:pt x="13006" y="1416"/>
                    <a:pt x="12602" y="1113"/>
                    <a:pt x="12198" y="823"/>
                  </a:cubicBezTo>
                  <a:cubicBezTo>
                    <a:pt x="11756" y="507"/>
                    <a:pt x="11276" y="255"/>
                    <a:pt x="10759" y="116"/>
                  </a:cubicBezTo>
                  <a:cubicBezTo>
                    <a:pt x="10620" y="65"/>
                    <a:pt x="10468" y="40"/>
                    <a:pt x="10317" y="15"/>
                  </a:cubicBezTo>
                  <a:cubicBezTo>
                    <a:pt x="10245" y="5"/>
                    <a:pt x="10174" y="0"/>
                    <a:pt x="101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18"/>
            <p:cNvGrpSpPr/>
            <p:nvPr/>
          </p:nvGrpSpPr>
          <p:grpSpPr>
            <a:xfrm flipH="1" rot="2700000">
              <a:off x="7623271" y="-181883"/>
              <a:ext cx="1795082" cy="1287323"/>
              <a:chOff x="-289549" y="4132539"/>
              <a:chExt cx="1795099" cy="1287336"/>
            </a:xfrm>
          </p:grpSpPr>
          <p:grpSp>
            <p:nvGrpSpPr>
              <p:cNvPr id="274" name="Google Shape;274;p18"/>
              <p:cNvGrpSpPr/>
              <p:nvPr/>
            </p:nvGrpSpPr>
            <p:grpSpPr>
              <a:xfrm>
                <a:off x="-289549" y="4132539"/>
                <a:ext cx="1009921" cy="1010951"/>
                <a:chOff x="2512875" y="976000"/>
                <a:chExt cx="637375" cy="638025"/>
              </a:xfrm>
            </p:grpSpPr>
            <p:sp>
              <p:nvSpPr>
                <p:cNvPr id="275" name="Google Shape;275;p18"/>
                <p:cNvSpPr/>
                <p:nvPr/>
              </p:nvSpPr>
              <p:spPr>
                <a:xfrm>
                  <a:off x="2512875" y="976000"/>
                  <a:ext cx="637375" cy="638025"/>
                </a:xfrm>
                <a:custGeom>
                  <a:rect b="b" l="l" r="r" t="t"/>
                  <a:pathLst>
                    <a:path extrusionOk="0" h="25521" w="25495">
                      <a:moveTo>
                        <a:pt x="8811" y="1"/>
                      </a:moveTo>
                      <a:cubicBezTo>
                        <a:pt x="8309" y="1"/>
                        <a:pt x="7802" y="137"/>
                        <a:pt x="7299" y="413"/>
                      </a:cubicBezTo>
                      <a:cubicBezTo>
                        <a:pt x="7097" y="514"/>
                        <a:pt x="6933" y="666"/>
                        <a:pt x="6781" y="830"/>
                      </a:cubicBezTo>
                      <a:cubicBezTo>
                        <a:pt x="6440" y="1209"/>
                        <a:pt x="6301" y="1638"/>
                        <a:pt x="6390" y="2143"/>
                      </a:cubicBezTo>
                      <a:cubicBezTo>
                        <a:pt x="6440" y="2497"/>
                        <a:pt x="6579" y="2825"/>
                        <a:pt x="6756" y="3141"/>
                      </a:cubicBezTo>
                      <a:cubicBezTo>
                        <a:pt x="6945" y="3494"/>
                        <a:pt x="7147" y="3822"/>
                        <a:pt x="7375" y="4138"/>
                      </a:cubicBezTo>
                      <a:cubicBezTo>
                        <a:pt x="7766" y="4681"/>
                        <a:pt x="8145" y="5211"/>
                        <a:pt x="8524" y="5742"/>
                      </a:cubicBezTo>
                      <a:cubicBezTo>
                        <a:pt x="8776" y="6108"/>
                        <a:pt x="9016" y="6487"/>
                        <a:pt x="9218" y="6891"/>
                      </a:cubicBezTo>
                      <a:cubicBezTo>
                        <a:pt x="9332" y="7131"/>
                        <a:pt x="9433" y="7383"/>
                        <a:pt x="9509" y="7648"/>
                      </a:cubicBezTo>
                      <a:cubicBezTo>
                        <a:pt x="9534" y="7775"/>
                        <a:pt x="9559" y="7901"/>
                        <a:pt x="9534" y="8027"/>
                      </a:cubicBezTo>
                      <a:cubicBezTo>
                        <a:pt x="9509" y="8254"/>
                        <a:pt x="9395" y="8355"/>
                        <a:pt x="9168" y="8368"/>
                      </a:cubicBezTo>
                      <a:cubicBezTo>
                        <a:pt x="9130" y="8368"/>
                        <a:pt x="9105" y="8368"/>
                        <a:pt x="9067" y="8355"/>
                      </a:cubicBezTo>
                      <a:cubicBezTo>
                        <a:pt x="8865" y="8330"/>
                        <a:pt x="8675" y="8292"/>
                        <a:pt x="8473" y="8229"/>
                      </a:cubicBezTo>
                      <a:cubicBezTo>
                        <a:pt x="8031" y="8065"/>
                        <a:pt x="7589" y="7863"/>
                        <a:pt x="7160" y="7636"/>
                      </a:cubicBezTo>
                      <a:cubicBezTo>
                        <a:pt x="6440" y="7270"/>
                        <a:pt x="5746" y="6853"/>
                        <a:pt x="5064" y="6398"/>
                      </a:cubicBezTo>
                      <a:cubicBezTo>
                        <a:pt x="4660" y="6108"/>
                        <a:pt x="4231" y="5843"/>
                        <a:pt x="3776" y="5666"/>
                      </a:cubicBezTo>
                      <a:cubicBezTo>
                        <a:pt x="3475" y="5544"/>
                        <a:pt x="3174" y="5480"/>
                        <a:pt x="2870" y="5480"/>
                      </a:cubicBezTo>
                      <a:cubicBezTo>
                        <a:pt x="2702" y="5480"/>
                        <a:pt x="2533" y="5499"/>
                        <a:pt x="2362" y="5540"/>
                      </a:cubicBezTo>
                      <a:cubicBezTo>
                        <a:pt x="1794" y="5679"/>
                        <a:pt x="1263" y="5906"/>
                        <a:pt x="809" y="6272"/>
                      </a:cubicBezTo>
                      <a:cubicBezTo>
                        <a:pt x="253" y="6714"/>
                        <a:pt x="0" y="7295"/>
                        <a:pt x="13" y="7989"/>
                      </a:cubicBezTo>
                      <a:cubicBezTo>
                        <a:pt x="26" y="8785"/>
                        <a:pt x="329" y="9454"/>
                        <a:pt x="821" y="10060"/>
                      </a:cubicBezTo>
                      <a:cubicBezTo>
                        <a:pt x="1604" y="11007"/>
                        <a:pt x="2602" y="11613"/>
                        <a:pt x="3789" y="11916"/>
                      </a:cubicBezTo>
                      <a:cubicBezTo>
                        <a:pt x="4508" y="12093"/>
                        <a:pt x="5228" y="12181"/>
                        <a:pt x="5973" y="12194"/>
                      </a:cubicBezTo>
                      <a:cubicBezTo>
                        <a:pt x="6491" y="12207"/>
                        <a:pt x="7008" y="12219"/>
                        <a:pt x="7514" y="12232"/>
                      </a:cubicBezTo>
                      <a:cubicBezTo>
                        <a:pt x="7716" y="12232"/>
                        <a:pt x="7918" y="12270"/>
                        <a:pt x="8120" y="12308"/>
                      </a:cubicBezTo>
                      <a:cubicBezTo>
                        <a:pt x="8271" y="12346"/>
                        <a:pt x="8410" y="12421"/>
                        <a:pt x="8511" y="12548"/>
                      </a:cubicBezTo>
                      <a:cubicBezTo>
                        <a:pt x="8675" y="12737"/>
                        <a:pt x="8675" y="12977"/>
                        <a:pt x="8524" y="13166"/>
                      </a:cubicBezTo>
                      <a:cubicBezTo>
                        <a:pt x="8461" y="13255"/>
                        <a:pt x="8372" y="13318"/>
                        <a:pt x="8296" y="13381"/>
                      </a:cubicBezTo>
                      <a:cubicBezTo>
                        <a:pt x="7968" y="13634"/>
                        <a:pt x="7615" y="13823"/>
                        <a:pt x="7248" y="13974"/>
                      </a:cubicBezTo>
                      <a:cubicBezTo>
                        <a:pt x="6718" y="14202"/>
                        <a:pt x="6175" y="14416"/>
                        <a:pt x="5645" y="14631"/>
                      </a:cubicBezTo>
                      <a:cubicBezTo>
                        <a:pt x="5077" y="14871"/>
                        <a:pt x="4508" y="15086"/>
                        <a:pt x="3940" y="15313"/>
                      </a:cubicBezTo>
                      <a:cubicBezTo>
                        <a:pt x="3587" y="15452"/>
                        <a:pt x="3258" y="15629"/>
                        <a:pt x="2955" y="15856"/>
                      </a:cubicBezTo>
                      <a:cubicBezTo>
                        <a:pt x="2147" y="16449"/>
                        <a:pt x="1516" y="17207"/>
                        <a:pt x="1061" y="18091"/>
                      </a:cubicBezTo>
                      <a:cubicBezTo>
                        <a:pt x="872" y="18457"/>
                        <a:pt x="733" y="18848"/>
                        <a:pt x="657" y="19253"/>
                      </a:cubicBezTo>
                      <a:cubicBezTo>
                        <a:pt x="581" y="19644"/>
                        <a:pt x="569" y="20035"/>
                        <a:pt x="581" y="20427"/>
                      </a:cubicBezTo>
                      <a:cubicBezTo>
                        <a:pt x="594" y="20730"/>
                        <a:pt x="632" y="21020"/>
                        <a:pt x="708" y="21311"/>
                      </a:cubicBezTo>
                      <a:cubicBezTo>
                        <a:pt x="884" y="21879"/>
                        <a:pt x="1263" y="22233"/>
                        <a:pt x="1806" y="22435"/>
                      </a:cubicBezTo>
                      <a:cubicBezTo>
                        <a:pt x="2124" y="22549"/>
                        <a:pt x="2441" y="22602"/>
                        <a:pt x="2768" y="22602"/>
                      </a:cubicBezTo>
                      <a:cubicBezTo>
                        <a:pt x="2908" y="22602"/>
                        <a:pt x="3051" y="22592"/>
                        <a:pt x="3195" y="22573"/>
                      </a:cubicBezTo>
                      <a:cubicBezTo>
                        <a:pt x="3498" y="22523"/>
                        <a:pt x="3801" y="22460"/>
                        <a:pt x="4092" y="22371"/>
                      </a:cubicBezTo>
                      <a:cubicBezTo>
                        <a:pt x="4811" y="22157"/>
                        <a:pt x="5506" y="21854"/>
                        <a:pt x="6150" y="21475"/>
                      </a:cubicBezTo>
                      <a:cubicBezTo>
                        <a:pt x="6655" y="21184"/>
                        <a:pt x="7135" y="20869"/>
                        <a:pt x="7589" y="20515"/>
                      </a:cubicBezTo>
                      <a:cubicBezTo>
                        <a:pt x="7817" y="20351"/>
                        <a:pt x="8006" y="20162"/>
                        <a:pt x="8183" y="19960"/>
                      </a:cubicBezTo>
                      <a:cubicBezTo>
                        <a:pt x="8461" y="19631"/>
                        <a:pt x="8650" y="19265"/>
                        <a:pt x="8814" y="18874"/>
                      </a:cubicBezTo>
                      <a:cubicBezTo>
                        <a:pt x="9016" y="18394"/>
                        <a:pt x="9206" y="17914"/>
                        <a:pt x="9420" y="17447"/>
                      </a:cubicBezTo>
                      <a:cubicBezTo>
                        <a:pt x="9711" y="16803"/>
                        <a:pt x="10127" y="16235"/>
                        <a:pt x="10670" y="15755"/>
                      </a:cubicBezTo>
                      <a:cubicBezTo>
                        <a:pt x="10771" y="15679"/>
                        <a:pt x="10872" y="15591"/>
                        <a:pt x="10986" y="15528"/>
                      </a:cubicBezTo>
                      <a:cubicBezTo>
                        <a:pt x="11019" y="15504"/>
                        <a:pt x="11047" y="15493"/>
                        <a:pt x="11072" y="15493"/>
                      </a:cubicBezTo>
                      <a:cubicBezTo>
                        <a:pt x="11113" y="15493"/>
                        <a:pt x="11144" y="15523"/>
                        <a:pt x="11175" y="15578"/>
                      </a:cubicBezTo>
                      <a:cubicBezTo>
                        <a:pt x="11239" y="15692"/>
                        <a:pt x="11264" y="15805"/>
                        <a:pt x="11264" y="15932"/>
                      </a:cubicBezTo>
                      <a:cubicBezTo>
                        <a:pt x="11276" y="16096"/>
                        <a:pt x="11289" y="16260"/>
                        <a:pt x="11264" y="16424"/>
                      </a:cubicBezTo>
                      <a:cubicBezTo>
                        <a:pt x="11201" y="16816"/>
                        <a:pt x="11125" y="17207"/>
                        <a:pt x="11037" y="17586"/>
                      </a:cubicBezTo>
                      <a:cubicBezTo>
                        <a:pt x="10923" y="18091"/>
                        <a:pt x="10784" y="18583"/>
                        <a:pt x="10708" y="19101"/>
                      </a:cubicBezTo>
                      <a:cubicBezTo>
                        <a:pt x="10696" y="19227"/>
                        <a:pt x="10670" y="19354"/>
                        <a:pt x="10632" y="19480"/>
                      </a:cubicBezTo>
                      <a:cubicBezTo>
                        <a:pt x="10456" y="20263"/>
                        <a:pt x="10329" y="21058"/>
                        <a:pt x="10329" y="21866"/>
                      </a:cubicBezTo>
                      <a:cubicBezTo>
                        <a:pt x="10317" y="22586"/>
                        <a:pt x="10456" y="23255"/>
                        <a:pt x="10771" y="23899"/>
                      </a:cubicBezTo>
                      <a:cubicBezTo>
                        <a:pt x="11074" y="24531"/>
                        <a:pt x="11542" y="24998"/>
                        <a:pt x="12186" y="25288"/>
                      </a:cubicBezTo>
                      <a:cubicBezTo>
                        <a:pt x="12510" y="25443"/>
                        <a:pt x="12842" y="25520"/>
                        <a:pt x="13181" y="25520"/>
                      </a:cubicBezTo>
                      <a:cubicBezTo>
                        <a:pt x="13423" y="25520"/>
                        <a:pt x="13668" y="25481"/>
                        <a:pt x="13915" y="25402"/>
                      </a:cubicBezTo>
                      <a:cubicBezTo>
                        <a:pt x="14433" y="25225"/>
                        <a:pt x="14913" y="24973"/>
                        <a:pt x="15342" y="24632"/>
                      </a:cubicBezTo>
                      <a:cubicBezTo>
                        <a:pt x="15696" y="24366"/>
                        <a:pt x="15961" y="24013"/>
                        <a:pt x="16125" y="23609"/>
                      </a:cubicBezTo>
                      <a:cubicBezTo>
                        <a:pt x="16315" y="23129"/>
                        <a:pt x="16378" y="22637"/>
                        <a:pt x="16390" y="22144"/>
                      </a:cubicBezTo>
                      <a:cubicBezTo>
                        <a:pt x="16416" y="21349"/>
                        <a:pt x="16340" y="20553"/>
                        <a:pt x="16201" y="19770"/>
                      </a:cubicBezTo>
                      <a:cubicBezTo>
                        <a:pt x="16062" y="18950"/>
                        <a:pt x="15885" y="18141"/>
                        <a:pt x="15683" y="17333"/>
                      </a:cubicBezTo>
                      <a:cubicBezTo>
                        <a:pt x="15544" y="16765"/>
                        <a:pt x="15380" y="16209"/>
                        <a:pt x="15229" y="15641"/>
                      </a:cubicBezTo>
                      <a:cubicBezTo>
                        <a:pt x="15166" y="15401"/>
                        <a:pt x="15102" y="15161"/>
                        <a:pt x="15102" y="14922"/>
                      </a:cubicBezTo>
                      <a:cubicBezTo>
                        <a:pt x="15102" y="14633"/>
                        <a:pt x="15153" y="14512"/>
                        <a:pt x="15371" y="14512"/>
                      </a:cubicBezTo>
                      <a:cubicBezTo>
                        <a:pt x="15420" y="14512"/>
                        <a:pt x="15477" y="14518"/>
                        <a:pt x="15544" y="14530"/>
                      </a:cubicBezTo>
                      <a:cubicBezTo>
                        <a:pt x="15847" y="14581"/>
                        <a:pt x="16138" y="14669"/>
                        <a:pt x="16403" y="14820"/>
                      </a:cubicBezTo>
                      <a:cubicBezTo>
                        <a:pt x="17249" y="15250"/>
                        <a:pt x="18019" y="15793"/>
                        <a:pt x="18752" y="16399"/>
                      </a:cubicBezTo>
                      <a:cubicBezTo>
                        <a:pt x="19522" y="17030"/>
                        <a:pt x="20292" y="17687"/>
                        <a:pt x="21062" y="18331"/>
                      </a:cubicBezTo>
                      <a:cubicBezTo>
                        <a:pt x="21416" y="18634"/>
                        <a:pt x="21770" y="18924"/>
                        <a:pt x="22161" y="19177"/>
                      </a:cubicBezTo>
                      <a:cubicBezTo>
                        <a:pt x="22451" y="19379"/>
                        <a:pt x="22767" y="19530"/>
                        <a:pt x="23108" y="19619"/>
                      </a:cubicBezTo>
                      <a:cubicBezTo>
                        <a:pt x="23195" y="19637"/>
                        <a:pt x="23281" y="19647"/>
                        <a:pt x="23365" y="19647"/>
                      </a:cubicBezTo>
                      <a:cubicBezTo>
                        <a:pt x="23736" y="19647"/>
                        <a:pt x="24070" y="19462"/>
                        <a:pt x="24244" y="19051"/>
                      </a:cubicBezTo>
                      <a:cubicBezTo>
                        <a:pt x="24333" y="18836"/>
                        <a:pt x="24383" y="18621"/>
                        <a:pt x="24396" y="18394"/>
                      </a:cubicBezTo>
                      <a:cubicBezTo>
                        <a:pt x="24409" y="18091"/>
                        <a:pt x="24421" y="17800"/>
                        <a:pt x="24396" y="17497"/>
                      </a:cubicBezTo>
                      <a:cubicBezTo>
                        <a:pt x="24282" y="16184"/>
                        <a:pt x="23777" y="15048"/>
                        <a:pt x="22742" y="14189"/>
                      </a:cubicBezTo>
                      <a:cubicBezTo>
                        <a:pt x="22426" y="13924"/>
                        <a:pt x="22085" y="13671"/>
                        <a:pt x="21732" y="13457"/>
                      </a:cubicBezTo>
                      <a:cubicBezTo>
                        <a:pt x="21378" y="13242"/>
                        <a:pt x="21025" y="13040"/>
                        <a:pt x="20671" y="12813"/>
                      </a:cubicBezTo>
                      <a:cubicBezTo>
                        <a:pt x="20393" y="12623"/>
                        <a:pt x="20103" y="12447"/>
                        <a:pt x="19800" y="12282"/>
                      </a:cubicBezTo>
                      <a:cubicBezTo>
                        <a:pt x="19105" y="11904"/>
                        <a:pt x="18360" y="11601"/>
                        <a:pt x="17565" y="11487"/>
                      </a:cubicBezTo>
                      <a:cubicBezTo>
                        <a:pt x="17274" y="11449"/>
                        <a:pt x="16996" y="11399"/>
                        <a:pt x="16706" y="11361"/>
                      </a:cubicBezTo>
                      <a:lnTo>
                        <a:pt x="16706" y="11348"/>
                      </a:lnTo>
                      <a:cubicBezTo>
                        <a:pt x="16454" y="11310"/>
                        <a:pt x="16188" y="11272"/>
                        <a:pt x="15936" y="11222"/>
                      </a:cubicBezTo>
                      <a:cubicBezTo>
                        <a:pt x="15608" y="11171"/>
                        <a:pt x="15292" y="11121"/>
                        <a:pt x="14989" y="11020"/>
                      </a:cubicBezTo>
                      <a:cubicBezTo>
                        <a:pt x="14749" y="10957"/>
                        <a:pt x="14534" y="10843"/>
                        <a:pt x="14345" y="10691"/>
                      </a:cubicBezTo>
                      <a:cubicBezTo>
                        <a:pt x="14143" y="10527"/>
                        <a:pt x="14130" y="10401"/>
                        <a:pt x="14269" y="10186"/>
                      </a:cubicBezTo>
                      <a:cubicBezTo>
                        <a:pt x="14307" y="10123"/>
                        <a:pt x="14345" y="10073"/>
                        <a:pt x="14395" y="10022"/>
                      </a:cubicBezTo>
                      <a:cubicBezTo>
                        <a:pt x="14522" y="9896"/>
                        <a:pt x="14660" y="9782"/>
                        <a:pt x="14799" y="9681"/>
                      </a:cubicBezTo>
                      <a:cubicBezTo>
                        <a:pt x="15115" y="9492"/>
                        <a:pt x="15431" y="9303"/>
                        <a:pt x="15759" y="9151"/>
                      </a:cubicBezTo>
                      <a:cubicBezTo>
                        <a:pt x="16592" y="8772"/>
                        <a:pt x="17464" y="8482"/>
                        <a:pt x="18348" y="8204"/>
                      </a:cubicBezTo>
                      <a:cubicBezTo>
                        <a:pt x="19156" y="7939"/>
                        <a:pt x="19976" y="7724"/>
                        <a:pt x="20797" y="7535"/>
                      </a:cubicBezTo>
                      <a:cubicBezTo>
                        <a:pt x="21530" y="7358"/>
                        <a:pt x="22262" y="7169"/>
                        <a:pt x="22956" y="6878"/>
                      </a:cubicBezTo>
                      <a:cubicBezTo>
                        <a:pt x="23449" y="6663"/>
                        <a:pt x="23941" y="6436"/>
                        <a:pt x="24383" y="6108"/>
                      </a:cubicBezTo>
                      <a:cubicBezTo>
                        <a:pt x="24800" y="5792"/>
                        <a:pt x="25128" y="5401"/>
                        <a:pt x="25305" y="4896"/>
                      </a:cubicBezTo>
                      <a:cubicBezTo>
                        <a:pt x="25494" y="4378"/>
                        <a:pt x="25419" y="3886"/>
                        <a:pt x="25103" y="3431"/>
                      </a:cubicBezTo>
                      <a:cubicBezTo>
                        <a:pt x="24926" y="3166"/>
                        <a:pt x="24686" y="2951"/>
                        <a:pt x="24421" y="2787"/>
                      </a:cubicBezTo>
                      <a:cubicBezTo>
                        <a:pt x="23689" y="2358"/>
                        <a:pt x="22906" y="2118"/>
                        <a:pt x="22060" y="2067"/>
                      </a:cubicBezTo>
                      <a:cubicBezTo>
                        <a:pt x="21932" y="2058"/>
                        <a:pt x="21805" y="2054"/>
                        <a:pt x="21678" y="2054"/>
                      </a:cubicBezTo>
                      <a:cubicBezTo>
                        <a:pt x="20903" y="2054"/>
                        <a:pt x="20150" y="2218"/>
                        <a:pt x="19434" y="2522"/>
                      </a:cubicBezTo>
                      <a:cubicBezTo>
                        <a:pt x="18474" y="2913"/>
                        <a:pt x="17603" y="3469"/>
                        <a:pt x="16820" y="4163"/>
                      </a:cubicBezTo>
                      <a:cubicBezTo>
                        <a:pt x="16340" y="4580"/>
                        <a:pt x="15923" y="5060"/>
                        <a:pt x="15570" y="5590"/>
                      </a:cubicBezTo>
                      <a:cubicBezTo>
                        <a:pt x="15405" y="5843"/>
                        <a:pt x="15254" y="6095"/>
                        <a:pt x="15090" y="6348"/>
                      </a:cubicBezTo>
                      <a:cubicBezTo>
                        <a:pt x="14976" y="6525"/>
                        <a:pt x="14850" y="6689"/>
                        <a:pt x="14736" y="6865"/>
                      </a:cubicBezTo>
                      <a:cubicBezTo>
                        <a:pt x="14660" y="6967"/>
                        <a:pt x="14559" y="7068"/>
                        <a:pt x="14458" y="7143"/>
                      </a:cubicBezTo>
                      <a:cubicBezTo>
                        <a:pt x="14336" y="7243"/>
                        <a:pt x="14204" y="7292"/>
                        <a:pt x="14065" y="7292"/>
                      </a:cubicBezTo>
                      <a:cubicBezTo>
                        <a:pt x="13976" y="7292"/>
                        <a:pt x="13883" y="7271"/>
                        <a:pt x="13789" y="7232"/>
                      </a:cubicBezTo>
                      <a:cubicBezTo>
                        <a:pt x="13499" y="7105"/>
                        <a:pt x="13272" y="6891"/>
                        <a:pt x="13107" y="6600"/>
                      </a:cubicBezTo>
                      <a:cubicBezTo>
                        <a:pt x="12905" y="6259"/>
                        <a:pt x="12792" y="5893"/>
                        <a:pt x="12691" y="5502"/>
                      </a:cubicBezTo>
                      <a:cubicBezTo>
                        <a:pt x="12577" y="5035"/>
                        <a:pt x="12552" y="4555"/>
                        <a:pt x="12501" y="4075"/>
                      </a:cubicBezTo>
                      <a:cubicBezTo>
                        <a:pt x="12476" y="3772"/>
                        <a:pt x="12438" y="3469"/>
                        <a:pt x="12362" y="3166"/>
                      </a:cubicBezTo>
                      <a:cubicBezTo>
                        <a:pt x="12085" y="1991"/>
                        <a:pt x="11415" y="1070"/>
                        <a:pt x="10380" y="451"/>
                      </a:cubicBezTo>
                      <a:cubicBezTo>
                        <a:pt x="9867" y="153"/>
                        <a:pt x="9342" y="1"/>
                        <a:pt x="88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2757200" y="1225250"/>
                  <a:ext cx="103250" cy="99900"/>
                </a:xfrm>
                <a:custGeom>
                  <a:rect b="b" l="l" r="r" t="t"/>
                  <a:pathLst>
                    <a:path extrusionOk="0" h="3996" w="4130">
                      <a:moveTo>
                        <a:pt x="1772" y="0"/>
                      </a:moveTo>
                      <a:cubicBezTo>
                        <a:pt x="1554" y="0"/>
                        <a:pt x="1349" y="65"/>
                        <a:pt x="1175" y="204"/>
                      </a:cubicBezTo>
                      <a:cubicBezTo>
                        <a:pt x="1024" y="330"/>
                        <a:pt x="885" y="456"/>
                        <a:pt x="746" y="608"/>
                      </a:cubicBezTo>
                      <a:cubicBezTo>
                        <a:pt x="657" y="721"/>
                        <a:pt x="569" y="835"/>
                        <a:pt x="481" y="961"/>
                      </a:cubicBezTo>
                      <a:cubicBezTo>
                        <a:pt x="342" y="1201"/>
                        <a:pt x="228" y="1441"/>
                        <a:pt x="127" y="1706"/>
                      </a:cubicBezTo>
                      <a:cubicBezTo>
                        <a:pt x="39" y="1908"/>
                        <a:pt x="1" y="2123"/>
                        <a:pt x="13" y="2338"/>
                      </a:cubicBezTo>
                      <a:cubicBezTo>
                        <a:pt x="13" y="2477"/>
                        <a:pt x="26" y="2603"/>
                        <a:pt x="77" y="2742"/>
                      </a:cubicBezTo>
                      <a:cubicBezTo>
                        <a:pt x="152" y="2956"/>
                        <a:pt x="279" y="3121"/>
                        <a:pt x="455" y="3259"/>
                      </a:cubicBezTo>
                      <a:cubicBezTo>
                        <a:pt x="683" y="3436"/>
                        <a:pt x="935" y="3563"/>
                        <a:pt x="1200" y="3664"/>
                      </a:cubicBezTo>
                      <a:cubicBezTo>
                        <a:pt x="1541" y="3790"/>
                        <a:pt x="1907" y="3878"/>
                        <a:pt x="2274" y="3941"/>
                      </a:cubicBezTo>
                      <a:cubicBezTo>
                        <a:pt x="2430" y="3973"/>
                        <a:pt x="2585" y="3995"/>
                        <a:pt x="2741" y="3995"/>
                      </a:cubicBezTo>
                      <a:cubicBezTo>
                        <a:pt x="2775" y="3995"/>
                        <a:pt x="2808" y="3994"/>
                        <a:pt x="2842" y="3992"/>
                      </a:cubicBezTo>
                      <a:cubicBezTo>
                        <a:pt x="3094" y="3979"/>
                        <a:pt x="3322" y="3903"/>
                        <a:pt x="3511" y="3739"/>
                      </a:cubicBezTo>
                      <a:cubicBezTo>
                        <a:pt x="3688" y="3575"/>
                        <a:pt x="3827" y="3386"/>
                        <a:pt x="3928" y="3158"/>
                      </a:cubicBezTo>
                      <a:cubicBezTo>
                        <a:pt x="3978" y="3032"/>
                        <a:pt x="4016" y="2906"/>
                        <a:pt x="4054" y="2780"/>
                      </a:cubicBezTo>
                      <a:cubicBezTo>
                        <a:pt x="4092" y="2616"/>
                        <a:pt x="4130" y="2451"/>
                        <a:pt x="4105" y="2287"/>
                      </a:cubicBezTo>
                      <a:cubicBezTo>
                        <a:pt x="4105" y="2211"/>
                        <a:pt x="4105" y="2136"/>
                        <a:pt x="4105" y="2047"/>
                      </a:cubicBezTo>
                      <a:cubicBezTo>
                        <a:pt x="4105" y="1858"/>
                        <a:pt x="4105" y="1668"/>
                        <a:pt x="4079" y="1479"/>
                      </a:cubicBezTo>
                      <a:cubicBezTo>
                        <a:pt x="4054" y="1214"/>
                        <a:pt x="3966" y="987"/>
                        <a:pt x="3789" y="785"/>
                      </a:cubicBezTo>
                      <a:cubicBezTo>
                        <a:pt x="3701" y="671"/>
                        <a:pt x="3587" y="570"/>
                        <a:pt x="3461" y="494"/>
                      </a:cubicBezTo>
                      <a:cubicBezTo>
                        <a:pt x="3120" y="242"/>
                        <a:pt x="2728" y="115"/>
                        <a:pt x="2312" y="40"/>
                      </a:cubicBezTo>
                      <a:cubicBezTo>
                        <a:pt x="2248" y="40"/>
                        <a:pt x="2198" y="40"/>
                        <a:pt x="2135" y="27"/>
                      </a:cubicBezTo>
                      <a:cubicBezTo>
                        <a:pt x="2034" y="14"/>
                        <a:pt x="1933" y="14"/>
                        <a:pt x="1832" y="2"/>
                      </a:cubicBezTo>
                      <a:cubicBezTo>
                        <a:pt x="1812" y="1"/>
                        <a:pt x="1792" y="0"/>
                        <a:pt x="1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8"/>
              <p:cNvGrpSpPr/>
              <p:nvPr/>
            </p:nvGrpSpPr>
            <p:grpSpPr>
              <a:xfrm>
                <a:off x="792725" y="4679275"/>
                <a:ext cx="712825" cy="740600"/>
                <a:chOff x="2012525" y="1379525"/>
                <a:chExt cx="712825" cy="740600"/>
              </a:xfrm>
            </p:grpSpPr>
            <p:sp>
              <p:nvSpPr>
                <p:cNvPr id="278" name="Google Shape;278;p18"/>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80" name="Shape 280"/>
        <p:cNvGrpSpPr/>
        <p:nvPr/>
      </p:nvGrpSpPr>
      <p:grpSpPr>
        <a:xfrm>
          <a:off x="0" y="0"/>
          <a:ext cx="0" cy="0"/>
          <a:chOff x="0" y="0"/>
          <a:chExt cx="0" cy="0"/>
        </a:xfrm>
      </p:grpSpPr>
      <p:sp>
        <p:nvSpPr>
          <p:cNvPr id="281" name="Google Shape;28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2" name="Google Shape;282;p19"/>
          <p:cNvSpPr txBox="1"/>
          <p:nvPr>
            <p:ph idx="1" type="subTitle"/>
          </p:nvPr>
        </p:nvSpPr>
        <p:spPr>
          <a:xfrm>
            <a:off x="720000" y="1458875"/>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3" name="Google Shape;283;p19"/>
          <p:cNvSpPr txBox="1"/>
          <p:nvPr>
            <p:ph idx="2" type="subTitle"/>
          </p:nvPr>
        </p:nvSpPr>
        <p:spPr>
          <a:xfrm>
            <a:off x="720000" y="1908575"/>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4" name="Google Shape;284;p19"/>
          <p:cNvSpPr txBox="1"/>
          <p:nvPr>
            <p:ph idx="3" type="subTitle"/>
          </p:nvPr>
        </p:nvSpPr>
        <p:spPr>
          <a:xfrm>
            <a:off x="4471102" y="1908575"/>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5" name="Google Shape;285;p19"/>
          <p:cNvSpPr txBox="1"/>
          <p:nvPr>
            <p:ph idx="4" type="subTitle"/>
          </p:nvPr>
        </p:nvSpPr>
        <p:spPr>
          <a:xfrm>
            <a:off x="720000" y="3428300"/>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19"/>
          <p:cNvSpPr txBox="1"/>
          <p:nvPr>
            <p:ph idx="5" type="subTitle"/>
          </p:nvPr>
        </p:nvSpPr>
        <p:spPr>
          <a:xfrm>
            <a:off x="4471102" y="3428300"/>
            <a:ext cx="3056400" cy="891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19"/>
          <p:cNvSpPr txBox="1"/>
          <p:nvPr>
            <p:ph idx="6" type="subTitle"/>
          </p:nvPr>
        </p:nvSpPr>
        <p:spPr>
          <a:xfrm>
            <a:off x="720000" y="2978600"/>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8" name="Google Shape;288;p19"/>
          <p:cNvSpPr txBox="1"/>
          <p:nvPr>
            <p:ph idx="7" type="subTitle"/>
          </p:nvPr>
        </p:nvSpPr>
        <p:spPr>
          <a:xfrm>
            <a:off x="4471102" y="1458875"/>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289" name="Google Shape;289;p19"/>
          <p:cNvSpPr txBox="1"/>
          <p:nvPr>
            <p:ph idx="8" type="subTitle"/>
          </p:nvPr>
        </p:nvSpPr>
        <p:spPr>
          <a:xfrm>
            <a:off x="4471102" y="2978600"/>
            <a:ext cx="3056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290" name="Google Shape;290;p19"/>
          <p:cNvGrpSpPr/>
          <p:nvPr/>
        </p:nvGrpSpPr>
        <p:grpSpPr>
          <a:xfrm>
            <a:off x="-480905" y="-386075"/>
            <a:ext cx="10005137" cy="6148720"/>
            <a:chOff x="-480905" y="-386075"/>
            <a:chExt cx="10005137" cy="6148720"/>
          </a:xfrm>
        </p:grpSpPr>
        <p:grpSp>
          <p:nvGrpSpPr>
            <p:cNvPr id="291" name="Google Shape;291;p19"/>
            <p:cNvGrpSpPr/>
            <p:nvPr/>
          </p:nvGrpSpPr>
          <p:grpSpPr>
            <a:xfrm>
              <a:off x="-480905" y="4608489"/>
              <a:ext cx="1242808" cy="849062"/>
              <a:chOff x="739510" y="3955775"/>
              <a:chExt cx="955345" cy="652723"/>
            </a:xfrm>
          </p:grpSpPr>
          <p:sp>
            <p:nvSpPr>
              <p:cNvPr id="292" name="Google Shape;292;p19"/>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9"/>
            <p:cNvGrpSpPr/>
            <p:nvPr/>
          </p:nvGrpSpPr>
          <p:grpSpPr>
            <a:xfrm>
              <a:off x="7039885" y="-386075"/>
              <a:ext cx="2484347" cy="3096312"/>
              <a:chOff x="1517117" y="2321656"/>
              <a:chExt cx="1924508" cy="2398569"/>
            </a:xfrm>
          </p:grpSpPr>
          <p:sp>
            <p:nvSpPr>
              <p:cNvPr id="298" name="Google Shape;298;p1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1517117" y="2321656"/>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1650017" y="2465156"/>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1824917" y="2577431"/>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9"/>
            <p:cNvSpPr/>
            <p:nvPr/>
          </p:nvSpPr>
          <p:spPr>
            <a:xfrm>
              <a:off x="8210728" y="40385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8" name="Shape 308"/>
        <p:cNvGrpSpPr/>
        <p:nvPr/>
      </p:nvGrpSpPr>
      <p:grpSpPr>
        <a:xfrm>
          <a:off x="0" y="0"/>
          <a:ext cx="0" cy="0"/>
          <a:chOff x="0" y="0"/>
          <a:chExt cx="0" cy="0"/>
        </a:xfrm>
      </p:grpSpPr>
      <p:sp>
        <p:nvSpPr>
          <p:cNvPr id="309" name="Google Shape;30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20"/>
          <p:cNvSpPr txBox="1"/>
          <p:nvPr>
            <p:ph idx="1" type="subTitle"/>
          </p:nvPr>
        </p:nvSpPr>
        <p:spPr>
          <a:xfrm>
            <a:off x="725150" y="1735324"/>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20"/>
          <p:cNvSpPr txBox="1"/>
          <p:nvPr>
            <p:ph idx="2" type="subTitle"/>
          </p:nvPr>
        </p:nvSpPr>
        <p:spPr>
          <a:xfrm>
            <a:off x="3342158" y="1735334"/>
            <a:ext cx="24597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0"/>
          <p:cNvSpPr txBox="1"/>
          <p:nvPr>
            <p:ph idx="3" type="subTitle"/>
          </p:nvPr>
        </p:nvSpPr>
        <p:spPr>
          <a:xfrm>
            <a:off x="5959749" y="1735334"/>
            <a:ext cx="24597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0"/>
          <p:cNvSpPr txBox="1"/>
          <p:nvPr>
            <p:ph idx="4" type="subTitle"/>
          </p:nvPr>
        </p:nvSpPr>
        <p:spPr>
          <a:xfrm>
            <a:off x="725150" y="3436425"/>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0"/>
          <p:cNvSpPr txBox="1"/>
          <p:nvPr>
            <p:ph idx="5" type="subTitle"/>
          </p:nvPr>
        </p:nvSpPr>
        <p:spPr>
          <a:xfrm>
            <a:off x="3342458" y="3436425"/>
            <a:ext cx="24591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0"/>
          <p:cNvSpPr txBox="1"/>
          <p:nvPr>
            <p:ph idx="6" type="subTitle"/>
          </p:nvPr>
        </p:nvSpPr>
        <p:spPr>
          <a:xfrm>
            <a:off x="5962599" y="3436425"/>
            <a:ext cx="2454000" cy="91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0"/>
          <p:cNvSpPr txBox="1"/>
          <p:nvPr>
            <p:ph idx="7" type="subTitle"/>
          </p:nvPr>
        </p:nvSpPr>
        <p:spPr>
          <a:xfrm>
            <a:off x="720000" y="12766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7" name="Google Shape;317;p20"/>
          <p:cNvSpPr txBox="1"/>
          <p:nvPr>
            <p:ph idx="8" type="subTitle"/>
          </p:nvPr>
        </p:nvSpPr>
        <p:spPr>
          <a:xfrm>
            <a:off x="3342450" y="12766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8" name="Google Shape;318;p20"/>
          <p:cNvSpPr txBox="1"/>
          <p:nvPr>
            <p:ph idx="9" type="subTitle"/>
          </p:nvPr>
        </p:nvSpPr>
        <p:spPr>
          <a:xfrm>
            <a:off x="5959741" y="1276675"/>
            <a:ext cx="24597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19" name="Google Shape;319;p20"/>
          <p:cNvSpPr txBox="1"/>
          <p:nvPr>
            <p:ph idx="13" type="subTitle"/>
          </p:nvPr>
        </p:nvSpPr>
        <p:spPr>
          <a:xfrm>
            <a:off x="720344"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20" name="Google Shape;320;p20"/>
          <p:cNvSpPr txBox="1"/>
          <p:nvPr>
            <p:ph idx="14" type="subTitle"/>
          </p:nvPr>
        </p:nvSpPr>
        <p:spPr>
          <a:xfrm>
            <a:off x="3342450"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321" name="Google Shape;321;p20"/>
          <p:cNvSpPr txBox="1"/>
          <p:nvPr>
            <p:ph idx="15" type="subTitle"/>
          </p:nvPr>
        </p:nvSpPr>
        <p:spPr>
          <a:xfrm>
            <a:off x="5960041" y="2973275"/>
            <a:ext cx="24591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grpSp>
        <p:nvGrpSpPr>
          <p:cNvPr id="322" name="Google Shape;322;p20"/>
          <p:cNvGrpSpPr/>
          <p:nvPr/>
        </p:nvGrpSpPr>
        <p:grpSpPr>
          <a:xfrm>
            <a:off x="-339095" y="-1319097"/>
            <a:ext cx="11082015" cy="6637689"/>
            <a:chOff x="-339095" y="-1319097"/>
            <a:chExt cx="11082015" cy="6637689"/>
          </a:xfrm>
        </p:grpSpPr>
        <p:grpSp>
          <p:nvGrpSpPr>
            <p:cNvPr id="323" name="Google Shape;323;p20"/>
            <p:cNvGrpSpPr/>
            <p:nvPr/>
          </p:nvGrpSpPr>
          <p:grpSpPr>
            <a:xfrm>
              <a:off x="-339095" y="4319754"/>
              <a:ext cx="1132738" cy="998838"/>
              <a:chOff x="-236453" y="1681706"/>
              <a:chExt cx="561958" cy="495529"/>
            </a:xfrm>
          </p:grpSpPr>
          <p:sp>
            <p:nvSpPr>
              <p:cNvPr id="324" name="Google Shape;324;p20"/>
              <p:cNvSpPr/>
              <p:nvPr/>
            </p:nvSpPr>
            <p:spPr>
              <a:xfrm>
                <a:off x="-236453" y="1681706"/>
                <a:ext cx="561958" cy="495529"/>
              </a:xfrm>
              <a:custGeom>
                <a:rect b="b" l="l" r="r" t="t"/>
                <a:pathLst>
                  <a:path extrusionOk="0" h="13830" w="15684">
                    <a:moveTo>
                      <a:pt x="10104" y="0"/>
                    </a:moveTo>
                    <a:cubicBezTo>
                      <a:pt x="9998" y="0"/>
                      <a:pt x="9890" y="51"/>
                      <a:pt x="9799" y="154"/>
                    </a:cubicBezTo>
                    <a:cubicBezTo>
                      <a:pt x="9748" y="217"/>
                      <a:pt x="9723" y="292"/>
                      <a:pt x="9685" y="368"/>
                    </a:cubicBezTo>
                    <a:cubicBezTo>
                      <a:pt x="9559" y="696"/>
                      <a:pt x="9483" y="1037"/>
                      <a:pt x="9408" y="1366"/>
                    </a:cubicBezTo>
                    <a:cubicBezTo>
                      <a:pt x="9307" y="1757"/>
                      <a:pt x="9231" y="2149"/>
                      <a:pt x="9142" y="2553"/>
                    </a:cubicBezTo>
                    <a:cubicBezTo>
                      <a:pt x="9079" y="2780"/>
                      <a:pt x="9029" y="3007"/>
                      <a:pt x="8978" y="3235"/>
                    </a:cubicBezTo>
                    <a:cubicBezTo>
                      <a:pt x="8801" y="4017"/>
                      <a:pt x="8574" y="4788"/>
                      <a:pt x="8347" y="5558"/>
                    </a:cubicBezTo>
                    <a:cubicBezTo>
                      <a:pt x="8208" y="6038"/>
                      <a:pt x="8082" y="6518"/>
                      <a:pt x="7955" y="7010"/>
                    </a:cubicBezTo>
                    <a:cubicBezTo>
                      <a:pt x="7867" y="7338"/>
                      <a:pt x="7779" y="7679"/>
                      <a:pt x="7690" y="8008"/>
                    </a:cubicBezTo>
                    <a:cubicBezTo>
                      <a:pt x="7678" y="8083"/>
                      <a:pt x="7652" y="8146"/>
                      <a:pt x="7615" y="8260"/>
                    </a:cubicBezTo>
                    <a:lnTo>
                      <a:pt x="7602" y="8260"/>
                    </a:lnTo>
                    <a:cubicBezTo>
                      <a:pt x="7577" y="8210"/>
                      <a:pt x="7551" y="8184"/>
                      <a:pt x="7551" y="8172"/>
                    </a:cubicBezTo>
                    <a:cubicBezTo>
                      <a:pt x="7274" y="7199"/>
                      <a:pt x="6958" y="6240"/>
                      <a:pt x="6731" y="5255"/>
                    </a:cubicBezTo>
                    <a:cubicBezTo>
                      <a:pt x="6453" y="4068"/>
                      <a:pt x="6263" y="2868"/>
                      <a:pt x="6150" y="1656"/>
                    </a:cubicBezTo>
                    <a:cubicBezTo>
                      <a:pt x="6137" y="1505"/>
                      <a:pt x="6112" y="1353"/>
                      <a:pt x="6099" y="1202"/>
                    </a:cubicBezTo>
                    <a:cubicBezTo>
                      <a:pt x="6074" y="1075"/>
                      <a:pt x="6049" y="949"/>
                      <a:pt x="5973" y="835"/>
                    </a:cubicBezTo>
                    <a:cubicBezTo>
                      <a:pt x="5886" y="719"/>
                      <a:pt x="5769" y="657"/>
                      <a:pt x="5647" y="657"/>
                    </a:cubicBezTo>
                    <a:cubicBezTo>
                      <a:pt x="5557" y="657"/>
                      <a:pt x="5465" y="690"/>
                      <a:pt x="5380" y="760"/>
                    </a:cubicBezTo>
                    <a:cubicBezTo>
                      <a:pt x="5304" y="823"/>
                      <a:pt x="5241" y="911"/>
                      <a:pt x="5203" y="1012"/>
                    </a:cubicBezTo>
                    <a:cubicBezTo>
                      <a:pt x="5076" y="1265"/>
                      <a:pt x="4988" y="1530"/>
                      <a:pt x="4925" y="1808"/>
                    </a:cubicBezTo>
                    <a:cubicBezTo>
                      <a:pt x="4761" y="2477"/>
                      <a:pt x="4660" y="3146"/>
                      <a:pt x="4571" y="3828"/>
                    </a:cubicBezTo>
                    <a:cubicBezTo>
                      <a:pt x="4496" y="4510"/>
                      <a:pt x="4420" y="5192"/>
                      <a:pt x="4432" y="5874"/>
                    </a:cubicBezTo>
                    <a:cubicBezTo>
                      <a:pt x="4445" y="6429"/>
                      <a:pt x="4521" y="6972"/>
                      <a:pt x="4660" y="7502"/>
                    </a:cubicBezTo>
                    <a:cubicBezTo>
                      <a:pt x="4685" y="7578"/>
                      <a:pt x="4698" y="7654"/>
                      <a:pt x="4723" y="7742"/>
                    </a:cubicBezTo>
                    <a:cubicBezTo>
                      <a:pt x="4723" y="7793"/>
                      <a:pt x="4786" y="7869"/>
                      <a:pt x="4723" y="7906"/>
                    </a:cubicBezTo>
                    <a:cubicBezTo>
                      <a:pt x="4710" y="7916"/>
                      <a:pt x="4696" y="7920"/>
                      <a:pt x="4681" y="7920"/>
                    </a:cubicBezTo>
                    <a:cubicBezTo>
                      <a:pt x="4636" y="7920"/>
                      <a:pt x="4584" y="7884"/>
                      <a:pt x="4546" y="7856"/>
                    </a:cubicBezTo>
                    <a:cubicBezTo>
                      <a:pt x="4268" y="7717"/>
                      <a:pt x="4003" y="7540"/>
                      <a:pt x="3751" y="7364"/>
                    </a:cubicBezTo>
                    <a:cubicBezTo>
                      <a:pt x="3233" y="7010"/>
                      <a:pt x="2753" y="6631"/>
                      <a:pt x="2311" y="6189"/>
                    </a:cubicBezTo>
                    <a:cubicBezTo>
                      <a:pt x="2046" y="5924"/>
                      <a:pt x="1819" y="5659"/>
                      <a:pt x="1604" y="5356"/>
                    </a:cubicBezTo>
                    <a:cubicBezTo>
                      <a:pt x="1465" y="5166"/>
                      <a:pt x="1326" y="4990"/>
                      <a:pt x="1187" y="4800"/>
                    </a:cubicBezTo>
                    <a:cubicBezTo>
                      <a:pt x="1112" y="4699"/>
                      <a:pt x="1036" y="4623"/>
                      <a:pt x="947" y="4560"/>
                    </a:cubicBezTo>
                    <a:cubicBezTo>
                      <a:pt x="862" y="4508"/>
                      <a:pt x="775" y="4483"/>
                      <a:pt x="691" y="4483"/>
                    </a:cubicBezTo>
                    <a:cubicBezTo>
                      <a:pt x="552" y="4483"/>
                      <a:pt x="423" y="4553"/>
                      <a:pt x="329" y="4687"/>
                    </a:cubicBezTo>
                    <a:cubicBezTo>
                      <a:pt x="253" y="4800"/>
                      <a:pt x="202" y="4927"/>
                      <a:pt x="177" y="5065"/>
                    </a:cubicBezTo>
                    <a:cubicBezTo>
                      <a:pt x="101" y="5432"/>
                      <a:pt x="51" y="5810"/>
                      <a:pt x="26" y="6189"/>
                    </a:cubicBezTo>
                    <a:cubicBezTo>
                      <a:pt x="13" y="6530"/>
                      <a:pt x="0" y="6884"/>
                      <a:pt x="26" y="7225"/>
                    </a:cubicBezTo>
                    <a:cubicBezTo>
                      <a:pt x="64" y="7780"/>
                      <a:pt x="202" y="8311"/>
                      <a:pt x="417" y="8816"/>
                    </a:cubicBezTo>
                    <a:cubicBezTo>
                      <a:pt x="796" y="9700"/>
                      <a:pt x="1351" y="10470"/>
                      <a:pt x="2046" y="11126"/>
                    </a:cubicBezTo>
                    <a:cubicBezTo>
                      <a:pt x="2703" y="11770"/>
                      <a:pt x="3448" y="12301"/>
                      <a:pt x="4230" y="12755"/>
                    </a:cubicBezTo>
                    <a:cubicBezTo>
                      <a:pt x="4672" y="13008"/>
                      <a:pt x="5114" y="13260"/>
                      <a:pt x="5582" y="13462"/>
                    </a:cubicBezTo>
                    <a:cubicBezTo>
                      <a:pt x="6156" y="13704"/>
                      <a:pt x="6742" y="13830"/>
                      <a:pt x="7342" y="13830"/>
                    </a:cubicBezTo>
                    <a:cubicBezTo>
                      <a:pt x="7652" y="13830"/>
                      <a:pt x="7966" y="13796"/>
                      <a:pt x="8284" y="13728"/>
                    </a:cubicBezTo>
                    <a:cubicBezTo>
                      <a:pt x="8877" y="13601"/>
                      <a:pt x="9471" y="13450"/>
                      <a:pt x="10052" y="13248"/>
                    </a:cubicBezTo>
                    <a:cubicBezTo>
                      <a:pt x="10367" y="13134"/>
                      <a:pt x="10658" y="13008"/>
                      <a:pt x="10948" y="12856"/>
                    </a:cubicBezTo>
                    <a:cubicBezTo>
                      <a:pt x="11112" y="12768"/>
                      <a:pt x="11289" y="12679"/>
                      <a:pt x="11466" y="12604"/>
                    </a:cubicBezTo>
                    <a:cubicBezTo>
                      <a:pt x="12249" y="12212"/>
                      <a:pt x="12968" y="11732"/>
                      <a:pt x="13612" y="11139"/>
                    </a:cubicBezTo>
                    <a:cubicBezTo>
                      <a:pt x="14269" y="10533"/>
                      <a:pt x="14761" y="9801"/>
                      <a:pt x="15102" y="8980"/>
                    </a:cubicBezTo>
                    <a:cubicBezTo>
                      <a:pt x="15266" y="8576"/>
                      <a:pt x="15431" y="8159"/>
                      <a:pt x="15595" y="7755"/>
                    </a:cubicBezTo>
                    <a:cubicBezTo>
                      <a:pt x="15620" y="7717"/>
                      <a:pt x="15633" y="7679"/>
                      <a:pt x="15645" y="7641"/>
                    </a:cubicBezTo>
                    <a:cubicBezTo>
                      <a:pt x="15683" y="7477"/>
                      <a:pt x="15620" y="7326"/>
                      <a:pt x="15481" y="7250"/>
                    </a:cubicBezTo>
                    <a:cubicBezTo>
                      <a:pt x="15434" y="7221"/>
                      <a:pt x="15383" y="7207"/>
                      <a:pt x="15332" y="7207"/>
                    </a:cubicBezTo>
                    <a:cubicBezTo>
                      <a:pt x="15247" y="7207"/>
                      <a:pt x="15161" y="7247"/>
                      <a:pt x="15090" y="7326"/>
                    </a:cubicBezTo>
                    <a:cubicBezTo>
                      <a:pt x="15027" y="7401"/>
                      <a:pt x="14976" y="7477"/>
                      <a:pt x="14926" y="7566"/>
                    </a:cubicBezTo>
                    <a:cubicBezTo>
                      <a:pt x="14724" y="7843"/>
                      <a:pt x="14534" y="8134"/>
                      <a:pt x="14319" y="8412"/>
                    </a:cubicBezTo>
                    <a:cubicBezTo>
                      <a:pt x="13751" y="9106"/>
                      <a:pt x="13057" y="9674"/>
                      <a:pt x="12236" y="10053"/>
                    </a:cubicBezTo>
                    <a:cubicBezTo>
                      <a:pt x="12009" y="10167"/>
                      <a:pt x="11794" y="10268"/>
                      <a:pt x="11579" y="10369"/>
                    </a:cubicBezTo>
                    <a:cubicBezTo>
                      <a:pt x="11542" y="10381"/>
                      <a:pt x="11504" y="10407"/>
                      <a:pt x="11466" y="10419"/>
                    </a:cubicBezTo>
                    <a:cubicBezTo>
                      <a:pt x="11453" y="10419"/>
                      <a:pt x="11415" y="10419"/>
                      <a:pt x="11403" y="10394"/>
                    </a:cubicBezTo>
                    <a:cubicBezTo>
                      <a:pt x="11390" y="10381"/>
                      <a:pt x="11390" y="10356"/>
                      <a:pt x="11403" y="10331"/>
                    </a:cubicBezTo>
                    <a:cubicBezTo>
                      <a:pt x="11428" y="10255"/>
                      <a:pt x="11453" y="10179"/>
                      <a:pt x="11491" y="10104"/>
                    </a:cubicBezTo>
                    <a:cubicBezTo>
                      <a:pt x="11693" y="9624"/>
                      <a:pt x="11933" y="9157"/>
                      <a:pt x="12198" y="8702"/>
                    </a:cubicBezTo>
                    <a:cubicBezTo>
                      <a:pt x="12463" y="8235"/>
                      <a:pt x="12728" y="7768"/>
                      <a:pt x="12994" y="7300"/>
                    </a:cubicBezTo>
                    <a:cubicBezTo>
                      <a:pt x="13271" y="6795"/>
                      <a:pt x="13499" y="6265"/>
                      <a:pt x="13638" y="5709"/>
                    </a:cubicBezTo>
                    <a:cubicBezTo>
                      <a:pt x="13764" y="5192"/>
                      <a:pt x="13789" y="4661"/>
                      <a:pt x="13713" y="4131"/>
                    </a:cubicBezTo>
                    <a:cubicBezTo>
                      <a:pt x="13701" y="4005"/>
                      <a:pt x="13675" y="3891"/>
                      <a:pt x="13663" y="3765"/>
                    </a:cubicBezTo>
                    <a:cubicBezTo>
                      <a:pt x="13650" y="3676"/>
                      <a:pt x="13612" y="3601"/>
                      <a:pt x="13549" y="3525"/>
                    </a:cubicBezTo>
                    <a:cubicBezTo>
                      <a:pt x="13470" y="3424"/>
                      <a:pt x="13370" y="3373"/>
                      <a:pt x="13264" y="3373"/>
                    </a:cubicBezTo>
                    <a:cubicBezTo>
                      <a:pt x="13184" y="3373"/>
                      <a:pt x="13100" y="3402"/>
                      <a:pt x="13019" y="3462"/>
                    </a:cubicBezTo>
                    <a:cubicBezTo>
                      <a:pt x="12943" y="3512"/>
                      <a:pt x="12893" y="3588"/>
                      <a:pt x="12842" y="3676"/>
                    </a:cubicBezTo>
                    <a:cubicBezTo>
                      <a:pt x="12754" y="3866"/>
                      <a:pt x="12653" y="4055"/>
                      <a:pt x="12577" y="4245"/>
                    </a:cubicBezTo>
                    <a:cubicBezTo>
                      <a:pt x="12261" y="4927"/>
                      <a:pt x="11971" y="5621"/>
                      <a:pt x="11630" y="6290"/>
                    </a:cubicBezTo>
                    <a:cubicBezTo>
                      <a:pt x="11226" y="7098"/>
                      <a:pt x="10733" y="7856"/>
                      <a:pt x="10228" y="8601"/>
                    </a:cubicBezTo>
                    <a:cubicBezTo>
                      <a:pt x="10203" y="8626"/>
                      <a:pt x="10190" y="8651"/>
                      <a:pt x="10165" y="8677"/>
                    </a:cubicBezTo>
                    <a:cubicBezTo>
                      <a:pt x="10102" y="8639"/>
                      <a:pt x="10127" y="8601"/>
                      <a:pt x="10140" y="8563"/>
                    </a:cubicBezTo>
                    <a:cubicBezTo>
                      <a:pt x="10190" y="8323"/>
                      <a:pt x="10241" y="8071"/>
                      <a:pt x="10317" y="7831"/>
                    </a:cubicBezTo>
                    <a:cubicBezTo>
                      <a:pt x="10355" y="7667"/>
                      <a:pt x="10380" y="7502"/>
                      <a:pt x="10418" y="7338"/>
                    </a:cubicBezTo>
                    <a:cubicBezTo>
                      <a:pt x="10582" y="6644"/>
                      <a:pt x="10683" y="5924"/>
                      <a:pt x="10797" y="5217"/>
                    </a:cubicBezTo>
                    <a:cubicBezTo>
                      <a:pt x="10961" y="4219"/>
                      <a:pt x="10961" y="3209"/>
                      <a:pt x="10809" y="2212"/>
                    </a:cubicBezTo>
                    <a:cubicBezTo>
                      <a:pt x="10733" y="1694"/>
                      <a:pt x="10645" y="1176"/>
                      <a:pt x="10569" y="659"/>
                    </a:cubicBezTo>
                    <a:cubicBezTo>
                      <a:pt x="10557" y="570"/>
                      <a:pt x="10531" y="482"/>
                      <a:pt x="10519" y="393"/>
                    </a:cubicBezTo>
                    <a:cubicBezTo>
                      <a:pt x="10493" y="318"/>
                      <a:pt x="10468" y="242"/>
                      <a:pt x="10418" y="179"/>
                    </a:cubicBezTo>
                    <a:cubicBezTo>
                      <a:pt x="10332" y="60"/>
                      <a:pt x="10219" y="0"/>
                      <a:pt x="10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74040" y="2006044"/>
                <a:ext cx="179186" cy="139486"/>
              </a:xfrm>
              <a:custGeom>
                <a:rect b="b" l="l" r="r" t="t"/>
                <a:pathLst>
                  <a:path extrusionOk="0" h="3893" w="5001">
                    <a:moveTo>
                      <a:pt x="2539" y="0"/>
                    </a:moveTo>
                    <a:cubicBezTo>
                      <a:pt x="2504" y="0"/>
                      <a:pt x="2469" y="10"/>
                      <a:pt x="2438" y="29"/>
                    </a:cubicBezTo>
                    <a:cubicBezTo>
                      <a:pt x="2400" y="54"/>
                      <a:pt x="2362" y="79"/>
                      <a:pt x="2337" y="105"/>
                    </a:cubicBezTo>
                    <a:cubicBezTo>
                      <a:pt x="2273" y="168"/>
                      <a:pt x="2235" y="243"/>
                      <a:pt x="2198" y="319"/>
                    </a:cubicBezTo>
                    <a:cubicBezTo>
                      <a:pt x="2147" y="420"/>
                      <a:pt x="2122" y="521"/>
                      <a:pt x="2109" y="635"/>
                    </a:cubicBezTo>
                    <a:cubicBezTo>
                      <a:pt x="2071" y="850"/>
                      <a:pt x="2059" y="1064"/>
                      <a:pt x="2046" y="1279"/>
                    </a:cubicBezTo>
                    <a:cubicBezTo>
                      <a:pt x="2046" y="1291"/>
                      <a:pt x="2046" y="1304"/>
                      <a:pt x="2033" y="1304"/>
                    </a:cubicBezTo>
                    <a:cubicBezTo>
                      <a:pt x="2021" y="1304"/>
                      <a:pt x="2021" y="1291"/>
                      <a:pt x="2021" y="1279"/>
                    </a:cubicBezTo>
                    <a:cubicBezTo>
                      <a:pt x="1983" y="1165"/>
                      <a:pt x="1945" y="1039"/>
                      <a:pt x="1895" y="925"/>
                    </a:cubicBezTo>
                    <a:cubicBezTo>
                      <a:pt x="1831" y="812"/>
                      <a:pt x="1768" y="685"/>
                      <a:pt x="1705" y="572"/>
                    </a:cubicBezTo>
                    <a:cubicBezTo>
                      <a:pt x="1642" y="471"/>
                      <a:pt x="1566" y="370"/>
                      <a:pt x="1491" y="269"/>
                    </a:cubicBezTo>
                    <a:cubicBezTo>
                      <a:pt x="1453" y="231"/>
                      <a:pt x="1415" y="180"/>
                      <a:pt x="1364" y="155"/>
                    </a:cubicBezTo>
                    <a:cubicBezTo>
                      <a:pt x="1265" y="78"/>
                      <a:pt x="1165" y="39"/>
                      <a:pt x="1049" y="39"/>
                    </a:cubicBezTo>
                    <a:cubicBezTo>
                      <a:pt x="1032" y="39"/>
                      <a:pt x="1015" y="40"/>
                      <a:pt x="998" y="41"/>
                    </a:cubicBezTo>
                    <a:cubicBezTo>
                      <a:pt x="859" y="54"/>
                      <a:pt x="746" y="105"/>
                      <a:pt x="644" y="193"/>
                    </a:cubicBezTo>
                    <a:cubicBezTo>
                      <a:pt x="581" y="243"/>
                      <a:pt x="531" y="319"/>
                      <a:pt x="493" y="395"/>
                    </a:cubicBezTo>
                    <a:cubicBezTo>
                      <a:pt x="468" y="458"/>
                      <a:pt x="442" y="534"/>
                      <a:pt x="430" y="597"/>
                    </a:cubicBezTo>
                    <a:cubicBezTo>
                      <a:pt x="405" y="685"/>
                      <a:pt x="405" y="774"/>
                      <a:pt x="430" y="862"/>
                    </a:cubicBezTo>
                    <a:cubicBezTo>
                      <a:pt x="442" y="900"/>
                      <a:pt x="468" y="938"/>
                      <a:pt x="480" y="976"/>
                    </a:cubicBezTo>
                    <a:cubicBezTo>
                      <a:pt x="543" y="1115"/>
                      <a:pt x="632" y="1241"/>
                      <a:pt x="708" y="1367"/>
                    </a:cubicBezTo>
                    <a:cubicBezTo>
                      <a:pt x="783" y="1481"/>
                      <a:pt x="847" y="1595"/>
                      <a:pt x="922" y="1708"/>
                    </a:cubicBezTo>
                    <a:cubicBezTo>
                      <a:pt x="935" y="1733"/>
                      <a:pt x="948" y="1746"/>
                      <a:pt x="948" y="1759"/>
                    </a:cubicBezTo>
                    <a:cubicBezTo>
                      <a:pt x="922" y="1759"/>
                      <a:pt x="910" y="1746"/>
                      <a:pt x="897" y="1746"/>
                    </a:cubicBezTo>
                    <a:cubicBezTo>
                      <a:pt x="821" y="1696"/>
                      <a:pt x="746" y="1658"/>
                      <a:pt x="670" y="1632"/>
                    </a:cubicBezTo>
                    <a:cubicBezTo>
                      <a:pt x="607" y="1607"/>
                      <a:pt x="543" y="1582"/>
                      <a:pt x="468" y="1569"/>
                    </a:cubicBezTo>
                    <a:cubicBezTo>
                      <a:pt x="456" y="1568"/>
                      <a:pt x="445" y="1567"/>
                      <a:pt x="433" y="1567"/>
                    </a:cubicBezTo>
                    <a:cubicBezTo>
                      <a:pt x="336" y="1567"/>
                      <a:pt x="258" y="1615"/>
                      <a:pt x="190" y="1683"/>
                    </a:cubicBezTo>
                    <a:cubicBezTo>
                      <a:pt x="152" y="1733"/>
                      <a:pt x="114" y="1797"/>
                      <a:pt x="89" y="1860"/>
                    </a:cubicBezTo>
                    <a:cubicBezTo>
                      <a:pt x="1" y="2112"/>
                      <a:pt x="26" y="2365"/>
                      <a:pt x="139" y="2605"/>
                    </a:cubicBezTo>
                    <a:cubicBezTo>
                      <a:pt x="177" y="2693"/>
                      <a:pt x="240" y="2769"/>
                      <a:pt x="304" y="2845"/>
                    </a:cubicBezTo>
                    <a:cubicBezTo>
                      <a:pt x="354" y="2895"/>
                      <a:pt x="405" y="2946"/>
                      <a:pt x="468" y="2984"/>
                    </a:cubicBezTo>
                    <a:cubicBezTo>
                      <a:pt x="556" y="3059"/>
                      <a:pt x="644" y="3135"/>
                      <a:pt x="746" y="3198"/>
                    </a:cubicBezTo>
                    <a:cubicBezTo>
                      <a:pt x="859" y="3274"/>
                      <a:pt x="985" y="3362"/>
                      <a:pt x="1124" y="3425"/>
                    </a:cubicBezTo>
                    <a:cubicBezTo>
                      <a:pt x="1213" y="3463"/>
                      <a:pt x="1301" y="3501"/>
                      <a:pt x="1389" y="3552"/>
                    </a:cubicBezTo>
                    <a:cubicBezTo>
                      <a:pt x="1453" y="3590"/>
                      <a:pt x="1528" y="3627"/>
                      <a:pt x="1604" y="3665"/>
                    </a:cubicBezTo>
                    <a:cubicBezTo>
                      <a:pt x="1705" y="3716"/>
                      <a:pt x="1806" y="3766"/>
                      <a:pt x="1907" y="3792"/>
                    </a:cubicBezTo>
                    <a:cubicBezTo>
                      <a:pt x="1932" y="3804"/>
                      <a:pt x="1970" y="3817"/>
                      <a:pt x="1996" y="3830"/>
                    </a:cubicBezTo>
                    <a:cubicBezTo>
                      <a:pt x="2147" y="3880"/>
                      <a:pt x="2311" y="3893"/>
                      <a:pt x="2475" y="3893"/>
                    </a:cubicBezTo>
                    <a:lnTo>
                      <a:pt x="2816" y="3893"/>
                    </a:lnTo>
                    <a:cubicBezTo>
                      <a:pt x="2943" y="3880"/>
                      <a:pt x="3069" y="3855"/>
                      <a:pt x="3195" y="3804"/>
                    </a:cubicBezTo>
                    <a:cubicBezTo>
                      <a:pt x="3296" y="3766"/>
                      <a:pt x="3397" y="3729"/>
                      <a:pt x="3498" y="3691"/>
                    </a:cubicBezTo>
                    <a:cubicBezTo>
                      <a:pt x="3624" y="3640"/>
                      <a:pt x="3751" y="3590"/>
                      <a:pt x="3864" y="3526"/>
                    </a:cubicBezTo>
                    <a:cubicBezTo>
                      <a:pt x="3902" y="3501"/>
                      <a:pt x="3953" y="3476"/>
                      <a:pt x="3991" y="3438"/>
                    </a:cubicBezTo>
                    <a:cubicBezTo>
                      <a:pt x="4016" y="3425"/>
                      <a:pt x="4029" y="3413"/>
                      <a:pt x="4054" y="3400"/>
                    </a:cubicBezTo>
                    <a:cubicBezTo>
                      <a:pt x="4294" y="3249"/>
                      <a:pt x="4496" y="3059"/>
                      <a:pt x="4660" y="2845"/>
                    </a:cubicBezTo>
                    <a:cubicBezTo>
                      <a:pt x="4761" y="2706"/>
                      <a:pt x="4849" y="2567"/>
                      <a:pt x="4925" y="2428"/>
                    </a:cubicBezTo>
                    <a:cubicBezTo>
                      <a:pt x="4950" y="2377"/>
                      <a:pt x="4976" y="2327"/>
                      <a:pt x="4988" y="2264"/>
                    </a:cubicBezTo>
                    <a:cubicBezTo>
                      <a:pt x="4988" y="2226"/>
                      <a:pt x="5001" y="2188"/>
                      <a:pt x="5001" y="2150"/>
                    </a:cubicBezTo>
                    <a:cubicBezTo>
                      <a:pt x="4988" y="2024"/>
                      <a:pt x="4900" y="1935"/>
                      <a:pt x="4774" y="1923"/>
                    </a:cubicBezTo>
                    <a:lnTo>
                      <a:pt x="4635" y="1923"/>
                    </a:lnTo>
                    <a:cubicBezTo>
                      <a:pt x="4559" y="1935"/>
                      <a:pt x="4483" y="1961"/>
                      <a:pt x="4407" y="1986"/>
                    </a:cubicBezTo>
                    <a:cubicBezTo>
                      <a:pt x="4218" y="2062"/>
                      <a:pt x="4029" y="2138"/>
                      <a:pt x="3864" y="2239"/>
                    </a:cubicBezTo>
                    <a:cubicBezTo>
                      <a:pt x="3852" y="2239"/>
                      <a:pt x="3839" y="2251"/>
                      <a:pt x="3827" y="2251"/>
                    </a:cubicBezTo>
                    <a:lnTo>
                      <a:pt x="3814" y="2251"/>
                    </a:lnTo>
                    <a:cubicBezTo>
                      <a:pt x="3839" y="2201"/>
                      <a:pt x="3864" y="2150"/>
                      <a:pt x="3890" y="2100"/>
                    </a:cubicBezTo>
                    <a:cubicBezTo>
                      <a:pt x="3928" y="2011"/>
                      <a:pt x="3991" y="1923"/>
                      <a:pt x="4041" y="1847"/>
                    </a:cubicBezTo>
                    <a:cubicBezTo>
                      <a:pt x="4117" y="1733"/>
                      <a:pt x="4180" y="1607"/>
                      <a:pt x="4231" y="1494"/>
                    </a:cubicBezTo>
                    <a:cubicBezTo>
                      <a:pt x="4256" y="1430"/>
                      <a:pt x="4281" y="1380"/>
                      <a:pt x="4306" y="1317"/>
                    </a:cubicBezTo>
                    <a:cubicBezTo>
                      <a:pt x="4344" y="1165"/>
                      <a:pt x="4382" y="1026"/>
                      <a:pt x="4395" y="875"/>
                    </a:cubicBezTo>
                    <a:cubicBezTo>
                      <a:pt x="4407" y="812"/>
                      <a:pt x="4407" y="761"/>
                      <a:pt x="4407" y="711"/>
                    </a:cubicBezTo>
                    <a:cubicBezTo>
                      <a:pt x="4395" y="673"/>
                      <a:pt x="4382" y="635"/>
                      <a:pt x="4369" y="597"/>
                    </a:cubicBezTo>
                    <a:cubicBezTo>
                      <a:pt x="4332" y="534"/>
                      <a:pt x="4268" y="496"/>
                      <a:pt x="4193" y="496"/>
                    </a:cubicBezTo>
                    <a:cubicBezTo>
                      <a:pt x="4142" y="496"/>
                      <a:pt x="4092" y="509"/>
                      <a:pt x="4041" y="534"/>
                    </a:cubicBezTo>
                    <a:cubicBezTo>
                      <a:pt x="3915" y="584"/>
                      <a:pt x="3801" y="660"/>
                      <a:pt x="3713" y="761"/>
                    </a:cubicBezTo>
                    <a:cubicBezTo>
                      <a:pt x="3612" y="850"/>
                      <a:pt x="3523" y="951"/>
                      <a:pt x="3448" y="1064"/>
                    </a:cubicBezTo>
                    <a:cubicBezTo>
                      <a:pt x="3309" y="1254"/>
                      <a:pt x="3170" y="1456"/>
                      <a:pt x="3031" y="1658"/>
                    </a:cubicBezTo>
                    <a:cubicBezTo>
                      <a:pt x="3018" y="1683"/>
                      <a:pt x="3006" y="1696"/>
                      <a:pt x="2993" y="1708"/>
                    </a:cubicBezTo>
                    <a:cubicBezTo>
                      <a:pt x="2980" y="1708"/>
                      <a:pt x="2993" y="1696"/>
                      <a:pt x="2993" y="1683"/>
                    </a:cubicBezTo>
                    <a:cubicBezTo>
                      <a:pt x="2993" y="1557"/>
                      <a:pt x="2980" y="1430"/>
                      <a:pt x="2980" y="1304"/>
                    </a:cubicBezTo>
                    <a:cubicBezTo>
                      <a:pt x="2980" y="1102"/>
                      <a:pt x="2968" y="900"/>
                      <a:pt x="2943" y="698"/>
                    </a:cubicBezTo>
                    <a:cubicBezTo>
                      <a:pt x="2917" y="610"/>
                      <a:pt x="2905" y="509"/>
                      <a:pt x="2879" y="420"/>
                    </a:cubicBezTo>
                    <a:cubicBezTo>
                      <a:pt x="2867" y="344"/>
                      <a:pt x="2842" y="281"/>
                      <a:pt x="2804" y="206"/>
                    </a:cubicBezTo>
                    <a:cubicBezTo>
                      <a:pt x="2766" y="142"/>
                      <a:pt x="2715" y="79"/>
                      <a:pt x="2640" y="29"/>
                    </a:cubicBezTo>
                    <a:cubicBezTo>
                      <a:pt x="2608" y="10"/>
                      <a:pt x="2573" y="0"/>
                      <a:pt x="25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0"/>
            <p:cNvGrpSpPr/>
            <p:nvPr/>
          </p:nvGrpSpPr>
          <p:grpSpPr>
            <a:xfrm rot="10800000">
              <a:off x="5801560" y="-396798"/>
              <a:ext cx="1887842" cy="1134137"/>
              <a:chOff x="2012525" y="1379525"/>
              <a:chExt cx="1588825" cy="954500"/>
            </a:xfrm>
          </p:grpSpPr>
          <p:sp>
            <p:nvSpPr>
              <p:cNvPr id="327" name="Google Shape;327;p20"/>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0"/>
            <p:cNvSpPr/>
            <p:nvPr/>
          </p:nvSpPr>
          <p:spPr>
            <a:xfrm>
              <a:off x="8045411" y="-1319097"/>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
          <p:cNvSpPr txBox="1"/>
          <p:nvPr>
            <p:ph type="title"/>
          </p:nvPr>
        </p:nvSpPr>
        <p:spPr>
          <a:xfrm>
            <a:off x="3704925" y="2123399"/>
            <a:ext cx="4360200" cy="16644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31" name="Google Shape;31;p3"/>
          <p:cNvSpPr txBox="1"/>
          <p:nvPr>
            <p:ph hasCustomPrompt="1" idx="2" type="title"/>
          </p:nvPr>
        </p:nvSpPr>
        <p:spPr>
          <a:xfrm>
            <a:off x="6334550" y="919975"/>
            <a:ext cx="1730700" cy="1174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i="1" sz="9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2" name="Google Shape;32;p3"/>
          <p:cNvGrpSpPr/>
          <p:nvPr/>
        </p:nvGrpSpPr>
        <p:grpSpPr>
          <a:xfrm>
            <a:off x="-754408" y="1600468"/>
            <a:ext cx="7705697" cy="3993368"/>
            <a:chOff x="-754408" y="1600468"/>
            <a:chExt cx="7705697" cy="3993368"/>
          </a:xfrm>
        </p:grpSpPr>
        <p:grpSp>
          <p:nvGrpSpPr>
            <p:cNvPr id="33" name="Google Shape;33;p3"/>
            <p:cNvGrpSpPr/>
            <p:nvPr/>
          </p:nvGrpSpPr>
          <p:grpSpPr>
            <a:xfrm rot="1297607">
              <a:off x="3628119" y="3978207"/>
              <a:ext cx="1887747" cy="1134080"/>
              <a:chOff x="2012525" y="1379525"/>
              <a:chExt cx="1588825" cy="954500"/>
            </a:xfrm>
          </p:grpSpPr>
          <p:sp>
            <p:nvSpPr>
              <p:cNvPr id="34" name="Google Shape;34;p3"/>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p:nvPr/>
          </p:nvSpPr>
          <p:spPr>
            <a:xfrm rot="4632378">
              <a:off x="-329249" y="2737454"/>
              <a:ext cx="1067232" cy="1724021"/>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rot="-1848906">
              <a:off x="5607088" y="4349567"/>
              <a:ext cx="1165891" cy="1017464"/>
              <a:chOff x="6464500" y="1660150"/>
              <a:chExt cx="913925" cy="797575"/>
            </a:xfrm>
          </p:grpSpPr>
          <p:sp>
            <p:nvSpPr>
              <p:cNvPr id="40" name="Google Shape;40;p3"/>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a:off x="526731" y="1600468"/>
              <a:ext cx="1881487" cy="2710245"/>
              <a:chOff x="2496450" y="2620725"/>
              <a:chExt cx="1457500" cy="2099500"/>
            </a:xfrm>
          </p:grpSpPr>
          <p:sp>
            <p:nvSpPr>
              <p:cNvPr id="46" name="Google Shape;46;p3"/>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2" name="Shape 332"/>
        <p:cNvGrpSpPr/>
        <p:nvPr/>
      </p:nvGrpSpPr>
      <p:grpSpPr>
        <a:xfrm>
          <a:off x="0" y="0"/>
          <a:ext cx="0" cy="0"/>
          <a:chOff x="0" y="0"/>
          <a:chExt cx="0" cy="0"/>
        </a:xfrm>
      </p:grpSpPr>
      <p:sp>
        <p:nvSpPr>
          <p:cNvPr id="333" name="Google Shape;3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4" name="Google Shape;334;p21"/>
          <p:cNvGrpSpPr/>
          <p:nvPr/>
        </p:nvGrpSpPr>
        <p:grpSpPr>
          <a:xfrm rot="4719985">
            <a:off x="8150288" y="967814"/>
            <a:ext cx="1887794" cy="1134108"/>
            <a:chOff x="2012525" y="1379525"/>
            <a:chExt cx="1588825" cy="954500"/>
          </a:xfrm>
        </p:grpSpPr>
        <p:sp>
          <p:nvSpPr>
            <p:cNvPr id="335" name="Google Shape;335;p21"/>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21"/>
          <p:cNvGrpSpPr/>
          <p:nvPr/>
        </p:nvGrpSpPr>
        <p:grpSpPr>
          <a:xfrm rot="-1848906">
            <a:off x="-122362" y="4479467"/>
            <a:ext cx="1165891" cy="1017464"/>
            <a:chOff x="6464500" y="1660150"/>
            <a:chExt cx="913925" cy="797575"/>
          </a:xfrm>
        </p:grpSpPr>
        <p:sp>
          <p:nvSpPr>
            <p:cNvPr id="340" name="Google Shape;340;p21"/>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45" name="Shape 345"/>
        <p:cNvGrpSpPr/>
        <p:nvPr/>
      </p:nvGrpSpPr>
      <p:grpSpPr>
        <a:xfrm>
          <a:off x="0" y="0"/>
          <a:ext cx="0" cy="0"/>
          <a:chOff x="0" y="0"/>
          <a:chExt cx="0" cy="0"/>
        </a:xfrm>
      </p:grpSpPr>
      <p:sp>
        <p:nvSpPr>
          <p:cNvPr id="346" name="Google Shape;34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7" name="Google Shape;347;p22"/>
          <p:cNvGrpSpPr/>
          <p:nvPr/>
        </p:nvGrpSpPr>
        <p:grpSpPr>
          <a:xfrm rot="-5400000">
            <a:off x="7994797" y="3779952"/>
            <a:ext cx="1584806" cy="1657096"/>
            <a:chOff x="2726275" y="2620725"/>
            <a:chExt cx="1227675" cy="1283675"/>
          </a:xfrm>
        </p:grpSpPr>
        <p:sp>
          <p:nvSpPr>
            <p:cNvPr id="348" name="Google Shape;348;p22"/>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2"/>
          <p:cNvSpPr/>
          <p:nvPr/>
        </p:nvSpPr>
        <p:spPr>
          <a:xfrm>
            <a:off x="155524" y="4712427"/>
            <a:ext cx="1547422" cy="2499727"/>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2"/>
          <p:cNvGrpSpPr/>
          <p:nvPr/>
        </p:nvGrpSpPr>
        <p:grpSpPr>
          <a:xfrm>
            <a:off x="8492251" y="-4"/>
            <a:ext cx="1242808" cy="849062"/>
            <a:chOff x="739510" y="3955775"/>
            <a:chExt cx="955345" cy="652723"/>
          </a:xfrm>
        </p:grpSpPr>
        <p:sp>
          <p:nvSpPr>
            <p:cNvPr id="356" name="Google Shape;356;p22"/>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61" name="Shape 361"/>
        <p:cNvGrpSpPr/>
        <p:nvPr/>
      </p:nvGrpSpPr>
      <p:grpSpPr>
        <a:xfrm>
          <a:off x="0" y="0"/>
          <a:ext cx="0" cy="0"/>
          <a:chOff x="0" y="0"/>
          <a:chExt cx="0" cy="0"/>
        </a:xfrm>
      </p:grpSpPr>
      <p:sp>
        <p:nvSpPr>
          <p:cNvPr id="362" name="Google Shape;362;p23"/>
          <p:cNvSpPr txBox="1"/>
          <p:nvPr>
            <p:ph type="ctrTitle"/>
          </p:nvPr>
        </p:nvSpPr>
        <p:spPr>
          <a:xfrm>
            <a:off x="715100" y="382600"/>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3" name="Google Shape;363;p23"/>
          <p:cNvSpPr txBox="1"/>
          <p:nvPr>
            <p:ph idx="1" type="subTitle"/>
          </p:nvPr>
        </p:nvSpPr>
        <p:spPr>
          <a:xfrm>
            <a:off x="715200" y="1548000"/>
            <a:ext cx="4379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64" name="Google Shape;364;p23"/>
          <p:cNvSpPr txBox="1"/>
          <p:nvPr/>
        </p:nvSpPr>
        <p:spPr>
          <a:xfrm>
            <a:off x="715200" y="3563450"/>
            <a:ext cx="43794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DM Sans"/>
                <a:ea typeface="DM Sans"/>
                <a:cs typeface="DM Sans"/>
                <a:sym typeface="DM Sans"/>
              </a:rPr>
              <a:t>CREDITS: This presentation template was created by </a:t>
            </a:r>
            <a:r>
              <a:rPr b="1" lang="en" sz="1000" u="sng">
                <a:solidFill>
                  <a:schemeClr val="hlink"/>
                </a:solidFill>
                <a:latin typeface="DM Sans"/>
                <a:ea typeface="DM Sans"/>
                <a:cs typeface="DM Sans"/>
                <a:sym typeface="DM Sans"/>
                <a:hlinkClick r:id="rId2"/>
              </a:rPr>
              <a:t>Slidesgo</a:t>
            </a:r>
            <a:r>
              <a:rPr lang="en" sz="1000" u="sng">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includes </a:t>
            </a:r>
            <a:r>
              <a:rPr lang="en" sz="1000">
                <a:solidFill>
                  <a:schemeClr val="dk1"/>
                </a:solidFill>
                <a:latin typeface="DM Sans"/>
                <a:ea typeface="DM Sans"/>
                <a:cs typeface="DM Sans"/>
                <a:sym typeface="DM Sans"/>
              </a:rPr>
              <a:t>icons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000" u="sng">
                <a:solidFill>
                  <a:schemeClr val="dk1"/>
                </a:solidFill>
                <a:latin typeface="DM Sans"/>
                <a:ea typeface="DM Sans"/>
                <a:cs typeface="DM Sans"/>
                <a:sym typeface="DM Sans"/>
              </a:rPr>
              <a:t>,</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Freepik</a:t>
            </a:r>
            <a:endParaRPr b="1" sz="1000" u="sng">
              <a:solidFill>
                <a:schemeClr val="dk1"/>
              </a:solidFill>
              <a:latin typeface="DM Sans"/>
              <a:ea typeface="DM Sans"/>
              <a:cs typeface="DM Sans"/>
              <a:sym typeface="DM Sans"/>
            </a:endParaRPr>
          </a:p>
        </p:txBody>
      </p:sp>
      <p:grpSp>
        <p:nvGrpSpPr>
          <p:cNvPr id="365" name="Google Shape;365;p23"/>
          <p:cNvGrpSpPr/>
          <p:nvPr/>
        </p:nvGrpSpPr>
        <p:grpSpPr>
          <a:xfrm>
            <a:off x="-783797" y="-47975"/>
            <a:ext cx="10123957" cy="6286495"/>
            <a:chOff x="-783797" y="-47975"/>
            <a:chExt cx="10123957" cy="6286495"/>
          </a:xfrm>
        </p:grpSpPr>
        <p:sp>
          <p:nvSpPr>
            <p:cNvPr id="366" name="Google Shape;366;p23"/>
            <p:cNvSpPr/>
            <p:nvPr/>
          </p:nvSpPr>
          <p:spPr>
            <a:xfrm>
              <a:off x="6400486" y="1870178"/>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3"/>
            <p:cNvGrpSpPr/>
            <p:nvPr/>
          </p:nvGrpSpPr>
          <p:grpSpPr>
            <a:xfrm rot="-3806632">
              <a:off x="5419111" y="2596609"/>
              <a:ext cx="2251463" cy="1980473"/>
              <a:chOff x="3544585" y="2992168"/>
              <a:chExt cx="1305202" cy="1148105"/>
            </a:xfrm>
          </p:grpSpPr>
          <p:sp>
            <p:nvSpPr>
              <p:cNvPr id="368" name="Google Shape;368;p23"/>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4340587" y="2992168"/>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4502212" y="3168843"/>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23"/>
            <p:cNvSpPr/>
            <p:nvPr/>
          </p:nvSpPr>
          <p:spPr>
            <a:xfrm>
              <a:off x="5891203" y="451445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3"/>
            <p:cNvGrpSpPr/>
            <p:nvPr/>
          </p:nvGrpSpPr>
          <p:grpSpPr>
            <a:xfrm>
              <a:off x="8097351" y="562421"/>
              <a:ext cx="1242808" cy="849062"/>
              <a:chOff x="739510" y="3955775"/>
              <a:chExt cx="955345" cy="652723"/>
            </a:xfrm>
          </p:grpSpPr>
          <p:sp>
            <p:nvSpPr>
              <p:cNvPr id="374" name="Google Shape;374;p23"/>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3"/>
            <p:cNvGrpSpPr/>
            <p:nvPr/>
          </p:nvGrpSpPr>
          <p:grpSpPr>
            <a:xfrm>
              <a:off x="8322950" y="3781113"/>
              <a:ext cx="955350" cy="1010773"/>
              <a:chOff x="2726275" y="2620725"/>
              <a:chExt cx="715350" cy="756850"/>
            </a:xfrm>
          </p:grpSpPr>
          <p:sp>
            <p:nvSpPr>
              <p:cNvPr id="380" name="Google Shape;380;p23"/>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23"/>
            <p:cNvSpPr/>
            <p:nvPr/>
          </p:nvSpPr>
          <p:spPr>
            <a:xfrm>
              <a:off x="-783797" y="-4797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84" name="Shape 384"/>
        <p:cNvGrpSpPr/>
        <p:nvPr/>
      </p:nvGrpSpPr>
      <p:grpSpPr>
        <a:xfrm>
          <a:off x="0" y="0"/>
          <a:ext cx="0" cy="0"/>
          <a:chOff x="0" y="0"/>
          <a:chExt cx="0" cy="0"/>
        </a:xfrm>
      </p:grpSpPr>
      <p:sp>
        <p:nvSpPr>
          <p:cNvPr id="385" name="Google Shape;385;p24"/>
          <p:cNvSpPr/>
          <p:nvPr/>
        </p:nvSpPr>
        <p:spPr>
          <a:xfrm flipH="1">
            <a:off x="7589474" y="3294802"/>
            <a:ext cx="2435472" cy="3011755"/>
          </a:xfrm>
          <a:custGeom>
            <a:rect b="b" l="l" r="r" t="t"/>
            <a:pathLst>
              <a:path extrusionOk="0" h="51483" w="41632">
                <a:moveTo>
                  <a:pt x="10534" y="0"/>
                </a:moveTo>
                <a:cubicBezTo>
                  <a:pt x="10380" y="0"/>
                  <a:pt x="10223" y="39"/>
                  <a:pt x="10064" y="118"/>
                </a:cubicBezTo>
                <a:cubicBezTo>
                  <a:pt x="9837" y="219"/>
                  <a:pt x="9648" y="371"/>
                  <a:pt x="9483" y="560"/>
                </a:cubicBezTo>
                <a:cubicBezTo>
                  <a:pt x="9168" y="952"/>
                  <a:pt x="8953" y="1381"/>
                  <a:pt x="8776" y="1848"/>
                </a:cubicBezTo>
                <a:cubicBezTo>
                  <a:pt x="8511" y="2581"/>
                  <a:pt x="8372" y="3338"/>
                  <a:pt x="8296" y="4109"/>
                </a:cubicBezTo>
                <a:cubicBezTo>
                  <a:pt x="8208" y="4955"/>
                  <a:pt x="8208" y="5813"/>
                  <a:pt x="8271" y="6659"/>
                </a:cubicBezTo>
                <a:cubicBezTo>
                  <a:pt x="8309" y="7392"/>
                  <a:pt x="8448" y="8124"/>
                  <a:pt x="8587" y="8844"/>
                </a:cubicBezTo>
                <a:cubicBezTo>
                  <a:pt x="8814" y="10031"/>
                  <a:pt x="9079" y="11205"/>
                  <a:pt x="9256" y="12392"/>
                </a:cubicBezTo>
                <a:cubicBezTo>
                  <a:pt x="9408" y="13351"/>
                  <a:pt x="9496" y="14324"/>
                  <a:pt x="9534" y="15296"/>
                </a:cubicBezTo>
                <a:cubicBezTo>
                  <a:pt x="9559" y="16294"/>
                  <a:pt x="9584" y="17291"/>
                  <a:pt x="9660" y="18276"/>
                </a:cubicBezTo>
                <a:cubicBezTo>
                  <a:pt x="9698" y="18819"/>
                  <a:pt x="9774" y="19362"/>
                  <a:pt x="9887" y="19892"/>
                </a:cubicBezTo>
                <a:cubicBezTo>
                  <a:pt x="10203" y="21370"/>
                  <a:pt x="10733" y="22771"/>
                  <a:pt x="11352" y="24135"/>
                </a:cubicBezTo>
                <a:cubicBezTo>
                  <a:pt x="11883" y="25284"/>
                  <a:pt x="12501" y="26383"/>
                  <a:pt x="13107" y="27494"/>
                </a:cubicBezTo>
                <a:cubicBezTo>
                  <a:pt x="13423" y="28087"/>
                  <a:pt x="13726" y="28693"/>
                  <a:pt x="13979" y="29325"/>
                </a:cubicBezTo>
                <a:cubicBezTo>
                  <a:pt x="14421" y="30398"/>
                  <a:pt x="14736" y="31496"/>
                  <a:pt x="14964" y="32633"/>
                </a:cubicBezTo>
                <a:cubicBezTo>
                  <a:pt x="15052" y="33087"/>
                  <a:pt x="15153" y="33555"/>
                  <a:pt x="15153" y="34022"/>
                </a:cubicBezTo>
                <a:lnTo>
                  <a:pt x="15166" y="34022"/>
                </a:lnTo>
                <a:lnTo>
                  <a:pt x="15166" y="34300"/>
                </a:lnTo>
                <a:cubicBezTo>
                  <a:pt x="15166" y="34350"/>
                  <a:pt x="15166" y="34401"/>
                  <a:pt x="15153" y="34451"/>
                </a:cubicBezTo>
                <a:cubicBezTo>
                  <a:pt x="15140" y="34540"/>
                  <a:pt x="15128" y="34615"/>
                  <a:pt x="15090" y="34691"/>
                </a:cubicBezTo>
                <a:cubicBezTo>
                  <a:pt x="15034" y="34839"/>
                  <a:pt x="14951" y="34906"/>
                  <a:pt x="14826" y="34906"/>
                </a:cubicBezTo>
                <a:cubicBezTo>
                  <a:pt x="14781" y="34906"/>
                  <a:pt x="14730" y="34897"/>
                  <a:pt x="14673" y="34880"/>
                </a:cubicBezTo>
                <a:cubicBezTo>
                  <a:pt x="14471" y="34817"/>
                  <a:pt x="14307" y="34716"/>
                  <a:pt x="14130" y="34590"/>
                </a:cubicBezTo>
                <a:cubicBezTo>
                  <a:pt x="13878" y="34413"/>
                  <a:pt x="13612" y="34224"/>
                  <a:pt x="13360" y="34034"/>
                </a:cubicBezTo>
                <a:cubicBezTo>
                  <a:pt x="12564" y="33416"/>
                  <a:pt x="11731" y="32848"/>
                  <a:pt x="10872" y="32317"/>
                </a:cubicBezTo>
                <a:cubicBezTo>
                  <a:pt x="10140" y="31863"/>
                  <a:pt x="9458" y="31345"/>
                  <a:pt x="8865" y="30701"/>
                </a:cubicBezTo>
                <a:cubicBezTo>
                  <a:pt x="8347" y="30133"/>
                  <a:pt x="7892" y="29501"/>
                  <a:pt x="7501" y="28845"/>
                </a:cubicBezTo>
                <a:cubicBezTo>
                  <a:pt x="7021" y="28062"/>
                  <a:pt x="6604" y="27254"/>
                  <a:pt x="6175" y="26446"/>
                </a:cubicBezTo>
                <a:cubicBezTo>
                  <a:pt x="5556" y="25284"/>
                  <a:pt x="4900" y="24148"/>
                  <a:pt x="4130" y="23074"/>
                </a:cubicBezTo>
                <a:cubicBezTo>
                  <a:pt x="3725" y="22506"/>
                  <a:pt x="3309" y="21950"/>
                  <a:pt x="2842" y="21433"/>
                </a:cubicBezTo>
                <a:cubicBezTo>
                  <a:pt x="2640" y="21205"/>
                  <a:pt x="2425" y="21003"/>
                  <a:pt x="2185" y="20827"/>
                </a:cubicBezTo>
                <a:cubicBezTo>
                  <a:pt x="2008" y="20700"/>
                  <a:pt x="1819" y="20599"/>
                  <a:pt x="1604" y="20549"/>
                </a:cubicBezTo>
                <a:cubicBezTo>
                  <a:pt x="1528" y="20530"/>
                  <a:pt x="1456" y="20520"/>
                  <a:pt x="1385" y="20520"/>
                </a:cubicBezTo>
                <a:cubicBezTo>
                  <a:pt x="1314" y="20520"/>
                  <a:pt x="1244" y="20530"/>
                  <a:pt x="1175" y="20549"/>
                </a:cubicBezTo>
                <a:cubicBezTo>
                  <a:pt x="872" y="20625"/>
                  <a:pt x="657" y="20827"/>
                  <a:pt x="493" y="21092"/>
                </a:cubicBezTo>
                <a:cubicBezTo>
                  <a:pt x="379" y="21269"/>
                  <a:pt x="291" y="21471"/>
                  <a:pt x="228" y="21673"/>
                </a:cubicBezTo>
                <a:cubicBezTo>
                  <a:pt x="64" y="22216"/>
                  <a:pt x="0" y="22771"/>
                  <a:pt x="13" y="23327"/>
                </a:cubicBezTo>
                <a:cubicBezTo>
                  <a:pt x="26" y="23845"/>
                  <a:pt x="101" y="24362"/>
                  <a:pt x="215" y="24880"/>
                </a:cubicBezTo>
                <a:cubicBezTo>
                  <a:pt x="392" y="25650"/>
                  <a:pt x="682" y="26383"/>
                  <a:pt x="998" y="27115"/>
                </a:cubicBezTo>
                <a:cubicBezTo>
                  <a:pt x="1718" y="28719"/>
                  <a:pt x="2741" y="30107"/>
                  <a:pt x="4028" y="31294"/>
                </a:cubicBezTo>
                <a:cubicBezTo>
                  <a:pt x="4635" y="31850"/>
                  <a:pt x="5253" y="32393"/>
                  <a:pt x="5859" y="32936"/>
                </a:cubicBezTo>
                <a:cubicBezTo>
                  <a:pt x="6579" y="33567"/>
                  <a:pt x="7223" y="34249"/>
                  <a:pt x="7804" y="35007"/>
                </a:cubicBezTo>
                <a:cubicBezTo>
                  <a:pt x="8435" y="35828"/>
                  <a:pt x="9168" y="36535"/>
                  <a:pt x="10014" y="37128"/>
                </a:cubicBezTo>
                <a:cubicBezTo>
                  <a:pt x="10557" y="37494"/>
                  <a:pt x="11087" y="37886"/>
                  <a:pt x="11605" y="38290"/>
                </a:cubicBezTo>
                <a:cubicBezTo>
                  <a:pt x="12653" y="39123"/>
                  <a:pt x="13625" y="40032"/>
                  <a:pt x="14471" y="41068"/>
                </a:cubicBezTo>
                <a:cubicBezTo>
                  <a:pt x="15961" y="42899"/>
                  <a:pt x="16163" y="44793"/>
                  <a:pt x="16555" y="47002"/>
                </a:cubicBezTo>
                <a:cubicBezTo>
                  <a:pt x="16820" y="48480"/>
                  <a:pt x="17287" y="50891"/>
                  <a:pt x="18966" y="51409"/>
                </a:cubicBezTo>
                <a:cubicBezTo>
                  <a:pt x="19134" y="51458"/>
                  <a:pt x="19286" y="51482"/>
                  <a:pt x="19425" y="51482"/>
                </a:cubicBezTo>
                <a:cubicBezTo>
                  <a:pt x="19820" y="51482"/>
                  <a:pt x="20109" y="51291"/>
                  <a:pt x="20343" y="50955"/>
                </a:cubicBezTo>
                <a:cubicBezTo>
                  <a:pt x="20418" y="50854"/>
                  <a:pt x="20482" y="50753"/>
                  <a:pt x="20532" y="50639"/>
                </a:cubicBezTo>
                <a:cubicBezTo>
                  <a:pt x="20646" y="50437"/>
                  <a:pt x="20747" y="50222"/>
                  <a:pt x="20835" y="50008"/>
                </a:cubicBezTo>
                <a:cubicBezTo>
                  <a:pt x="20987" y="49654"/>
                  <a:pt x="21138" y="49300"/>
                  <a:pt x="21264" y="48947"/>
                </a:cubicBezTo>
                <a:cubicBezTo>
                  <a:pt x="21466" y="48442"/>
                  <a:pt x="21706" y="47949"/>
                  <a:pt x="21997" y="47495"/>
                </a:cubicBezTo>
                <a:cubicBezTo>
                  <a:pt x="22363" y="46914"/>
                  <a:pt x="22729" y="46321"/>
                  <a:pt x="23070" y="45727"/>
                </a:cubicBezTo>
                <a:cubicBezTo>
                  <a:pt x="23828" y="44376"/>
                  <a:pt x="24333" y="42949"/>
                  <a:pt x="24648" y="41434"/>
                </a:cubicBezTo>
                <a:cubicBezTo>
                  <a:pt x="24825" y="40588"/>
                  <a:pt x="24787" y="39767"/>
                  <a:pt x="24472" y="38959"/>
                </a:cubicBezTo>
                <a:cubicBezTo>
                  <a:pt x="24383" y="38694"/>
                  <a:pt x="24282" y="38441"/>
                  <a:pt x="24181" y="38176"/>
                </a:cubicBezTo>
                <a:cubicBezTo>
                  <a:pt x="23967" y="37671"/>
                  <a:pt x="23701" y="37179"/>
                  <a:pt x="23462" y="36686"/>
                </a:cubicBezTo>
                <a:cubicBezTo>
                  <a:pt x="23272" y="36307"/>
                  <a:pt x="23083" y="35954"/>
                  <a:pt x="22906" y="35575"/>
                </a:cubicBezTo>
                <a:cubicBezTo>
                  <a:pt x="22603" y="34931"/>
                  <a:pt x="22514" y="34249"/>
                  <a:pt x="22603" y="33542"/>
                </a:cubicBezTo>
                <a:cubicBezTo>
                  <a:pt x="22704" y="32860"/>
                  <a:pt x="22956" y="32254"/>
                  <a:pt x="23285" y="31673"/>
                </a:cubicBezTo>
                <a:cubicBezTo>
                  <a:pt x="23676" y="31004"/>
                  <a:pt x="24156" y="30398"/>
                  <a:pt x="24686" y="29830"/>
                </a:cubicBezTo>
                <a:cubicBezTo>
                  <a:pt x="25065" y="29426"/>
                  <a:pt x="25457" y="29034"/>
                  <a:pt x="25835" y="28630"/>
                </a:cubicBezTo>
                <a:cubicBezTo>
                  <a:pt x="26050" y="28415"/>
                  <a:pt x="26239" y="28188"/>
                  <a:pt x="26391" y="27936"/>
                </a:cubicBezTo>
                <a:cubicBezTo>
                  <a:pt x="26606" y="27569"/>
                  <a:pt x="26707" y="27178"/>
                  <a:pt x="26606" y="26749"/>
                </a:cubicBezTo>
                <a:cubicBezTo>
                  <a:pt x="26460" y="26121"/>
                  <a:pt x="25876" y="25692"/>
                  <a:pt x="25226" y="25692"/>
                </a:cubicBezTo>
                <a:cubicBezTo>
                  <a:pt x="25144" y="25692"/>
                  <a:pt x="25060" y="25699"/>
                  <a:pt x="24977" y="25713"/>
                </a:cubicBezTo>
                <a:cubicBezTo>
                  <a:pt x="24674" y="25764"/>
                  <a:pt x="24383" y="25865"/>
                  <a:pt x="24105" y="25991"/>
                </a:cubicBezTo>
                <a:cubicBezTo>
                  <a:pt x="23613" y="26218"/>
                  <a:pt x="23171" y="26521"/>
                  <a:pt x="22742" y="26824"/>
                </a:cubicBezTo>
                <a:cubicBezTo>
                  <a:pt x="22085" y="27304"/>
                  <a:pt x="21479" y="27847"/>
                  <a:pt x="20873" y="28390"/>
                </a:cubicBezTo>
                <a:cubicBezTo>
                  <a:pt x="20696" y="28542"/>
                  <a:pt x="20519" y="28693"/>
                  <a:pt x="20330" y="28845"/>
                </a:cubicBezTo>
                <a:cubicBezTo>
                  <a:pt x="20178" y="28971"/>
                  <a:pt x="20014" y="29072"/>
                  <a:pt x="19825" y="29110"/>
                </a:cubicBezTo>
                <a:cubicBezTo>
                  <a:pt x="19769" y="29125"/>
                  <a:pt x="19718" y="29132"/>
                  <a:pt x="19670" y="29132"/>
                </a:cubicBezTo>
                <a:cubicBezTo>
                  <a:pt x="19471" y="29132"/>
                  <a:pt x="19348" y="29006"/>
                  <a:pt x="19307" y="28782"/>
                </a:cubicBezTo>
                <a:cubicBezTo>
                  <a:pt x="19295" y="28655"/>
                  <a:pt x="19295" y="28529"/>
                  <a:pt x="19295" y="28403"/>
                </a:cubicBezTo>
                <a:cubicBezTo>
                  <a:pt x="19282" y="27734"/>
                  <a:pt x="19370" y="27052"/>
                  <a:pt x="19471" y="26383"/>
                </a:cubicBezTo>
                <a:cubicBezTo>
                  <a:pt x="19774" y="24665"/>
                  <a:pt x="20368" y="23062"/>
                  <a:pt x="21378" y="21622"/>
                </a:cubicBezTo>
                <a:cubicBezTo>
                  <a:pt x="22009" y="20738"/>
                  <a:pt x="22653" y="19854"/>
                  <a:pt x="23335" y="19008"/>
                </a:cubicBezTo>
                <a:cubicBezTo>
                  <a:pt x="23954" y="18238"/>
                  <a:pt x="24699" y="17619"/>
                  <a:pt x="25545" y="17127"/>
                </a:cubicBezTo>
                <a:cubicBezTo>
                  <a:pt x="26328" y="16672"/>
                  <a:pt x="27149" y="16294"/>
                  <a:pt x="27982" y="15927"/>
                </a:cubicBezTo>
                <a:cubicBezTo>
                  <a:pt x="29030" y="15473"/>
                  <a:pt x="30091" y="15031"/>
                  <a:pt x="31151" y="14564"/>
                </a:cubicBezTo>
                <a:cubicBezTo>
                  <a:pt x="32288" y="14059"/>
                  <a:pt x="33386" y="13478"/>
                  <a:pt x="34434" y="12809"/>
                </a:cubicBezTo>
                <a:cubicBezTo>
                  <a:pt x="36013" y="11786"/>
                  <a:pt x="37452" y="10586"/>
                  <a:pt x="38765" y="9222"/>
                </a:cubicBezTo>
                <a:cubicBezTo>
                  <a:pt x="39271" y="8705"/>
                  <a:pt x="39750" y="8149"/>
                  <a:pt x="40167" y="7556"/>
                </a:cubicBezTo>
                <a:cubicBezTo>
                  <a:pt x="40634" y="6924"/>
                  <a:pt x="41026" y="6255"/>
                  <a:pt x="41304" y="5510"/>
                </a:cubicBezTo>
                <a:cubicBezTo>
                  <a:pt x="41506" y="4967"/>
                  <a:pt x="41632" y="4412"/>
                  <a:pt x="41594" y="3831"/>
                </a:cubicBezTo>
                <a:cubicBezTo>
                  <a:pt x="41556" y="3124"/>
                  <a:pt x="41266" y="2568"/>
                  <a:pt x="40672" y="2164"/>
                </a:cubicBezTo>
                <a:cubicBezTo>
                  <a:pt x="40243" y="1874"/>
                  <a:pt x="39750" y="1760"/>
                  <a:pt x="39245" y="1735"/>
                </a:cubicBezTo>
                <a:cubicBezTo>
                  <a:pt x="39081" y="1723"/>
                  <a:pt x="38917" y="1717"/>
                  <a:pt x="38753" y="1717"/>
                </a:cubicBezTo>
                <a:cubicBezTo>
                  <a:pt x="38387" y="1717"/>
                  <a:pt x="38020" y="1746"/>
                  <a:pt x="37654" y="1798"/>
                </a:cubicBezTo>
                <a:cubicBezTo>
                  <a:pt x="37036" y="1899"/>
                  <a:pt x="36417" y="2000"/>
                  <a:pt x="35798" y="2126"/>
                </a:cubicBezTo>
                <a:cubicBezTo>
                  <a:pt x="34763" y="2316"/>
                  <a:pt x="33727" y="2505"/>
                  <a:pt x="32679" y="2631"/>
                </a:cubicBezTo>
                <a:cubicBezTo>
                  <a:pt x="32389" y="2669"/>
                  <a:pt x="32098" y="2694"/>
                  <a:pt x="31821" y="2707"/>
                </a:cubicBezTo>
                <a:cubicBezTo>
                  <a:pt x="31451" y="2722"/>
                  <a:pt x="31081" y="2728"/>
                  <a:pt x="30714" y="2728"/>
                </a:cubicBezTo>
                <a:cubicBezTo>
                  <a:pt x="30454" y="2728"/>
                  <a:pt x="30195" y="2725"/>
                  <a:pt x="29939" y="2720"/>
                </a:cubicBezTo>
                <a:cubicBezTo>
                  <a:pt x="29586" y="2707"/>
                  <a:pt x="29245" y="2656"/>
                  <a:pt x="28891" y="2606"/>
                </a:cubicBezTo>
                <a:cubicBezTo>
                  <a:pt x="28159" y="2518"/>
                  <a:pt x="27426" y="2353"/>
                  <a:pt x="26681" y="2252"/>
                </a:cubicBezTo>
                <a:cubicBezTo>
                  <a:pt x="26484" y="2229"/>
                  <a:pt x="26289" y="2217"/>
                  <a:pt x="26095" y="2217"/>
                </a:cubicBezTo>
                <a:cubicBezTo>
                  <a:pt x="25570" y="2217"/>
                  <a:pt x="25058" y="2304"/>
                  <a:pt x="24560" y="2480"/>
                </a:cubicBezTo>
                <a:cubicBezTo>
                  <a:pt x="23664" y="2795"/>
                  <a:pt x="22893" y="3326"/>
                  <a:pt x="22199" y="3970"/>
                </a:cubicBezTo>
                <a:cubicBezTo>
                  <a:pt x="21328" y="4778"/>
                  <a:pt x="20684" y="5775"/>
                  <a:pt x="20178" y="6849"/>
                </a:cubicBezTo>
                <a:cubicBezTo>
                  <a:pt x="19749" y="7783"/>
                  <a:pt x="19421" y="8755"/>
                  <a:pt x="19143" y="9740"/>
                </a:cubicBezTo>
                <a:cubicBezTo>
                  <a:pt x="18840" y="10826"/>
                  <a:pt x="18613" y="11912"/>
                  <a:pt x="18411" y="13023"/>
                </a:cubicBezTo>
                <a:cubicBezTo>
                  <a:pt x="18196" y="14172"/>
                  <a:pt x="17994" y="15334"/>
                  <a:pt x="17792" y="16508"/>
                </a:cubicBezTo>
                <a:cubicBezTo>
                  <a:pt x="17640" y="17405"/>
                  <a:pt x="17502" y="18301"/>
                  <a:pt x="17350" y="19210"/>
                </a:cubicBezTo>
                <a:cubicBezTo>
                  <a:pt x="17236" y="19943"/>
                  <a:pt x="17135" y="20688"/>
                  <a:pt x="16996" y="21420"/>
                </a:cubicBezTo>
                <a:cubicBezTo>
                  <a:pt x="16921" y="21799"/>
                  <a:pt x="16832" y="22165"/>
                  <a:pt x="16693" y="22519"/>
                </a:cubicBezTo>
                <a:cubicBezTo>
                  <a:pt x="16656" y="22632"/>
                  <a:pt x="16592" y="22733"/>
                  <a:pt x="16542" y="22822"/>
                </a:cubicBezTo>
                <a:cubicBezTo>
                  <a:pt x="16528" y="22849"/>
                  <a:pt x="16500" y="22861"/>
                  <a:pt x="16473" y="22861"/>
                </a:cubicBezTo>
                <a:cubicBezTo>
                  <a:pt x="16450" y="22861"/>
                  <a:pt x="16427" y="22852"/>
                  <a:pt x="16416" y="22834"/>
                </a:cubicBezTo>
                <a:cubicBezTo>
                  <a:pt x="16302" y="22708"/>
                  <a:pt x="16239" y="22557"/>
                  <a:pt x="16176" y="22405"/>
                </a:cubicBezTo>
                <a:cubicBezTo>
                  <a:pt x="15936" y="21862"/>
                  <a:pt x="15797" y="21294"/>
                  <a:pt x="15671" y="20726"/>
                </a:cubicBezTo>
                <a:cubicBezTo>
                  <a:pt x="15418" y="19589"/>
                  <a:pt x="15317" y="18428"/>
                  <a:pt x="15241" y="17278"/>
                </a:cubicBezTo>
                <a:cubicBezTo>
                  <a:pt x="15191" y="16647"/>
                  <a:pt x="15153" y="16028"/>
                  <a:pt x="15115" y="15397"/>
                </a:cubicBezTo>
                <a:cubicBezTo>
                  <a:pt x="15077" y="14740"/>
                  <a:pt x="15014" y="14071"/>
                  <a:pt x="14938" y="13415"/>
                </a:cubicBezTo>
                <a:cubicBezTo>
                  <a:pt x="14837" y="12493"/>
                  <a:pt x="14686" y="11584"/>
                  <a:pt x="14522" y="10675"/>
                </a:cubicBezTo>
                <a:cubicBezTo>
                  <a:pt x="14105" y="8515"/>
                  <a:pt x="13587" y="6381"/>
                  <a:pt x="12994" y="4260"/>
                </a:cubicBezTo>
                <a:cubicBezTo>
                  <a:pt x="12754" y="3401"/>
                  <a:pt x="12489" y="2555"/>
                  <a:pt x="12148" y="1722"/>
                </a:cubicBezTo>
                <a:cubicBezTo>
                  <a:pt x="11996" y="1331"/>
                  <a:pt x="11807" y="952"/>
                  <a:pt x="11554" y="611"/>
                </a:cubicBezTo>
                <a:cubicBezTo>
                  <a:pt x="11428" y="434"/>
                  <a:pt x="11276" y="283"/>
                  <a:pt x="11087" y="169"/>
                </a:cubicBezTo>
                <a:cubicBezTo>
                  <a:pt x="10907" y="58"/>
                  <a:pt x="10722" y="0"/>
                  <a:pt x="105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24"/>
          <p:cNvGrpSpPr/>
          <p:nvPr/>
        </p:nvGrpSpPr>
        <p:grpSpPr>
          <a:xfrm rot="-8100000">
            <a:off x="-731160" y="4041417"/>
            <a:ext cx="1887877" cy="1134158"/>
            <a:chOff x="2012525" y="1379525"/>
            <a:chExt cx="1588825" cy="954500"/>
          </a:xfrm>
        </p:grpSpPr>
        <p:sp>
          <p:nvSpPr>
            <p:cNvPr id="387" name="Google Shape;387;p24"/>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4"/>
          <p:cNvGrpSpPr/>
          <p:nvPr/>
        </p:nvGrpSpPr>
        <p:grpSpPr>
          <a:xfrm>
            <a:off x="7807501" y="-136104"/>
            <a:ext cx="1242808" cy="849062"/>
            <a:chOff x="739510" y="3955775"/>
            <a:chExt cx="955345" cy="652723"/>
          </a:xfrm>
        </p:grpSpPr>
        <p:sp>
          <p:nvSpPr>
            <p:cNvPr id="392" name="Google Shape;392;p24"/>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57" name="Google Shape;57;p4"/>
          <p:cNvSpPr txBox="1"/>
          <p:nvPr>
            <p:ph idx="1" type="body"/>
          </p:nvPr>
        </p:nvSpPr>
        <p:spPr>
          <a:xfrm>
            <a:off x="720000" y="1152475"/>
            <a:ext cx="4796400" cy="1760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5"/>
          <p:cNvSpPr txBox="1"/>
          <p:nvPr>
            <p:ph idx="1" type="subTitle"/>
          </p:nvPr>
        </p:nvSpPr>
        <p:spPr>
          <a:xfrm>
            <a:off x="720000" y="1817100"/>
            <a:ext cx="2350800" cy="713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60" name="Google Shape;60;p5"/>
          <p:cNvSpPr txBox="1"/>
          <p:nvPr>
            <p:ph idx="2" type="subTitle"/>
          </p:nvPr>
        </p:nvSpPr>
        <p:spPr>
          <a:xfrm>
            <a:off x="4374898" y="1817100"/>
            <a:ext cx="2350800" cy="71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Playfair Display"/>
              <a:buNone/>
              <a:defRPr sz="18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dk1"/>
              </a:buClr>
              <a:buSzPts val="2400"/>
              <a:buFont typeface="Playfair Display"/>
              <a:buNone/>
              <a:defRPr sz="2400">
                <a:solidFill>
                  <a:schemeClr val="dk1"/>
                </a:solidFill>
                <a:latin typeface="Playfair Display"/>
                <a:ea typeface="Playfair Display"/>
                <a:cs typeface="Playfair Display"/>
                <a:sym typeface="Playfair Display"/>
              </a:defRPr>
            </a:lvl9pPr>
          </a:lstStyle>
          <a:p/>
        </p:txBody>
      </p:sp>
      <p:sp>
        <p:nvSpPr>
          <p:cNvPr id="61" name="Google Shape;61;p5"/>
          <p:cNvSpPr txBox="1"/>
          <p:nvPr>
            <p:ph idx="3" type="subTitle"/>
          </p:nvPr>
        </p:nvSpPr>
        <p:spPr>
          <a:xfrm>
            <a:off x="720000"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 name="Google Shape;62;p5"/>
          <p:cNvSpPr txBox="1"/>
          <p:nvPr>
            <p:ph idx="4" type="subTitle"/>
          </p:nvPr>
        </p:nvSpPr>
        <p:spPr>
          <a:xfrm>
            <a:off x="4374895" y="2534375"/>
            <a:ext cx="2750100" cy="10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4" name="Google Shape;64;p5"/>
          <p:cNvGrpSpPr/>
          <p:nvPr/>
        </p:nvGrpSpPr>
        <p:grpSpPr>
          <a:xfrm>
            <a:off x="-143699" y="1615038"/>
            <a:ext cx="9507473" cy="3812132"/>
            <a:chOff x="-143699" y="1615038"/>
            <a:chExt cx="9507473" cy="3812132"/>
          </a:xfrm>
        </p:grpSpPr>
        <p:grpSp>
          <p:nvGrpSpPr>
            <p:cNvPr id="65" name="Google Shape;65;p5"/>
            <p:cNvGrpSpPr/>
            <p:nvPr/>
          </p:nvGrpSpPr>
          <p:grpSpPr>
            <a:xfrm>
              <a:off x="8408425" y="1615038"/>
              <a:ext cx="955350" cy="1010773"/>
              <a:chOff x="2726275" y="2620725"/>
              <a:chExt cx="715350" cy="756850"/>
            </a:xfrm>
          </p:grpSpPr>
          <p:sp>
            <p:nvSpPr>
              <p:cNvPr id="66" name="Google Shape;66;p5"/>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5"/>
            <p:cNvGrpSpPr/>
            <p:nvPr/>
          </p:nvGrpSpPr>
          <p:grpSpPr>
            <a:xfrm rot="-287877">
              <a:off x="1238938" y="4362752"/>
              <a:ext cx="1165867" cy="1017443"/>
              <a:chOff x="6464500" y="1660150"/>
              <a:chExt cx="913925" cy="797575"/>
            </a:xfrm>
          </p:grpSpPr>
          <p:sp>
            <p:nvSpPr>
              <p:cNvPr id="70" name="Google Shape;70;p5"/>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a:off x="-143699" y="4177371"/>
              <a:ext cx="1242808" cy="849062"/>
              <a:chOff x="739510" y="3955775"/>
              <a:chExt cx="955345" cy="652723"/>
            </a:xfrm>
          </p:grpSpPr>
          <p:sp>
            <p:nvSpPr>
              <p:cNvPr id="76" name="Google Shape;76;p5"/>
              <p:cNvSpPr/>
              <p:nvPr/>
            </p:nvSpPr>
            <p:spPr>
              <a:xfrm>
                <a:off x="792416" y="4454676"/>
                <a:ext cx="304556" cy="153821"/>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950516" y="4264436"/>
                <a:ext cx="259455" cy="131998"/>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435400" y="4054577"/>
                <a:ext cx="259455" cy="131954"/>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332983" y="4267787"/>
                <a:ext cx="232165" cy="143240"/>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739510" y="3955775"/>
                <a:ext cx="232209" cy="14350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3" name="Google Shape;83;p6"/>
          <p:cNvGrpSpPr/>
          <p:nvPr/>
        </p:nvGrpSpPr>
        <p:grpSpPr>
          <a:xfrm>
            <a:off x="7705876" y="-226205"/>
            <a:ext cx="1887842" cy="1134137"/>
            <a:chOff x="2012525" y="1379525"/>
            <a:chExt cx="1588825" cy="954500"/>
          </a:xfrm>
        </p:grpSpPr>
        <p:sp>
          <p:nvSpPr>
            <p:cNvPr id="84" name="Google Shape;84;p6"/>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6"/>
          <p:cNvSpPr/>
          <p:nvPr/>
        </p:nvSpPr>
        <p:spPr>
          <a:xfrm>
            <a:off x="8533428" y="4328725"/>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6"/>
          <p:cNvGrpSpPr/>
          <p:nvPr/>
        </p:nvGrpSpPr>
        <p:grpSpPr>
          <a:xfrm rot="-5701922">
            <a:off x="-645237" y="4051577"/>
            <a:ext cx="1837561" cy="1419786"/>
            <a:chOff x="3544585" y="3317184"/>
            <a:chExt cx="1065284" cy="823089"/>
          </a:xfrm>
        </p:grpSpPr>
        <p:sp>
          <p:nvSpPr>
            <p:cNvPr id="90" name="Google Shape;90;p6"/>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4100670" y="3317184"/>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4262295" y="3493859"/>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txBox="1"/>
          <p:nvPr>
            <p:ph type="title"/>
          </p:nvPr>
        </p:nvSpPr>
        <p:spPr>
          <a:xfrm>
            <a:off x="720000" y="445025"/>
            <a:ext cx="2709000" cy="11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96" name="Google Shape;96;p7"/>
          <p:cNvSpPr txBox="1"/>
          <p:nvPr>
            <p:ph idx="1" type="body"/>
          </p:nvPr>
        </p:nvSpPr>
        <p:spPr>
          <a:xfrm>
            <a:off x="720000" y="1776175"/>
            <a:ext cx="4003500" cy="222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97" name="Google Shape;97;p7"/>
          <p:cNvSpPr/>
          <p:nvPr>
            <p:ph idx="2" type="pic"/>
          </p:nvPr>
        </p:nvSpPr>
        <p:spPr>
          <a:xfrm>
            <a:off x="5268675" y="0"/>
            <a:ext cx="3875400" cy="5143500"/>
          </a:xfrm>
          <a:prstGeom prst="rect">
            <a:avLst/>
          </a:prstGeom>
          <a:noFill/>
          <a:ln>
            <a:noFill/>
          </a:ln>
        </p:spPr>
      </p:sp>
      <p:grpSp>
        <p:nvGrpSpPr>
          <p:cNvPr id="98" name="Google Shape;98;p7"/>
          <p:cNvGrpSpPr/>
          <p:nvPr/>
        </p:nvGrpSpPr>
        <p:grpSpPr>
          <a:xfrm rot="-10087204">
            <a:off x="-357614" y="4219132"/>
            <a:ext cx="2216254" cy="1295521"/>
            <a:chOff x="4210900" y="2794325"/>
            <a:chExt cx="1284825" cy="751050"/>
          </a:xfrm>
        </p:grpSpPr>
        <p:sp>
          <p:nvSpPr>
            <p:cNvPr id="99" name="Google Shape;99;p7"/>
            <p:cNvSpPr/>
            <p:nvPr/>
          </p:nvSpPr>
          <p:spPr>
            <a:xfrm>
              <a:off x="4919600" y="2794325"/>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5099850" y="2941600"/>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210900" y="3019450"/>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4372525" y="3196125"/>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5" name="Google Shape;105;p8"/>
          <p:cNvGrpSpPr/>
          <p:nvPr/>
        </p:nvGrpSpPr>
        <p:grpSpPr>
          <a:xfrm rot="1297607">
            <a:off x="7768844" y="-134943"/>
            <a:ext cx="1887747" cy="1134080"/>
            <a:chOff x="2012525" y="1379525"/>
            <a:chExt cx="1588825" cy="954500"/>
          </a:xfrm>
        </p:grpSpPr>
        <p:sp>
          <p:nvSpPr>
            <p:cNvPr id="106" name="Google Shape;106;p8"/>
            <p:cNvSpPr/>
            <p:nvPr/>
          </p:nvSpPr>
          <p:spPr>
            <a:xfrm>
              <a:off x="2012525" y="1379525"/>
              <a:ext cx="712825" cy="740600"/>
            </a:xfrm>
            <a:custGeom>
              <a:rect b="b" l="l" r="r" t="t"/>
              <a:pathLst>
                <a:path extrusionOk="0" h="29624" w="28513">
                  <a:moveTo>
                    <a:pt x="18480" y="0"/>
                  </a:moveTo>
                  <a:cubicBezTo>
                    <a:pt x="18397" y="0"/>
                    <a:pt x="18315" y="6"/>
                    <a:pt x="18234" y="18"/>
                  </a:cubicBezTo>
                  <a:cubicBezTo>
                    <a:pt x="17893" y="56"/>
                    <a:pt x="17552" y="106"/>
                    <a:pt x="17224" y="182"/>
                  </a:cubicBezTo>
                  <a:cubicBezTo>
                    <a:pt x="15747" y="548"/>
                    <a:pt x="14560" y="1331"/>
                    <a:pt x="13777" y="2657"/>
                  </a:cubicBezTo>
                  <a:cubicBezTo>
                    <a:pt x="13524" y="3074"/>
                    <a:pt x="13310" y="3503"/>
                    <a:pt x="13120" y="3958"/>
                  </a:cubicBezTo>
                  <a:cubicBezTo>
                    <a:pt x="12943" y="4387"/>
                    <a:pt x="12779" y="4829"/>
                    <a:pt x="12590" y="5271"/>
                  </a:cubicBezTo>
                  <a:cubicBezTo>
                    <a:pt x="12438" y="5624"/>
                    <a:pt x="12287" y="5991"/>
                    <a:pt x="12160" y="6357"/>
                  </a:cubicBezTo>
                  <a:cubicBezTo>
                    <a:pt x="11845" y="7228"/>
                    <a:pt x="11655" y="8112"/>
                    <a:pt x="11668" y="9034"/>
                  </a:cubicBezTo>
                  <a:cubicBezTo>
                    <a:pt x="11681" y="9375"/>
                    <a:pt x="11668" y="9703"/>
                    <a:pt x="11668" y="10031"/>
                  </a:cubicBezTo>
                  <a:lnTo>
                    <a:pt x="11681" y="10031"/>
                  </a:lnTo>
                  <a:lnTo>
                    <a:pt x="11681" y="10928"/>
                  </a:lnTo>
                  <a:cubicBezTo>
                    <a:pt x="11681" y="11306"/>
                    <a:pt x="11668" y="11673"/>
                    <a:pt x="11617" y="12039"/>
                  </a:cubicBezTo>
                  <a:cubicBezTo>
                    <a:pt x="11580" y="12329"/>
                    <a:pt x="11504" y="12594"/>
                    <a:pt x="11352" y="12834"/>
                  </a:cubicBezTo>
                  <a:cubicBezTo>
                    <a:pt x="11262" y="12999"/>
                    <a:pt x="11172" y="13072"/>
                    <a:pt x="11047" y="13072"/>
                  </a:cubicBezTo>
                  <a:cubicBezTo>
                    <a:pt x="10979" y="13072"/>
                    <a:pt x="10902" y="13051"/>
                    <a:pt x="10809" y="13011"/>
                  </a:cubicBezTo>
                  <a:cubicBezTo>
                    <a:pt x="10734" y="12973"/>
                    <a:pt x="10658" y="12935"/>
                    <a:pt x="10595" y="12897"/>
                  </a:cubicBezTo>
                  <a:cubicBezTo>
                    <a:pt x="10431" y="12784"/>
                    <a:pt x="10279" y="12645"/>
                    <a:pt x="10140" y="12493"/>
                  </a:cubicBezTo>
                  <a:cubicBezTo>
                    <a:pt x="9862" y="12190"/>
                    <a:pt x="9597" y="11862"/>
                    <a:pt x="9357" y="11508"/>
                  </a:cubicBezTo>
                  <a:cubicBezTo>
                    <a:pt x="8764" y="10637"/>
                    <a:pt x="8271" y="9703"/>
                    <a:pt x="7792" y="8756"/>
                  </a:cubicBezTo>
                  <a:cubicBezTo>
                    <a:pt x="7350" y="7885"/>
                    <a:pt x="6958" y="7001"/>
                    <a:pt x="6592" y="6092"/>
                  </a:cubicBezTo>
                  <a:cubicBezTo>
                    <a:pt x="6264" y="5296"/>
                    <a:pt x="5910" y="4513"/>
                    <a:pt x="5443" y="3781"/>
                  </a:cubicBezTo>
                  <a:cubicBezTo>
                    <a:pt x="5115" y="3250"/>
                    <a:pt x="4761" y="2733"/>
                    <a:pt x="4306" y="2303"/>
                  </a:cubicBezTo>
                  <a:cubicBezTo>
                    <a:pt x="3877" y="1887"/>
                    <a:pt x="3372" y="1584"/>
                    <a:pt x="2766" y="1483"/>
                  </a:cubicBezTo>
                  <a:cubicBezTo>
                    <a:pt x="2637" y="1459"/>
                    <a:pt x="2511" y="1448"/>
                    <a:pt x="2390" y="1448"/>
                  </a:cubicBezTo>
                  <a:cubicBezTo>
                    <a:pt x="1916" y="1448"/>
                    <a:pt x="1499" y="1624"/>
                    <a:pt x="1137" y="1975"/>
                  </a:cubicBezTo>
                  <a:cubicBezTo>
                    <a:pt x="872" y="2228"/>
                    <a:pt x="670" y="2531"/>
                    <a:pt x="544" y="2872"/>
                  </a:cubicBezTo>
                  <a:cubicBezTo>
                    <a:pt x="177" y="3768"/>
                    <a:pt x="51" y="4703"/>
                    <a:pt x="152" y="5675"/>
                  </a:cubicBezTo>
                  <a:cubicBezTo>
                    <a:pt x="253" y="6735"/>
                    <a:pt x="594" y="7695"/>
                    <a:pt x="1150" y="8579"/>
                  </a:cubicBezTo>
                  <a:cubicBezTo>
                    <a:pt x="1781" y="9589"/>
                    <a:pt x="2564" y="10486"/>
                    <a:pt x="3498" y="11231"/>
                  </a:cubicBezTo>
                  <a:cubicBezTo>
                    <a:pt x="4067" y="11698"/>
                    <a:pt x="4685" y="12089"/>
                    <a:pt x="5354" y="12392"/>
                  </a:cubicBezTo>
                  <a:cubicBezTo>
                    <a:pt x="5670" y="12531"/>
                    <a:pt x="5986" y="12658"/>
                    <a:pt x="6302" y="12796"/>
                  </a:cubicBezTo>
                  <a:cubicBezTo>
                    <a:pt x="6516" y="12897"/>
                    <a:pt x="6731" y="12998"/>
                    <a:pt x="6945" y="13099"/>
                  </a:cubicBezTo>
                  <a:cubicBezTo>
                    <a:pt x="7084" y="13175"/>
                    <a:pt x="7211" y="13251"/>
                    <a:pt x="7324" y="13365"/>
                  </a:cubicBezTo>
                  <a:cubicBezTo>
                    <a:pt x="7539" y="13567"/>
                    <a:pt x="7615" y="13807"/>
                    <a:pt x="7539" y="14097"/>
                  </a:cubicBezTo>
                  <a:cubicBezTo>
                    <a:pt x="7451" y="14463"/>
                    <a:pt x="7249" y="14754"/>
                    <a:pt x="6958" y="14994"/>
                  </a:cubicBezTo>
                  <a:cubicBezTo>
                    <a:pt x="6605" y="15284"/>
                    <a:pt x="6200" y="15486"/>
                    <a:pt x="5784" y="15663"/>
                  </a:cubicBezTo>
                  <a:cubicBezTo>
                    <a:pt x="5279" y="15877"/>
                    <a:pt x="4736" y="16004"/>
                    <a:pt x="4205" y="16143"/>
                  </a:cubicBezTo>
                  <a:cubicBezTo>
                    <a:pt x="3864" y="16231"/>
                    <a:pt x="3524" y="16332"/>
                    <a:pt x="3195" y="16471"/>
                  </a:cubicBezTo>
                  <a:cubicBezTo>
                    <a:pt x="1907" y="17001"/>
                    <a:pt x="998" y="17936"/>
                    <a:pt x="493" y="19224"/>
                  </a:cubicBezTo>
                  <a:cubicBezTo>
                    <a:pt x="1" y="20474"/>
                    <a:pt x="177" y="21648"/>
                    <a:pt x="998" y="22721"/>
                  </a:cubicBezTo>
                  <a:cubicBezTo>
                    <a:pt x="1162" y="22923"/>
                    <a:pt x="1364" y="23087"/>
                    <a:pt x="1579" y="23239"/>
                  </a:cubicBezTo>
                  <a:cubicBezTo>
                    <a:pt x="1892" y="23440"/>
                    <a:pt x="2216" y="23544"/>
                    <a:pt x="2550" y="23544"/>
                  </a:cubicBezTo>
                  <a:cubicBezTo>
                    <a:pt x="2741" y="23544"/>
                    <a:pt x="2935" y="23510"/>
                    <a:pt x="3132" y="23441"/>
                  </a:cubicBezTo>
                  <a:cubicBezTo>
                    <a:pt x="3536" y="23302"/>
                    <a:pt x="3877" y="23087"/>
                    <a:pt x="4205" y="22835"/>
                  </a:cubicBezTo>
                  <a:cubicBezTo>
                    <a:pt x="4559" y="22557"/>
                    <a:pt x="4900" y="22254"/>
                    <a:pt x="5228" y="21938"/>
                  </a:cubicBezTo>
                  <a:cubicBezTo>
                    <a:pt x="5759" y="21408"/>
                    <a:pt x="6289" y="20878"/>
                    <a:pt x="6832" y="20347"/>
                  </a:cubicBezTo>
                  <a:cubicBezTo>
                    <a:pt x="7198" y="19994"/>
                    <a:pt x="7577" y="19653"/>
                    <a:pt x="7994" y="19350"/>
                  </a:cubicBezTo>
                  <a:cubicBezTo>
                    <a:pt x="8246" y="19173"/>
                    <a:pt x="8511" y="19009"/>
                    <a:pt x="8802" y="18883"/>
                  </a:cubicBezTo>
                  <a:cubicBezTo>
                    <a:pt x="8941" y="18820"/>
                    <a:pt x="9079" y="18769"/>
                    <a:pt x="9244" y="18769"/>
                  </a:cubicBezTo>
                  <a:cubicBezTo>
                    <a:pt x="9496" y="18769"/>
                    <a:pt x="9635" y="18883"/>
                    <a:pt x="9686" y="19135"/>
                  </a:cubicBezTo>
                  <a:cubicBezTo>
                    <a:pt x="9686" y="19173"/>
                    <a:pt x="9698" y="19211"/>
                    <a:pt x="9698" y="19249"/>
                  </a:cubicBezTo>
                  <a:cubicBezTo>
                    <a:pt x="9698" y="19476"/>
                    <a:pt x="9698" y="19716"/>
                    <a:pt x="9660" y="19943"/>
                  </a:cubicBezTo>
                  <a:cubicBezTo>
                    <a:pt x="9559" y="20486"/>
                    <a:pt x="9395" y="21017"/>
                    <a:pt x="9231" y="21547"/>
                  </a:cubicBezTo>
                  <a:cubicBezTo>
                    <a:pt x="8953" y="22431"/>
                    <a:pt x="8600" y="23302"/>
                    <a:pt x="8208" y="24148"/>
                  </a:cubicBezTo>
                  <a:cubicBezTo>
                    <a:pt x="7968" y="24666"/>
                    <a:pt x="7741" y="25196"/>
                    <a:pt x="7615" y="25752"/>
                  </a:cubicBezTo>
                  <a:cubicBezTo>
                    <a:pt x="7488" y="26307"/>
                    <a:pt x="7526" y="26850"/>
                    <a:pt x="7741" y="27381"/>
                  </a:cubicBezTo>
                  <a:cubicBezTo>
                    <a:pt x="7994" y="27999"/>
                    <a:pt x="8360" y="28542"/>
                    <a:pt x="8865" y="28997"/>
                  </a:cubicBezTo>
                  <a:cubicBezTo>
                    <a:pt x="9330" y="29422"/>
                    <a:pt x="9865" y="29623"/>
                    <a:pt x="10457" y="29623"/>
                  </a:cubicBezTo>
                  <a:cubicBezTo>
                    <a:pt x="10621" y="29623"/>
                    <a:pt x="10789" y="29608"/>
                    <a:pt x="10961" y="29578"/>
                  </a:cubicBezTo>
                  <a:cubicBezTo>
                    <a:pt x="11845" y="29426"/>
                    <a:pt x="12565" y="28959"/>
                    <a:pt x="13145" y="28290"/>
                  </a:cubicBezTo>
                  <a:cubicBezTo>
                    <a:pt x="14080" y="27229"/>
                    <a:pt x="14585" y="25979"/>
                    <a:pt x="14698" y="24577"/>
                  </a:cubicBezTo>
                  <a:cubicBezTo>
                    <a:pt x="14774" y="23731"/>
                    <a:pt x="14736" y="22885"/>
                    <a:pt x="14623" y="22052"/>
                  </a:cubicBezTo>
                  <a:cubicBezTo>
                    <a:pt x="14547" y="21459"/>
                    <a:pt x="14446" y="20878"/>
                    <a:pt x="14370" y="20284"/>
                  </a:cubicBezTo>
                  <a:cubicBezTo>
                    <a:pt x="14332" y="20057"/>
                    <a:pt x="14332" y="19830"/>
                    <a:pt x="14345" y="19602"/>
                  </a:cubicBezTo>
                  <a:cubicBezTo>
                    <a:pt x="14358" y="19413"/>
                    <a:pt x="14421" y="19249"/>
                    <a:pt x="14547" y="19097"/>
                  </a:cubicBezTo>
                  <a:cubicBezTo>
                    <a:pt x="14665" y="18963"/>
                    <a:pt x="14813" y="18893"/>
                    <a:pt x="14968" y="18893"/>
                  </a:cubicBezTo>
                  <a:cubicBezTo>
                    <a:pt x="15062" y="18893"/>
                    <a:pt x="15159" y="18919"/>
                    <a:pt x="15254" y="18971"/>
                  </a:cubicBezTo>
                  <a:cubicBezTo>
                    <a:pt x="15355" y="19034"/>
                    <a:pt x="15443" y="19110"/>
                    <a:pt x="15532" y="19198"/>
                  </a:cubicBezTo>
                  <a:cubicBezTo>
                    <a:pt x="15873" y="19514"/>
                    <a:pt x="16163" y="19880"/>
                    <a:pt x="16403" y="20272"/>
                  </a:cubicBezTo>
                  <a:cubicBezTo>
                    <a:pt x="16757" y="20840"/>
                    <a:pt x="17098" y="21395"/>
                    <a:pt x="17451" y="21964"/>
                  </a:cubicBezTo>
                  <a:cubicBezTo>
                    <a:pt x="17817" y="22570"/>
                    <a:pt x="18171" y="23176"/>
                    <a:pt x="18537" y="23769"/>
                  </a:cubicBezTo>
                  <a:cubicBezTo>
                    <a:pt x="18752" y="24148"/>
                    <a:pt x="19017" y="24489"/>
                    <a:pt x="19320" y="24792"/>
                  </a:cubicBezTo>
                  <a:cubicBezTo>
                    <a:pt x="20153" y="25600"/>
                    <a:pt x="21126" y="26181"/>
                    <a:pt x="22212" y="26535"/>
                  </a:cubicBezTo>
                  <a:cubicBezTo>
                    <a:pt x="22666" y="26673"/>
                    <a:pt x="23133" y="26749"/>
                    <a:pt x="23613" y="26762"/>
                  </a:cubicBezTo>
                  <a:cubicBezTo>
                    <a:pt x="23658" y="26763"/>
                    <a:pt x="23704" y="26764"/>
                    <a:pt x="23749" y="26764"/>
                  </a:cubicBezTo>
                  <a:cubicBezTo>
                    <a:pt x="24148" y="26764"/>
                    <a:pt x="24555" y="26715"/>
                    <a:pt x="24952" y="26636"/>
                  </a:cubicBezTo>
                  <a:cubicBezTo>
                    <a:pt x="25293" y="26560"/>
                    <a:pt x="25621" y="26471"/>
                    <a:pt x="25924" y="26320"/>
                  </a:cubicBezTo>
                  <a:cubicBezTo>
                    <a:pt x="26543" y="26030"/>
                    <a:pt x="26871" y="25537"/>
                    <a:pt x="26997" y="24880"/>
                  </a:cubicBezTo>
                  <a:cubicBezTo>
                    <a:pt x="27098" y="24338"/>
                    <a:pt x="27060" y="23807"/>
                    <a:pt x="26896" y="23277"/>
                  </a:cubicBezTo>
                  <a:cubicBezTo>
                    <a:pt x="26795" y="22936"/>
                    <a:pt x="26669" y="22608"/>
                    <a:pt x="26505" y="22292"/>
                  </a:cubicBezTo>
                  <a:cubicBezTo>
                    <a:pt x="26126" y="21522"/>
                    <a:pt x="25659" y="20802"/>
                    <a:pt x="25103" y="20133"/>
                  </a:cubicBezTo>
                  <a:cubicBezTo>
                    <a:pt x="24686" y="19615"/>
                    <a:pt x="24245" y="19123"/>
                    <a:pt x="23752" y="18668"/>
                  </a:cubicBezTo>
                  <a:cubicBezTo>
                    <a:pt x="23525" y="18453"/>
                    <a:pt x="23285" y="18277"/>
                    <a:pt x="23007" y="18112"/>
                  </a:cubicBezTo>
                  <a:cubicBezTo>
                    <a:pt x="22590" y="17847"/>
                    <a:pt x="22136" y="17708"/>
                    <a:pt x="21669" y="17595"/>
                  </a:cubicBezTo>
                  <a:cubicBezTo>
                    <a:pt x="21088" y="17456"/>
                    <a:pt x="20520" y="17330"/>
                    <a:pt x="19939" y="17178"/>
                  </a:cubicBezTo>
                  <a:cubicBezTo>
                    <a:pt x="19143" y="16963"/>
                    <a:pt x="18423" y="16585"/>
                    <a:pt x="17792" y="16067"/>
                  </a:cubicBezTo>
                  <a:cubicBezTo>
                    <a:pt x="17678" y="15966"/>
                    <a:pt x="17565" y="15865"/>
                    <a:pt x="17464" y="15751"/>
                  </a:cubicBezTo>
                  <a:cubicBezTo>
                    <a:pt x="17388" y="15663"/>
                    <a:pt x="17401" y="15600"/>
                    <a:pt x="17489" y="15524"/>
                  </a:cubicBezTo>
                  <a:cubicBezTo>
                    <a:pt x="17603" y="15435"/>
                    <a:pt x="17742" y="15385"/>
                    <a:pt x="17881" y="15360"/>
                  </a:cubicBezTo>
                  <a:cubicBezTo>
                    <a:pt x="18057" y="15309"/>
                    <a:pt x="18247" y="15271"/>
                    <a:pt x="18449" y="15271"/>
                  </a:cubicBezTo>
                  <a:cubicBezTo>
                    <a:pt x="18891" y="15271"/>
                    <a:pt x="19345" y="15284"/>
                    <a:pt x="19800" y="15309"/>
                  </a:cubicBezTo>
                  <a:cubicBezTo>
                    <a:pt x="20341" y="15344"/>
                    <a:pt x="20871" y="15399"/>
                    <a:pt x="21410" y="15399"/>
                  </a:cubicBezTo>
                  <a:cubicBezTo>
                    <a:pt x="21463" y="15399"/>
                    <a:pt x="21515" y="15399"/>
                    <a:pt x="21568" y="15398"/>
                  </a:cubicBezTo>
                  <a:cubicBezTo>
                    <a:pt x="21719" y="15398"/>
                    <a:pt x="21871" y="15410"/>
                    <a:pt x="22022" y="15410"/>
                  </a:cubicBezTo>
                  <a:cubicBezTo>
                    <a:pt x="22378" y="15439"/>
                    <a:pt x="22734" y="15456"/>
                    <a:pt x="23090" y="15456"/>
                  </a:cubicBezTo>
                  <a:cubicBezTo>
                    <a:pt x="23656" y="15456"/>
                    <a:pt x="24222" y="15415"/>
                    <a:pt x="24788" y="15322"/>
                  </a:cubicBezTo>
                  <a:cubicBezTo>
                    <a:pt x="25583" y="15208"/>
                    <a:pt x="26341" y="14918"/>
                    <a:pt x="27010" y="14438"/>
                  </a:cubicBezTo>
                  <a:cubicBezTo>
                    <a:pt x="27666" y="13983"/>
                    <a:pt x="28096" y="13365"/>
                    <a:pt x="28310" y="12582"/>
                  </a:cubicBezTo>
                  <a:cubicBezTo>
                    <a:pt x="28512" y="11900"/>
                    <a:pt x="28449" y="11243"/>
                    <a:pt x="28121" y="10599"/>
                  </a:cubicBezTo>
                  <a:cubicBezTo>
                    <a:pt x="27831" y="10044"/>
                    <a:pt x="27452" y="9551"/>
                    <a:pt x="26985" y="9122"/>
                  </a:cubicBezTo>
                  <a:cubicBezTo>
                    <a:pt x="26618" y="8768"/>
                    <a:pt x="26176" y="8541"/>
                    <a:pt x="25671" y="8428"/>
                  </a:cubicBezTo>
                  <a:cubicBezTo>
                    <a:pt x="25387" y="8364"/>
                    <a:pt x="25103" y="8339"/>
                    <a:pt x="24819" y="8339"/>
                  </a:cubicBezTo>
                  <a:cubicBezTo>
                    <a:pt x="24535" y="8339"/>
                    <a:pt x="24251" y="8364"/>
                    <a:pt x="23967" y="8402"/>
                  </a:cubicBezTo>
                  <a:cubicBezTo>
                    <a:pt x="23058" y="8516"/>
                    <a:pt x="22174" y="8756"/>
                    <a:pt x="21302" y="9046"/>
                  </a:cubicBezTo>
                  <a:cubicBezTo>
                    <a:pt x="20406" y="9362"/>
                    <a:pt x="19522" y="9715"/>
                    <a:pt x="18638" y="10094"/>
                  </a:cubicBezTo>
                  <a:cubicBezTo>
                    <a:pt x="18032" y="10359"/>
                    <a:pt x="17413" y="10637"/>
                    <a:pt x="16807" y="10915"/>
                  </a:cubicBezTo>
                  <a:cubicBezTo>
                    <a:pt x="16542" y="11041"/>
                    <a:pt x="16290" y="11142"/>
                    <a:pt x="16012" y="11193"/>
                  </a:cubicBezTo>
                  <a:cubicBezTo>
                    <a:pt x="15927" y="11206"/>
                    <a:pt x="15855" y="11214"/>
                    <a:pt x="15794" y="11214"/>
                  </a:cubicBezTo>
                  <a:cubicBezTo>
                    <a:pt x="15564" y="11214"/>
                    <a:pt x="15491" y="11105"/>
                    <a:pt x="15481" y="10776"/>
                  </a:cubicBezTo>
                  <a:cubicBezTo>
                    <a:pt x="15481" y="10410"/>
                    <a:pt x="15545" y="10069"/>
                    <a:pt x="15646" y="9728"/>
                  </a:cubicBezTo>
                  <a:cubicBezTo>
                    <a:pt x="15986" y="8693"/>
                    <a:pt x="16454" y="7720"/>
                    <a:pt x="17009" y="6786"/>
                  </a:cubicBezTo>
                  <a:cubicBezTo>
                    <a:pt x="17590" y="5788"/>
                    <a:pt x="18196" y="4804"/>
                    <a:pt x="18777" y="3806"/>
                  </a:cubicBezTo>
                  <a:cubicBezTo>
                    <a:pt x="19055" y="3351"/>
                    <a:pt x="19320" y="2884"/>
                    <a:pt x="19535" y="2404"/>
                  </a:cubicBezTo>
                  <a:cubicBezTo>
                    <a:pt x="19711" y="2038"/>
                    <a:pt x="19825" y="1659"/>
                    <a:pt x="19850" y="1243"/>
                  </a:cubicBezTo>
                  <a:cubicBezTo>
                    <a:pt x="19888" y="687"/>
                    <a:pt x="19623" y="207"/>
                    <a:pt x="19004" y="68"/>
                  </a:cubicBezTo>
                  <a:cubicBezTo>
                    <a:pt x="18833" y="26"/>
                    <a:pt x="18655" y="0"/>
                    <a:pt x="18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2287800" y="1705175"/>
              <a:ext cx="110825" cy="117975"/>
            </a:xfrm>
            <a:custGeom>
              <a:rect b="b" l="l" r="r" t="t"/>
              <a:pathLst>
                <a:path extrusionOk="0" h="4719" w="4433">
                  <a:moveTo>
                    <a:pt x="2546" y="0"/>
                  </a:moveTo>
                  <a:cubicBezTo>
                    <a:pt x="2434" y="0"/>
                    <a:pt x="2322" y="11"/>
                    <a:pt x="2210" y="48"/>
                  </a:cubicBezTo>
                  <a:cubicBezTo>
                    <a:pt x="2122" y="61"/>
                    <a:pt x="2033" y="73"/>
                    <a:pt x="1945" y="99"/>
                  </a:cubicBezTo>
                  <a:cubicBezTo>
                    <a:pt x="1730" y="137"/>
                    <a:pt x="1516" y="162"/>
                    <a:pt x="1301" y="225"/>
                  </a:cubicBezTo>
                  <a:cubicBezTo>
                    <a:pt x="1011" y="313"/>
                    <a:pt x="771" y="452"/>
                    <a:pt x="569" y="680"/>
                  </a:cubicBezTo>
                  <a:cubicBezTo>
                    <a:pt x="455" y="818"/>
                    <a:pt x="367" y="957"/>
                    <a:pt x="291" y="1109"/>
                  </a:cubicBezTo>
                  <a:cubicBezTo>
                    <a:pt x="76" y="1551"/>
                    <a:pt x="0" y="2018"/>
                    <a:pt x="0" y="2498"/>
                  </a:cubicBezTo>
                  <a:cubicBezTo>
                    <a:pt x="0" y="2561"/>
                    <a:pt x="13" y="2637"/>
                    <a:pt x="13" y="2700"/>
                  </a:cubicBezTo>
                  <a:cubicBezTo>
                    <a:pt x="13" y="2814"/>
                    <a:pt x="26" y="2927"/>
                    <a:pt x="38" y="3053"/>
                  </a:cubicBezTo>
                  <a:cubicBezTo>
                    <a:pt x="76" y="3331"/>
                    <a:pt x="190" y="3571"/>
                    <a:pt x="392" y="3761"/>
                  </a:cubicBezTo>
                  <a:cubicBezTo>
                    <a:pt x="556" y="3912"/>
                    <a:pt x="733" y="4051"/>
                    <a:pt x="922" y="4165"/>
                  </a:cubicBezTo>
                  <a:cubicBezTo>
                    <a:pt x="1061" y="4253"/>
                    <a:pt x="1213" y="4341"/>
                    <a:pt x="1377" y="4405"/>
                  </a:cubicBezTo>
                  <a:cubicBezTo>
                    <a:pt x="1680" y="4518"/>
                    <a:pt x="1983" y="4607"/>
                    <a:pt x="2286" y="4670"/>
                  </a:cubicBezTo>
                  <a:cubicBezTo>
                    <a:pt x="2413" y="4703"/>
                    <a:pt x="2543" y="4719"/>
                    <a:pt x="2673" y="4719"/>
                  </a:cubicBezTo>
                  <a:cubicBezTo>
                    <a:pt x="2789" y="4719"/>
                    <a:pt x="2905" y="4706"/>
                    <a:pt x="3018" y="4682"/>
                  </a:cubicBezTo>
                  <a:cubicBezTo>
                    <a:pt x="3182" y="4657"/>
                    <a:pt x="3334" y="4607"/>
                    <a:pt x="3473" y="4543"/>
                  </a:cubicBezTo>
                  <a:cubicBezTo>
                    <a:pt x="3700" y="4417"/>
                    <a:pt x="3864" y="4240"/>
                    <a:pt x="3991" y="4013"/>
                  </a:cubicBezTo>
                  <a:cubicBezTo>
                    <a:pt x="4155" y="3723"/>
                    <a:pt x="4243" y="3407"/>
                    <a:pt x="4306" y="3091"/>
                  </a:cubicBezTo>
                  <a:cubicBezTo>
                    <a:pt x="4395" y="2675"/>
                    <a:pt x="4420" y="2245"/>
                    <a:pt x="4420" y="1816"/>
                  </a:cubicBezTo>
                  <a:cubicBezTo>
                    <a:pt x="4432" y="1601"/>
                    <a:pt x="4420" y="1374"/>
                    <a:pt x="4369" y="1172"/>
                  </a:cubicBezTo>
                  <a:cubicBezTo>
                    <a:pt x="4319" y="882"/>
                    <a:pt x="4193" y="642"/>
                    <a:pt x="3965" y="452"/>
                  </a:cubicBezTo>
                  <a:cubicBezTo>
                    <a:pt x="3751" y="288"/>
                    <a:pt x="3511" y="162"/>
                    <a:pt x="3233" y="86"/>
                  </a:cubicBezTo>
                  <a:cubicBezTo>
                    <a:pt x="3081" y="48"/>
                    <a:pt x="2930" y="23"/>
                    <a:pt x="2778" y="10"/>
                  </a:cubicBezTo>
                  <a:cubicBezTo>
                    <a:pt x="2701" y="5"/>
                    <a:pt x="2624" y="0"/>
                    <a:pt x="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2869275" y="1600925"/>
              <a:ext cx="732075" cy="733100"/>
            </a:xfrm>
            <a:custGeom>
              <a:rect b="b" l="l" r="r" t="t"/>
              <a:pathLst>
                <a:path extrusionOk="0" h="29324" w="29283">
                  <a:moveTo>
                    <a:pt x="10122" y="0"/>
                  </a:moveTo>
                  <a:cubicBezTo>
                    <a:pt x="9550" y="0"/>
                    <a:pt x="8974" y="155"/>
                    <a:pt x="8397" y="468"/>
                  </a:cubicBezTo>
                  <a:cubicBezTo>
                    <a:pt x="8157" y="594"/>
                    <a:pt x="7968" y="758"/>
                    <a:pt x="7791" y="960"/>
                  </a:cubicBezTo>
                  <a:cubicBezTo>
                    <a:pt x="7400" y="1390"/>
                    <a:pt x="7236" y="1882"/>
                    <a:pt x="7337" y="2463"/>
                  </a:cubicBezTo>
                  <a:cubicBezTo>
                    <a:pt x="7412" y="2867"/>
                    <a:pt x="7564" y="3246"/>
                    <a:pt x="7766" y="3612"/>
                  </a:cubicBezTo>
                  <a:cubicBezTo>
                    <a:pt x="7981" y="4016"/>
                    <a:pt x="8221" y="4395"/>
                    <a:pt x="8486" y="4761"/>
                  </a:cubicBezTo>
                  <a:cubicBezTo>
                    <a:pt x="8915" y="5367"/>
                    <a:pt x="9357" y="5986"/>
                    <a:pt x="9786" y="6605"/>
                  </a:cubicBezTo>
                  <a:cubicBezTo>
                    <a:pt x="10089" y="7021"/>
                    <a:pt x="10355" y="7451"/>
                    <a:pt x="10582" y="7918"/>
                  </a:cubicBezTo>
                  <a:cubicBezTo>
                    <a:pt x="10733" y="8196"/>
                    <a:pt x="10847" y="8486"/>
                    <a:pt x="10923" y="8789"/>
                  </a:cubicBezTo>
                  <a:cubicBezTo>
                    <a:pt x="10961" y="8928"/>
                    <a:pt x="10986" y="9080"/>
                    <a:pt x="10961" y="9231"/>
                  </a:cubicBezTo>
                  <a:cubicBezTo>
                    <a:pt x="10923" y="9484"/>
                    <a:pt x="10797" y="9597"/>
                    <a:pt x="10531" y="9610"/>
                  </a:cubicBezTo>
                  <a:lnTo>
                    <a:pt x="10418" y="9610"/>
                  </a:lnTo>
                  <a:cubicBezTo>
                    <a:pt x="10190" y="9572"/>
                    <a:pt x="9963" y="9534"/>
                    <a:pt x="9736" y="9458"/>
                  </a:cubicBezTo>
                  <a:cubicBezTo>
                    <a:pt x="9218" y="9269"/>
                    <a:pt x="8726" y="9029"/>
                    <a:pt x="8233" y="8777"/>
                  </a:cubicBezTo>
                  <a:cubicBezTo>
                    <a:pt x="7400" y="8360"/>
                    <a:pt x="6592" y="7867"/>
                    <a:pt x="5821" y="7350"/>
                  </a:cubicBezTo>
                  <a:cubicBezTo>
                    <a:pt x="5354" y="7034"/>
                    <a:pt x="4862" y="6718"/>
                    <a:pt x="4331" y="6504"/>
                  </a:cubicBezTo>
                  <a:cubicBezTo>
                    <a:pt x="3993" y="6367"/>
                    <a:pt x="3649" y="6297"/>
                    <a:pt x="3301" y="6297"/>
                  </a:cubicBezTo>
                  <a:cubicBezTo>
                    <a:pt x="3103" y="6297"/>
                    <a:pt x="2904" y="6319"/>
                    <a:pt x="2703" y="6365"/>
                  </a:cubicBezTo>
                  <a:cubicBezTo>
                    <a:pt x="2059" y="6529"/>
                    <a:pt x="1453" y="6794"/>
                    <a:pt x="935" y="7211"/>
                  </a:cubicBezTo>
                  <a:cubicBezTo>
                    <a:pt x="291" y="7716"/>
                    <a:pt x="0" y="8385"/>
                    <a:pt x="13" y="9193"/>
                  </a:cubicBezTo>
                  <a:cubicBezTo>
                    <a:pt x="26" y="10090"/>
                    <a:pt x="379" y="10873"/>
                    <a:pt x="947" y="11555"/>
                  </a:cubicBezTo>
                  <a:cubicBezTo>
                    <a:pt x="1844" y="12653"/>
                    <a:pt x="2993" y="13360"/>
                    <a:pt x="4357" y="13688"/>
                  </a:cubicBezTo>
                  <a:cubicBezTo>
                    <a:pt x="5178" y="13891"/>
                    <a:pt x="6011" y="13992"/>
                    <a:pt x="6857" y="14017"/>
                  </a:cubicBezTo>
                  <a:cubicBezTo>
                    <a:pt x="7450" y="14029"/>
                    <a:pt x="8044" y="14042"/>
                    <a:pt x="8637" y="14055"/>
                  </a:cubicBezTo>
                  <a:cubicBezTo>
                    <a:pt x="8865" y="14055"/>
                    <a:pt x="9092" y="14093"/>
                    <a:pt x="9319" y="14143"/>
                  </a:cubicBezTo>
                  <a:cubicBezTo>
                    <a:pt x="9509" y="14181"/>
                    <a:pt x="9660" y="14282"/>
                    <a:pt x="9774" y="14421"/>
                  </a:cubicBezTo>
                  <a:cubicBezTo>
                    <a:pt x="9963" y="14635"/>
                    <a:pt x="9976" y="14913"/>
                    <a:pt x="9786" y="15141"/>
                  </a:cubicBezTo>
                  <a:cubicBezTo>
                    <a:pt x="9723" y="15229"/>
                    <a:pt x="9622" y="15305"/>
                    <a:pt x="9521" y="15380"/>
                  </a:cubicBezTo>
                  <a:cubicBezTo>
                    <a:pt x="9155" y="15671"/>
                    <a:pt x="8751" y="15886"/>
                    <a:pt x="8322" y="16062"/>
                  </a:cubicBezTo>
                  <a:cubicBezTo>
                    <a:pt x="7716" y="16315"/>
                    <a:pt x="7097" y="16567"/>
                    <a:pt x="6491" y="16820"/>
                  </a:cubicBezTo>
                  <a:cubicBezTo>
                    <a:pt x="5834" y="17085"/>
                    <a:pt x="5178" y="17338"/>
                    <a:pt x="4534" y="17603"/>
                  </a:cubicBezTo>
                  <a:cubicBezTo>
                    <a:pt x="4129" y="17767"/>
                    <a:pt x="3738" y="17969"/>
                    <a:pt x="3397" y="18222"/>
                  </a:cubicBezTo>
                  <a:cubicBezTo>
                    <a:pt x="2463" y="18903"/>
                    <a:pt x="1743" y="19775"/>
                    <a:pt x="1213" y="20797"/>
                  </a:cubicBezTo>
                  <a:cubicBezTo>
                    <a:pt x="998" y="21214"/>
                    <a:pt x="846" y="21669"/>
                    <a:pt x="758" y="22136"/>
                  </a:cubicBezTo>
                  <a:cubicBezTo>
                    <a:pt x="670" y="22578"/>
                    <a:pt x="657" y="23032"/>
                    <a:pt x="670" y="23474"/>
                  </a:cubicBezTo>
                  <a:cubicBezTo>
                    <a:pt x="695" y="23815"/>
                    <a:pt x="720" y="24156"/>
                    <a:pt x="821" y="24485"/>
                  </a:cubicBezTo>
                  <a:cubicBezTo>
                    <a:pt x="1011" y="25141"/>
                    <a:pt x="1440" y="25545"/>
                    <a:pt x="2071" y="25772"/>
                  </a:cubicBezTo>
                  <a:cubicBezTo>
                    <a:pt x="2428" y="25912"/>
                    <a:pt x="2790" y="25973"/>
                    <a:pt x="3162" y="25973"/>
                  </a:cubicBezTo>
                  <a:cubicBezTo>
                    <a:pt x="3331" y="25973"/>
                    <a:pt x="3502" y="25960"/>
                    <a:pt x="3675" y="25937"/>
                  </a:cubicBezTo>
                  <a:cubicBezTo>
                    <a:pt x="4016" y="25886"/>
                    <a:pt x="4357" y="25810"/>
                    <a:pt x="4698" y="25709"/>
                  </a:cubicBezTo>
                  <a:cubicBezTo>
                    <a:pt x="5531" y="25457"/>
                    <a:pt x="6314" y="25116"/>
                    <a:pt x="7072" y="24674"/>
                  </a:cubicBezTo>
                  <a:cubicBezTo>
                    <a:pt x="7640" y="24346"/>
                    <a:pt x="8195" y="23979"/>
                    <a:pt x="8726" y="23575"/>
                  </a:cubicBezTo>
                  <a:cubicBezTo>
                    <a:pt x="8966" y="23386"/>
                    <a:pt x="9193" y="23171"/>
                    <a:pt x="9395" y="22931"/>
                  </a:cubicBezTo>
                  <a:cubicBezTo>
                    <a:pt x="9711" y="22565"/>
                    <a:pt x="9925" y="22136"/>
                    <a:pt x="10115" y="21694"/>
                  </a:cubicBezTo>
                  <a:cubicBezTo>
                    <a:pt x="10342" y="21151"/>
                    <a:pt x="10569" y="20595"/>
                    <a:pt x="10809" y="20052"/>
                  </a:cubicBezTo>
                  <a:cubicBezTo>
                    <a:pt x="11150" y="19307"/>
                    <a:pt x="11630" y="18651"/>
                    <a:pt x="12261" y="18108"/>
                  </a:cubicBezTo>
                  <a:cubicBezTo>
                    <a:pt x="12375" y="18020"/>
                    <a:pt x="12489" y="17919"/>
                    <a:pt x="12615" y="17843"/>
                  </a:cubicBezTo>
                  <a:cubicBezTo>
                    <a:pt x="12652" y="17820"/>
                    <a:pt x="12684" y="17808"/>
                    <a:pt x="12713" y="17808"/>
                  </a:cubicBezTo>
                  <a:cubicBezTo>
                    <a:pt x="12762" y="17808"/>
                    <a:pt x="12802" y="17842"/>
                    <a:pt x="12842" y="17906"/>
                  </a:cubicBezTo>
                  <a:cubicBezTo>
                    <a:pt x="12905" y="18032"/>
                    <a:pt x="12931" y="18171"/>
                    <a:pt x="12943" y="18310"/>
                  </a:cubicBezTo>
                  <a:cubicBezTo>
                    <a:pt x="12956" y="18499"/>
                    <a:pt x="12968" y="18689"/>
                    <a:pt x="12931" y="18878"/>
                  </a:cubicBezTo>
                  <a:cubicBezTo>
                    <a:pt x="12867" y="19333"/>
                    <a:pt x="12779" y="19775"/>
                    <a:pt x="12678" y="20217"/>
                  </a:cubicBezTo>
                  <a:cubicBezTo>
                    <a:pt x="12539" y="20785"/>
                    <a:pt x="12388" y="21366"/>
                    <a:pt x="12299" y="21947"/>
                  </a:cubicBezTo>
                  <a:cubicBezTo>
                    <a:pt x="12274" y="22098"/>
                    <a:pt x="12249" y="22250"/>
                    <a:pt x="12211" y="22388"/>
                  </a:cubicBezTo>
                  <a:cubicBezTo>
                    <a:pt x="11996" y="23298"/>
                    <a:pt x="11857" y="24207"/>
                    <a:pt x="11857" y="25129"/>
                  </a:cubicBezTo>
                  <a:cubicBezTo>
                    <a:pt x="11845" y="25949"/>
                    <a:pt x="12009" y="26732"/>
                    <a:pt x="12375" y="27465"/>
                  </a:cubicBezTo>
                  <a:cubicBezTo>
                    <a:pt x="12716" y="28197"/>
                    <a:pt x="13259" y="28727"/>
                    <a:pt x="13991" y="29056"/>
                  </a:cubicBezTo>
                  <a:cubicBezTo>
                    <a:pt x="14367" y="29232"/>
                    <a:pt x="14751" y="29323"/>
                    <a:pt x="15141" y="29323"/>
                  </a:cubicBezTo>
                  <a:cubicBezTo>
                    <a:pt x="15420" y="29323"/>
                    <a:pt x="15702" y="29277"/>
                    <a:pt x="15986" y="29182"/>
                  </a:cubicBezTo>
                  <a:cubicBezTo>
                    <a:pt x="16580" y="28992"/>
                    <a:pt x="17123" y="28702"/>
                    <a:pt x="17628" y="28311"/>
                  </a:cubicBezTo>
                  <a:cubicBezTo>
                    <a:pt x="18032" y="27995"/>
                    <a:pt x="18322" y="27603"/>
                    <a:pt x="18512" y="27124"/>
                  </a:cubicBezTo>
                  <a:cubicBezTo>
                    <a:pt x="18739" y="26581"/>
                    <a:pt x="18802" y="26012"/>
                    <a:pt x="18827" y="25444"/>
                  </a:cubicBezTo>
                  <a:cubicBezTo>
                    <a:pt x="18853" y="24522"/>
                    <a:pt x="18764" y="23613"/>
                    <a:pt x="18613" y="22717"/>
                  </a:cubicBezTo>
                  <a:cubicBezTo>
                    <a:pt x="18449" y="21770"/>
                    <a:pt x="18246" y="20848"/>
                    <a:pt x="18007" y="19914"/>
                  </a:cubicBezTo>
                  <a:cubicBezTo>
                    <a:pt x="17842" y="19270"/>
                    <a:pt x="17666" y="18613"/>
                    <a:pt x="17489" y="17969"/>
                  </a:cubicBezTo>
                  <a:cubicBezTo>
                    <a:pt x="17413" y="17691"/>
                    <a:pt x="17350" y="17426"/>
                    <a:pt x="17350" y="17136"/>
                  </a:cubicBezTo>
                  <a:cubicBezTo>
                    <a:pt x="17350" y="16804"/>
                    <a:pt x="17401" y="16676"/>
                    <a:pt x="17650" y="16676"/>
                  </a:cubicBezTo>
                  <a:cubicBezTo>
                    <a:pt x="17704" y="16676"/>
                    <a:pt x="17768" y="16682"/>
                    <a:pt x="17842" y="16694"/>
                  </a:cubicBezTo>
                  <a:cubicBezTo>
                    <a:pt x="18196" y="16744"/>
                    <a:pt x="18524" y="16858"/>
                    <a:pt x="18840" y="17022"/>
                  </a:cubicBezTo>
                  <a:cubicBezTo>
                    <a:pt x="19812" y="17527"/>
                    <a:pt x="20696" y="18146"/>
                    <a:pt x="21542" y="18840"/>
                  </a:cubicBezTo>
                  <a:cubicBezTo>
                    <a:pt x="22426" y="19573"/>
                    <a:pt x="23297" y="20318"/>
                    <a:pt x="24181" y="21063"/>
                  </a:cubicBezTo>
                  <a:cubicBezTo>
                    <a:pt x="24585" y="21416"/>
                    <a:pt x="25015" y="21744"/>
                    <a:pt x="25457" y="22035"/>
                  </a:cubicBezTo>
                  <a:cubicBezTo>
                    <a:pt x="25785" y="22262"/>
                    <a:pt x="26138" y="22452"/>
                    <a:pt x="26542" y="22540"/>
                  </a:cubicBezTo>
                  <a:cubicBezTo>
                    <a:pt x="26649" y="22565"/>
                    <a:pt x="26754" y="22577"/>
                    <a:pt x="26856" y="22577"/>
                  </a:cubicBezTo>
                  <a:cubicBezTo>
                    <a:pt x="27277" y="22577"/>
                    <a:pt x="27650" y="22363"/>
                    <a:pt x="27843" y="21896"/>
                  </a:cubicBezTo>
                  <a:cubicBezTo>
                    <a:pt x="27944" y="21643"/>
                    <a:pt x="28007" y="21391"/>
                    <a:pt x="28020" y="21138"/>
                  </a:cubicBezTo>
                  <a:cubicBezTo>
                    <a:pt x="28032" y="20797"/>
                    <a:pt x="28045" y="20457"/>
                    <a:pt x="28020" y="20116"/>
                  </a:cubicBezTo>
                  <a:cubicBezTo>
                    <a:pt x="27894" y="18588"/>
                    <a:pt x="27313" y="17300"/>
                    <a:pt x="26126" y="16302"/>
                  </a:cubicBezTo>
                  <a:cubicBezTo>
                    <a:pt x="25747" y="15999"/>
                    <a:pt x="25356" y="15721"/>
                    <a:pt x="24951" y="15456"/>
                  </a:cubicBezTo>
                  <a:cubicBezTo>
                    <a:pt x="24547" y="15216"/>
                    <a:pt x="24143" y="14976"/>
                    <a:pt x="23739" y="14724"/>
                  </a:cubicBezTo>
                  <a:cubicBezTo>
                    <a:pt x="23411" y="14509"/>
                    <a:pt x="23083" y="14307"/>
                    <a:pt x="22742" y="14118"/>
                  </a:cubicBezTo>
                  <a:cubicBezTo>
                    <a:pt x="21934" y="13676"/>
                    <a:pt x="21088" y="13335"/>
                    <a:pt x="20166" y="13209"/>
                  </a:cubicBezTo>
                  <a:cubicBezTo>
                    <a:pt x="19838" y="13158"/>
                    <a:pt x="19509" y="13095"/>
                    <a:pt x="19181" y="13044"/>
                  </a:cubicBezTo>
                  <a:lnTo>
                    <a:pt x="19194" y="13044"/>
                  </a:lnTo>
                  <a:cubicBezTo>
                    <a:pt x="18903" y="12994"/>
                    <a:pt x="18600" y="12943"/>
                    <a:pt x="18310" y="12893"/>
                  </a:cubicBezTo>
                  <a:cubicBezTo>
                    <a:pt x="17943" y="12842"/>
                    <a:pt x="17577" y="12779"/>
                    <a:pt x="17211" y="12666"/>
                  </a:cubicBezTo>
                  <a:cubicBezTo>
                    <a:pt x="16946" y="12577"/>
                    <a:pt x="16693" y="12464"/>
                    <a:pt x="16479" y="12274"/>
                  </a:cubicBezTo>
                  <a:cubicBezTo>
                    <a:pt x="16251" y="12097"/>
                    <a:pt x="16239" y="11946"/>
                    <a:pt x="16390" y="11706"/>
                  </a:cubicBezTo>
                  <a:cubicBezTo>
                    <a:pt x="16441" y="11630"/>
                    <a:pt x="16491" y="11567"/>
                    <a:pt x="16542" y="11517"/>
                  </a:cubicBezTo>
                  <a:cubicBezTo>
                    <a:pt x="16681" y="11365"/>
                    <a:pt x="16832" y="11239"/>
                    <a:pt x="17009" y="11125"/>
                  </a:cubicBezTo>
                  <a:cubicBezTo>
                    <a:pt x="17363" y="10898"/>
                    <a:pt x="17729" y="10696"/>
                    <a:pt x="18108" y="10519"/>
                  </a:cubicBezTo>
                  <a:cubicBezTo>
                    <a:pt x="19067" y="10077"/>
                    <a:pt x="20065" y="9736"/>
                    <a:pt x="21075" y="9421"/>
                  </a:cubicBezTo>
                  <a:cubicBezTo>
                    <a:pt x="21997" y="9118"/>
                    <a:pt x="22944" y="8865"/>
                    <a:pt x="23891" y="8650"/>
                  </a:cubicBezTo>
                  <a:cubicBezTo>
                    <a:pt x="24737" y="8461"/>
                    <a:pt x="25570" y="8234"/>
                    <a:pt x="26366" y="7905"/>
                  </a:cubicBezTo>
                  <a:cubicBezTo>
                    <a:pt x="26947" y="7653"/>
                    <a:pt x="27515" y="7400"/>
                    <a:pt x="28007" y="7021"/>
                  </a:cubicBezTo>
                  <a:cubicBezTo>
                    <a:pt x="28487" y="6655"/>
                    <a:pt x="28866" y="6201"/>
                    <a:pt x="29068" y="5620"/>
                  </a:cubicBezTo>
                  <a:cubicBezTo>
                    <a:pt x="29283" y="5026"/>
                    <a:pt x="29207" y="4458"/>
                    <a:pt x="28841" y="3928"/>
                  </a:cubicBezTo>
                  <a:cubicBezTo>
                    <a:pt x="28639" y="3637"/>
                    <a:pt x="28361" y="3397"/>
                    <a:pt x="28058" y="3208"/>
                  </a:cubicBezTo>
                  <a:cubicBezTo>
                    <a:pt x="27224" y="2703"/>
                    <a:pt x="26315" y="2438"/>
                    <a:pt x="25343" y="2362"/>
                  </a:cubicBezTo>
                  <a:cubicBezTo>
                    <a:pt x="25205" y="2354"/>
                    <a:pt x="25068" y="2350"/>
                    <a:pt x="24931" y="2350"/>
                  </a:cubicBezTo>
                  <a:cubicBezTo>
                    <a:pt x="24030" y="2350"/>
                    <a:pt x="23158" y="2531"/>
                    <a:pt x="22325" y="2892"/>
                  </a:cubicBezTo>
                  <a:cubicBezTo>
                    <a:pt x="21214" y="3347"/>
                    <a:pt x="20216" y="3978"/>
                    <a:pt x="19320" y="4774"/>
                  </a:cubicBezTo>
                  <a:cubicBezTo>
                    <a:pt x="18777" y="5266"/>
                    <a:pt x="18284" y="5809"/>
                    <a:pt x="17880" y="6428"/>
                  </a:cubicBezTo>
                  <a:cubicBezTo>
                    <a:pt x="17691" y="6706"/>
                    <a:pt x="17514" y="7009"/>
                    <a:pt x="17325" y="7287"/>
                  </a:cubicBezTo>
                  <a:cubicBezTo>
                    <a:pt x="17198" y="7489"/>
                    <a:pt x="17060" y="7691"/>
                    <a:pt x="16921" y="7880"/>
                  </a:cubicBezTo>
                  <a:cubicBezTo>
                    <a:pt x="16832" y="8006"/>
                    <a:pt x="16731" y="8120"/>
                    <a:pt x="16605" y="8208"/>
                  </a:cubicBezTo>
                  <a:cubicBezTo>
                    <a:pt x="16464" y="8318"/>
                    <a:pt x="16314" y="8374"/>
                    <a:pt x="16154" y="8374"/>
                  </a:cubicBezTo>
                  <a:cubicBezTo>
                    <a:pt x="16055" y="8374"/>
                    <a:pt x="15953" y="8353"/>
                    <a:pt x="15847" y="8309"/>
                  </a:cubicBezTo>
                  <a:cubicBezTo>
                    <a:pt x="15506" y="8158"/>
                    <a:pt x="15254" y="7905"/>
                    <a:pt x="15064" y="7590"/>
                  </a:cubicBezTo>
                  <a:cubicBezTo>
                    <a:pt x="14825" y="7198"/>
                    <a:pt x="14686" y="6769"/>
                    <a:pt x="14585" y="6327"/>
                  </a:cubicBezTo>
                  <a:cubicBezTo>
                    <a:pt x="14458" y="5784"/>
                    <a:pt x="14420" y="5228"/>
                    <a:pt x="14370" y="4685"/>
                  </a:cubicBezTo>
                  <a:cubicBezTo>
                    <a:pt x="14332" y="4332"/>
                    <a:pt x="14294" y="3991"/>
                    <a:pt x="14206" y="3637"/>
                  </a:cubicBezTo>
                  <a:cubicBezTo>
                    <a:pt x="13878" y="2286"/>
                    <a:pt x="13120" y="1226"/>
                    <a:pt x="11920" y="519"/>
                  </a:cubicBezTo>
                  <a:cubicBezTo>
                    <a:pt x="11329" y="174"/>
                    <a:pt x="10728" y="0"/>
                    <a:pt x="10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149600" y="1887525"/>
              <a:ext cx="118700" cy="114425"/>
            </a:xfrm>
            <a:custGeom>
              <a:rect b="b" l="l" r="r" t="t"/>
              <a:pathLst>
                <a:path extrusionOk="0" h="4577" w="4748">
                  <a:moveTo>
                    <a:pt x="2039" y="1"/>
                  </a:moveTo>
                  <a:cubicBezTo>
                    <a:pt x="1778" y="1"/>
                    <a:pt x="1548" y="67"/>
                    <a:pt x="1351" y="229"/>
                  </a:cubicBezTo>
                  <a:cubicBezTo>
                    <a:pt x="1175" y="368"/>
                    <a:pt x="1010" y="520"/>
                    <a:pt x="871" y="684"/>
                  </a:cubicBezTo>
                  <a:cubicBezTo>
                    <a:pt x="758" y="810"/>
                    <a:pt x="644" y="949"/>
                    <a:pt x="556" y="1101"/>
                  </a:cubicBezTo>
                  <a:cubicBezTo>
                    <a:pt x="404" y="1366"/>
                    <a:pt x="265" y="1656"/>
                    <a:pt x="139" y="1947"/>
                  </a:cubicBezTo>
                  <a:cubicBezTo>
                    <a:pt x="51" y="2187"/>
                    <a:pt x="0" y="2427"/>
                    <a:pt x="13" y="2679"/>
                  </a:cubicBezTo>
                  <a:cubicBezTo>
                    <a:pt x="13" y="2831"/>
                    <a:pt x="38" y="2995"/>
                    <a:pt x="89" y="3134"/>
                  </a:cubicBezTo>
                  <a:cubicBezTo>
                    <a:pt x="177" y="3386"/>
                    <a:pt x="329" y="3576"/>
                    <a:pt x="531" y="3740"/>
                  </a:cubicBezTo>
                  <a:cubicBezTo>
                    <a:pt x="783" y="3942"/>
                    <a:pt x="1074" y="4093"/>
                    <a:pt x="1377" y="4207"/>
                  </a:cubicBezTo>
                  <a:cubicBezTo>
                    <a:pt x="1781" y="4346"/>
                    <a:pt x="2197" y="4447"/>
                    <a:pt x="2614" y="4523"/>
                  </a:cubicBezTo>
                  <a:cubicBezTo>
                    <a:pt x="2791" y="4554"/>
                    <a:pt x="2967" y="4576"/>
                    <a:pt x="3144" y="4576"/>
                  </a:cubicBezTo>
                  <a:cubicBezTo>
                    <a:pt x="3182" y="4576"/>
                    <a:pt x="3220" y="4575"/>
                    <a:pt x="3258" y="4573"/>
                  </a:cubicBezTo>
                  <a:cubicBezTo>
                    <a:pt x="3548" y="4560"/>
                    <a:pt x="3814" y="4485"/>
                    <a:pt x="4028" y="4283"/>
                  </a:cubicBezTo>
                  <a:cubicBezTo>
                    <a:pt x="4230" y="4106"/>
                    <a:pt x="4394" y="3879"/>
                    <a:pt x="4508" y="3626"/>
                  </a:cubicBezTo>
                  <a:cubicBezTo>
                    <a:pt x="4571" y="3487"/>
                    <a:pt x="4622" y="3348"/>
                    <a:pt x="4660" y="3197"/>
                  </a:cubicBezTo>
                  <a:cubicBezTo>
                    <a:pt x="4710" y="3007"/>
                    <a:pt x="4748" y="2818"/>
                    <a:pt x="4723" y="2616"/>
                  </a:cubicBezTo>
                  <a:cubicBezTo>
                    <a:pt x="4710" y="2528"/>
                    <a:pt x="4710" y="2439"/>
                    <a:pt x="4710" y="2351"/>
                  </a:cubicBezTo>
                  <a:cubicBezTo>
                    <a:pt x="4710" y="2136"/>
                    <a:pt x="4710" y="1909"/>
                    <a:pt x="4685" y="1694"/>
                  </a:cubicBezTo>
                  <a:cubicBezTo>
                    <a:pt x="4647" y="1404"/>
                    <a:pt x="4546" y="1126"/>
                    <a:pt x="4357" y="899"/>
                  </a:cubicBezTo>
                  <a:cubicBezTo>
                    <a:pt x="4243" y="772"/>
                    <a:pt x="4117" y="659"/>
                    <a:pt x="3978" y="558"/>
                  </a:cubicBezTo>
                  <a:cubicBezTo>
                    <a:pt x="3574" y="280"/>
                    <a:pt x="3132" y="128"/>
                    <a:pt x="2652" y="53"/>
                  </a:cubicBezTo>
                  <a:cubicBezTo>
                    <a:pt x="2589" y="40"/>
                    <a:pt x="2526" y="40"/>
                    <a:pt x="2463" y="27"/>
                  </a:cubicBezTo>
                  <a:cubicBezTo>
                    <a:pt x="2336" y="15"/>
                    <a:pt x="2223" y="2"/>
                    <a:pt x="2109" y="2"/>
                  </a:cubicBezTo>
                  <a:cubicBezTo>
                    <a:pt x="2085" y="1"/>
                    <a:pt x="2062" y="1"/>
                    <a:pt x="20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8"/>
          <p:cNvSpPr/>
          <p:nvPr/>
        </p:nvSpPr>
        <p:spPr>
          <a:xfrm rot="10578318">
            <a:off x="-501236" y="-429928"/>
            <a:ext cx="1067260" cy="1724066"/>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8"/>
          <p:cNvGrpSpPr/>
          <p:nvPr/>
        </p:nvGrpSpPr>
        <p:grpSpPr>
          <a:xfrm rot="-1848906">
            <a:off x="8305838" y="4175992"/>
            <a:ext cx="1165891" cy="1017464"/>
            <a:chOff x="6464500" y="1660150"/>
            <a:chExt cx="913925" cy="797575"/>
          </a:xfrm>
        </p:grpSpPr>
        <p:sp>
          <p:nvSpPr>
            <p:cNvPr id="112" name="Google Shape;112;p8"/>
            <p:cNvSpPr/>
            <p:nvPr/>
          </p:nvSpPr>
          <p:spPr>
            <a:xfrm>
              <a:off x="6464500" y="1660150"/>
              <a:ext cx="913925" cy="797575"/>
            </a:xfrm>
            <a:custGeom>
              <a:rect b="b" l="l" r="r" t="t"/>
              <a:pathLst>
                <a:path extrusionOk="0" h="31903" w="36557">
                  <a:moveTo>
                    <a:pt x="10915" y="1"/>
                  </a:moveTo>
                  <a:cubicBezTo>
                    <a:pt x="10263" y="1"/>
                    <a:pt x="9622" y="127"/>
                    <a:pt x="9004" y="410"/>
                  </a:cubicBezTo>
                  <a:cubicBezTo>
                    <a:pt x="8423" y="675"/>
                    <a:pt x="7956" y="1104"/>
                    <a:pt x="7527" y="1571"/>
                  </a:cubicBezTo>
                  <a:cubicBezTo>
                    <a:pt x="7148" y="1988"/>
                    <a:pt x="6845" y="2443"/>
                    <a:pt x="6580" y="2935"/>
                  </a:cubicBezTo>
                  <a:cubicBezTo>
                    <a:pt x="6251" y="3529"/>
                    <a:pt x="6062" y="4173"/>
                    <a:pt x="6100" y="4867"/>
                  </a:cubicBezTo>
                  <a:cubicBezTo>
                    <a:pt x="6112" y="5170"/>
                    <a:pt x="6138" y="5486"/>
                    <a:pt x="6201" y="5789"/>
                  </a:cubicBezTo>
                  <a:cubicBezTo>
                    <a:pt x="6403" y="6887"/>
                    <a:pt x="6693" y="7973"/>
                    <a:pt x="7009" y="9059"/>
                  </a:cubicBezTo>
                  <a:cubicBezTo>
                    <a:pt x="7299" y="10032"/>
                    <a:pt x="7590" y="11016"/>
                    <a:pt x="7867" y="11989"/>
                  </a:cubicBezTo>
                  <a:cubicBezTo>
                    <a:pt x="7905" y="12115"/>
                    <a:pt x="7956" y="12241"/>
                    <a:pt x="7931" y="12405"/>
                  </a:cubicBezTo>
                  <a:cubicBezTo>
                    <a:pt x="7792" y="12317"/>
                    <a:pt x="7703" y="12216"/>
                    <a:pt x="7602" y="12128"/>
                  </a:cubicBezTo>
                  <a:cubicBezTo>
                    <a:pt x="7173" y="11673"/>
                    <a:pt x="6718" y="11256"/>
                    <a:pt x="6239" y="10865"/>
                  </a:cubicBezTo>
                  <a:cubicBezTo>
                    <a:pt x="5822" y="10549"/>
                    <a:pt x="5367" y="10259"/>
                    <a:pt x="4887" y="10044"/>
                  </a:cubicBezTo>
                  <a:cubicBezTo>
                    <a:pt x="4566" y="9904"/>
                    <a:pt x="4253" y="9837"/>
                    <a:pt x="3947" y="9837"/>
                  </a:cubicBezTo>
                  <a:cubicBezTo>
                    <a:pt x="3483" y="9837"/>
                    <a:pt x="3036" y="9990"/>
                    <a:pt x="2602" y="10271"/>
                  </a:cubicBezTo>
                  <a:cubicBezTo>
                    <a:pt x="2185" y="10549"/>
                    <a:pt x="1844" y="10903"/>
                    <a:pt x="1567" y="11307"/>
                  </a:cubicBezTo>
                  <a:cubicBezTo>
                    <a:pt x="380" y="12961"/>
                    <a:pt x="1" y="14792"/>
                    <a:pt x="316" y="16787"/>
                  </a:cubicBezTo>
                  <a:cubicBezTo>
                    <a:pt x="430" y="17532"/>
                    <a:pt x="721" y="18226"/>
                    <a:pt x="1087" y="18883"/>
                  </a:cubicBezTo>
                  <a:cubicBezTo>
                    <a:pt x="1327" y="19338"/>
                    <a:pt x="1604" y="19780"/>
                    <a:pt x="1908" y="20196"/>
                  </a:cubicBezTo>
                  <a:cubicBezTo>
                    <a:pt x="2413" y="20916"/>
                    <a:pt x="2918" y="21636"/>
                    <a:pt x="3486" y="22305"/>
                  </a:cubicBezTo>
                  <a:cubicBezTo>
                    <a:pt x="4193" y="23164"/>
                    <a:pt x="4925" y="23997"/>
                    <a:pt x="5746" y="24742"/>
                  </a:cubicBezTo>
                  <a:cubicBezTo>
                    <a:pt x="6289" y="25247"/>
                    <a:pt x="6845" y="25714"/>
                    <a:pt x="7375" y="26232"/>
                  </a:cubicBezTo>
                  <a:cubicBezTo>
                    <a:pt x="7817" y="26661"/>
                    <a:pt x="8259" y="27091"/>
                    <a:pt x="8713" y="27520"/>
                  </a:cubicBezTo>
                  <a:cubicBezTo>
                    <a:pt x="9320" y="28075"/>
                    <a:pt x="9951" y="28618"/>
                    <a:pt x="10633" y="29086"/>
                  </a:cubicBezTo>
                  <a:cubicBezTo>
                    <a:pt x="10822" y="29212"/>
                    <a:pt x="10999" y="29363"/>
                    <a:pt x="11201" y="29502"/>
                  </a:cubicBezTo>
                  <a:cubicBezTo>
                    <a:pt x="12211" y="30197"/>
                    <a:pt x="13322" y="30651"/>
                    <a:pt x="14509" y="30954"/>
                  </a:cubicBezTo>
                  <a:cubicBezTo>
                    <a:pt x="15343" y="31169"/>
                    <a:pt x="16189" y="31396"/>
                    <a:pt x="17022" y="31624"/>
                  </a:cubicBezTo>
                  <a:cubicBezTo>
                    <a:pt x="17685" y="31809"/>
                    <a:pt x="18348" y="31902"/>
                    <a:pt x="19024" y="31902"/>
                  </a:cubicBezTo>
                  <a:cubicBezTo>
                    <a:pt x="19314" y="31902"/>
                    <a:pt x="19606" y="31885"/>
                    <a:pt x="19901" y="31851"/>
                  </a:cubicBezTo>
                  <a:cubicBezTo>
                    <a:pt x="20709" y="31750"/>
                    <a:pt x="21543" y="31699"/>
                    <a:pt x="22363" y="31624"/>
                  </a:cubicBezTo>
                  <a:cubicBezTo>
                    <a:pt x="23361" y="31535"/>
                    <a:pt x="24346" y="31409"/>
                    <a:pt x="25318" y="31182"/>
                  </a:cubicBezTo>
                  <a:cubicBezTo>
                    <a:pt x="25697" y="31093"/>
                    <a:pt x="26088" y="30980"/>
                    <a:pt x="26454" y="30803"/>
                  </a:cubicBezTo>
                  <a:cubicBezTo>
                    <a:pt x="26619" y="30727"/>
                    <a:pt x="26783" y="30677"/>
                    <a:pt x="26960" y="30626"/>
                  </a:cubicBezTo>
                  <a:cubicBezTo>
                    <a:pt x="28993" y="30096"/>
                    <a:pt x="30823" y="29174"/>
                    <a:pt x="32478" y="27886"/>
                  </a:cubicBezTo>
                  <a:cubicBezTo>
                    <a:pt x="33450" y="27128"/>
                    <a:pt x="34397" y="26333"/>
                    <a:pt x="35256" y="25424"/>
                  </a:cubicBezTo>
                  <a:cubicBezTo>
                    <a:pt x="35546" y="25121"/>
                    <a:pt x="35798" y="24805"/>
                    <a:pt x="36013" y="24452"/>
                  </a:cubicBezTo>
                  <a:cubicBezTo>
                    <a:pt x="36165" y="24186"/>
                    <a:pt x="36278" y="23921"/>
                    <a:pt x="36341" y="23631"/>
                  </a:cubicBezTo>
                  <a:cubicBezTo>
                    <a:pt x="36556" y="22709"/>
                    <a:pt x="36114" y="21876"/>
                    <a:pt x="35243" y="21522"/>
                  </a:cubicBezTo>
                  <a:cubicBezTo>
                    <a:pt x="34915" y="21383"/>
                    <a:pt x="34586" y="21307"/>
                    <a:pt x="34233" y="21257"/>
                  </a:cubicBezTo>
                  <a:cubicBezTo>
                    <a:pt x="33946" y="21221"/>
                    <a:pt x="33660" y="21208"/>
                    <a:pt x="33373" y="21208"/>
                  </a:cubicBezTo>
                  <a:cubicBezTo>
                    <a:pt x="33054" y="21208"/>
                    <a:pt x="32734" y="21224"/>
                    <a:pt x="32414" y="21244"/>
                  </a:cubicBezTo>
                  <a:cubicBezTo>
                    <a:pt x="30924" y="21358"/>
                    <a:pt x="29434" y="21535"/>
                    <a:pt x="27970" y="21876"/>
                  </a:cubicBezTo>
                  <a:cubicBezTo>
                    <a:pt x="27912" y="21892"/>
                    <a:pt x="27850" y="21924"/>
                    <a:pt x="27778" y="21924"/>
                  </a:cubicBezTo>
                  <a:cubicBezTo>
                    <a:pt x="27740" y="21924"/>
                    <a:pt x="27698" y="21915"/>
                    <a:pt x="27654" y="21888"/>
                  </a:cubicBezTo>
                  <a:cubicBezTo>
                    <a:pt x="27919" y="21573"/>
                    <a:pt x="28172" y="21270"/>
                    <a:pt x="28450" y="20979"/>
                  </a:cubicBezTo>
                  <a:cubicBezTo>
                    <a:pt x="28967" y="20424"/>
                    <a:pt x="29548" y="19931"/>
                    <a:pt x="30116" y="19413"/>
                  </a:cubicBezTo>
                  <a:cubicBezTo>
                    <a:pt x="30861" y="18744"/>
                    <a:pt x="31581" y="18050"/>
                    <a:pt x="32238" y="17279"/>
                  </a:cubicBezTo>
                  <a:cubicBezTo>
                    <a:pt x="32541" y="16926"/>
                    <a:pt x="32831" y="16560"/>
                    <a:pt x="33096" y="16181"/>
                  </a:cubicBezTo>
                  <a:cubicBezTo>
                    <a:pt x="33740" y="15221"/>
                    <a:pt x="34283" y="14211"/>
                    <a:pt x="34725" y="13150"/>
                  </a:cubicBezTo>
                  <a:cubicBezTo>
                    <a:pt x="34877" y="12772"/>
                    <a:pt x="35016" y="12405"/>
                    <a:pt x="35079" y="12001"/>
                  </a:cubicBezTo>
                  <a:cubicBezTo>
                    <a:pt x="35129" y="11711"/>
                    <a:pt x="35129" y="11408"/>
                    <a:pt x="35053" y="11117"/>
                  </a:cubicBezTo>
                  <a:cubicBezTo>
                    <a:pt x="34889" y="10574"/>
                    <a:pt x="34548" y="10196"/>
                    <a:pt x="33993" y="10032"/>
                  </a:cubicBezTo>
                  <a:cubicBezTo>
                    <a:pt x="33755" y="9962"/>
                    <a:pt x="33516" y="9931"/>
                    <a:pt x="33275" y="9931"/>
                  </a:cubicBezTo>
                  <a:cubicBezTo>
                    <a:pt x="33120" y="9931"/>
                    <a:pt x="32964" y="9944"/>
                    <a:pt x="32806" y="9968"/>
                  </a:cubicBezTo>
                  <a:cubicBezTo>
                    <a:pt x="31808" y="10120"/>
                    <a:pt x="30874" y="10436"/>
                    <a:pt x="29990" y="10903"/>
                  </a:cubicBezTo>
                  <a:cubicBezTo>
                    <a:pt x="29081" y="11370"/>
                    <a:pt x="28248" y="11963"/>
                    <a:pt x="27439" y="12582"/>
                  </a:cubicBezTo>
                  <a:cubicBezTo>
                    <a:pt x="26000" y="13693"/>
                    <a:pt x="24624" y="14855"/>
                    <a:pt x="23235" y="16017"/>
                  </a:cubicBezTo>
                  <a:cubicBezTo>
                    <a:pt x="23108" y="16130"/>
                    <a:pt x="22982" y="16231"/>
                    <a:pt x="22843" y="16345"/>
                  </a:cubicBezTo>
                  <a:cubicBezTo>
                    <a:pt x="22755" y="16244"/>
                    <a:pt x="22818" y="16156"/>
                    <a:pt x="22843" y="16080"/>
                  </a:cubicBezTo>
                  <a:cubicBezTo>
                    <a:pt x="23096" y="15171"/>
                    <a:pt x="23348" y="14262"/>
                    <a:pt x="23588" y="13365"/>
                  </a:cubicBezTo>
                  <a:cubicBezTo>
                    <a:pt x="23992" y="11888"/>
                    <a:pt x="24295" y="10398"/>
                    <a:pt x="24510" y="8882"/>
                  </a:cubicBezTo>
                  <a:cubicBezTo>
                    <a:pt x="24611" y="8163"/>
                    <a:pt x="24674" y="7443"/>
                    <a:pt x="24687" y="6723"/>
                  </a:cubicBezTo>
                  <a:cubicBezTo>
                    <a:pt x="24699" y="6168"/>
                    <a:pt x="24674" y="5612"/>
                    <a:pt x="24560" y="5069"/>
                  </a:cubicBezTo>
                  <a:cubicBezTo>
                    <a:pt x="24447" y="4463"/>
                    <a:pt x="24232" y="3895"/>
                    <a:pt x="23778" y="3453"/>
                  </a:cubicBezTo>
                  <a:cubicBezTo>
                    <a:pt x="23441" y="3126"/>
                    <a:pt x="23055" y="2957"/>
                    <a:pt x="22613" y="2957"/>
                  </a:cubicBezTo>
                  <a:cubicBezTo>
                    <a:pt x="22508" y="2957"/>
                    <a:pt x="22399" y="2966"/>
                    <a:pt x="22288" y="2986"/>
                  </a:cubicBezTo>
                  <a:cubicBezTo>
                    <a:pt x="21947" y="3049"/>
                    <a:pt x="21644" y="3188"/>
                    <a:pt x="21353" y="3364"/>
                  </a:cubicBezTo>
                  <a:cubicBezTo>
                    <a:pt x="20810" y="3693"/>
                    <a:pt x="20343" y="4122"/>
                    <a:pt x="19926" y="4602"/>
                  </a:cubicBezTo>
                  <a:cubicBezTo>
                    <a:pt x="19383" y="5221"/>
                    <a:pt x="19005" y="5940"/>
                    <a:pt x="18664" y="6673"/>
                  </a:cubicBezTo>
                  <a:cubicBezTo>
                    <a:pt x="17956" y="8163"/>
                    <a:pt x="17363" y="9691"/>
                    <a:pt x="16858" y="11244"/>
                  </a:cubicBezTo>
                  <a:cubicBezTo>
                    <a:pt x="16845" y="11307"/>
                    <a:pt x="16833" y="11370"/>
                    <a:pt x="16757" y="11395"/>
                  </a:cubicBezTo>
                  <a:cubicBezTo>
                    <a:pt x="16681" y="11319"/>
                    <a:pt x="16719" y="11231"/>
                    <a:pt x="16719" y="11143"/>
                  </a:cubicBezTo>
                  <a:cubicBezTo>
                    <a:pt x="16669" y="10208"/>
                    <a:pt x="16618" y="9287"/>
                    <a:pt x="16479" y="8365"/>
                  </a:cubicBezTo>
                  <a:cubicBezTo>
                    <a:pt x="16328" y="7355"/>
                    <a:pt x="16138" y="6357"/>
                    <a:pt x="15860" y="5372"/>
                  </a:cubicBezTo>
                  <a:cubicBezTo>
                    <a:pt x="15608" y="4488"/>
                    <a:pt x="15317" y="3617"/>
                    <a:pt x="14951" y="2784"/>
                  </a:cubicBezTo>
                  <a:cubicBezTo>
                    <a:pt x="14762" y="2380"/>
                    <a:pt x="14547" y="1988"/>
                    <a:pt x="14295" y="1635"/>
                  </a:cubicBezTo>
                  <a:cubicBezTo>
                    <a:pt x="13689" y="789"/>
                    <a:pt x="12893" y="246"/>
                    <a:pt x="11845" y="81"/>
                  </a:cubicBezTo>
                  <a:cubicBezTo>
                    <a:pt x="11533" y="29"/>
                    <a:pt x="11223" y="1"/>
                    <a:pt x="109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862900" y="2203150"/>
              <a:ext cx="117450" cy="119350"/>
            </a:xfrm>
            <a:custGeom>
              <a:rect b="b" l="l" r="r" t="t"/>
              <a:pathLst>
                <a:path extrusionOk="0" h="4774" w="4698">
                  <a:moveTo>
                    <a:pt x="4230" y="1"/>
                  </a:moveTo>
                  <a:cubicBezTo>
                    <a:pt x="4167" y="1"/>
                    <a:pt x="4104" y="10"/>
                    <a:pt x="4041" y="29"/>
                  </a:cubicBezTo>
                  <a:cubicBezTo>
                    <a:pt x="3889" y="80"/>
                    <a:pt x="3738" y="156"/>
                    <a:pt x="3599" y="257"/>
                  </a:cubicBezTo>
                  <a:cubicBezTo>
                    <a:pt x="3397" y="396"/>
                    <a:pt x="3207" y="547"/>
                    <a:pt x="3018" y="711"/>
                  </a:cubicBezTo>
                  <a:cubicBezTo>
                    <a:pt x="2324" y="1317"/>
                    <a:pt x="1629" y="1923"/>
                    <a:pt x="998" y="2593"/>
                  </a:cubicBezTo>
                  <a:cubicBezTo>
                    <a:pt x="758" y="2858"/>
                    <a:pt x="518" y="3123"/>
                    <a:pt x="316" y="3426"/>
                  </a:cubicBezTo>
                  <a:cubicBezTo>
                    <a:pt x="215" y="3565"/>
                    <a:pt x="139" y="3716"/>
                    <a:pt x="76" y="3868"/>
                  </a:cubicBezTo>
                  <a:cubicBezTo>
                    <a:pt x="25" y="4007"/>
                    <a:pt x="0" y="4158"/>
                    <a:pt x="25" y="4310"/>
                  </a:cubicBezTo>
                  <a:cubicBezTo>
                    <a:pt x="63" y="4537"/>
                    <a:pt x="240" y="4727"/>
                    <a:pt x="429" y="4764"/>
                  </a:cubicBezTo>
                  <a:cubicBezTo>
                    <a:pt x="473" y="4770"/>
                    <a:pt x="516" y="4773"/>
                    <a:pt x="558" y="4773"/>
                  </a:cubicBezTo>
                  <a:cubicBezTo>
                    <a:pt x="699" y="4773"/>
                    <a:pt x="831" y="4738"/>
                    <a:pt x="947" y="4651"/>
                  </a:cubicBezTo>
                  <a:cubicBezTo>
                    <a:pt x="1073" y="4562"/>
                    <a:pt x="1212" y="4474"/>
                    <a:pt x="1326" y="4373"/>
                  </a:cubicBezTo>
                  <a:cubicBezTo>
                    <a:pt x="2210" y="3679"/>
                    <a:pt x="3031" y="2921"/>
                    <a:pt x="3776" y="2075"/>
                  </a:cubicBezTo>
                  <a:cubicBezTo>
                    <a:pt x="3965" y="1848"/>
                    <a:pt x="4154" y="1608"/>
                    <a:pt x="4319" y="1368"/>
                  </a:cubicBezTo>
                  <a:cubicBezTo>
                    <a:pt x="4445" y="1153"/>
                    <a:pt x="4571" y="938"/>
                    <a:pt x="4647" y="699"/>
                  </a:cubicBezTo>
                  <a:cubicBezTo>
                    <a:pt x="4685" y="598"/>
                    <a:pt x="4697" y="484"/>
                    <a:pt x="4685" y="370"/>
                  </a:cubicBezTo>
                  <a:cubicBezTo>
                    <a:pt x="4672" y="206"/>
                    <a:pt x="4584" y="80"/>
                    <a:pt x="4420" y="29"/>
                  </a:cubicBezTo>
                  <a:cubicBezTo>
                    <a:pt x="4356" y="10"/>
                    <a:pt x="4293"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778925" y="2148925"/>
              <a:ext cx="66625" cy="151800"/>
            </a:xfrm>
            <a:custGeom>
              <a:rect b="b" l="l" r="r" t="t"/>
              <a:pathLst>
                <a:path extrusionOk="0" h="6072" w="2665">
                  <a:moveTo>
                    <a:pt x="672" y="1"/>
                  </a:moveTo>
                  <a:cubicBezTo>
                    <a:pt x="533" y="1"/>
                    <a:pt x="403" y="71"/>
                    <a:pt x="291" y="191"/>
                  </a:cubicBezTo>
                  <a:cubicBezTo>
                    <a:pt x="253" y="229"/>
                    <a:pt x="228" y="279"/>
                    <a:pt x="215" y="292"/>
                  </a:cubicBezTo>
                  <a:cubicBezTo>
                    <a:pt x="152" y="393"/>
                    <a:pt x="114" y="468"/>
                    <a:pt x="89" y="557"/>
                  </a:cubicBezTo>
                  <a:cubicBezTo>
                    <a:pt x="13" y="797"/>
                    <a:pt x="0" y="1049"/>
                    <a:pt x="26" y="1302"/>
                  </a:cubicBezTo>
                  <a:cubicBezTo>
                    <a:pt x="76" y="1883"/>
                    <a:pt x="202" y="2451"/>
                    <a:pt x="404" y="2994"/>
                  </a:cubicBezTo>
                  <a:cubicBezTo>
                    <a:pt x="594" y="3524"/>
                    <a:pt x="808" y="4042"/>
                    <a:pt x="1061" y="4547"/>
                  </a:cubicBezTo>
                  <a:cubicBezTo>
                    <a:pt x="1187" y="4800"/>
                    <a:pt x="1314" y="5052"/>
                    <a:pt x="1427" y="5317"/>
                  </a:cubicBezTo>
                  <a:cubicBezTo>
                    <a:pt x="1465" y="5418"/>
                    <a:pt x="1516" y="5519"/>
                    <a:pt x="1566" y="5608"/>
                  </a:cubicBezTo>
                  <a:cubicBezTo>
                    <a:pt x="1667" y="5797"/>
                    <a:pt x="1806" y="5936"/>
                    <a:pt x="1995" y="6024"/>
                  </a:cubicBezTo>
                  <a:cubicBezTo>
                    <a:pt x="2065" y="6056"/>
                    <a:pt x="2138" y="6072"/>
                    <a:pt x="2208" y="6072"/>
                  </a:cubicBezTo>
                  <a:cubicBezTo>
                    <a:pt x="2392" y="6072"/>
                    <a:pt x="2559" y="5962"/>
                    <a:pt x="2614" y="5734"/>
                  </a:cubicBezTo>
                  <a:cubicBezTo>
                    <a:pt x="2652" y="5582"/>
                    <a:pt x="2665" y="5431"/>
                    <a:pt x="2652" y="5279"/>
                  </a:cubicBezTo>
                  <a:cubicBezTo>
                    <a:pt x="2639" y="5115"/>
                    <a:pt x="2602" y="4951"/>
                    <a:pt x="2564" y="4787"/>
                  </a:cubicBezTo>
                  <a:cubicBezTo>
                    <a:pt x="2336" y="3840"/>
                    <a:pt x="2071" y="2905"/>
                    <a:pt x="1806" y="1971"/>
                  </a:cubicBezTo>
                  <a:cubicBezTo>
                    <a:pt x="1730" y="1719"/>
                    <a:pt x="1655" y="1479"/>
                    <a:pt x="1566" y="1226"/>
                  </a:cubicBezTo>
                  <a:cubicBezTo>
                    <a:pt x="1490" y="974"/>
                    <a:pt x="1389" y="721"/>
                    <a:pt x="1263" y="494"/>
                  </a:cubicBezTo>
                  <a:cubicBezTo>
                    <a:pt x="1213" y="380"/>
                    <a:pt x="1137" y="279"/>
                    <a:pt x="1061" y="191"/>
                  </a:cubicBezTo>
                  <a:cubicBezTo>
                    <a:pt x="929" y="59"/>
                    <a:pt x="797" y="1"/>
                    <a:pt x="6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645700" y="2205775"/>
              <a:ext cx="137975" cy="101425"/>
            </a:xfrm>
            <a:custGeom>
              <a:rect b="b" l="l" r="r" t="t"/>
              <a:pathLst>
                <a:path extrusionOk="0" h="4057" w="5519">
                  <a:moveTo>
                    <a:pt x="455" y="0"/>
                  </a:moveTo>
                  <a:cubicBezTo>
                    <a:pt x="253" y="13"/>
                    <a:pt x="39" y="190"/>
                    <a:pt x="13" y="392"/>
                  </a:cubicBezTo>
                  <a:cubicBezTo>
                    <a:pt x="1" y="455"/>
                    <a:pt x="1" y="518"/>
                    <a:pt x="26" y="568"/>
                  </a:cubicBezTo>
                  <a:cubicBezTo>
                    <a:pt x="51" y="631"/>
                    <a:pt x="77" y="695"/>
                    <a:pt x="114" y="745"/>
                  </a:cubicBezTo>
                  <a:cubicBezTo>
                    <a:pt x="165" y="821"/>
                    <a:pt x="228" y="897"/>
                    <a:pt x="291" y="960"/>
                  </a:cubicBezTo>
                  <a:cubicBezTo>
                    <a:pt x="632" y="1351"/>
                    <a:pt x="1024" y="1680"/>
                    <a:pt x="1440" y="1983"/>
                  </a:cubicBezTo>
                  <a:cubicBezTo>
                    <a:pt x="2198" y="2551"/>
                    <a:pt x="2993" y="3081"/>
                    <a:pt x="3814" y="3548"/>
                  </a:cubicBezTo>
                  <a:cubicBezTo>
                    <a:pt x="4054" y="3687"/>
                    <a:pt x="4307" y="3839"/>
                    <a:pt x="4572" y="3927"/>
                  </a:cubicBezTo>
                  <a:cubicBezTo>
                    <a:pt x="4648" y="3952"/>
                    <a:pt x="4723" y="3978"/>
                    <a:pt x="4799" y="4003"/>
                  </a:cubicBezTo>
                  <a:cubicBezTo>
                    <a:pt x="4882" y="4034"/>
                    <a:pt x="4965" y="4057"/>
                    <a:pt x="5055" y="4057"/>
                  </a:cubicBezTo>
                  <a:cubicBezTo>
                    <a:pt x="5075" y="4057"/>
                    <a:pt x="5095" y="4056"/>
                    <a:pt x="5115" y="4053"/>
                  </a:cubicBezTo>
                  <a:cubicBezTo>
                    <a:pt x="5392" y="4041"/>
                    <a:pt x="5519" y="3801"/>
                    <a:pt x="5392" y="3561"/>
                  </a:cubicBezTo>
                  <a:cubicBezTo>
                    <a:pt x="5367" y="3523"/>
                    <a:pt x="5342" y="3498"/>
                    <a:pt x="5317" y="3460"/>
                  </a:cubicBezTo>
                  <a:cubicBezTo>
                    <a:pt x="5266" y="3409"/>
                    <a:pt x="5216" y="3359"/>
                    <a:pt x="5165" y="3296"/>
                  </a:cubicBezTo>
                  <a:cubicBezTo>
                    <a:pt x="5001" y="3119"/>
                    <a:pt x="4799" y="2955"/>
                    <a:pt x="4622" y="2803"/>
                  </a:cubicBezTo>
                  <a:cubicBezTo>
                    <a:pt x="4105" y="2349"/>
                    <a:pt x="3587" y="1894"/>
                    <a:pt x="3031" y="1490"/>
                  </a:cubicBezTo>
                  <a:cubicBezTo>
                    <a:pt x="2488" y="1086"/>
                    <a:pt x="1945" y="695"/>
                    <a:pt x="1364" y="354"/>
                  </a:cubicBezTo>
                  <a:cubicBezTo>
                    <a:pt x="1162" y="240"/>
                    <a:pt x="948" y="126"/>
                    <a:pt x="720" y="51"/>
                  </a:cubicBezTo>
                  <a:cubicBezTo>
                    <a:pt x="632" y="25"/>
                    <a:pt x="544" y="0"/>
                    <a:pt x="4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6896350" y="2317825"/>
              <a:ext cx="148075" cy="40225"/>
            </a:xfrm>
            <a:custGeom>
              <a:rect b="b" l="l" r="r" t="t"/>
              <a:pathLst>
                <a:path extrusionOk="0" h="1609" w="5923">
                  <a:moveTo>
                    <a:pt x="3928" y="1"/>
                  </a:moveTo>
                  <a:cubicBezTo>
                    <a:pt x="3107" y="26"/>
                    <a:pt x="2273" y="89"/>
                    <a:pt x="1465" y="253"/>
                  </a:cubicBezTo>
                  <a:cubicBezTo>
                    <a:pt x="1213" y="304"/>
                    <a:pt x="973" y="367"/>
                    <a:pt x="746" y="455"/>
                  </a:cubicBezTo>
                  <a:cubicBezTo>
                    <a:pt x="581" y="506"/>
                    <a:pt x="443" y="582"/>
                    <a:pt x="316" y="683"/>
                  </a:cubicBezTo>
                  <a:cubicBezTo>
                    <a:pt x="1" y="935"/>
                    <a:pt x="39" y="1352"/>
                    <a:pt x="392" y="1541"/>
                  </a:cubicBezTo>
                  <a:cubicBezTo>
                    <a:pt x="468" y="1579"/>
                    <a:pt x="556" y="1604"/>
                    <a:pt x="632" y="1604"/>
                  </a:cubicBezTo>
                  <a:lnTo>
                    <a:pt x="834" y="1604"/>
                  </a:lnTo>
                  <a:cubicBezTo>
                    <a:pt x="992" y="1598"/>
                    <a:pt x="1150" y="1595"/>
                    <a:pt x="1308" y="1595"/>
                  </a:cubicBezTo>
                  <a:cubicBezTo>
                    <a:pt x="1465" y="1595"/>
                    <a:pt x="1623" y="1598"/>
                    <a:pt x="1781" y="1604"/>
                  </a:cubicBezTo>
                  <a:cubicBezTo>
                    <a:pt x="1889" y="1607"/>
                    <a:pt x="1997" y="1609"/>
                    <a:pt x="2104" y="1609"/>
                  </a:cubicBezTo>
                  <a:cubicBezTo>
                    <a:pt x="2476" y="1609"/>
                    <a:pt x="2846" y="1590"/>
                    <a:pt x="3208" y="1541"/>
                  </a:cubicBezTo>
                  <a:cubicBezTo>
                    <a:pt x="3675" y="1478"/>
                    <a:pt x="4142" y="1377"/>
                    <a:pt x="4597" y="1276"/>
                  </a:cubicBezTo>
                  <a:cubicBezTo>
                    <a:pt x="4849" y="1213"/>
                    <a:pt x="5102" y="1137"/>
                    <a:pt x="5342" y="1049"/>
                  </a:cubicBezTo>
                  <a:cubicBezTo>
                    <a:pt x="5430" y="1011"/>
                    <a:pt x="5519" y="973"/>
                    <a:pt x="5594" y="935"/>
                  </a:cubicBezTo>
                  <a:cubicBezTo>
                    <a:pt x="5695" y="897"/>
                    <a:pt x="5771" y="834"/>
                    <a:pt x="5834" y="746"/>
                  </a:cubicBezTo>
                  <a:cubicBezTo>
                    <a:pt x="5923" y="619"/>
                    <a:pt x="5923" y="493"/>
                    <a:pt x="5847" y="367"/>
                  </a:cubicBezTo>
                  <a:cubicBezTo>
                    <a:pt x="5796" y="291"/>
                    <a:pt x="5733" y="228"/>
                    <a:pt x="5645" y="190"/>
                  </a:cubicBezTo>
                  <a:cubicBezTo>
                    <a:pt x="5544" y="114"/>
                    <a:pt x="5418" y="89"/>
                    <a:pt x="5279" y="64"/>
                  </a:cubicBezTo>
                  <a:cubicBezTo>
                    <a:pt x="5102" y="26"/>
                    <a:pt x="4913" y="13"/>
                    <a:pt x="4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8"/>
          <p:cNvGrpSpPr/>
          <p:nvPr/>
        </p:nvGrpSpPr>
        <p:grpSpPr>
          <a:xfrm>
            <a:off x="-624194" y="3465768"/>
            <a:ext cx="1881487" cy="2710245"/>
            <a:chOff x="2496450" y="2620725"/>
            <a:chExt cx="1457500" cy="2099500"/>
          </a:xfrm>
        </p:grpSpPr>
        <p:sp>
          <p:nvSpPr>
            <p:cNvPr id="118" name="Google Shape;118;p8"/>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3339625" y="3330100"/>
              <a:ext cx="614325" cy="574300"/>
            </a:xfrm>
            <a:custGeom>
              <a:rect b="b" l="l" r="r" t="t"/>
              <a:pathLst>
                <a:path extrusionOk="0" h="22972" w="24573">
                  <a:moveTo>
                    <a:pt x="10998" y="1"/>
                  </a:moveTo>
                  <a:cubicBezTo>
                    <a:pt x="10828" y="1"/>
                    <a:pt x="10655" y="11"/>
                    <a:pt x="10481" y="30"/>
                  </a:cubicBezTo>
                  <a:cubicBezTo>
                    <a:pt x="9951" y="93"/>
                    <a:pt x="9446" y="257"/>
                    <a:pt x="8979" y="522"/>
                  </a:cubicBezTo>
                  <a:cubicBezTo>
                    <a:pt x="8208" y="951"/>
                    <a:pt x="7602" y="1532"/>
                    <a:pt x="7211" y="2328"/>
                  </a:cubicBezTo>
                  <a:cubicBezTo>
                    <a:pt x="6769" y="3186"/>
                    <a:pt x="6592" y="4096"/>
                    <a:pt x="6592" y="5043"/>
                  </a:cubicBezTo>
                  <a:cubicBezTo>
                    <a:pt x="6579" y="5522"/>
                    <a:pt x="6680" y="5964"/>
                    <a:pt x="6857" y="6394"/>
                  </a:cubicBezTo>
                  <a:cubicBezTo>
                    <a:pt x="6882" y="6432"/>
                    <a:pt x="6895" y="6469"/>
                    <a:pt x="6908" y="6507"/>
                  </a:cubicBezTo>
                  <a:cubicBezTo>
                    <a:pt x="6933" y="6583"/>
                    <a:pt x="6895" y="6634"/>
                    <a:pt x="6819" y="6634"/>
                  </a:cubicBezTo>
                  <a:cubicBezTo>
                    <a:pt x="6769" y="6634"/>
                    <a:pt x="6706" y="6634"/>
                    <a:pt x="6643" y="6621"/>
                  </a:cubicBezTo>
                  <a:cubicBezTo>
                    <a:pt x="6441" y="6596"/>
                    <a:pt x="6238" y="6570"/>
                    <a:pt x="6036" y="6545"/>
                  </a:cubicBezTo>
                  <a:cubicBezTo>
                    <a:pt x="5746" y="6520"/>
                    <a:pt x="5456" y="6482"/>
                    <a:pt x="5165" y="6482"/>
                  </a:cubicBezTo>
                  <a:cubicBezTo>
                    <a:pt x="5082" y="6479"/>
                    <a:pt x="4998" y="6477"/>
                    <a:pt x="4913" y="6477"/>
                  </a:cubicBezTo>
                  <a:cubicBezTo>
                    <a:pt x="4639" y="6477"/>
                    <a:pt x="4362" y="6494"/>
                    <a:pt x="4092" y="6533"/>
                  </a:cubicBezTo>
                  <a:cubicBezTo>
                    <a:pt x="3625" y="6596"/>
                    <a:pt x="3183" y="6697"/>
                    <a:pt x="2766" y="6911"/>
                  </a:cubicBezTo>
                  <a:cubicBezTo>
                    <a:pt x="1705" y="7429"/>
                    <a:pt x="922" y="8225"/>
                    <a:pt x="443" y="9310"/>
                  </a:cubicBezTo>
                  <a:cubicBezTo>
                    <a:pt x="102" y="10081"/>
                    <a:pt x="1" y="10876"/>
                    <a:pt x="152" y="11710"/>
                  </a:cubicBezTo>
                  <a:cubicBezTo>
                    <a:pt x="291" y="12429"/>
                    <a:pt x="582" y="13086"/>
                    <a:pt x="1011" y="13667"/>
                  </a:cubicBezTo>
                  <a:cubicBezTo>
                    <a:pt x="1428" y="14248"/>
                    <a:pt x="1971" y="14664"/>
                    <a:pt x="2627" y="14929"/>
                  </a:cubicBezTo>
                  <a:cubicBezTo>
                    <a:pt x="2880" y="15031"/>
                    <a:pt x="3145" y="15094"/>
                    <a:pt x="3410" y="15169"/>
                  </a:cubicBezTo>
                  <a:cubicBezTo>
                    <a:pt x="3486" y="15195"/>
                    <a:pt x="3549" y="15220"/>
                    <a:pt x="3625" y="15245"/>
                  </a:cubicBezTo>
                  <a:cubicBezTo>
                    <a:pt x="3700" y="15283"/>
                    <a:pt x="3726" y="15334"/>
                    <a:pt x="3713" y="15409"/>
                  </a:cubicBezTo>
                  <a:cubicBezTo>
                    <a:pt x="3700" y="15472"/>
                    <a:pt x="3675" y="15523"/>
                    <a:pt x="3663" y="15586"/>
                  </a:cubicBezTo>
                  <a:cubicBezTo>
                    <a:pt x="3562" y="15864"/>
                    <a:pt x="3473" y="16129"/>
                    <a:pt x="3372" y="16407"/>
                  </a:cubicBezTo>
                  <a:cubicBezTo>
                    <a:pt x="3221" y="16836"/>
                    <a:pt x="3107" y="17278"/>
                    <a:pt x="3019" y="17720"/>
                  </a:cubicBezTo>
                  <a:cubicBezTo>
                    <a:pt x="2918" y="18212"/>
                    <a:pt x="2918" y="18705"/>
                    <a:pt x="2955" y="19197"/>
                  </a:cubicBezTo>
                  <a:cubicBezTo>
                    <a:pt x="2981" y="19614"/>
                    <a:pt x="3107" y="20006"/>
                    <a:pt x="3258" y="20397"/>
                  </a:cubicBezTo>
                  <a:cubicBezTo>
                    <a:pt x="3511" y="21041"/>
                    <a:pt x="3865" y="21609"/>
                    <a:pt x="4395" y="22076"/>
                  </a:cubicBezTo>
                  <a:cubicBezTo>
                    <a:pt x="5039" y="22645"/>
                    <a:pt x="5797" y="22948"/>
                    <a:pt x="6668" y="22960"/>
                  </a:cubicBezTo>
                  <a:cubicBezTo>
                    <a:pt x="7198" y="22960"/>
                    <a:pt x="7716" y="22847"/>
                    <a:pt x="8221" y="22657"/>
                  </a:cubicBezTo>
                  <a:cubicBezTo>
                    <a:pt x="9080" y="22342"/>
                    <a:pt x="9825" y="21849"/>
                    <a:pt x="10481" y="21205"/>
                  </a:cubicBezTo>
                  <a:cubicBezTo>
                    <a:pt x="10847" y="20852"/>
                    <a:pt x="11163" y="20460"/>
                    <a:pt x="11466" y="20056"/>
                  </a:cubicBezTo>
                  <a:cubicBezTo>
                    <a:pt x="11612" y="19874"/>
                    <a:pt x="11681" y="19783"/>
                    <a:pt x="11740" y="19783"/>
                  </a:cubicBezTo>
                  <a:cubicBezTo>
                    <a:pt x="11803" y="19783"/>
                    <a:pt x="11853" y="19890"/>
                    <a:pt x="11971" y="20107"/>
                  </a:cubicBezTo>
                  <a:cubicBezTo>
                    <a:pt x="12236" y="20586"/>
                    <a:pt x="12501" y="21054"/>
                    <a:pt x="12817" y="21508"/>
                  </a:cubicBezTo>
                  <a:cubicBezTo>
                    <a:pt x="13044" y="21849"/>
                    <a:pt x="13310" y="22165"/>
                    <a:pt x="13651" y="22405"/>
                  </a:cubicBezTo>
                  <a:cubicBezTo>
                    <a:pt x="14180" y="22799"/>
                    <a:pt x="14777" y="22972"/>
                    <a:pt x="15414" y="22972"/>
                  </a:cubicBezTo>
                  <a:cubicBezTo>
                    <a:pt x="15553" y="22972"/>
                    <a:pt x="15693" y="22963"/>
                    <a:pt x="15835" y="22948"/>
                  </a:cubicBezTo>
                  <a:cubicBezTo>
                    <a:pt x="16744" y="22834"/>
                    <a:pt x="17451" y="22379"/>
                    <a:pt x="17969" y="21622"/>
                  </a:cubicBezTo>
                  <a:cubicBezTo>
                    <a:pt x="18424" y="20940"/>
                    <a:pt x="18588" y="20182"/>
                    <a:pt x="18588" y="19387"/>
                  </a:cubicBezTo>
                  <a:cubicBezTo>
                    <a:pt x="18575" y="18831"/>
                    <a:pt x="18499" y="18288"/>
                    <a:pt x="18386" y="17758"/>
                  </a:cubicBezTo>
                  <a:cubicBezTo>
                    <a:pt x="18323" y="17518"/>
                    <a:pt x="18259" y="17278"/>
                    <a:pt x="18196" y="17038"/>
                  </a:cubicBezTo>
                  <a:cubicBezTo>
                    <a:pt x="18196" y="16988"/>
                    <a:pt x="18158" y="16937"/>
                    <a:pt x="18209" y="16899"/>
                  </a:cubicBezTo>
                  <a:cubicBezTo>
                    <a:pt x="18221" y="16887"/>
                    <a:pt x="18234" y="16883"/>
                    <a:pt x="18248" y="16883"/>
                  </a:cubicBezTo>
                  <a:cubicBezTo>
                    <a:pt x="18279" y="16883"/>
                    <a:pt x="18313" y="16903"/>
                    <a:pt x="18348" y="16912"/>
                  </a:cubicBezTo>
                  <a:cubicBezTo>
                    <a:pt x="18386" y="16925"/>
                    <a:pt x="18411" y="16937"/>
                    <a:pt x="18449" y="16962"/>
                  </a:cubicBezTo>
                  <a:cubicBezTo>
                    <a:pt x="18739" y="17076"/>
                    <a:pt x="19042" y="17202"/>
                    <a:pt x="19345" y="17316"/>
                  </a:cubicBezTo>
                  <a:cubicBezTo>
                    <a:pt x="19989" y="17556"/>
                    <a:pt x="20646" y="17758"/>
                    <a:pt x="21340" y="17796"/>
                  </a:cubicBezTo>
                  <a:cubicBezTo>
                    <a:pt x="21459" y="17805"/>
                    <a:pt x="21576" y="17810"/>
                    <a:pt x="21693" y="17810"/>
                  </a:cubicBezTo>
                  <a:cubicBezTo>
                    <a:pt x="22063" y="17810"/>
                    <a:pt x="22425" y="17762"/>
                    <a:pt x="22780" y="17657"/>
                  </a:cubicBezTo>
                  <a:cubicBezTo>
                    <a:pt x="23676" y="17392"/>
                    <a:pt x="24219" y="16798"/>
                    <a:pt x="24459" y="15914"/>
                  </a:cubicBezTo>
                  <a:cubicBezTo>
                    <a:pt x="24535" y="15662"/>
                    <a:pt x="24573" y="15397"/>
                    <a:pt x="24560" y="15132"/>
                  </a:cubicBezTo>
                  <a:cubicBezTo>
                    <a:pt x="24497" y="14412"/>
                    <a:pt x="24257" y="13743"/>
                    <a:pt x="23853" y="13136"/>
                  </a:cubicBezTo>
                  <a:cubicBezTo>
                    <a:pt x="23348" y="12366"/>
                    <a:pt x="22679" y="11760"/>
                    <a:pt x="21871" y="11293"/>
                  </a:cubicBezTo>
                  <a:cubicBezTo>
                    <a:pt x="21719" y="11205"/>
                    <a:pt x="21568" y="11129"/>
                    <a:pt x="21416" y="11040"/>
                  </a:cubicBezTo>
                  <a:cubicBezTo>
                    <a:pt x="21303" y="10990"/>
                    <a:pt x="21303" y="10952"/>
                    <a:pt x="21378" y="10851"/>
                  </a:cubicBezTo>
                  <a:cubicBezTo>
                    <a:pt x="21441" y="10775"/>
                    <a:pt x="21517" y="10712"/>
                    <a:pt x="21580" y="10649"/>
                  </a:cubicBezTo>
                  <a:cubicBezTo>
                    <a:pt x="21770" y="10485"/>
                    <a:pt x="21959" y="10321"/>
                    <a:pt x="22098" y="10119"/>
                  </a:cubicBezTo>
                  <a:cubicBezTo>
                    <a:pt x="22679" y="9348"/>
                    <a:pt x="22957" y="8477"/>
                    <a:pt x="22881" y="7505"/>
                  </a:cubicBezTo>
                  <a:cubicBezTo>
                    <a:pt x="22843" y="6924"/>
                    <a:pt x="22679" y="6381"/>
                    <a:pt x="22426" y="5863"/>
                  </a:cubicBezTo>
                  <a:cubicBezTo>
                    <a:pt x="22262" y="5522"/>
                    <a:pt x="22048" y="5207"/>
                    <a:pt x="21770" y="4954"/>
                  </a:cubicBezTo>
                  <a:cubicBezTo>
                    <a:pt x="21164" y="4361"/>
                    <a:pt x="20444" y="3944"/>
                    <a:pt x="19611" y="3717"/>
                  </a:cubicBezTo>
                  <a:cubicBezTo>
                    <a:pt x="19359" y="3646"/>
                    <a:pt x="19092" y="3608"/>
                    <a:pt x="18828" y="3608"/>
                  </a:cubicBezTo>
                  <a:cubicBezTo>
                    <a:pt x="18760" y="3608"/>
                    <a:pt x="18693" y="3611"/>
                    <a:pt x="18626" y="3616"/>
                  </a:cubicBezTo>
                  <a:cubicBezTo>
                    <a:pt x="18272" y="3641"/>
                    <a:pt x="17918" y="3717"/>
                    <a:pt x="17578" y="3843"/>
                  </a:cubicBezTo>
                  <a:cubicBezTo>
                    <a:pt x="16782" y="4146"/>
                    <a:pt x="16100" y="4626"/>
                    <a:pt x="15532" y="5270"/>
                  </a:cubicBezTo>
                  <a:cubicBezTo>
                    <a:pt x="15481" y="5320"/>
                    <a:pt x="15431" y="5383"/>
                    <a:pt x="15355" y="5472"/>
                  </a:cubicBezTo>
                  <a:cubicBezTo>
                    <a:pt x="15330" y="5371"/>
                    <a:pt x="15305" y="5295"/>
                    <a:pt x="15292" y="5232"/>
                  </a:cubicBezTo>
                  <a:cubicBezTo>
                    <a:pt x="15229" y="4765"/>
                    <a:pt x="15141" y="4310"/>
                    <a:pt x="15027" y="3856"/>
                  </a:cubicBezTo>
                  <a:cubicBezTo>
                    <a:pt x="14863" y="3237"/>
                    <a:pt x="14661" y="2643"/>
                    <a:pt x="14358" y="2075"/>
                  </a:cubicBezTo>
                  <a:cubicBezTo>
                    <a:pt x="14092" y="1583"/>
                    <a:pt x="13777" y="1141"/>
                    <a:pt x="13322" y="787"/>
                  </a:cubicBezTo>
                  <a:cubicBezTo>
                    <a:pt x="12629" y="241"/>
                    <a:pt x="11840" y="1"/>
                    <a:pt x="10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496450" y="3883250"/>
              <a:ext cx="847950" cy="836975"/>
            </a:xfrm>
            <a:custGeom>
              <a:rect b="b" l="l" r="r" t="t"/>
              <a:pathLst>
                <a:path extrusionOk="0" h="33479" w="33918">
                  <a:moveTo>
                    <a:pt x="19716" y="1"/>
                  </a:moveTo>
                  <a:cubicBezTo>
                    <a:pt x="19590" y="1"/>
                    <a:pt x="19463" y="9"/>
                    <a:pt x="19333" y="26"/>
                  </a:cubicBezTo>
                  <a:cubicBezTo>
                    <a:pt x="18815" y="102"/>
                    <a:pt x="18335" y="279"/>
                    <a:pt x="17881" y="544"/>
                  </a:cubicBezTo>
                  <a:cubicBezTo>
                    <a:pt x="17010" y="1049"/>
                    <a:pt x="16265" y="1718"/>
                    <a:pt x="15621" y="2488"/>
                  </a:cubicBezTo>
                  <a:cubicBezTo>
                    <a:pt x="14446" y="3890"/>
                    <a:pt x="13689" y="5468"/>
                    <a:pt x="13398" y="7261"/>
                  </a:cubicBezTo>
                  <a:cubicBezTo>
                    <a:pt x="13386" y="7362"/>
                    <a:pt x="13360" y="7476"/>
                    <a:pt x="13322" y="7577"/>
                  </a:cubicBezTo>
                  <a:cubicBezTo>
                    <a:pt x="13305" y="7648"/>
                    <a:pt x="13256" y="7688"/>
                    <a:pt x="13198" y="7688"/>
                  </a:cubicBezTo>
                  <a:cubicBezTo>
                    <a:pt x="13173" y="7688"/>
                    <a:pt x="13147" y="7681"/>
                    <a:pt x="13120" y="7665"/>
                  </a:cubicBezTo>
                  <a:cubicBezTo>
                    <a:pt x="12994" y="7577"/>
                    <a:pt x="12868" y="7489"/>
                    <a:pt x="12742" y="7400"/>
                  </a:cubicBezTo>
                  <a:cubicBezTo>
                    <a:pt x="11959" y="6857"/>
                    <a:pt x="11176" y="6302"/>
                    <a:pt x="10292" y="5910"/>
                  </a:cubicBezTo>
                  <a:cubicBezTo>
                    <a:pt x="9547" y="5569"/>
                    <a:pt x="8751" y="5342"/>
                    <a:pt x="7931" y="5304"/>
                  </a:cubicBezTo>
                  <a:cubicBezTo>
                    <a:pt x="7809" y="5296"/>
                    <a:pt x="7688" y="5292"/>
                    <a:pt x="7568" y="5292"/>
                  </a:cubicBezTo>
                  <a:cubicBezTo>
                    <a:pt x="6566" y="5292"/>
                    <a:pt x="5619" y="5574"/>
                    <a:pt x="4774" y="6138"/>
                  </a:cubicBezTo>
                  <a:cubicBezTo>
                    <a:pt x="3448" y="7021"/>
                    <a:pt x="2552" y="8234"/>
                    <a:pt x="2046" y="9736"/>
                  </a:cubicBezTo>
                  <a:cubicBezTo>
                    <a:pt x="1844" y="10342"/>
                    <a:pt x="1731" y="10974"/>
                    <a:pt x="1769" y="11618"/>
                  </a:cubicBezTo>
                  <a:cubicBezTo>
                    <a:pt x="1844" y="12691"/>
                    <a:pt x="2185" y="13663"/>
                    <a:pt x="2779" y="14560"/>
                  </a:cubicBezTo>
                  <a:cubicBezTo>
                    <a:pt x="3069" y="14989"/>
                    <a:pt x="3385" y="15393"/>
                    <a:pt x="3751" y="15759"/>
                  </a:cubicBezTo>
                  <a:cubicBezTo>
                    <a:pt x="4042" y="16050"/>
                    <a:pt x="4345" y="16328"/>
                    <a:pt x="4635" y="16618"/>
                  </a:cubicBezTo>
                  <a:cubicBezTo>
                    <a:pt x="4900" y="16896"/>
                    <a:pt x="4888" y="16972"/>
                    <a:pt x="4584" y="17237"/>
                  </a:cubicBezTo>
                  <a:cubicBezTo>
                    <a:pt x="4547" y="17262"/>
                    <a:pt x="4509" y="17287"/>
                    <a:pt x="4471" y="17312"/>
                  </a:cubicBezTo>
                  <a:cubicBezTo>
                    <a:pt x="4218" y="17514"/>
                    <a:pt x="3978" y="17717"/>
                    <a:pt x="3726" y="17906"/>
                  </a:cubicBezTo>
                  <a:cubicBezTo>
                    <a:pt x="2993" y="18474"/>
                    <a:pt x="2274" y="19068"/>
                    <a:pt x="1642" y="19749"/>
                  </a:cubicBezTo>
                  <a:cubicBezTo>
                    <a:pt x="1200" y="20242"/>
                    <a:pt x="822" y="20772"/>
                    <a:pt x="582" y="21378"/>
                  </a:cubicBezTo>
                  <a:cubicBezTo>
                    <a:pt x="152" y="22477"/>
                    <a:pt x="1" y="23613"/>
                    <a:pt x="203" y="24775"/>
                  </a:cubicBezTo>
                  <a:cubicBezTo>
                    <a:pt x="380" y="25760"/>
                    <a:pt x="809" y="26619"/>
                    <a:pt x="1567" y="27288"/>
                  </a:cubicBezTo>
                  <a:cubicBezTo>
                    <a:pt x="2034" y="27692"/>
                    <a:pt x="2564" y="27995"/>
                    <a:pt x="3132" y="28210"/>
                  </a:cubicBezTo>
                  <a:cubicBezTo>
                    <a:pt x="4066" y="28569"/>
                    <a:pt x="5019" y="28762"/>
                    <a:pt x="5995" y="28762"/>
                  </a:cubicBezTo>
                  <a:cubicBezTo>
                    <a:pt x="6392" y="28762"/>
                    <a:pt x="6793" y="28730"/>
                    <a:pt x="7198" y="28664"/>
                  </a:cubicBezTo>
                  <a:cubicBezTo>
                    <a:pt x="8499" y="28449"/>
                    <a:pt x="9635" y="27919"/>
                    <a:pt x="10582" y="26997"/>
                  </a:cubicBezTo>
                  <a:cubicBezTo>
                    <a:pt x="10696" y="26884"/>
                    <a:pt x="10810" y="26770"/>
                    <a:pt x="10936" y="26644"/>
                  </a:cubicBezTo>
                  <a:cubicBezTo>
                    <a:pt x="10986" y="26593"/>
                    <a:pt x="11037" y="26543"/>
                    <a:pt x="11087" y="26480"/>
                  </a:cubicBezTo>
                  <a:cubicBezTo>
                    <a:pt x="11214" y="26348"/>
                    <a:pt x="11331" y="26283"/>
                    <a:pt x="11438" y="26283"/>
                  </a:cubicBezTo>
                  <a:cubicBezTo>
                    <a:pt x="11577" y="26283"/>
                    <a:pt x="11700" y="26392"/>
                    <a:pt x="11807" y="26606"/>
                  </a:cubicBezTo>
                  <a:cubicBezTo>
                    <a:pt x="12009" y="26997"/>
                    <a:pt x="12199" y="27389"/>
                    <a:pt x="12401" y="27780"/>
                  </a:cubicBezTo>
                  <a:cubicBezTo>
                    <a:pt x="12704" y="28323"/>
                    <a:pt x="12994" y="28879"/>
                    <a:pt x="13310" y="29409"/>
                  </a:cubicBezTo>
                  <a:cubicBezTo>
                    <a:pt x="13853" y="30318"/>
                    <a:pt x="14509" y="31126"/>
                    <a:pt x="15292" y="31833"/>
                  </a:cubicBezTo>
                  <a:cubicBezTo>
                    <a:pt x="15936" y="32402"/>
                    <a:pt x="16643" y="32869"/>
                    <a:pt x="17451" y="33159"/>
                  </a:cubicBezTo>
                  <a:cubicBezTo>
                    <a:pt x="18055" y="33370"/>
                    <a:pt x="18652" y="33478"/>
                    <a:pt x="19241" y="33478"/>
                  </a:cubicBezTo>
                  <a:cubicBezTo>
                    <a:pt x="19995" y="33478"/>
                    <a:pt x="20737" y="33301"/>
                    <a:pt x="21467" y="32932"/>
                  </a:cubicBezTo>
                  <a:cubicBezTo>
                    <a:pt x="22439" y="32452"/>
                    <a:pt x="23159" y="31707"/>
                    <a:pt x="23740" y="30811"/>
                  </a:cubicBezTo>
                  <a:cubicBezTo>
                    <a:pt x="24245" y="30028"/>
                    <a:pt x="24586" y="29169"/>
                    <a:pt x="24838" y="28273"/>
                  </a:cubicBezTo>
                  <a:cubicBezTo>
                    <a:pt x="25040" y="27528"/>
                    <a:pt x="25154" y="26757"/>
                    <a:pt x="25230" y="25987"/>
                  </a:cubicBezTo>
                  <a:cubicBezTo>
                    <a:pt x="25318" y="25166"/>
                    <a:pt x="25305" y="24346"/>
                    <a:pt x="25255" y="23538"/>
                  </a:cubicBezTo>
                  <a:cubicBezTo>
                    <a:pt x="25230" y="23108"/>
                    <a:pt x="25204" y="22679"/>
                    <a:pt x="25192" y="22262"/>
                  </a:cubicBezTo>
                  <a:cubicBezTo>
                    <a:pt x="25192" y="22149"/>
                    <a:pt x="25204" y="22048"/>
                    <a:pt x="25217" y="21947"/>
                  </a:cubicBezTo>
                  <a:cubicBezTo>
                    <a:pt x="25230" y="21808"/>
                    <a:pt x="25318" y="21732"/>
                    <a:pt x="25444" y="21694"/>
                  </a:cubicBezTo>
                  <a:cubicBezTo>
                    <a:pt x="25548" y="21664"/>
                    <a:pt x="25656" y="21652"/>
                    <a:pt x="25763" y="21652"/>
                  </a:cubicBezTo>
                  <a:cubicBezTo>
                    <a:pt x="25839" y="21652"/>
                    <a:pt x="25914" y="21658"/>
                    <a:pt x="25987" y="21669"/>
                  </a:cubicBezTo>
                  <a:cubicBezTo>
                    <a:pt x="26581" y="21745"/>
                    <a:pt x="27174" y="21719"/>
                    <a:pt x="27755" y="21732"/>
                  </a:cubicBezTo>
                  <a:cubicBezTo>
                    <a:pt x="27963" y="21732"/>
                    <a:pt x="28169" y="21735"/>
                    <a:pt x="28374" y="21735"/>
                  </a:cubicBezTo>
                  <a:cubicBezTo>
                    <a:pt x="28579" y="21735"/>
                    <a:pt x="28784" y="21732"/>
                    <a:pt x="28993" y="21719"/>
                  </a:cubicBezTo>
                  <a:cubicBezTo>
                    <a:pt x="29687" y="21681"/>
                    <a:pt x="30382" y="21593"/>
                    <a:pt x="31051" y="21366"/>
                  </a:cubicBezTo>
                  <a:cubicBezTo>
                    <a:pt x="32061" y="21037"/>
                    <a:pt x="32781" y="20393"/>
                    <a:pt x="33248" y="19446"/>
                  </a:cubicBezTo>
                  <a:cubicBezTo>
                    <a:pt x="33803" y="18335"/>
                    <a:pt x="33917" y="17161"/>
                    <a:pt x="33715" y="15949"/>
                  </a:cubicBezTo>
                  <a:cubicBezTo>
                    <a:pt x="33450" y="14332"/>
                    <a:pt x="32579" y="13082"/>
                    <a:pt x="31265" y="12148"/>
                  </a:cubicBezTo>
                  <a:cubicBezTo>
                    <a:pt x="30180" y="11365"/>
                    <a:pt x="28942" y="10961"/>
                    <a:pt x="27641" y="10746"/>
                  </a:cubicBezTo>
                  <a:cubicBezTo>
                    <a:pt x="27200" y="10683"/>
                    <a:pt x="26770" y="10671"/>
                    <a:pt x="26328" y="10620"/>
                  </a:cubicBezTo>
                  <a:cubicBezTo>
                    <a:pt x="26086" y="10598"/>
                    <a:pt x="25848" y="10585"/>
                    <a:pt x="25612" y="10585"/>
                  </a:cubicBezTo>
                  <a:cubicBezTo>
                    <a:pt x="25442" y="10585"/>
                    <a:pt x="25273" y="10592"/>
                    <a:pt x="25103" y="10608"/>
                  </a:cubicBezTo>
                  <a:cubicBezTo>
                    <a:pt x="24434" y="10683"/>
                    <a:pt x="23765" y="10658"/>
                    <a:pt x="23096" y="10671"/>
                  </a:cubicBezTo>
                  <a:cubicBezTo>
                    <a:pt x="23069" y="10674"/>
                    <a:pt x="23041" y="10676"/>
                    <a:pt x="23012" y="10676"/>
                  </a:cubicBezTo>
                  <a:cubicBezTo>
                    <a:pt x="22935" y="10676"/>
                    <a:pt x="22854" y="10664"/>
                    <a:pt x="22780" y="10645"/>
                  </a:cubicBezTo>
                  <a:cubicBezTo>
                    <a:pt x="22666" y="10633"/>
                    <a:pt x="22591" y="10544"/>
                    <a:pt x="22591" y="10431"/>
                  </a:cubicBezTo>
                  <a:cubicBezTo>
                    <a:pt x="22591" y="10380"/>
                    <a:pt x="22591" y="10330"/>
                    <a:pt x="22603" y="10292"/>
                  </a:cubicBezTo>
                  <a:cubicBezTo>
                    <a:pt x="22666" y="9825"/>
                    <a:pt x="22717" y="9357"/>
                    <a:pt x="22793" y="8890"/>
                  </a:cubicBezTo>
                  <a:cubicBezTo>
                    <a:pt x="22919" y="8082"/>
                    <a:pt x="23020" y="7261"/>
                    <a:pt x="23083" y="6453"/>
                  </a:cubicBezTo>
                  <a:cubicBezTo>
                    <a:pt x="23134" y="5658"/>
                    <a:pt x="23096" y="4875"/>
                    <a:pt x="22982" y="4092"/>
                  </a:cubicBezTo>
                  <a:cubicBezTo>
                    <a:pt x="22856" y="3284"/>
                    <a:pt x="22666" y="2476"/>
                    <a:pt x="22275" y="1743"/>
                  </a:cubicBezTo>
                  <a:cubicBezTo>
                    <a:pt x="22048" y="1327"/>
                    <a:pt x="21770" y="948"/>
                    <a:pt x="21404" y="645"/>
                  </a:cubicBezTo>
                  <a:cubicBezTo>
                    <a:pt x="20909" y="213"/>
                    <a:pt x="20344" y="1"/>
                    <a:pt x="19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719650" y="4181050"/>
              <a:ext cx="306225" cy="249825"/>
            </a:xfrm>
            <a:custGeom>
              <a:rect b="b" l="l" r="r" t="t"/>
              <a:pathLst>
                <a:path extrusionOk="0" h="9993" w="12249">
                  <a:moveTo>
                    <a:pt x="6917" y="1"/>
                  </a:moveTo>
                  <a:cubicBezTo>
                    <a:pt x="6478" y="1"/>
                    <a:pt x="6060" y="131"/>
                    <a:pt x="5657" y="337"/>
                  </a:cubicBezTo>
                  <a:cubicBezTo>
                    <a:pt x="5026" y="665"/>
                    <a:pt x="4584" y="1170"/>
                    <a:pt x="4268" y="1789"/>
                  </a:cubicBezTo>
                  <a:cubicBezTo>
                    <a:pt x="4205" y="1915"/>
                    <a:pt x="4142" y="2029"/>
                    <a:pt x="4079" y="2143"/>
                  </a:cubicBezTo>
                  <a:cubicBezTo>
                    <a:pt x="4041" y="2208"/>
                    <a:pt x="3983" y="2246"/>
                    <a:pt x="3915" y="2246"/>
                  </a:cubicBezTo>
                  <a:cubicBezTo>
                    <a:pt x="3891" y="2246"/>
                    <a:pt x="3865" y="2241"/>
                    <a:pt x="3839" y="2231"/>
                  </a:cubicBezTo>
                  <a:cubicBezTo>
                    <a:pt x="3738" y="2181"/>
                    <a:pt x="3624" y="2130"/>
                    <a:pt x="3523" y="2067"/>
                  </a:cubicBezTo>
                  <a:cubicBezTo>
                    <a:pt x="3271" y="1941"/>
                    <a:pt x="3018" y="1827"/>
                    <a:pt x="2740" y="1739"/>
                  </a:cubicBezTo>
                  <a:cubicBezTo>
                    <a:pt x="2447" y="1648"/>
                    <a:pt x="2150" y="1592"/>
                    <a:pt x="1852" y="1592"/>
                  </a:cubicBezTo>
                  <a:cubicBezTo>
                    <a:pt x="1610" y="1592"/>
                    <a:pt x="1367" y="1629"/>
                    <a:pt x="1124" y="1713"/>
                  </a:cubicBezTo>
                  <a:cubicBezTo>
                    <a:pt x="328" y="1979"/>
                    <a:pt x="0" y="2547"/>
                    <a:pt x="126" y="3317"/>
                  </a:cubicBezTo>
                  <a:cubicBezTo>
                    <a:pt x="152" y="3469"/>
                    <a:pt x="190" y="3607"/>
                    <a:pt x="240" y="3746"/>
                  </a:cubicBezTo>
                  <a:cubicBezTo>
                    <a:pt x="568" y="4643"/>
                    <a:pt x="1111" y="5363"/>
                    <a:pt x="1894" y="5906"/>
                  </a:cubicBezTo>
                  <a:cubicBezTo>
                    <a:pt x="1970" y="5956"/>
                    <a:pt x="2046" y="6007"/>
                    <a:pt x="2122" y="6057"/>
                  </a:cubicBezTo>
                  <a:cubicBezTo>
                    <a:pt x="2248" y="6133"/>
                    <a:pt x="2286" y="6246"/>
                    <a:pt x="2273" y="6398"/>
                  </a:cubicBezTo>
                  <a:cubicBezTo>
                    <a:pt x="2260" y="6663"/>
                    <a:pt x="2235" y="6928"/>
                    <a:pt x="2235" y="7193"/>
                  </a:cubicBezTo>
                  <a:cubicBezTo>
                    <a:pt x="2235" y="7686"/>
                    <a:pt x="2374" y="8140"/>
                    <a:pt x="2665" y="8532"/>
                  </a:cubicBezTo>
                  <a:cubicBezTo>
                    <a:pt x="3017" y="9006"/>
                    <a:pt x="3512" y="9251"/>
                    <a:pt x="4017" y="9251"/>
                  </a:cubicBezTo>
                  <a:cubicBezTo>
                    <a:pt x="4400" y="9251"/>
                    <a:pt x="4789" y="9111"/>
                    <a:pt x="5127" y="8822"/>
                  </a:cubicBezTo>
                  <a:cubicBezTo>
                    <a:pt x="5291" y="8683"/>
                    <a:pt x="5442" y="8545"/>
                    <a:pt x="5594" y="8406"/>
                  </a:cubicBezTo>
                  <a:cubicBezTo>
                    <a:pt x="5672" y="8335"/>
                    <a:pt x="5733" y="8300"/>
                    <a:pt x="5794" y="8300"/>
                  </a:cubicBezTo>
                  <a:cubicBezTo>
                    <a:pt x="5853" y="8300"/>
                    <a:pt x="5911" y="8331"/>
                    <a:pt x="5985" y="8393"/>
                  </a:cubicBezTo>
                  <a:cubicBezTo>
                    <a:pt x="6061" y="8456"/>
                    <a:pt x="6137" y="8532"/>
                    <a:pt x="6213" y="8608"/>
                  </a:cubicBezTo>
                  <a:cubicBezTo>
                    <a:pt x="6528" y="8873"/>
                    <a:pt x="6844" y="9151"/>
                    <a:pt x="7160" y="9416"/>
                  </a:cubicBezTo>
                  <a:cubicBezTo>
                    <a:pt x="7450" y="9630"/>
                    <a:pt x="7753" y="9820"/>
                    <a:pt x="8094" y="9921"/>
                  </a:cubicBezTo>
                  <a:cubicBezTo>
                    <a:pt x="8245" y="9969"/>
                    <a:pt x="8390" y="9993"/>
                    <a:pt x="8528" y="9993"/>
                  </a:cubicBezTo>
                  <a:cubicBezTo>
                    <a:pt x="8933" y="9993"/>
                    <a:pt x="9276" y="9789"/>
                    <a:pt x="9521" y="9403"/>
                  </a:cubicBezTo>
                  <a:cubicBezTo>
                    <a:pt x="9710" y="9113"/>
                    <a:pt x="9799" y="8784"/>
                    <a:pt x="9824" y="8431"/>
                  </a:cubicBezTo>
                  <a:cubicBezTo>
                    <a:pt x="9849" y="7989"/>
                    <a:pt x="9799" y="7547"/>
                    <a:pt x="9647" y="7118"/>
                  </a:cubicBezTo>
                  <a:cubicBezTo>
                    <a:pt x="9609" y="7004"/>
                    <a:pt x="9571" y="6890"/>
                    <a:pt x="9534" y="6777"/>
                  </a:cubicBezTo>
                  <a:cubicBezTo>
                    <a:pt x="9470" y="6613"/>
                    <a:pt x="9508" y="6575"/>
                    <a:pt x="9685" y="6537"/>
                  </a:cubicBezTo>
                  <a:cubicBezTo>
                    <a:pt x="9811" y="6512"/>
                    <a:pt x="9950" y="6499"/>
                    <a:pt x="10077" y="6474"/>
                  </a:cubicBezTo>
                  <a:cubicBezTo>
                    <a:pt x="10418" y="6398"/>
                    <a:pt x="10733" y="6284"/>
                    <a:pt x="11074" y="6032"/>
                  </a:cubicBezTo>
                  <a:cubicBezTo>
                    <a:pt x="11112" y="6007"/>
                    <a:pt x="11213" y="5943"/>
                    <a:pt x="11314" y="5880"/>
                  </a:cubicBezTo>
                  <a:cubicBezTo>
                    <a:pt x="11705" y="5565"/>
                    <a:pt x="11983" y="5161"/>
                    <a:pt x="12084" y="4655"/>
                  </a:cubicBezTo>
                  <a:cubicBezTo>
                    <a:pt x="12248" y="3873"/>
                    <a:pt x="11832" y="3115"/>
                    <a:pt x="11061" y="2774"/>
                  </a:cubicBezTo>
                  <a:cubicBezTo>
                    <a:pt x="10506" y="2521"/>
                    <a:pt x="9900" y="2433"/>
                    <a:pt x="9281" y="2420"/>
                  </a:cubicBezTo>
                  <a:cubicBezTo>
                    <a:pt x="8940" y="2408"/>
                    <a:pt x="8928" y="2408"/>
                    <a:pt x="8839" y="2054"/>
                  </a:cubicBezTo>
                  <a:cubicBezTo>
                    <a:pt x="8801" y="1890"/>
                    <a:pt x="8763" y="1739"/>
                    <a:pt x="8725" y="1574"/>
                  </a:cubicBezTo>
                  <a:cubicBezTo>
                    <a:pt x="8662" y="1335"/>
                    <a:pt x="8561" y="1095"/>
                    <a:pt x="8448" y="880"/>
                  </a:cubicBezTo>
                  <a:cubicBezTo>
                    <a:pt x="8183" y="425"/>
                    <a:pt x="7816" y="135"/>
                    <a:pt x="7299" y="34"/>
                  </a:cubicBezTo>
                  <a:cubicBezTo>
                    <a:pt x="7170" y="12"/>
                    <a:pt x="7042" y="1"/>
                    <a:pt x="69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2846550" y="4269600"/>
              <a:ext cx="67900" cy="63825"/>
            </a:xfrm>
            <a:custGeom>
              <a:rect b="b" l="l" r="r" t="t"/>
              <a:pathLst>
                <a:path extrusionOk="0" h="2553" w="2716">
                  <a:moveTo>
                    <a:pt x="1470" y="1"/>
                  </a:moveTo>
                  <a:cubicBezTo>
                    <a:pt x="1245" y="1"/>
                    <a:pt x="1032" y="63"/>
                    <a:pt x="846" y="166"/>
                  </a:cubicBezTo>
                  <a:cubicBezTo>
                    <a:pt x="228" y="558"/>
                    <a:pt x="0" y="1227"/>
                    <a:pt x="240" y="1795"/>
                  </a:cubicBezTo>
                  <a:cubicBezTo>
                    <a:pt x="430" y="2248"/>
                    <a:pt x="954" y="2552"/>
                    <a:pt x="1467" y="2552"/>
                  </a:cubicBezTo>
                  <a:cubicBezTo>
                    <a:pt x="1569" y="2552"/>
                    <a:pt x="1670" y="2540"/>
                    <a:pt x="1768" y="2515"/>
                  </a:cubicBezTo>
                  <a:cubicBezTo>
                    <a:pt x="2122" y="2414"/>
                    <a:pt x="2374" y="2199"/>
                    <a:pt x="2526" y="1884"/>
                  </a:cubicBezTo>
                  <a:cubicBezTo>
                    <a:pt x="2677" y="1530"/>
                    <a:pt x="2715" y="1164"/>
                    <a:pt x="2601" y="798"/>
                  </a:cubicBezTo>
                  <a:cubicBezTo>
                    <a:pt x="2513" y="495"/>
                    <a:pt x="2324" y="267"/>
                    <a:pt x="2046" y="141"/>
                  </a:cubicBezTo>
                  <a:cubicBezTo>
                    <a:pt x="1851" y="44"/>
                    <a:pt x="1656" y="1"/>
                    <a:pt x="14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3472525" y="3473600"/>
              <a:ext cx="346325" cy="287075"/>
            </a:xfrm>
            <a:custGeom>
              <a:rect b="b" l="l" r="r" t="t"/>
              <a:pathLst>
                <a:path extrusionOk="0" h="11483" w="13853">
                  <a:moveTo>
                    <a:pt x="7186" y="1"/>
                  </a:moveTo>
                  <a:cubicBezTo>
                    <a:pt x="6972" y="1"/>
                    <a:pt x="6756" y="83"/>
                    <a:pt x="6554" y="250"/>
                  </a:cubicBezTo>
                  <a:cubicBezTo>
                    <a:pt x="6453" y="325"/>
                    <a:pt x="6352" y="426"/>
                    <a:pt x="6276" y="540"/>
                  </a:cubicBezTo>
                  <a:cubicBezTo>
                    <a:pt x="6112" y="742"/>
                    <a:pt x="5986" y="982"/>
                    <a:pt x="5872" y="1234"/>
                  </a:cubicBezTo>
                  <a:cubicBezTo>
                    <a:pt x="5822" y="1361"/>
                    <a:pt x="5771" y="1474"/>
                    <a:pt x="5721" y="1601"/>
                  </a:cubicBezTo>
                  <a:cubicBezTo>
                    <a:pt x="5658" y="1777"/>
                    <a:pt x="5531" y="1853"/>
                    <a:pt x="5342" y="1853"/>
                  </a:cubicBezTo>
                  <a:cubicBezTo>
                    <a:pt x="5245" y="1849"/>
                    <a:pt x="5147" y="1848"/>
                    <a:pt x="5048" y="1848"/>
                  </a:cubicBezTo>
                  <a:cubicBezTo>
                    <a:pt x="4851" y="1848"/>
                    <a:pt x="4652" y="1853"/>
                    <a:pt x="4458" y="1853"/>
                  </a:cubicBezTo>
                  <a:lnTo>
                    <a:pt x="4458" y="1841"/>
                  </a:lnTo>
                  <a:cubicBezTo>
                    <a:pt x="4290" y="1836"/>
                    <a:pt x="4120" y="1832"/>
                    <a:pt x="3950" y="1832"/>
                  </a:cubicBezTo>
                  <a:cubicBezTo>
                    <a:pt x="3611" y="1832"/>
                    <a:pt x="3271" y="1849"/>
                    <a:pt x="2943" y="1916"/>
                  </a:cubicBezTo>
                  <a:cubicBezTo>
                    <a:pt x="2324" y="2055"/>
                    <a:pt x="1743" y="2270"/>
                    <a:pt x="1226" y="2649"/>
                  </a:cubicBezTo>
                  <a:cubicBezTo>
                    <a:pt x="203" y="3406"/>
                    <a:pt x="1" y="4694"/>
                    <a:pt x="746" y="5730"/>
                  </a:cubicBezTo>
                  <a:cubicBezTo>
                    <a:pt x="1023" y="6121"/>
                    <a:pt x="1390" y="6437"/>
                    <a:pt x="1806" y="6664"/>
                  </a:cubicBezTo>
                  <a:cubicBezTo>
                    <a:pt x="2173" y="6879"/>
                    <a:pt x="2539" y="7056"/>
                    <a:pt x="2943" y="7182"/>
                  </a:cubicBezTo>
                  <a:cubicBezTo>
                    <a:pt x="3056" y="7220"/>
                    <a:pt x="3157" y="7270"/>
                    <a:pt x="3284" y="7308"/>
                  </a:cubicBezTo>
                  <a:cubicBezTo>
                    <a:pt x="3435" y="7359"/>
                    <a:pt x="3524" y="7460"/>
                    <a:pt x="3524" y="7636"/>
                  </a:cubicBezTo>
                  <a:cubicBezTo>
                    <a:pt x="3524" y="7725"/>
                    <a:pt x="3524" y="7813"/>
                    <a:pt x="3524" y="7902"/>
                  </a:cubicBezTo>
                  <a:cubicBezTo>
                    <a:pt x="3524" y="8268"/>
                    <a:pt x="3524" y="8647"/>
                    <a:pt x="3536" y="9013"/>
                  </a:cubicBezTo>
                  <a:cubicBezTo>
                    <a:pt x="3549" y="9392"/>
                    <a:pt x="3637" y="9758"/>
                    <a:pt x="3801" y="10086"/>
                  </a:cubicBezTo>
                  <a:cubicBezTo>
                    <a:pt x="3978" y="10452"/>
                    <a:pt x="4256" y="10717"/>
                    <a:pt x="4610" y="10894"/>
                  </a:cubicBezTo>
                  <a:cubicBezTo>
                    <a:pt x="4946" y="11068"/>
                    <a:pt x="5314" y="11136"/>
                    <a:pt x="5686" y="11136"/>
                  </a:cubicBezTo>
                  <a:cubicBezTo>
                    <a:pt x="5718" y="11136"/>
                    <a:pt x="5751" y="11135"/>
                    <a:pt x="5784" y="11134"/>
                  </a:cubicBezTo>
                  <a:cubicBezTo>
                    <a:pt x="6440" y="11121"/>
                    <a:pt x="7072" y="10970"/>
                    <a:pt x="7665" y="10642"/>
                  </a:cubicBezTo>
                  <a:cubicBezTo>
                    <a:pt x="7994" y="10465"/>
                    <a:pt x="8297" y="10250"/>
                    <a:pt x="8574" y="10010"/>
                  </a:cubicBezTo>
                  <a:cubicBezTo>
                    <a:pt x="8653" y="9943"/>
                    <a:pt x="8705" y="9908"/>
                    <a:pt x="8747" y="9908"/>
                  </a:cubicBezTo>
                  <a:cubicBezTo>
                    <a:pt x="8800" y="9908"/>
                    <a:pt x="8840" y="9961"/>
                    <a:pt x="8903" y="10073"/>
                  </a:cubicBezTo>
                  <a:cubicBezTo>
                    <a:pt x="9054" y="10326"/>
                    <a:pt x="9193" y="10566"/>
                    <a:pt x="9345" y="10806"/>
                  </a:cubicBezTo>
                  <a:cubicBezTo>
                    <a:pt x="9684" y="11281"/>
                    <a:pt x="10156" y="11483"/>
                    <a:pt x="10715" y="11483"/>
                  </a:cubicBezTo>
                  <a:cubicBezTo>
                    <a:pt x="10779" y="11483"/>
                    <a:pt x="10844" y="11480"/>
                    <a:pt x="10910" y="11475"/>
                  </a:cubicBezTo>
                  <a:cubicBezTo>
                    <a:pt x="11681" y="11399"/>
                    <a:pt x="12224" y="10995"/>
                    <a:pt x="12501" y="10288"/>
                  </a:cubicBezTo>
                  <a:cubicBezTo>
                    <a:pt x="13057" y="8874"/>
                    <a:pt x="13133" y="7447"/>
                    <a:pt x="12514" y="6033"/>
                  </a:cubicBezTo>
                  <a:cubicBezTo>
                    <a:pt x="12464" y="5906"/>
                    <a:pt x="12413" y="5780"/>
                    <a:pt x="12375" y="5654"/>
                  </a:cubicBezTo>
                  <a:cubicBezTo>
                    <a:pt x="12337" y="5566"/>
                    <a:pt x="12375" y="5477"/>
                    <a:pt x="12451" y="5414"/>
                  </a:cubicBezTo>
                  <a:cubicBezTo>
                    <a:pt x="12628" y="5275"/>
                    <a:pt x="12805" y="5149"/>
                    <a:pt x="12981" y="5023"/>
                  </a:cubicBezTo>
                  <a:cubicBezTo>
                    <a:pt x="13209" y="4858"/>
                    <a:pt x="13385" y="4656"/>
                    <a:pt x="13512" y="4416"/>
                  </a:cubicBezTo>
                  <a:cubicBezTo>
                    <a:pt x="13853" y="3773"/>
                    <a:pt x="13764" y="3255"/>
                    <a:pt x="13347" y="2762"/>
                  </a:cubicBezTo>
                  <a:cubicBezTo>
                    <a:pt x="13221" y="2611"/>
                    <a:pt x="13082" y="2485"/>
                    <a:pt x="12918" y="2384"/>
                  </a:cubicBezTo>
                  <a:cubicBezTo>
                    <a:pt x="12375" y="2030"/>
                    <a:pt x="11782" y="1853"/>
                    <a:pt x="11150" y="1828"/>
                  </a:cubicBezTo>
                  <a:cubicBezTo>
                    <a:pt x="11076" y="1824"/>
                    <a:pt x="11003" y="1822"/>
                    <a:pt x="10930" y="1822"/>
                  </a:cubicBezTo>
                  <a:cubicBezTo>
                    <a:pt x="10341" y="1822"/>
                    <a:pt x="9780" y="1953"/>
                    <a:pt x="9218" y="2144"/>
                  </a:cubicBezTo>
                  <a:cubicBezTo>
                    <a:pt x="9117" y="2194"/>
                    <a:pt x="9004" y="2232"/>
                    <a:pt x="8890" y="2257"/>
                  </a:cubicBezTo>
                  <a:cubicBezTo>
                    <a:pt x="8876" y="2262"/>
                    <a:pt x="8863" y="2264"/>
                    <a:pt x="8849" y="2264"/>
                  </a:cubicBezTo>
                  <a:cubicBezTo>
                    <a:pt x="8788" y="2264"/>
                    <a:pt x="8732" y="2221"/>
                    <a:pt x="8701" y="2169"/>
                  </a:cubicBezTo>
                  <a:cubicBezTo>
                    <a:pt x="8663" y="2068"/>
                    <a:pt x="8625" y="1967"/>
                    <a:pt x="8600" y="1866"/>
                  </a:cubicBezTo>
                  <a:cubicBezTo>
                    <a:pt x="8499" y="1563"/>
                    <a:pt x="8398" y="1247"/>
                    <a:pt x="8297" y="944"/>
                  </a:cubicBezTo>
                  <a:cubicBezTo>
                    <a:pt x="8208" y="692"/>
                    <a:pt x="8069" y="490"/>
                    <a:pt x="7880" y="313"/>
                  </a:cubicBezTo>
                  <a:cubicBezTo>
                    <a:pt x="7666" y="105"/>
                    <a:pt x="7427" y="1"/>
                    <a:pt x="7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3647425" y="3585875"/>
              <a:ext cx="63775" cy="62875"/>
            </a:xfrm>
            <a:custGeom>
              <a:rect b="b" l="l" r="r" t="t"/>
              <a:pathLst>
                <a:path extrusionOk="0" h="2515" w="2551">
                  <a:moveTo>
                    <a:pt x="1235" y="1"/>
                  </a:moveTo>
                  <a:cubicBezTo>
                    <a:pt x="1223" y="1"/>
                    <a:pt x="1211" y="1"/>
                    <a:pt x="1200" y="1"/>
                  </a:cubicBezTo>
                  <a:cubicBezTo>
                    <a:pt x="505" y="14"/>
                    <a:pt x="25" y="557"/>
                    <a:pt x="13" y="1150"/>
                  </a:cubicBezTo>
                  <a:cubicBezTo>
                    <a:pt x="0" y="1857"/>
                    <a:pt x="606" y="2514"/>
                    <a:pt x="1263" y="2514"/>
                  </a:cubicBezTo>
                  <a:cubicBezTo>
                    <a:pt x="1274" y="2515"/>
                    <a:pt x="1286" y="2515"/>
                    <a:pt x="1298" y="2515"/>
                  </a:cubicBezTo>
                  <a:cubicBezTo>
                    <a:pt x="1803" y="2515"/>
                    <a:pt x="2551" y="1992"/>
                    <a:pt x="2551" y="1277"/>
                  </a:cubicBezTo>
                  <a:cubicBezTo>
                    <a:pt x="2551" y="669"/>
                    <a:pt x="1881" y="1"/>
                    <a:pt x="12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 name="Google Shape;129;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30" name="Google Shape;130;p9"/>
          <p:cNvGrpSpPr/>
          <p:nvPr/>
        </p:nvGrpSpPr>
        <p:grpSpPr>
          <a:xfrm>
            <a:off x="8408425" y="1615038"/>
            <a:ext cx="955350" cy="1010773"/>
            <a:chOff x="2726275" y="2620725"/>
            <a:chExt cx="715350" cy="756850"/>
          </a:xfrm>
        </p:grpSpPr>
        <p:sp>
          <p:nvSpPr>
            <p:cNvPr id="131" name="Google Shape;131;p9"/>
            <p:cNvSpPr/>
            <p:nvPr/>
          </p:nvSpPr>
          <p:spPr>
            <a:xfrm>
              <a:off x="2726275" y="2620725"/>
              <a:ext cx="715350" cy="756850"/>
            </a:xfrm>
            <a:custGeom>
              <a:rect b="b" l="l" r="r" t="t"/>
              <a:pathLst>
                <a:path extrusionOk="0" h="30274" w="28614">
                  <a:moveTo>
                    <a:pt x="18999" y="0"/>
                  </a:moveTo>
                  <a:cubicBezTo>
                    <a:pt x="18942" y="0"/>
                    <a:pt x="18884" y="2"/>
                    <a:pt x="18827" y="7"/>
                  </a:cubicBezTo>
                  <a:cubicBezTo>
                    <a:pt x="17931" y="82"/>
                    <a:pt x="17110" y="373"/>
                    <a:pt x="16365" y="865"/>
                  </a:cubicBezTo>
                  <a:cubicBezTo>
                    <a:pt x="15405" y="1497"/>
                    <a:pt x="14648" y="2330"/>
                    <a:pt x="14067" y="3327"/>
                  </a:cubicBezTo>
                  <a:cubicBezTo>
                    <a:pt x="13966" y="3517"/>
                    <a:pt x="13877" y="3706"/>
                    <a:pt x="13776" y="3883"/>
                  </a:cubicBezTo>
                  <a:cubicBezTo>
                    <a:pt x="13734" y="3962"/>
                    <a:pt x="13699" y="4000"/>
                    <a:pt x="13656" y="4000"/>
                  </a:cubicBezTo>
                  <a:cubicBezTo>
                    <a:pt x="13623" y="4000"/>
                    <a:pt x="13586" y="3977"/>
                    <a:pt x="13537" y="3934"/>
                  </a:cubicBezTo>
                  <a:cubicBezTo>
                    <a:pt x="13448" y="3858"/>
                    <a:pt x="13372" y="3769"/>
                    <a:pt x="13284" y="3681"/>
                  </a:cubicBezTo>
                  <a:cubicBezTo>
                    <a:pt x="13082" y="3454"/>
                    <a:pt x="12880" y="3226"/>
                    <a:pt x="12627" y="3037"/>
                  </a:cubicBezTo>
                  <a:cubicBezTo>
                    <a:pt x="11765" y="2413"/>
                    <a:pt x="10810" y="2064"/>
                    <a:pt x="9755" y="2064"/>
                  </a:cubicBezTo>
                  <a:cubicBezTo>
                    <a:pt x="9636" y="2064"/>
                    <a:pt x="9516" y="2068"/>
                    <a:pt x="9395" y="2077"/>
                  </a:cubicBezTo>
                  <a:cubicBezTo>
                    <a:pt x="8675" y="2128"/>
                    <a:pt x="8006" y="2330"/>
                    <a:pt x="7362" y="2646"/>
                  </a:cubicBezTo>
                  <a:cubicBezTo>
                    <a:pt x="6945" y="2848"/>
                    <a:pt x="6554" y="3113"/>
                    <a:pt x="6238" y="3454"/>
                  </a:cubicBezTo>
                  <a:cubicBezTo>
                    <a:pt x="5506" y="4211"/>
                    <a:pt x="4988" y="5108"/>
                    <a:pt x="4710" y="6118"/>
                  </a:cubicBezTo>
                  <a:cubicBezTo>
                    <a:pt x="4597" y="6522"/>
                    <a:pt x="4546" y="6926"/>
                    <a:pt x="4571" y="7343"/>
                  </a:cubicBezTo>
                  <a:cubicBezTo>
                    <a:pt x="4609" y="7797"/>
                    <a:pt x="4698" y="8227"/>
                    <a:pt x="4862" y="8643"/>
                  </a:cubicBezTo>
                  <a:cubicBezTo>
                    <a:pt x="5241" y="9628"/>
                    <a:pt x="5834" y="10474"/>
                    <a:pt x="6617" y="11169"/>
                  </a:cubicBezTo>
                  <a:cubicBezTo>
                    <a:pt x="6690" y="11230"/>
                    <a:pt x="6764" y="11291"/>
                    <a:pt x="6871" y="11386"/>
                  </a:cubicBezTo>
                  <a:lnTo>
                    <a:pt x="6871" y="11386"/>
                  </a:lnTo>
                  <a:cubicBezTo>
                    <a:pt x="6739" y="11423"/>
                    <a:pt x="6665" y="11447"/>
                    <a:pt x="6579" y="11459"/>
                  </a:cubicBezTo>
                  <a:cubicBezTo>
                    <a:pt x="5998" y="11535"/>
                    <a:pt x="5430" y="11649"/>
                    <a:pt x="4874" y="11800"/>
                  </a:cubicBezTo>
                  <a:cubicBezTo>
                    <a:pt x="4104" y="11990"/>
                    <a:pt x="3372" y="12242"/>
                    <a:pt x="2677" y="12621"/>
                  </a:cubicBezTo>
                  <a:cubicBezTo>
                    <a:pt x="2071" y="12949"/>
                    <a:pt x="1503" y="13341"/>
                    <a:pt x="1074" y="13896"/>
                  </a:cubicBezTo>
                  <a:cubicBezTo>
                    <a:pt x="266" y="14932"/>
                    <a:pt x="0" y="16131"/>
                    <a:pt x="139" y="17419"/>
                  </a:cubicBezTo>
                  <a:cubicBezTo>
                    <a:pt x="215" y="18076"/>
                    <a:pt x="430" y="18695"/>
                    <a:pt x="745" y="19275"/>
                  </a:cubicBezTo>
                  <a:cubicBezTo>
                    <a:pt x="1276" y="20222"/>
                    <a:pt x="2008" y="20967"/>
                    <a:pt x="2980" y="21472"/>
                  </a:cubicBezTo>
                  <a:cubicBezTo>
                    <a:pt x="4041" y="22003"/>
                    <a:pt x="5177" y="22217"/>
                    <a:pt x="6352" y="22230"/>
                  </a:cubicBezTo>
                  <a:cubicBezTo>
                    <a:pt x="6381" y="22231"/>
                    <a:pt x="6410" y="22231"/>
                    <a:pt x="6439" y="22231"/>
                  </a:cubicBezTo>
                  <a:cubicBezTo>
                    <a:pt x="6988" y="22231"/>
                    <a:pt x="7515" y="22118"/>
                    <a:pt x="8019" y="21902"/>
                  </a:cubicBezTo>
                  <a:cubicBezTo>
                    <a:pt x="8069" y="21877"/>
                    <a:pt x="8107" y="21851"/>
                    <a:pt x="8157" y="21839"/>
                  </a:cubicBezTo>
                  <a:cubicBezTo>
                    <a:pt x="8178" y="21830"/>
                    <a:pt x="8197" y="21826"/>
                    <a:pt x="8214" y="21826"/>
                  </a:cubicBezTo>
                  <a:cubicBezTo>
                    <a:pt x="8271" y="21826"/>
                    <a:pt x="8309" y="21872"/>
                    <a:pt x="8309" y="21940"/>
                  </a:cubicBezTo>
                  <a:cubicBezTo>
                    <a:pt x="8309" y="22015"/>
                    <a:pt x="8309" y="22091"/>
                    <a:pt x="8296" y="22167"/>
                  </a:cubicBezTo>
                  <a:cubicBezTo>
                    <a:pt x="8271" y="22419"/>
                    <a:pt x="8233" y="22659"/>
                    <a:pt x="8208" y="22925"/>
                  </a:cubicBezTo>
                  <a:cubicBezTo>
                    <a:pt x="8170" y="23278"/>
                    <a:pt x="8120" y="23632"/>
                    <a:pt x="8120" y="23998"/>
                  </a:cubicBezTo>
                  <a:cubicBezTo>
                    <a:pt x="8107" y="24440"/>
                    <a:pt x="8120" y="24882"/>
                    <a:pt x="8183" y="25324"/>
                  </a:cubicBezTo>
                  <a:cubicBezTo>
                    <a:pt x="8258" y="25892"/>
                    <a:pt x="8397" y="26447"/>
                    <a:pt x="8650" y="26965"/>
                  </a:cubicBezTo>
                  <a:cubicBezTo>
                    <a:pt x="9294" y="28278"/>
                    <a:pt x="10279" y="29238"/>
                    <a:pt x="11617" y="29832"/>
                  </a:cubicBezTo>
                  <a:cubicBezTo>
                    <a:pt x="12279" y="30128"/>
                    <a:pt x="12953" y="30273"/>
                    <a:pt x="13647" y="30273"/>
                  </a:cubicBezTo>
                  <a:cubicBezTo>
                    <a:pt x="13959" y="30273"/>
                    <a:pt x="14276" y="30244"/>
                    <a:pt x="14597" y="30185"/>
                  </a:cubicBezTo>
                  <a:cubicBezTo>
                    <a:pt x="15481" y="30021"/>
                    <a:pt x="16289" y="29667"/>
                    <a:pt x="17022" y="29137"/>
                  </a:cubicBezTo>
                  <a:cubicBezTo>
                    <a:pt x="17729" y="28619"/>
                    <a:pt x="18246" y="27950"/>
                    <a:pt x="18575" y="27129"/>
                  </a:cubicBezTo>
                  <a:cubicBezTo>
                    <a:pt x="18701" y="26814"/>
                    <a:pt x="18789" y="26498"/>
                    <a:pt x="18878" y="26170"/>
                  </a:cubicBezTo>
                  <a:cubicBezTo>
                    <a:pt x="18903" y="26081"/>
                    <a:pt x="18941" y="25980"/>
                    <a:pt x="18966" y="25892"/>
                  </a:cubicBezTo>
                  <a:cubicBezTo>
                    <a:pt x="18996" y="25822"/>
                    <a:pt x="19050" y="25783"/>
                    <a:pt x="19122" y="25783"/>
                  </a:cubicBezTo>
                  <a:cubicBezTo>
                    <a:pt x="19141" y="25783"/>
                    <a:pt x="19160" y="25786"/>
                    <a:pt x="19181" y="25791"/>
                  </a:cubicBezTo>
                  <a:cubicBezTo>
                    <a:pt x="19244" y="25803"/>
                    <a:pt x="19320" y="25829"/>
                    <a:pt x="19383" y="25854"/>
                  </a:cubicBezTo>
                  <a:cubicBezTo>
                    <a:pt x="19724" y="25968"/>
                    <a:pt x="20065" y="26094"/>
                    <a:pt x="20406" y="26208"/>
                  </a:cubicBezTo>
                  <a:cubicBezTo>
                    <a:pt x="20936" y="26397"/>
                    <a:pt x="21479" y="26548"/>
                    <a:pt x="22022" y="26650"/>
                  </a:cubicBezTo>
                  <a:cubicBezTo>
                    <a:pt x="22417" y="26722"/>
                    <a:pt x="22808" y="26754"/>
                    <a:pt x="23199" y="26754"/>
                  </a:cubicBezTo>
                  <a:cubicBezTo>
                    <a:pt x="23421" y="26754"/>
                    <a:pt x="23642" y="26743"/>
                    <a:pt x="23865" y="26725"/>
                  </a:cubicBezTo>
                  <a:cubicBezTo>
                    <a:pt x="24371" y="26687"/>
                    <a:pt x="24863" y="26548"/>
                    <a:pt x="25330" y="26359"/>
                  </a:cubicBezTo>
                  <a:cubicBezTo>
                    <a:pt x="26126" y="26043"/>
                    <a:pt x="26845" y="25589"/>
                    <a:pt x="27414" y="24945"/>
                  </a:cubicBezTo>
                  <a:cubicBezTo>
                    <a:pt x="28121" y="24149"/>
                    <a:pt x="28487" y="23202"/>
                    <a:pt x="28500" y="22142"/>
                  </a:cubicBezTo>
                  <a:cubicBezTo>
                    <a:pt x="28512" y="21472"/>
                    <a:pt x="28373" y="20841"/>
                    <a:pt x="28133" y="20222"/>
                  </a:cubicBezTo>
                  <a:cubicBezTo>
                    <a:pt x="27742" y="19149"/>
                    <a:pt x="27136" y="18227"/>
                    <a:pt x="26340" y="17407"/>
                  </a:cubicBezTo>
                  <a:cubicBezTo>
                    <a:pt x="25898" y="16965"/>
                    <a:pt x="25406" y="16573"/>
                    <a:pt x="24914" y="16194"/>
                  </a:cubicBezTo>
                  <a:cubicBezTo>
                    <a:pt x="24446" y="15828"/>
                    <a:pt x="24472" y="15853"/>
                    <a:pt x="24977" y="15576"/>
                  </a:cubicBezTo>
                  <a:cubicBezTo>
                    <a:pt x="25570" y="15247"/>
                    <a:pt x="26151" y="14919"/>
                    <a:pt x="26719" y="14528"/>
                  </a:cubicBezTo>
                  <a:cubicBezTo>
                    <a:pt x="27136" y="14237"/>
                    <a:pt x="27515" y="13909"/>
                    <a:pt x="27818" y="13492"/>
                  </a:cubicBezTo>
                  <a:cubicBezTo>
                    <a:pt x="28424" y="12684"/>
                    <a:pt x="28613" y="11775"/>
                    <a:pt x="28487" y="10790"/>
                  </a:cubicBezTo>
                  <a:cubicBezTo>
                    <a:pt x="28348" y="9666"/>
                    <a:pt x="27792" y="8795"/>
                    <a:pt x="26858" y="8151"/>
                  </a:cubicBezTo>
                  <a:cubicBezTo>
                    <a:pt x="26037" y="7599"/>
                    <a:pt x="25132" y="7393"/>
                    <a:pt x="24167" y="7393"/>
                  </a:cubicBezTo>
                  <a:cubicBezTo>
                    <a:pt x="24138" y="7393"/>
                    <a:pt x="24109" y="7393"/>
                    <a:pt x="24080" y="7393"/>
                  </a:cubicBezTo>
                  <a:cubicBezTo>
                    <a:pt x="23411" y="7393"/>
                    <a:pt x="22742" y="7494"/>
                    <a:pt x="22072" y="7646"/>
                  </a:cubicBezTo>
                  <a:cubicBezTo>
                    <a:pt x="21782" y="7709"/>
                    <a:pt x="21479" y="7797"/>
                    <a:pt x="21189" y="7861"/>
                  </a:cubicBezTo>
                  <a:cubicBezTo>
                    <a:pt x="21151" y="7876"/>
                    <a:pt x="21113" y="7895"/>
                    <a:pt x="21078" y="7895"/>
                  </a:cubicBezTo>
                  <a:cubicBezTo>
                    <a:pt x="21055" y="7895"/>
                    <a:pt x="21032" y="7886"/>
                    <a:pt x="21012" y="7861"/>
                  </a:cubicBezTo>
                  <a:cubicBezTo>
                    <a:pt x="20961" y="7810"/>
                    <a:pt x="21012" y="7747"/>
                    <a:pt x="21037" y="7684"/>
                  </a:cubicBezTo>
                  <a:cubicBezTo>
                    <a:pt x="21050" y="7646"/>
                    <a:pt x="21062" y="7608"/>
                    <a:pt x="21088" y="7570"/>
                  </a:cubicBezTo>
                  <a:cubicBezTo>
                    <a:pt x="21239" y="7191"/>
                    <a:pt x="21391" y="6825"/>
                    <a:pt x="21529" y="6446"/>
                  </a:cubicBezTo>
                  <a:cubicBezTo>
                    <a:pt x="21833" y="5651"/>
                    <a:pt x="22072" y="4843"/>
                    <a:pt x="22123" y="3997"/>
                  </a:cubicBezTo>
                  <a:cubicBezTo>
                    <a:pt x="22173" y="3378"/>
                    <a:pt x="22123" y="2785"/>
                    <a:pt x="21946" y="2204"/>
                  </a:cubicBezTo>
                  <a:cubicBezTo>
                    <a:pt x="21630" y="1105"/>
                    <a:pt x="20885" y="423"/>
                    <a:pt x="19800" y="120"/>
                  </a:cubicBezTo>
                  <a:cubicBezTo>
                    <a:pt x="19539" y="47"/>
                    <a:pt x="19270" y="0"/>
                    <a:pt x="18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2974075" y="2859200"/>
              <a:ext cx="266450" cy="280300"/>
            </a:xfrm>
            <a:custGeom>
              <a:rect b="b" l="l" r="r" t="t"/>
              <a:pathLst>
                <a:path extrusionOk="0" h="11212" w="10658">
                  <a:moveTo>
                    <a:pt x="5902" y="0"/>
                  </a:moveTo>
                  <a:cubicBezTo>
                    <a:pt x="5717" y="0"/>
                    <a:pt x="5525" y="46"/>
                    <a:pt x="5329" y="140"/>
                  </a:cubicBezTo>
                  <a:cubicBezTo>
                    <a:pt x="5014" y="279"/>
                    <a:pt x="4761" y="506"/>
                    <a:pt x="4559" y="784"/>
                  </a:cubicBezTo>
                  <a:cubicBezTo>
                    <a:pt x="4281" y="1150"/>
                    <a:pt x="4092" y="1554"/>
                    <a:pt x="3991" y="1983"/>
                  </a:cubicBezTo>
                  <a:cubicBezTo>
                    <a:pt x="3953" y="2110"/>
                    <a:pt x="3940" y="2223"/>
                    <a:pt x="3902" y="2337"/>
                  </a:cubicBezTo>
                  <a:cubicBezTo>
                    <a:pt x="3878" y="2443"/>
                    <a:pt x="3848" y="2491"/>
                    <a:pt x="3785" y="2491"/>
                  </a:cubicBezTo>
                  <a:cubicBezTo>
                    <a:pt x="3751" y="2491"/>
                    <a:pt x="3708" y="2477"/>
                    <a:pt x="3650" y="2451"/>
                  </a:cubicBezTo>
                  <a:cubicBezTo>
                    <a:pt x="3524" y="2400"/>
                    <a:pt x="3410" y="2350"/>
                    <a:pt x="3284" y="2299"/>
                  </a:cubicBezTo>
                  <a:cubicBezTo>
                    <a:pt x="3003" y="2191"/>
                    <a:pt x="2723" y="2129"/>
                    <a:pt x="2387" y="2129"/>
                  </a:cubicBezTo>
                  <a:cubicBezTo>
                    <a:pt x="2330" y="2129"/>
                    <a:pt x="2271" y="2131"/>
                    <a:pt x="2210" y="2135"/>
                  </a:cubicBezTo>
                  <a:cubicBezTo>
                    <a:pt x="2177" y="2135"/>
                    <a:pt x="2115" y="2129"/>
                    <a:pt x="2040" y="2129"/>
                  </a:cubicBezTo>
                  <a:cubicBezTo>
                    <a:pt x="2003" y="2129"/>
                    <a:pt x="1962" y="2131"/>
                    <a:pt x="1920" y="2135"/>
                  </a:cubicBezTo>
                  <a:cubicBezTo>
                    <a:pt x="1415" y="2185"/>
                    <a:pt x="973" y="2375"/>
                    <a:pt x="619" y="2741"/>
                  </a:cubicBezTo>
                  <a:cubicBezTo>
                    <a:pt x="51" y="3309"/>
                    <a:pt x="1" y="4168"/>
                    <a:pt x="455" y="4875"/>
                  </a:cubicBezTo>
                  <a:cubicBezTo>
                    <a:pt x="796" y="5393"/>
                    <a:pt x="1251" y="5797"/>
                    <a:pt x="1756" y="6138"/>
                  </a:cubicBezTo>
                  <a:cubicBezTo>
                    <a:pt x="2046" y="6327"/>
                    <a:pt x="2046" y="6340"/>
                    <a:pt x="1933" y="6681"/>
                  </a:cubicBezTo>
                  <a:cubicBezTo>
                    <a:pt x="1882" y="6845"/>
                    <a:pt x="1832" y="6996"/>
                    <a:pt x="1781" y="7148"/>
                  </a:cubicBezTo>
                  <a:cubicBezTo>
                    <a:pt x="1693" y="7388"/>
                    <a:pt x="1655" y="7640"/>
                    <a:pt x="1642" y="7893"/>
                  </a:cubicBezTo>
                  <a:cubicBezTo>
                    <a:pt x="1604" y="8411"/>
                    <a:pt x="1768" y="8852"/>
                    <a:pt x="2147" y="9219"/>
                  </a:cubicBezTo>
                  <a:cubicBezTo>
                    <a:pt x="2589" y="9610"/>
                    <a:pt x="3107" y="9799"/>
                    <a:pt x="3688" y="9850"/>
                  </a:cubicBezTo>
                  <a:cubicBezTo>
                    <a:pt x="3778" y="9858"/>
                    <a:pt x="3867" y="9862"/>
                    <a:pt x="3956" y="9862"/>
                  </a:cubicBezTo>
                  <a:cubicBezTo>
                    <a:pt x="4559" y="9862"/>
                    <a:pt x="5116" y="9679"/>
                    <a:pt x="5645" y="9370"/>
                  </a:cubicBezTo>
                  <a:cubicBezTo>
                    <a:pt x="5759" y="9307"/>
                    <a:pt x="5872" y="9244"/>
                    <a:pt x="5998" y="9181"/>
                  </a:cubicBezTo>
                  <a:cubicBezTo>
                    <a:pt x="6029" y="9168"/>
                    <a:pt x="6059" y="9161"/>
                    <a:pt x="6089" y="9161"/>
                  </a:cubicBezTo>
                  <a:cubicBezTo>
                    <a:pt x="6145" y="9161"/>
                    <a:pt x="6197" y="9186"/>
                    <a:pt x="6238" y="9244"/>
                  </a:cubicBezTo>
                  <a:cubicBezTo>
                    <a:pt x="6301" y="9332"/>
                    <a:pt x="6365" y="9446"/>
                    <a:pt x="6415" y="9547"/>
                  </a:cubicBezTo>
                  <a:cubicBezTo>
                    <a:pt x="6554" y="9787"/>
                    <a:pt x="6706" y="10027"/>
                    <a:pt x="6895" y="10241"/>
                  </a:cubicBezTo>
                  <a:cubicBezTo>
                    <a:pt x="7261" y="10671"/>
                    <a:pt x="7690" y="11012"/>
                    <a:pt x="8246" y="11151"/>
                  </a:cubicBezTo>
                  <a:cubicBezTo>
                    <a:pt x="8411" y="11192"/>
                    <a:pt x="8566" y="11212"/>
                    <a:pt x="8711" y="11212"/>
                  </a:cubicBezTo>
                  <a:cubicBezTo>
                    <a:pt x="9280" y="11212"/>
                    <a:pt x="9699" y="10903"/>
                    <a:pt x="9951" y="10330"/>
                  </a:cubicBezTo>
                  <a:cubicBezTo>
                    <a:pt x="10014" y="10191"/>
                    <a:pt x="10064" y="10052"/>
                    <a:pt x="10090" y="9913"/>
                  </a:cubicBezTo>
                  <a:cubicBezTo>
                    <a:pt x="10292" y="8979"/>
                    <a:pt x="10228" y="8082"/>
                    <a:pt x="9862" y="7198"/>
                  </a:cubicBezTo>
                  <a:cubicBezTo>
                    <a:pt x="9837" y="7110"/>
                    <a:pt x="9799" y="7034"/>
                    <a:pt x="9761" y="6958"/>
                  </a:cubicBezTo>
                  <a:cubicBezTo>
                    <a:pt x="9686" y="6820"/>
                    <a:pt x="9711" y="6706"/>
                    <a:pt x="9799" y="6580"/>
                  </a:cubicBezTo>
                  <a:cubicBezTo>
                    <a:pt x="9963" y="6365"/>
                    <a:pt x="10127" y="6150"/>
                    <a:pt x="10266" y="5936"/>
                  </a:cubicBezTo>
                  <a:cubicBezTo>
                    <a:pt x="10532" y="5519"/>
                    <a:pt x="10658" y="5064"/>
                    <a:pt x="10633" y="4572"/>
                  </a:cubicBezTo>
                  <a:cubicBezTo>
                    <a:pt x="10575" y="3628"/>
                    <a:pt x="9877" y="2988"/>
                    <a:pt x="8979" y="2988"/>
                  </a:cubicBezTo>
                  <a:cubicBezTo>
                    <a:pt x="8892" y="2988"/>
                    <a:pt x="8803" y="2994"/>
                    <a:pt x="8713" y="3006"/>
                  </a:cubicBezTo>
                  <a:cubicBezTo>
                    <a:pt x="8511" y="3031"/>
                    <a:pt x="8297" y="3069"/>
                    <a:pt x="8095" y="3107"/>
                  </a:cubicBezTo>
                  <a:cubicBezTo>
                    <a:pt x="8059" y="3112"/>
                    <a:pt x="8027" y="3114"/>
                    <a:pt x="7999" y="3114"/>
                  </a:cubicBezTo>
                  <a:cubicBezTo>
                    <a:pt x="7870" y="3114"/>
                    <a:pt x="7818" y="3061"/>
                    <a:pt x="7766" y="2905"/>
                  </a:cubicBezTo>
                  <a:cubicBezTo>
                    <a:pt x="7728" y="2804"/>
                    <a:pt x="7716" y="2703"/>
                    <a:pt x="7678" y="2602"/>
                  </a:cubicBezTo>
                  <a:cubicBezTo>
                    <a:pt x="7564" y="2198"/>
                    <a:pt x="7451" y="1794"/>
                    <a:pt x="7312" y="1403"/>
                  </a:cubicBezTo>
                  <a:cubicBezTo>
                    <a:pt x="7198" y="1062"/>
                    <a:pt x="7046" y="746"/>
                    <a:pt x="6807" y="468"/>
                  </a:cubicBezTo>
                  <a:cubicBezTo>
                    <a:pt x="6553" y="157"/>
                    <a:pt x="6241" y="0"/>
                    <a:pt x="59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3075400" y="2967575"/>
              <a:ext cx="67900" cy="63400"/>
            </a:xfrm>
            <a:custGeom>
              <a:rect b="b" l="l" r="r" t="t"/>
              <a:pathLst>
                <a:path extrusionOk="0" h="2536" w="2716">
                  <a:moveTo>
                    <a:pt x="1356" y="0"/>
                  </a:moveTo>
                  <a:cubicBezTo>
                    <a:pt x="1141" y="0"/>
                    <a:pt x="933" y="64"/>
                    <a:pt x="746" y="186"/>
                  </a:cubicBezTo>
                  <a:cubicBezTo>
                    <a:pt x="430" y="401"/>
                    <a:pt x="203" y="679"/>
                    <a:pt x="89" y="1058"/>
                  </a:cubicBezTo>
                  <a:cubicBezTo>
                    <a:pt x="1" y="1361"/>
                    <a:pt x="39" y="1651"/>
                    <a:pt x="203" y="1904"/>
                  </a:cubicBezTo>
                  <a:cubicBezTo>
                    <a:pt x="455" y="2320"/>
                    <a:pt x="834" y="2510"/>
                    <a:pt x="1238" y="2535"/>
                  </a:cubicBezTo>
                  <a:cubicBezTo>
                    <a:pt x="1958" y="2535"/>
                    <a:pt x="2514" y="2093"/>
                    <a:pt x="2627" y="1487"/>
                  </a:cubicBezTo>
                  <a:cubicBezTo>
                    <a:pt x="2716" y="919"/>
                    <a:pt x="2299" y="262"/>
                    <a:pt x="1718" y="60"/>
                  </a:cubicBezTo>
                  <a:cubicBezTo>
                    <a:pt x="1597" y="20"/>
                    <a:pt x="1475" y="0"/>
                    <a:pt x="13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9"/>
          <p:cNvSpPr/>
          <p:nvPr/>
        </p:nvSpPr>
        <p:spPr>
          <a:xfrm>
            <a:off x="-352172" y="4055200"/>
            <a:ext cx="1067262" cy="1724070"/>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7402336" y="2333203"/>
            <a:ext cx="2697510" cy="370819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9"/>
          <p:cNvGrpSpPr/>
          <p:nvPr/>
        </p:nvGrpSpPr>
        <p:grpSpPr>
          <a:xfrm rot="-10087204">
            <a:off x="-526334" y="-345422"/>
            <a:ext cx="1806302" cy="1626868"/>
            <a:chOff x="3544585" y="3197132"/>
            <a:chExt cx="1047164" cy="943141"/>
          </a:xfrm>
        </p:grpSpPr>
        <p:sp>
          <p:nvSpPr>
            <p:cNvPr id="137" name="Google Shape;137;p9"/>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10"/>
          <p:cNvSpPr/>
          <p:nvPr>
            <p:ph idx="2" type="pic"/>
          </p:nvPr>
        </p:nvSpPr>
        <p:spPr>
          <a:xfrm>
            <a:off x="0" y="0"/>
            <a:ext cx="9144000" cy="5143500"/>
          </a:xfrm>
          <a:prstGeom prst="rect">
            <a:avLst/>
          </a:prstGeom>
          <a:noFill/>
          <a:ln>
            <a:noFill/>
          </a:ln>
        </p:spPr>
      </p:sp>
      <p:sp>
        <p:nvSpPr>
          <p:cNvPr id="143" name="Google Shape;143;p10"/>
          <p:cNvSpPr txBox="1"/>
          <p:nvPr>
            <p:ph type="title"/>
          </p:nvPr>
        </p:nvSpPr>
        <p:spPr>
          <a:xfrm>
            <a:off x="720000" y="3945500"/>
            <a:ext cx="7704000" cy="6630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2pPr>
            <a:lvl3pPr lvl="2"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3pPr>
            <a:lvl4pPr lvl="3"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4pPr>
            <a:lvl5pPr lvl="4"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5pPr>
            <a:lvl6pPr lvl="5"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6pPr>
            <a:lvl7pPr lvl="6"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7pPr>
            <a:lvl8pPr lvl="7"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8pPr>
            <a:lvl9pPr lvl="8" rtl="0">
              <a:spcBef>
                <a:spcPts val="0"/>
              </a:spcBef>
              <a:spcAft>
                <a:spcPts val="0"/>
              </a:spcAft>
              <a:buClr>
                <a:schemeClr val="dk1"/>
              </a:buClr>
              <a:buSzPts val="3000"/>
              <a:buFont typeface="Playfair Display Medium"/>
              <a:buNone/>
              <a:defRPr sz="3000">
                <a:solidFill>
                  <a:schemeClr val="dk1"/>
                </a:solidFill>
                <a:latin typeface="Playfair Display Medium"/>
                <a:ea typeface="Playfair Display Medium"/>
                <a:cs typeface="Playfair Display Medium"/>
                <a:sym typeface="Playfair Display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ph idx="4294967295" type="ctrTitle"/>
          </p:nvPr>
        </p:nvSpPr>
        <p:spPr>
          <a:xfrm>
            <a:off x="900125" y="773075"/>
            <a:ext cx="7713600" cy="12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500">
                <a:latin typeface="Playfair Display"/>
                <a:ea typeface="Playfair Display"/>
                <a:cs typeface="Playfair Display"/>
                <a:sym typeface="Playfair Display"/>
              </a:rPr>
              <a:t>JardiApp</a:t>
            </a:r>
            <a:endParaRPr b="1" i="1" sz="6500">
              <a:latin typeface="Playfair Display"/>
              <a:ea typeface="Playfair Display"/>
              <a:cs typeface="Playfair Display"/>
              <a:sym typeface="Playfair Display"/>
            </a:endParaRPr>
          </a:p>
        </p:txBody>
      </p:sp>
      <p:sp>
        <p:nvSpPr>
          <p:cNvPr id="402" name="Google Shape;402;p25"/>
          <p:cNvSpPr txBox="1"/>
          <p:nvPr>
            <p:ph idx="4294967295" type="subTitle"/>
          </p:nvPr>
        </p:nvSpPr>
        <p:spPr>
          <a:xfrm>
            <a:off x="3298025" y="2311825"/>
            <a:ext cx="2917800" cy="103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Elsy Tatiana Roberto Torres</a:t>
            </a:r>
            <a:endParaRPr sz="1300"/>
          </a:p>
          <a:p>
            <a:pPr indent="0" lvl="0" marL="0" rtl="0" algn="ctr">
              <a:spcBef>
                <a:spcPts val="0"/>
              </a:spcBef>
              <a:spcAft>
                <a:spcPts val="0"/>
              </a:spcAft>
              <a:buNone/>
            </a:pPr>
            <a:r>
              <a:rPr lang="en" sz="1300"/>
              <a:t>Oscar Felipe Murcia Sanchez</a:t>
            </a:r>
            <a:br>
              <a:rPr lang="en" sz="1300"/>
            </a:br>
            <a:r>
              <a:rPr lang="en" sz="1300"/>
              <a:t>Gustavo Florez Becerra</a:t>
            </a:r>
            <a:endParaRPr sz="1300"/>
          </a:p>
          <a:p>
            <a:pPr indent="0" lvl="0" marL="0" rtl="0" algn="ctr">
              <a:spcBef>
                <a:spcPts val="0"/>
              </a:spcBef>
              <a:spcAft>
                <a:spcPts val="0"/>
              </a:spcAft>
              <a:buNone/>
            </a:pPr>
            <a:r>
              <a:rPr lang="en" sz="1300"/>
              <a:t>José Marcos Macías Mahecha</a:t>
            </a:r>
            <a:endParaRPr sz="1300"/>
          </a:p>
        </p:txBody>
      </p:sp>
      <p:sp>
        <p:nvSpPr>
          <p:cNvPr id="403" name="Google Shape;403;p25"/>
          <p:cNvSpPr/>
          <p:nvPr/>
        </p:nvSpPr>
        <p:spPr>
          <a:xfrm>
            <a:off x="692488" y="1845200"/>
            <a:ext cx="2101564" cy="2888963"/>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txBox="1"/>
          <p:nvPr>
            <p:ph idx="4294967295" type="subTitle"/>
          </p:nvPr>
        </p:nvSpPr>
        <p:spPr>
          <a:xfrm>
            <a:off x="3136525" y="4055275"/>
            <a:ext cx="3378600" cy="6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
              <a:t>Desarrollo de Aplicaciones para Dispositivos </a:t>
            </a:r>
            <a:r>
              <a:rPr lang="en" sz="900"/>
              <a:t>Móviles </a:t>
            </a:r>
            <a:endParaRPr sz="900"/>
          </a:p>
          <a:p>
            <a:pPr indent="0" lvl="0" marL="0" rtl="0" algn="ctr">
              <a:spcBef>
                <a:spcPts val="0"/>
              </a:spcBef>
              <a:spcAft>
                <a:spcPts val="0"/>
              </a:spcAft>
              <a:buNone/>
            </a:pPr>
            <a:r>
              <a:rPr lang="en" sz="900"/>
              <a:t>Profesor. Jorge Eliecer Camargo Mendoza</a:t>
            </a:r>
            <a:endParaRPr sz="900"/>
          </a:p>
          <a:p>
            <a:pPr indent="0" lvl="0" marL="0" rtl="0" algn="ctr">
              <a:spcBef>
                <a:spcPts val="0"/>
              </a:spcBef>
              <a:spcAft>
                <a:spcPts val="0"/>
              </a:spcAft>
              <a:buNone/>
            </a:pPr>
            <a:r>
              <a:rPr lang="en" sz="900"/>
              <a:t>Facultad de Ingeniería </a:t>
            </a:r>
            <a:endParaRPr sz="900"/>
          </a:p>
          <a:p>
            <a:pPr indent="0" lvl="0" marL="0" rtl="0" algn="ctr">
              <a:spcBef>
                <a:spcPts val="0"/>
              </a:spcBef>
              <a:spcAft>
                <a:spcPts val="0"/>
              </a:spcAft>
              <a:buNone/>
            </a:pPr>
            <a:r>
              <a:rPr lang="en" sz="900"/>
              <a:t>Universidad Nacional de Colombia</a:t>
            </a:r>
            <a:endParaRPr sz="900"/>
          </a:p>
          <a:p>
            <a:pPr indent="0" lvl="0" marL="0" rtl="0" algn="ctr">
              <a:spcBef>
                <a:spcPts val="0"/>
              </a:spcBef>
              <a:spcAft>
                <a:spcPts val="0"/>
              </a:spcAft>
              <a:buNone/>
            </a:pPr>
            <a:r>
              <a:rPr lang="en" sz="900"/>
              <a:t>Sede Bogotá</a:t>
            </a:r>
            <a:endParaRPr sz="900"/>
          </a:p>
          <a:p>
            <a:pPr indent="0" lvl="0" marL="0" rtl="0" algn="ctr">
              <a:spcBef>
                <a:spcPts val="0"/>
              </a:spcBef>
              <a:spcAft>
                <a:spcPts val="0"/>
              </a:spcAft>
              <a:buNone/>
            </a:pPr>
            <a:r>
              <a:rPr lang="en" sz="900"/>
              <a:t>2023-II</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26"/>
          <p:cNvPicPr preferRelativeResize="0"/>
          <p:nvPr/>
        </p:nvPicPr>
        <p:blipFill>
          <a:blip r:embed="rId4">
            <a:alphaModFix/>
          </a:blip>
          <a:stretch>
            <a:fillRect/>
          </a:stretch>
        </p:blipFill>
        <p:spPr>
          <a:xfrm>
            <a:off x="495275" y="2511250"/>
            <a:ext cx="2046200" cy="2292025"/>
          </a:xfrm>
          <a:prstGeom prst="rect">
            <a:avLst/>
          </a:prstGeom>
          <a:noFill/>
          <a:ln>
            <a:noFill/>
          </a:ln>
        </p:spPr>
      </p:pic>
      <p:pic>
        <p:nvPicPr>
          <p:cNvPr id="410" name="Google Shape;410;p26"/>
          <p:cNvPicPr preferRelativeResize="0"/>
          <p:nvPr/>
        </p:nvPicPr>
        <p:blipFill>
          <a:blip r:embed="rId5">
            <a:alphaModFix/>
          </a:blip>
          <a:stretch>
            <a:fillRect/>
          </a:stretch>
        </p:blipFill>
        <p:spPr>
          <a:xfrm>
            <a:off x="7000325" y="2718888"/>
            <a:ext cx="1876750" cy="1876750"/>
          </a:xfrm>
          <a:prstGeom prst="rect">
            <a:avLst/>
          </a:prstGeom>
          <a:noFill/>
          <a:ln>
            <a:noFill/>
          </a:ln>
        </p:spPr>
      </p:pic>
      <p:pic>
        <p:nvPicPr>
          <p:cNvPr id="411" name="Google Shape;411;p26"/>
          <p:cNvPicPr preferRelativeResize="0"/>
          <p:nvPr/>
        </p:nvPicPr>
        <p:blipFill>
          <a:blip r:embed="rId6">
            <a:alphaModFix/>
          </a:blip>
          <a:stretch>
            <a:fillRect/>
          </a:stretch>
        </p:blipFill>
        <p:spPr>
          <a:xfrm>
            <a:off x="3974175" y="1614813"/>
            <a:ext cx="2046200" cy="2728267"/>
          </a:xfrm>
          <a:prstGeom prst="rect">
            <a:avLst/>
          </a:prstGeom>
          <a:noFill/>
          <a:ln>
            <a:noFill/>
          </a:ln>
        </p:spPr>
      </p:pic>
      <p:sp>
        <p:nvSpPr>
          <p:cNvPr id="412" name="Google Shape;412;p26"/>
          <p:cNvSpPr txBox="1"/>
          <p:nvPr>
            <p:ph type="title"/>
          </p:nvPr>
        </p:nvSpPr>
        <p:spPr>
          <a:xfrm>
            <a:off x="573150" y="429075"/>
            <a:ext cx="7997700" cy="166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¿Por qué para algunas personas es más fácil cuidar una mascota que una planta?</a:t>
            </a:r>
            <a:endParaRPr/>
          </a:p>
        </p:txBody>
      </p:sp>
      <p:sp>
        <p:nvSpPr>
          <p:cNvPr id="413" name="Google Shape;413;p26"/>
          <p:cNvSpPr/>
          <p:nvPr/>
        </p:nvSpPr>
        <p:spPr>
          <a:xfrm rot="1059466">
            <a:off x="5931541" y="2732934"/>
            <a:ext cx="1168031" cy="679038"/>
          </a:xfrm>
          <a:prstGeom prst="rightArrow">
            <a:avLst>
              <a:gd fmla="val 50000" name="adj1"/>
              <a:gd fmla="val 50000" name="adj2"/>
            </a:avLst>
          </a:prstGeom>
          <a:solidFill>
            <a:srgbClr val="E066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rot="9210046">
            <a:off x="2715553" y="2639628"/>
            <a:ext cx="1167899" cy="678871"/>
          </a:xfrm>
          <a:prstGeom prst="rightArrow">
            <a:avLst>
              <a:gd fmla="val 50000" name="adj1"/>
              <a:gd fmla="val 50000" name="adj2"/>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27"/>
          <p:cNvPicPr preferRelativeResize="0"/>
          <p:nvPr/>
        </p:nvPicPr>
        <p:blipFill>
          <a:blip r:embed="rId3">
            <a:alphaModFix/>
          </a:blip>
          <a:stretch>
            <a:fillRect/>
          </a:stretch>
        </p:blipFill>
        <p:spPr>
          <a:xfrm rot="152231">
            <a:off x="938682" y="3191732"/>
            <a:ext cx="1905037" cy="1905037"/>
          </a:xfrm>
          <a:prstGeom prst="rect">
            <a:avLst/>
          </a:prstGeom>
          <a:noFill/>
          <a:ln>
            <a:noFill/>
          </a:ln>
        </p:spPr>
      </p:pic>
      <p:pic>
        <p:nvPicPr>
          <p:cNvPr id="420" name="Google Shape;420;p27"/>
          <p:cNvPicPr preferRelativeResize="0"/>
          <p:nvPr/>
        </p:nvPicPr>
        <p:blipFill>
          <a:blip r:embed="rId4">
            <a:alphaModFix/>
          </a:blip>
          <a:stretch>
            <a:fillRect/>
          </a:stretch>
        </p:blipFill>
        <p:spPr>
          <a:xfrm rot="-260590">
            <a:off x="6283891" y="450764"/>
            <a:ext cx="1800468" cy="1800446"/>
          </a:xfrm>
          <a:prstGeom prst="rect">
            <a:avLst/>
          </a:prstGeom>
          <a:noFill/>
          <a:ln>
            <a:noFill/>
          </a:ln>
        </p:spPr>
      </p:pic>
      <p:sp>
        <p:nvSpPr>
          <p:cNvPr id="421" name="Google Shape;421;p27"/>
          <p:cNvSpPr txBox="1"/>
          <p:nvPr/>
        </p:nvSpPr>
        <p:spPr>
          <a:xfrm>
            <a:off x="587396" y="1243429"/>
            <a:ext cx="4654500" cy="152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100">
                <a:latin typeface="DM Sans Light"/>
                <a:ea typeface="DM Sans Light"/>
                <a:cs typeface="DM Sans Light"/>
                <a:sym typeface="DM Sans Light"/>
              </a:rPr>
              <a:t>La falta de supervisión y seguimiento inadecuado en el cuidado de plantas de interior puede llevar a su mortalidad, especialmente evidente durante viajes largos. Al regresar, las plantas podrían haber fallecido. JardiApp ofrece a los usuarios la capacidad de cuidar sus plantas incluso durante ausencias prolongadas. Esto se logra mediante la generación de informes sobre factores ambientales como humedad, luminosidad y temperatura.</a:t>
            </a:r>
            <a:endParaRPr sz="1100">
              <a:latin typeface="DM Sans Light"/>
              <a:ea typeface="DM Sans Light"/>
              <a:cs typeface="DM Sans Light"/>
              <a:sym typeface="DM Sans Light"/>
            </a:endParaRPr>
          </a:p>
        </p:txBody>
      </p:sp>
      <p:sp>
        <p:nvSpPr>
          <p:cNvPr id="422" name="Google Shape;422;p27"/>
          <p:cNvSpPr txBox="1"/>
          <p:nvPr/>
        </p:nvSpPr>
        <p:spPr>
          <a:xfrm rot="-451">
            <a:off x="4301211" y="3225875"/>
            <a:ext cx="4577700" cy="132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 sz="1100">
                <a:latin typeface="DM Sans Light"/>
                <a:ea typeface="DM Sans Light"/>
                <a:cs typeface="DM Sans Light"/>
                <a:sym typeface="DM Sans Light"/>
              </a:rPr>
              <a:t>JardiApp permite que los usuarios interactúen con sus plantas sin necesidad de estar físicamente cerca de ellas. La innovación radica en el sistema de sensores del macetero, el cual facilita compartir información en tiempo real sobre el estado de la planta en la plataforma, permitiendo tomar decisiones óptimas en cuanto a las acciones y cuidados que requieren.</a:t>
            </a:r>
            <a:endParaRPr sz="1100">
              <a:latin typeface="DM Sans Light"/>
              <a:ea typeface="DM Sans Light"/>
              <a:cs typeface="DM Sans Light"/>
              <a:sym typeface="DM Sans Light"/>
            </a:endParaRPr>
          </a:p>
        </p:txBody>
      </p:sp>
      <p:sp>
        <p:nvSpPr>
          <p:cNvPr id="423" name="Google Shape;423;p27"/>
          <p:cNvSpPr txBox="1"/>
          <p:nvPr/>
        </p:nvSpPr>
        <p:spPr>
          <a:xfrm>
            <a:off x="742796" y="613779"/>
            <a:ext cx="4654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600">
                <a:latin typeface="Playfair Display SemiBold"/>
                <a:ea typeface="Playfair Display SemiBold"/>
                <a:cs typeface="Playfair Display SemiBold"/>
                <a:sym typeface="Playfair Display SemiBold"/>
              </a:rPr>
              <a:t>¿Qué problema resuelve?</a:t>
            </a:r>
            <a:endParaRPr sz="1600">
              <a:latin typeface="Playfair Display SemiBold"/>
              <a:ea typeface="Playfair Display SemiBold"/>
              <a:cs typeface="Playfair Display SemiBold"/>
              <a:sym typeface="Playfair Display SemiBold"/>
            </a:endParaRPr>
          </a:p>
        </p:txBody>
      </p:sp>
      <p:sp>
        <p:nvSpPr>
          <p:cNvPr id="424" name="Google Shape;424;p27"/>
          <p:cNvSpPr txBox="1"/>
          <p:nvPr/>
        </p:nvSpPr>
        <p:spPr>
          <a:xfrm>
            <a:off x="4224396" y="2719391"/>
            <a:ext cx="4654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600">
                <a:latin typeface="Playfair Display SemiBold"/>
                <a:ea typeface="Playfair Display SemiBold"/>
                <a:cs typeface="Playfair Display SemiBold"/>
                <a:sym typeface="Playfair Display SemiBold"/>
              </a:rPr>
              <a:t>¿En qué se innova?</a:t>
            </a:r>
            <a:endParaRPr sz="1600">
              <a:latin typeface="Playfair Display SemiBold"/>
              <a:ea typeface="Playfair Display SemiBold"/>
              <a:cs typeface="Playfair Display SemiBold"/>
              <a:sym typeface="Playfair Displ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8"/>
          <p:cNvSpPr txBox="1"/>
          <p:nvPr>
            <p:ph idx="2" type="subTitle"/>
          </p:nvPr>
        </p:nvSpPr>
        <p:spPr>
          <a:xfrm>
            <a:off x="5593773" y="3822625"/>
            <a:ext cx="23508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Plataforma en la que se va a construir</a:t>
            </a:r>
            <a:endParaRPr/>
          </a:p>
        </p:txBody>
      </p:sp>
      <p:sp>
        <p:nvSpPr>
          <p:cNvPr id="430" name="Google Shape;430;p28"/>
          <p:cNvSpPr/>
          <p:nvPr/>
        </p:nvSpPr>
        <p:spPr>
          <a:xfrm rot="-1594507">
            <a:off x="1592615" y="2808919"/>
            <a:ext cx="917015" cy="1481358"/>
          </a:xfrm>
          <a:custGeom>
            <a:rect b="b" l="l" r="r" t="t"/>
            <a:pathLst>
              <a:path extrusionOk="0" h="38778" w="24005">
                <a:moveTo>
                  <a:pt x="1870" y="0"/>
                </a:moveTo>
                <a:cubicBezTo>
                  <a:pt x="1491" y="0"/>
                  <a:pt x="1238" y="215"/>
                  <a:pt x="1024" y="480"/>
                </a:cubicBezTo>
                <a:cubicBezTo>
                  <a:pt x="897" y="631"/>
                  <a:pt x="822" y="834"/>
                  <a:pt x="721" y="1010"/>
                </a:cubicBezTo>
                <a:cubicBezTo>
                  <a:pt x="695" y="1061"/>
                  <a:pt x="683" y="1124"/>
                  <a:pt x="683" y="1200"/>
                </a:cubicBezTo>
                <a:cubicBezTo>
                  <a:pt x="695" y="1326"/>
                  <a:pt x="670" y="1440"/>
                  <a:pt x="632" y="1566"/>
                </a:cubicBezTo>
                <a:cubicBezTo>
                  <a:pt x="506" y="1957"/>
                  <a:pt x="405" y="2361"/>
                  <a:pt x="304" y="2765"/>
                </a:cubicBezTo>
                <a:cubicBezTo>
                  <a:pt x="178" y="3296"/>
                  <a:pt x="77" y="3839"/>
                  <a:pt x="39" y="4394"/>
                </a:cubicBezTo>
                <a:cubicBezTo>
                  <a:pt x="1" y="4899"/>
                  <a:pt x="39" y="5404"/>
                  <a:pt x="140" y="5897"/>
                </a:cubicBezTo>
                <a:cubicBezTo>
                  <a:pt x="228" y="6351"/>
                  <a:pt x="329" y="6806"/>
                  <a:pt x="430" y="7261"/>
                </a:cubicBezTo>
                <a:cubicBezTo>
                  <a:pt x="607" y="8006"/>
                  <a:pt x="708" y="8763"/>
                  <a:pt x="758" y="9533"/>
                </a:cubicBezTo>
                <a:cubicBezTo>
                  <a:pt x="796" y="10001"/>
                  <a:pt x="796" y="10468"/>
                  <a:pt x="809" y="10948"/>
                </a:cubicBezTo>
                <a:cubicBezTo>
                  <a:pt x="809" y="11175"/>
                  <a:pt x="784" y="11390"/>
                  <a:pt x="784" y="11617"/>
                </a:cubicBezTo>
                <a:cubicBezTo>
                  <a:pt x="771" y="12362"/>
                  <a:pt x="771" y="13094"/>
                  <a:pt x="733" y="13827"/>
                </a:cubicBezTo>
                <a:cubicBezTo>
                  <a:pt x="708" y="14180"/>
                  <a:pt x="721" y="14534"/>
                  <a:pt x="695" y="14900"/>
                </a:cubicBezTo>
                <a:cubicBezTo>
                  <a:pt x="670" y="15392"/>
                  <a:pt x="670" y="15897"/>
                  <a:pt x="657" y="16403"/>
                </a:cubicBezTo>
                <a:cubicBezTo>
                  <a:pt x="632" y="17526"/>
                  <a:pt x="619" y="18663"/>
                  <a:pt x="721" y="19787"/>
                </a:cubicBezTo>
                <a:cubicBezTo>
                  <a:pt x="758" y="20153"/>
                  <a:pt x="784" y="20519"/>
                  <a:pt x="834" y="20898"/>
                </a:cubicBezTo>
                <a:cubicBezTo>
                  <a:pt x="923" y="21655"/>
                  <a:pt x="1049" y="22400"/>
                  <a:pt x="1213" y="23158"/>
                </a:cubicBezTo>
                <a:cubicBezTo>
                  <a:pt x="1440" y="24244"/>
                  <a:pt x="1743" y="25292"/>
                  <a:pt x="2173" y="26327"/>
                </a:cubicBezTo>
                <a:cubicBezTo>
                  <a:pt x="2476" y="27060"/>
                  <a:pt x="2817" y="27767"/>
                  <a:pt x="3183" y="28474"/>
                </a:cubicBezTo>
                <a:cubicBezTo>
                  <a:pt x="3827" y="29699"/>
                  <a:pt x="4471" y="30924"/>
                  <a:pt x="5077" y="32161"/>
                </a:cubicBezTo>
                <a:cubicBezTo>
                  <a:pt x="5582" y="33196"/>
                  <a:pt x="6112" y="34207"/>
                  <a:pt x="6668" y="35204"/>
                </a:cubicBezTo>
                <a:cubicBezTo>
                  <a:pt x="6996" y="35810"/>
                  <a:pt x="7375" y="36391"/>
                  <a:pt x="7804" y="36934"/>
                </a:cubicBezTo>
                <a:cubicBezTo>
                  <a:pt x="8196" y="37414"/>
                  <a:pt x="8650" y="37843"/>
                  <a:pt x="9181" y="38171"/>
                </a:cubicBezTo>
                <a:cubicBezTo>
                  <a:pt x="9812" y="38563"/>
                  <a:pt x="10506" y="38778"/>
                  <a:pt x="11251" y="38778"/>
                </a:cubicBezTo>
                <a:cubicBezTo>
                  <a:pt x="11769" y="38778"/>
                  <a:pt x="12274" y="38677"/>
                  <a:pt x="12779" y="38550"/>
                </a:cubicBezTo>
                <a:cubicBezTo>
                  <a:pt x="13638" y="38323"/>
                  <a:pt x="14459" y="37995"/>
                  <a:pt x="15254" y="37578"/>
                </a:cubicBezTo>
                <a:cubicBezTo>
                  <a:pt x="16264" y="37060"/>
                  <a:pt x="17110" y="36353"/>
                  <a:pt x="17805" y="35457"/>
                </a:cubicBezTo>
                <a:cubicBezTo>
                  <a:pt x="18525" y="34535"/>
                  <a:pt x="19131" y="33525"/>
                  <a:pt x="19686" y="32489"/>
                </a:cubicBezTo>
                <a:cubicBezTo>
                  <a:pt x="20507" y="30961"/>
                  <a:pt x="21189" y="29358"/>
                  <a:pt x="21694" y="27691"/>
                </a:cubicBezTo>
                <a:cubicBezTo>
                  <a:pt x="21984" y="26744"/>
                  <a:pt x="22212" y="25772"/>
                  <a:pt x="22401" y="24812"/>
                </a:cubicBezTo>
                <a:cubicBezTo>
                  <a:pt x="22565" y="23991"/>
                  <a:pt x="22704" y="23171"/>
                  <a:pt x="22818" y="22350"/>
                </a:cubicBezTo>
                <a:cubicBezTo>
                  <a:pt x="22919" y="21643"/>
                  <a:pt x="23020" y="20936"/>
                  <a:pt x="23096" y="20229"/>
                </a:cubicBezTo>
                <a:cubicBezTo>
                  <a:pt x="23171" y="19635"/>
                  <a:pt x="23235" y="19029"/>
                  <a:pt x="23298" y="18436"/>
                </a:cubicBezTo>
                <a:cubicBezTo>
                  <a:pt x="23348" y="17829"/>
                  <a:pt x="23411" y="17236"/>
                  <a:pt x="23462" y="16630"/>
                </a:cubicBezTo>
                <a:cubicBezTo>
                  <a:pt x="23487" y="16428"/>
                  <a:pt x="23500" y="16238"/>
                  <a:pt x="23512" y="16036"/>
                </a:cubicBezTo>
                <a:cubicBezTo>
                  <a:pt x="23550" y="15632"/>
                  <a:pt x="23588" y="15216"/>
                  <a:pt x="23626" y="14799"/>
                </a:cubicBezTo>
                <a:cubicBezTo>
                  <a:pt x="23664" y="14370"/>
                  <a:pt x="23689" y="13928"/>
                  <a:pt x="23727" y="13498"/>
                </a:cubicBezTo>
                <a:cubicBezTo>
                  <a:pt x="23740" y="13284"/>
                  <a:pt x="23765" y="13082"/>
                  <a:pt x="23777" y="12867"/>
                </a:cubicBezTo>
                <a:cubicBezTo>
                  <a:pt x="23803" y="12589"/>
                  <a:pt x="23828" y="12311"/>
                  <a:pt x="23853" y="12034"/>
                </a:cubicBezTo>
                <a:cubicBezTo>
                  <a:pt x="23866" y="11768"/>
                  <a:pt x="23891" y="11491"/>
                  <a:pt x="23904" y="11213"/>
                </a:cubicBezTo>
                <a:cubicBezTo>
                  <a:pt x="23929" y="10847"/>
                  <a:pt x="23967" y="10481"/>
                  <a:pt x="23967" y="10127"/>
                </a:cubicBezTo>
                <a:cubicBezTo>
                  <a:pt x="24005" y="8650"/>
                  <a:pt x="24005" y="7185"/>
                  <a:pt x="23904" y="5720"/>
                </a:cubicBezTo>
                <a:cubicBezTo>
                  <a:pt x="23879" y="5329"/>
                  <a:pt x="23853" y="4950"/>
                  <a:pt x="23815" y="4558"/>
                </a:cubicBezTo>
                <a:cubicBezTo>
                  <a:pt x="23765" y="4028"/>
                  <a:pt x="23689" y="3485"/>
                  <a:pt x="23588" y="2967"/>
                </a:cubicBezTo>
                <a:cubicBezTo>
                  <a:pt x="23525" y="2639"/>
                  <a:pt x="23449" y="2323"/>
                  <a:pt x="23361" y="2008"/>
                </a:cubicBezTo>
                <a:cubicBezTo>
                  <a:pt x="23272" y="1717"/>
                  <a:pt x="23159" y="1440"/>
                  <a:pt x="22982" y="1200"/>
                </a:cubicBezTo>
                <a:cubicBezTo>
                  <a:pt x="22814" y="986"/>
                  <a:pt x="22587" y="874"/>
                  <a:pt x="22350" y="874"/>
                </a:cubicBezTo>
                <a:cubicBezTo>
                  <a:pt x="22194" y="874"/>
                  <a:pt x="22034" y="923"/>
                  <a:pt x="21883" y="1023"/>
                </a:cubicBezTo>
                <a:cubicBezTo>
                  <a:pt x="21757" y="1111"/>
                  <a:pt x="21644" y="1225"/>
                  <a:pt x="21543" y="1351"/>
                </a:cubicBezTo>
                <a:cubicBezTo>
                  <a:pt x="21328" y="1654"/>
                  <a:pt x="21176" y="1995"/>
                  <a:pt x="21075" y="2361"/>
                </a:cubicBezTo>
                <a:cubicBezTo>
                  <a:pt x="20987" y="2702"/>
                  <a:pt x="20911" y="3043"/>
                  <a:pt x="20835" y="3397"/>
                </a:cubicBezTo>
                <a:cubicBezTo>
                  <a:pt x="20608" y="4558"/>
                  <a:pt x="20368" y="5720"/>
                  <a:pt x="20280" y="6907"/>
                </a:cubicBezTo>
                <a:cubicBezTo>
                  <a:pt x="20255" y="7261"/>
                  <a:pt x="20229" y="7602"/>
                  <a:pt x="20217" y="7955"/>
                </a:cubicBezTo>
                <a:cubicBezTo>
                  <a:pt x="20191" y="8485"/>
                  <a:pt x="20204" y="9003"/>
                  <a:pt x="20179" y="9533"/>
                </a:cubicBezTo>
                <a:cubicBezTo>
                  <a:pt x="20141" y="10506"/>
                  <a:pt x="20154" y="11478"/>
                  <a:pt x="20141" y="12450"/>
                </a:cubicBezTo>
                <a:cubicBezTo>
                  <a:pt x="20116" y="13587"/>
                  <a:pt x="20128" y="14723"/>
                  <a:pt x="20040" y="15860"/>
                </a:cubicBezTo>
                <a:cubicBezTo>
                  <a:pt x="20015" y="16339"/>
                  <a:pt x="19989" y="16819"/>
                  <a:pt x="19951" y="17299"/>
                </a:cubicBezTo>
                <a:cubicBezTo>
                  <a:pt x="19926" y="17792"/>
                  <a:pt x="19901" y="18284"/>
                  <a:pt x="19863" y="18776"/>
                </a:cubicBezTo>
                <a:cubicBezTo>
                  <a:pt x="19838" y="19269"/>
                  <a:pt x="19800" y="19749"/>
                  <a:pt x="19775" y="20241"/>
                </a:cubicBezTo>
                <a:cubicBezTo>
                  <a:pt x="19762" y="20645"/>
                  <a:pt x="19737" y="21062"/>
                  <a:pt x="19724" y="21479"/>
                </a:cubicBezTo>
                <a:cubicBezTo>
                  <a:pt x="19724" y="21529"/>
                  <a:pt x="19724" y="21567"/>
                  <a:pt x="19724" y="21605"/>
                </a:cubicBezTo>
                <a:cubicBezTo>
                  <a:pt x="19699" y="22072"/>
                  <a:pt x="19674" y="22539"/>
                  <a:pt x="19648" y="23006"/>
                </a:cubicBezTo>
                <a:cubicBezTo>
                  <a:pt x="19623" y="23272"/>
                  <a:pt x="19623" y="23549"/>
                  <a:pt x="19585" y="23815"/>
                </a:cubicBezTo>
                <a:cubicBezTo>
                  <a:pt x="19510" y="24471"/>
                  <a:pt x="19409" y="25140"/>
                  <a:pt x="19244" y="25784"/>
                </a:cubicBezTo>
                <a:cubicBezTo>
                  <a:pt x="19105" y="26315"/>
                  <a:pt x="18967" y="26845"/>
                  <a:pt x="18765" y="27350"/>
                </a:cubicBezTo>
                <a:cubicBezTo>
                  <a:pt x="18588" y="27792"/>
                  <a:pt x="18373" y="28196"/>
                  <a:pt x="18057" y="28550"/>
                </a:cubicBezTo>
                <a:cubicBezTo>
                  <a:pt x="17906" y="28726"/>
                  <a:pt x="17729" y="28878"/>
                  <a:pt x="17514" y="28966"/>
                </a:cubicBezTo>
                <a:cubicBezTo>
                  <a:pt x="17454" y="28994"/>
                  <a:pt x="17403" y="29008"/>
                  <a:pt x="17356" y="29008"/>
                </a:cubicBezTo>
                <a:cubicBezTo>
                  <a:pt x="17276" y="29008"/>
                  <a:pt x="17212" y="28966"/>
                  <a:pt x="17148" y="28878"/>
                </a:cubicBezTo>
                <a:cubicBezTo>
                  <a:pt x="17110" y="28828"/>
                  <a:pt x="17073" y="28764"/>
                  <a:pt x="17047" y="28701"/>
                </a:cubicBezTo>
                <a:cubicBezTo>
                  <a:pt x="16946" y="28512"/>
                  <a:pt x="16883" y="28285"/>
                  <a:pt x="16820" y="28070"/>
                </a:cubicBezTo>
                <a:cubicBezTo>
                  <a:pt x="16605" y="27249"/>
                  <a:pt x="16466" y="26416"/>
                  <a:pt x="16340" y="25582"/>
                </a:cubicBezTo>
                <a:cubicBezTo>
                  <a:pt x="16290" y="25191"/>
                  <a:pt x="16252" y="24787"/>
                  <a:pt x="16189" y="24395"/>
                </a:cubicBezTo>
                <a:cubicBezTo>
                  <a:pt x="16138" y="23953"/>
                  <a:pt x="16113" y="23512"/>
                  <a:pt x="16088" y="23070"/>
                </a:cubicBezTo>
                <a:cubicBezTo>
                  <a:pt x="16050" y="22539"/>
                  <a:pt x="16050" y="22009"/>
                  <a:pt x="16024" y="21479"/>
                </a:cubicBezTo>
                <a:lnTo>
                  <a:pt x="16024" y="21365"/>
                </a:lnTo>
                <a:cubicBezTo>
                  <a:pt x="15999" y="20898"/>
                  <a:pt x="15974" y="20418"/>
                  <a:pt x="15949" y="19951"/>
                </a:cubicBezTo>
                <a:cubicBezTo>
                  <a:pt x="15936" y="19622"/>
                  <a:pt x="15911" y="19294"/>
                  <a:pt x="15898" y="18966"/>
                </a:cubicBezTo>
                <a:cubicBezTo>
                  <a:pt x="15873" y="18739"/>
                  <a:pt x="15860" y="18524"/>
                  <a:pt x="15848" y="18297"/>
                </a:cubicBezTo>
                <a:cubicBezTo>
                  <a:pt x="15822" y="18006"/>
                  <a:pt x="15797" y="17728"/>
                  <a:pt x="15772" y="17451"/>
                </a:cubicBezTo>
                <a:cubicBezTo>
                  <a:pt x="15759" y="17173"/>
                  <a:pt x="15734" y="16908"/>
                  <a:pt x="15721" y="16642"/>
                </a:cubicBezTo>
                <a:cubicBezTo>
                  <a:pt x="15696" y="16251"/>
                  <a:pt x="15658" y="15860"/>
                  <a:pt x="15646" y="15468"/>
                </a:cubicBezTo>
                <a:cubicBezTo>
                  <a:pt x="15620" y="14546"/>
                  <a:pt x="15671" y="13637"/>
                  <a:pt x="15696" y="12715"/>
                </a:cubicBezTo>
                <a:cubicBezTo>
                  <a:pt x="15696" y="12690"/>
                  <a:pt x="15696" y="12678"/>
                  <a:pt x="15696" y="12652"/>
                </a:cubicBezTo>
                <a:cubicBezTo>
                  <a:pt x="15721" y="12274"/>
                  <a:pt x="15747" y="11895"/>
                  <a:pt x="15772" y="11516"/>
                </a:cubicBezTo>
                <a:cubicBezTo>
                  <a:pt x="15785" y="11137"/>
                  <a:pt x="15797" y="10758"/>
                  <a:pt x="15835" y="10379"/>
                </a:cubicBezTo>
                <a:cubicBezTo>
                  <a:pt x="15848" y="10140"/>
                  <a:pt x="15860" y="9900"/>
                  <a:pt x="15873" y="9660"/>
                </a:cubicBezTo>
                <a:cubicBezTo>
                  <a:pt x="15911" y="9117"/>
                  <a:pt x="15949" y="8574"/>
                  <a:pt x="15987" y="8031"/>
                </a:cubicBezTo>
                <a:cubicBezTo>
                  <a:pt x="16012" y="7501"/>
                  <a:pt x="16050" y="6970"/>
                  <a:pt x="16062" y="6440"/>
                </a:cubicBezTo>
                <a:cubicBezTo>
                  <a:pt x="16075" y="5682"/>
                  <a:pt x="16113" y="4912"/>
                  <a:pt x="16037" y="4154"/>
                </a:cubicBezTo>
                <a:cubicBezTo>
                  <a:pt x="16012" y="3712"/>
                  <a:pt x="15949" y="3283"/>
                  <a:pt x="15848" y="2854"/>
                </a:cubicBezTo>
                <a:cubicBezTo>
                  <a:pt x="15772" y="2488"/>
                  <a:pt x="15658" y="2121"/>
                  <a:pt x="15482" y="1781"/>
                </a:cubicBezTo>
                <a:cubicBezTo>
                  <a:pt x="15393" y="1629"/>
                  <a:pt x="15292" y="1503"/>
                  <a:pt x="15166" y="1402"/>
                </a:cubicBezTo>
                <a:cubicBezTo>
                  <a:pt x="15030" y="1293"/>
                  <a:pt x="14881" y="1236"/>
                  <a:pt x="14719" y="1236"/>
                </a:cubicBezTo>
                <a:cubicBezTo>
                  <a:pt x="14655" y="1236"/>
                  <a:pt x="14590" y="1245"/>
                  <a:pt x="14522" y="1263"/>
                </a:cubicBezTo>
                <a:cubicBezTo>
                  <a:pt x="14345" y="1313"/>
                  <a:pt x="14194" y="1402"/>
                  <a:pt x="14055" y="1528"/>
                </a:cubicBezTo>
                <a:cubicBezTo>
                  <a:pt x="13928" y="1642"/>
                  <a:pt x="13815" y="1768"/>
                  <a:pt x="13701" y="1919"/>
                </a:cubicBezTo>
                <a:cubicBezTo>
                  <a:pt x="13360" y="2399"/>
                  <a:pt x="13171" y="2942"/>
                  <a:pt x="13045" y="3523"/>
                </a:cubicBezTo>
                <a:cubicBezTo>
                  <a:pt x="12868" y="4306"/>
                  <a:pt x="12792" y="5114"/>
                  <a:pt x="12704" y="5922"/>
                </a:cubicBezTo>
                <a:cubicBezTo>
                  <a:pt x="12640" y="6415"/>
                  <a:pt x="12615" y="6920"/>
                  <a:pt x="12552" y="7412"/>
                </a:cubicBezTo>
                <a:cubicBezTo>
                  <a:pt x="12502" y="7917"/>
                  <a:pt x="12476" y="8435"/>
                  <a:pt x="12451" y="8940"/>
                </a:cubicBezTo>
                <a:cubicBezTo>
                  <a:pt x="12413" y="9508"/>
                  <a:pt x="12413" y="10076"/>
                  <a:pt x="12401" y="10645"/>
                </a:cubicBezTo>
                <a:cubicBezTo>
                  <a:pt x="12401" y="11491"/>
                  <a:pt x="12401" y="12349"/>
                  <a:pt x="12426" y="13195"/>
                </a:cubicBezTo>
                <a:cubicBezTo>
                  <a:pt x="12438" y="13700"/>
                  <a:pt x="12476" y="14193"/>
                  <a:pt x="12489" y="14698"/>
                </a:cubicBezTo>
                <a:cubicBezTo>
                  <a:pt x="12489" y="14723"/>
                  <a:pt x="12489" y="14748"/>
                  <a:pt x="12489" y="14761"/>
                </a:cubicBezTo>
                <a:cubicBezTo>
                  <a:pt x="12514" y="15102"/>
                  <a:pt x="12539" y="15443"/>
                  <a:pt x="12565" y="15784"/>
                </a:cubicBezTo>
                <a:cubicBezTo>
                  <a:pt x="12590" y="16150"/>
                  <a:pt x="12603" y="16516"/>
                  <a:pt x="12615" y="16882"/>
                </a:cubicBezTo>
                <a:cubicBezTo>
                  <a:pt x="12615" y="16908"/>
                  <a:pt x="12628" y="16933"/>
                  <a:pt x="12628" y="16971"/>
                </a:cubicBezTo>
                <a:cubicBezTo>
                  <a:pt x="12653" y="17299"/>
                  <a:pt x="12678" y="17627"/>
                  <a:pt x="12691" y="17968"/>
                </a:cubicBezTo>
                <a:cubicBezTo>
                  <a:pt x="12716" y="18271"/>
                  <a:pt x="12729" y="18574"/>
                  <a:pt x="12754" y="18877"/>
                </a:cubicBezTo>
                <a:cubicBezTo>
                  <a:pt x="12767" y="19079"/>
                  <a:pt x="12779" y="19269"/>
                  <a:pt x="12792" y="19471"/>
                </a:cubicBezTo>
                <a:cubicBezTo>
                  <a:pt x="12830" y="19888"/>
                  <a:pt x="12880" y="20292"/>
                  <a:pt x="12906" y="20708"/>
                </a:cubicBezTo>
                <a:cubicBezTo>
                  <a:pt x="12943" y="21138"/>
                  <a:pt x="12981" y="21580"/>
                  <a:pt x="13019" y="22009"/>
                </a:cubicBezTo>
                <a:cubicBezTo>
                  <a:pt x="13032" y="22211"/>
                  <a:pt x="13045" y="22400"/>
                  <a:pt x="13057" y="22602"/>
                </a:cubicBezTo>
                <a:cubicBezTo>
                  <a:pt x="13082" y="22918"/>
                  <a:pt x="13108" y="23221"/>
                  <a:pt x="13133" y="23537"/>
                </a:cubicBezTo>
                <a:cubicBezTo>
                  <a:pt x="13158" y="23815"/>
                  <a:pt x="13171" y="24092"/>
                  <a:pt x="13196" y="24370"/>
                </a:cubicBezTo>
                <a:cubicBezTo>
                  <a:pt x="13221" y="24800"/>
                  <a:pt x="13272" y="25254"/>
                  <a:pt x="13310" y="25696"/>
                </a:cubicBezTo>
                <a:cubicBezTo>
                  <a:pt x="13335" y="26100"/>
                  <a:pt x="13360" y="26517"/>
                  <a:pt x="13411" y="26933"/>
                </a:cubicBezTo>
                <a:cubicBezTo>
                  <a:pt x="13461" y="27388"/>
                  <a:pt x="13449" y="27855"/>
                  <a:pt x="13449" y="28322"/>
                </a:cubicBezTo>
                <a:cubicBezTo>
                  <a:pt x="13449" y="28474"/>
                  <a:pt x="13423" y="28625"/>
                  <a:pt x="13398" y="28777"/>
                </a:cubicBezTo>
                <a:cubicBezTo>
                  <a:pt x="13297" y="29194"/>
                  <a:pt x="13120" y="29560"/>
                  <a:pt x="12868" y="29901"/>
                </a:cubicBezTo>
                <a:cubicBezTo>
                  <a:pt x="12792" y="30002"/>
                  <a:pt x="12704" y="30090"/>
                  <a:pt x="12577" y="30153"/>
                </a:cubicBezTo>
                <a:cubicBezTo>
                  <a:pt x="12539" y="30170"/>
                  <a:pt x="12503" y="30179"/>
                  <a:pt x="12467" y="30179"/>
                </a:cubicBezTo>
                <a:cubicBezTo>
                  <a:pt x="12420" y="30179"/>
                  <a:pt x="12375" y="30164"/>
                  <a:pt x="12325" y="30128"/>
                </a:cubicBezTo>
                <a:cubicBezTo>
                  <a:pt x="12249" y="30078"/>
                  <a:pt x="12186" y="29989"/>
                  <a:pt x="12135" y="29901"/>
                </a:cubicBezTo>
                <a:cubicBezTo>
                  <a:pt x="12034" y="29749"/>
                  <a:pt x="11959" y="29585"/>
                  <a:pt x="11908" y="29408"/>
                </a:cubicBezTo>
                <a:cubicBezTo>
                  <a:pt x="11782" y="29080"/>
                  <a:pt x="11681" y="28752"/>
                  <a:pt x="11592" y="28411"/>
                </a:cubicBezTo>
                <a:cubicBezTo>
                  <a:pt x="11289" y="27224"/>
                  <a:pt x="11100" y="26024"/>
                  <a:pt x="11012" y="24812"/>
                </a:cubicBezTo>
                <a:cubicBezTo>
                  <a:pt x="10999" y="24585"/>
                  <a:pt x="10974" y="24358"/>
                  <a:pt x="10961" y="24143"/>
                </a:cubicBezTo>
                <a:cubicBezTo>
                  <a:pt x="10936" y="23827"/>
                  <a:pt x="10911" y="23512"/>
                  <a:pt x="10885" y="23209"/>
                </a:cubicBezTo>
                <a:cubicBezTo>
                  <a:pt x="10860" y="22830"/>
                  <a:pt x="10860" y="22451"/>
                  <a:pt x="10822" y="22072"/>
                </a:cubicBezTo>
                <a:cubicBezTo>
                  <a:pt x="10810" y="21845"/>
                  <a:pt x="10797" y="21618"/>
                  <a:pt x="10784" y="21390"/>
                </a:cubicBezTo>
                <a:cubicBezTo>
                  <a:pt x="10772" y="21138"/>
                  <a:pt x="10759" y="20885"/>
                  <a:pt x="10734" y="20633"/>
                </a:cubicBezTo>
                <a:cubicBezTo>
                  <a:pt x="10709" y="20317"/>
                  <a:pt x="10696" y="20014"/>
                  <a:pt x="10671" y="19698"/>
                </a:cubicBezTo>
                <a:cubicBezTo>
                  <a:pt x="10645" y="19433"/>
                  <a:pt x="10633" y="19168"/>
                  <a:pt x="10607" y="18915"/>
                </a:cubicBezTo>
                <a:cubicBezTo>
                  <a:pt x="10557" y="18360"/>
                  <a:pt x="10506" y="17817"/>
                  <a:pt x="10456" y="17261"/>
                </a:cubicBezTo>
                <a:cubicBezTo>
                  <a:pt x="10418" y="16845"/>
                  <a:pt x="10393" y="16415"/>
                  <a:pt x="10355" y="15999"/>
                </a:cubicBezTo>
                <a:cubicBezTo>
                  <a:pt x="10330" y="15771"/>
                  <a:pt x="10317" y="15557"/>
                  <a:pt x="10304" y="15329"/>
                </a:cubicBezTo>
                <a:cubicBezTo>
                  <a:pt x="10279" y="14900"/>
                  <a:pt x="10241" y="14471"/>
                  <a:pt x="10229" y="14041"/>
                </a:cubicBezTo>
                <a:cubicBezTo>
                  <a:pt x="10203" y="12804"/>
                  <a:pt x="10241" y="11566"/>
                  <a:pt x="10191" y="10329"/>
                </a:cubicBezTo>
                <a:cubicBezTo>
                  <a:pt x="10166" y="9938"/>
                  <a:pt x="10153" y="9546"/>
                  <a:pt x="10128" y="9155"/>
                </a:cubicBezTo>
                <a:cubicBezTo>
                  <a:pt x="10128" y="9129"/>
                  <a:pt x="10128" y="9104"/>
                  <a:pt x="10128" y="9079"/>
                </a:cubicBezTo>
                <a:cubicBezTo>
                  <a:pt x="10102" y="8814"/>
                  <a:pt x="10077" y="8549"/>
                  <a:pt x="10052" y="8283"/>
                </a:cubicBezTo>
                <a:cubicBezTo>
                  <a:pt x="10027" y="7905"/>
                  <a:pt x="10001" y="7538"/>
                  <a:pt x="9951" y="7172"/>
                </a:cubicBezTo>
                <a:cubicBezTo>
                  <a:pt x="9900" y="6655"/>
                  <a:pt x="9837" y="6149"/>
                  <a:pt x="9749" y="5632"/>
                </a:cubicBezTo>
                <a:cubicBezTo>
                  <a:pt x="9635" y="4925"/>
                  <a:pt x="9496" y="4230"/>
                  <a:pt x="9231" y="3561"/>
                </a:cubicBezTo>
                <a:cubicBezTo>
                  <a:pt x="9117" y="3283"/>
                  <a:pt x="9004" y="3018"/>
                  <a:pt x="8840" y="2765"/>
                </a:cubicBezTo>
                <a:cubicBezTo>
                  <a:pt x="8726" y="2589"/>
                  <a:pt x="8587" y="2437"/>
                  <a:pt x="8410" y="2323"/>
                </a:cubicBezTo>
                <a:cubicBezTo>
                  <a:pt x="8276" y="2241"/>
                  <a:pt x="8137" y="2199"/>
                  <a:pt x="7991" y="2199"/>
                </a:cubicBezTo>
                <a:cubicBezTo>
                  <a:pt x="7890" y="2199"/>
                  <a:pt x="7786" y="2219"/>
                  <a:pt x="7678" y="2260"/>
                </a:cubicBezTo>
                <a:cubicBezTo>
                  <a:pt x="7552" y="2311"/>
                  <a:pt x="7438" y="2387"/>
                  <a:pt x="7337" y="2475"/>
                </a:cubicBezTo>
                <a:cubicBezTo>
                  <a:pt x="7186" y="2614"/>
                  <a:pt x="7047" y="2765"/>
                  <a:pt x="6933" y="2930"/>
                </a:cubicBezTo>
                <a:cubicBezTo>
                  <a:pt x="6617" y="3397"/>
                  <a:pt x="6403" y="3902"/>
                  <a:pt x="6251" y="4445"/>
                </a:cubicBezTo>
                <a:cubicBezTo>
                  <a:pt x="5986" y="5316"/>
                  <a:pt x="5860" y="6213"/>
                  <a:pt x="5759" y="7122"/>
                </a:cubicBezTo>
                <a:cubicBezTo>
                  <a:pt x="5708" y="7475"/>
                  <a:pt x="5683" y="7829"/>
                  <a:pt x="5658" y="8182"/>
                </a:cubicBezTo>
                <a:cubicBezTo>
                  <a:pt x="5620" y="8599"/>
                  <a:pt x="5607" y="9016"/>
                  <a:pt x="5595" y="9432"/>
                </a:cubicBezTo>
                <a:cubicBezTo>
                  <a:pt x="5582" y="9748"/>
                  <a:pt x="5595" y="10076"/>
                  <a:pt x="5620" y="10405"/>
                </a:cubicBezTo>
                <a:cubicBezTo>
                  <a:pt x="5632" y="10784"/>
                  <a:pt x="5632" y="11150"/>
                  <a:pt x="5658" y="11516"/>
                </a:cubicBezTo>
                <a:cubicBezTo>
                  <a:pt x="5696" y="12097"/>
                  <a:pt x="5733" y="12665"/>
                  <a:pt x="5797" y="13246"/>
                </a:cubicBezTo>
                <a:cubicBezTo>
                  <a:pt x="5847" y="13751"/>
                  <a:pt x="5910" y="14256"/>
                  <a:pt x="5986" y="14761"/>
                </a:cubicBezTo>
                <a:cubicBezTo>
                  <a:pt x="6150" y="15759"/>
                  <a:pt x="6352" y="16756"/>
                  <a:pt x="6567" y="17754"/>
                </a:cubicBezTo>
                <a:cubicBezTo>
                  <a:pt x="6819" y="18877"/>
                  <a:pt x="7047" y="19989"/>
                  <a:pt x="7287" y="21112"/>
                </a:cubicBezTo>
                <a:cubicBezTo>
                  <a:pt x="7463" y="21895"/>
                  <a:pt x="7628" y="22691"/>
                  <a:pt x="7792" y="23474"/>
                </a:cubicBezTo>
                <a:cubicBezTo>
                  <a:pt x="7880" y="23890"/>
                  <a:pt x="7956" y="24307"/>
                  <a:pt x="8032" y="24724"/>
                </a:cubicBezTo>
                <a:cubicBezTo>
                  <a:pt x="8120" y="25166"/>
                  <a:pt x="8170" y="25608"/>
                  <a:pt x="8221" y="26062"/>
                </a:cubicBezTo>
                <a:cubicBezTo>
                  <a:pt x="8271" y="26542"/>
                  <a:pt x="8322" y="27022"/>
                  <a:pt x="8335" y="27502"/>
                </a:cubicBezTo>
                <a:cubicBezTo>
                  <a:pt x="8347" y="27565"/>
                  <a:pt x="8347" y="27641"/>
                  <a:pt x="8347" y="27716"/>
                </a:cubicBezTo>
                <a:cubicBezTo>
                  <a:pt x="8398" y="28120"/>
                  <a:pt x="8373" y="28512"/>
                  <a:pt x="8322" y="28916"/>
                </a:cubicBezTo>
                <a:cubicBezTo>
                  <a:pt x="8309" y="29017"/>
                  <a:pt x="8271" y="29118"/>
                  <a:pt x="8246" y="29232"/>
                </a:cubicBezTo>
                <a:cubicBezTo>
                  <a:pt x="8221" y="29295"/>
                  <a:pt x="8183" y="29358"/>
                  <a:pt x="8133" y="29421"/>
                </a:cubicBezTo>
                <a:cubicBezTo>
                  <a:pt x="8068" y="29494"/>
                  <a:pt x="7997" y="29531"/>
                  <a:pt x="7919" y="29531"/>
                </a:cubicBezTo>
                <a:cubicBezTo>
                  <a:pt x="7875" y="29531"/>
                  <a:pt x="7829" y="29519"/>
                  <a:pt x="7779" y="29497"/>
                </a:cubicBezTo>
                <a:cubicBezTo>
                  <a:pt x="7653" y="29446"/>
                  <a:pt x="7552" y="29370"/>
                  <a:pt x="7451" y="29282"/>
                </a:cubicBezTo>
                <a:cubicBezTo>
                  <a:pt x="7249" y="29093"/>
                  <a:pt x="7085" y="28891"/>
                  <a:pt x="6933" y="28663"/>
                </a:cubicBezTo>
                <a:cubicBezTo>
                  <a:pt x="6491" y="28007"/>
                  <a:pt x="6125" y="27325"/>
                  <a:pt x="5771" y="26618"/>
                </a:cubicBezTo>
                <a:cubicBezTo>
                  <a:pt x="5355" y="25797"/>
                  <a:pt x="5039" y="24951"/>
                  <a:pt x="4812" y="24067"/>
                </a:cubicBezTo>
                <a:cubicBezTo>
                  <a:pt x="4521" y="23006"/>
                  <a:pt x="4281" y="21933"/>
                  <a:pt x="4130" y="20847"/>
                </a:cubicBezTo>
                <a:cubicBezTo>
                  <a:pt x="4067" y="20418"/>
                  <a:pt x="4029" y="19989"/>
                  <a:pt x="3991" y="19559"/>
                </a:cubicBezTo>
                <a:cubicBezTo>
                  <a:pt x="3953" y="19269"/>
                  <a:pt x="3953" y="18966"/>
                  <a:pt x="3928" y="18663"/>
                </a:cubicBezTo>
                <a:cubicBezTo>
                  <a:pt x="3877" y="18107"/>
                  <a:pt x="3865" y="17552"/>
                  <a:pt x="3865" y="16983"/>
                </a:cubicBezTo>
                <a:cubicBezTo>
                  <a:pt x="3852" y="16238"/>
                  <a:pt x="3852" y="15493"/>
                  <a:pt x="3877" y="14736"/>
                </a:cubicBezTo>
                <a:cubicBezTo>
                  <a:pt x="3903" y="14155"/>
                  <a:pt x="3890" y="13574"/>
                  <a:pt x="3865" y="12993"/>
                </a:cubicBezTo>
                <a:cubicBezTo>
                  <a:pt x="3839" y="12438"/>
                  <a:pt x="3865" y="11869"/>
                  <a:pt x="3814" y="11314"/>
                </a:cubicBezTo>
                <a:cubicBezTo>
                  <a:pt x="3789" y="11036"/>
                  <a:pt x="3776" y="10758"/>
                  <a:pt x="3751" y="10493"/>
                </a:cubicBezTo>
                <a:cubicBezTo>
                  <a:pt x="3700" y="9975"/>
                  <a:pt x="3675" y="9458"/>
                  <a:pt x="3675" y="8940"/>
                </a:cubicBezTo>
                <a:lnTo>
                  <a:pt x="3675" y="7753"/>
                </a:lnTo>
                <a:lnTo>
                  <a:pt x="3663" y="7753"/>
                </a:lnTo>
                <a:cubicBezTo>
                  <a:pt x="3637" y="7084"/>
                  <a:pt x="3675" y="6364"/>
                  <a:pt x="3637" y="5644"/>
                </a:cubicBezTo>
                <a:cubicBezTo>
                  <a:pt x="3612" y="5165"/>
                  <a:pt x="3612" y="4685"/>
                  <a:pt x="3587" y="4205"/>
                </a:cubicBezTo>
                <a:cubicBezTo>
                  <a:pt x="3574" y="3624"/>
                  <a:pt x="3562" y="3043"/>
                  <a:pt x="3498" y="2462"/>
                </a:cubicBezTo>
                <a:cubicBezTo>
                  <a:pt x="3461" y="2121"/>
                  <a:pt x="3397" y="1781"/>
                  <a:pt x="3309" y="1452"/>
                </a:cubicBezTo>
                <a:cubicBezTo>
                  <a:pt x="3145" y="884"/>
                  <a:pt x="2817" y="442"/>
                  <a:pt x="2299" y="126"/>
                </a:cubicBezTo>
                <a:cubicBezTo>
                  <a:pt x="2160" y="51"/>
                  <a:pt x="2021" y="0"/>
                  <a:pt x="1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rot="376429">
            <a:off x="2994925" y="1311690"/>
            <a:ext cx="1847563" cy="3392687"/>
          </a:xfrm>
          <a:custGeom>
            <a:rect b="b" l="l" r="r" t="t"/>
            <a:pathLst>
              <a:path extrusionOk="0" h="76671" w="55774">
                <a:moveTo>
                  <a:pt x="18426" y="1"/>
                </a:moveTo>
                <a:cubicBezTo>
                  <a:pt x="18018" y="1"/>
                  <a:pt x="17648" y="244"/>
                  <a:pt x="17438" y="705"/>
                </a:cubicBezTo>
                <a:cubicBezTo>
                  <a:pt x="17274" y="1046"/>
                  <a:pt x="17198" y="1424"/>
                  <a:pt x="17186" y="1803"/>
                </a:cubicBezTo>
                <a:cubicBezTo>
                  <a:pt x="17135" y="2940"/>
                  <a:pt x="17198" y="4076"/>
                  <a:pt x="17362" y="5200"/>
                </a:cubicBezTo>
                <a:cubicBezTo>
                  <a:pt x="17741" y="7700"/>
                  <a:pt x="18373" y="10137"/>
                  <a:pt x="19017" y="12574"/>
                </a:cubicBezTo>
                <a:cubicBezTo>
                  <a:pt x="19332" y="13811"/>
                  <a:pt x="19698" y="15049"/>
                  <a:pt x="20102" y="16274"/>
                </a:cubicBezTo>
                <a:cubicBezTo>
                  <a:pt x="20709" y="18092"/>
                  <a:pt x="21428" y="19860"/>
                  <a:pt x="22249" y="21590"/>
                </a:cubicBezTo>
                <a:cubicBezTo>
                  <a:pt x="23146" y="23496"/>
                  <a:pt x="24118" y="25352"/>
                  <a:pt x="25128" y="27196"/>
                </a:cubicBezTo>
                <a:cubicBezTo>
                  <a:pt x="26365" y="29431"/>
                  <a:pt x="27489" y="31729"/>
                  <a:pt x="28600" y="34027"/>
                </a:cubicBezTo>
                <a:cubicBezTo>
                  <a:pt x="28727" y="34305"/>
                  <a:pt x="28866" y="34570"/>
                  <a:pt x="29017" y="34835"/>
                </a:cubicBezTo>
                <a:cubicBezTo>
                  <a:pt x="29143" y="35075"/>
                  <a:pt x="29219" y="35315"/>
                  <a:pt x="29232" y="35593"/>
                </a:cubicBezTo>
                <a:cubicBezTo>
                  <a:pt x="29295" y="36590"/>
                  <a:pt x="29371" y="37588"/>
                  <a:pt x="29434" y="38586"/>
                </a:cubicBezTo>
                <a:cubicBezTo>
                  <a:pt x="29446" y="38990"/>
                  <a:pt x="29446" y="39381"/>
                  <a:pt x="29434" y="39785"/>
                </a:cubicBezTo>
                <a:cubicBezTo>
                  <a:pt x="29421" y="40252"/>
                  <a:pt x="29383" y="40732"/>
                  <a:pt x="29358" y="41199"/>
                </a:cubicBezTo>
                <a:cubicBezTo>
                  <a:pt x="29295" y="42462"/>
                  <a:pt x="29219" y="43737"/>
                  <a:pt x="29156" y="45000"/>
                </a:cubicBezTo>
                <a:cubicBezTo>
                  <a:pt x="29131" y="45429"/>
                  <a:pt x="29131" y="45871"/>
                  <a:pt x="29118" y="46301"/>
                </a:cubicBezTo>
                <a:cubicBezTo>
                  <a:pt x="29118" y="46477"/>
                  <a:pt x="29106" y="46642"/>
                  <a:pt x="29093" y="46818"/>
                </a:cubicBezTo>
                <a:cubicBezTo>
                  <a:pt x="29093" y="46869"/>
                  <a:pt x="29068" y="46932"/>
                  <a:pt x="29005" y="46932"/>
                </a:cubicBezTo>
                <a:cubicBezTo>
                  <a:pt x="28967" y="46932"/>
                  <a:pt x="28916" y="46919"/>
                  <a:pt x="28904" y="46894"/>
                </a:cubicBezTo>
                <a:cubicBezTo>
                  <a:pt x="28739" y="46730"/>
                  <a:pt x="28588" y="46566"/>
                  <a:pt x="28436" y="46389"/>
                </a:cubicBezTo>
                <a:cubicBezTo>
                  <a:pt x="27780" y="45593"/>
                  <a:pt x="27060" y="44886"/>
                  <a:pt x="26328" y="44167"/>
                </a:cubicBezTo>
                <a:cubicBezTo>
                  <a:pt x="25595" y="43447"/>
                  <a:pt x="24800" y="42816"/>
                  <a:pt x="24004" y="42159"/>
                </a:cubicBezTo>
                <a:cubicBezTo>
                  <a:pt x="23234" y="41515"/>
                  <a:pt x="22476" y="40871"/>
                  <a:pt x="21757" y="40164"/>
                </a:cubicBezTo>
                <a:cubicBezTo>
                  <a:pt x="20709" y="39141"/>
                  <a:pt x="19774" y="38030"/>
                  <a:pt x="18878" y="36881"/>
                </a:cubicBezTo>
                <a:cubicBezTo>
                  <a:pt x="18082" y="35845"/>
                  <a:pt x="17287" y="34797"/>
                  <a:pt x="16453" y="33800"/>
                </a:cubicBezTo>
                <a:cubicBezTo>
                  <a:pt x="15746" y="32967"/>
                  <a:pt x="15026" y="32133"/>
                  <a:pt x="14269" y="31338"/>
                </a:cubicBezTo>
                <a:cubicBezTo>
                  <a:pt x="12880" y="29898"/>
                  <a:pt x="11466" y="28509"/>
                  <a:pt x="9988" y="27183"/>
                </a:cubicBezTo>
                <a:cubicBezTo>
                  <a:pt x="8536" y="25895"/>
                  <a:pt x="7059" y="24658"/>
                  <a:pt x="5531" y="23471"/>
                </a:cubicBezTo>
                <a:cubicBezTo>
                  <a:pt x="4786" y="22890"/>
                  <a:pt x="4028" y="22335"/>
                  <a:pt x="3258" y="21766"/>
                </a:cubicBezTo>
                <a:cubicBezTo>
                  <a:pt x="2980" y="21564"/>
                  <a:pt x="2652" y="21388"/>
                  <a:pt x="2349" y="21211"/>
                </a:cubicBezTo>
                <a:cubicBezTo>
                  <a:pt x="2109" y="21072"/>
                  <a:pt x="1856" y="20996"/>
                  <a:pt x="1591" y="20946"/>
                </a:cubicBezTo>
                <a:cubicBezTo>
                  <a:pt x="1498" y="20927"/>
                  <a:pt x="1406" y="20918"/>
                  <a:pt x="1317" y="20918"/>
                </a:cubicBezTo>
                <a:cubicBezTo>
                  <a:pt x="729" y="20918"/>
                  <a:pt x="242" y="21302"/>
                  <a:pt x="89" y="21905"/>
                </a:cubicBezTo>
                <a:cubicBezTo>
                  <a:pt x="0" y="22271"/>
                  <a:pt x="13" y="22625"/>
                  <a:pt x="89" y="22979"/>
                </a:cubicBezTo>
                <a:cubicBezTo>
                  <a:pt x="164" y="23446"/>
                  <a:pt x="291" y="23900"/>
                  <a:pt x="430" y="24355"/>
                </a:cubicBezTo>
                <a:cubicBezTo>
                  <a:pt x="1036" y="26249"/>
                  <a:pt x="1920" y="28004"/>
                  <a:pt x="2955" y="29683"/>
                </a:cubicBezTo>
                <a:cubicBezTo>
                  <a:pt x="3864" y="31173"/>
                  <a:pt x="4937" y="32550"/>
                  <a:pt x="6036" y="33901"/>
                </a:cubicBezTo>
                <a:cubicBezTo>
                  <a:pt x="7185" y="35328"/>
                  <a:pt x="8460" y="36654"/>
                  <a:pt x="9799" y="37916"/>
                </a:cubicBezTo>
                <a:cubicBezTo>
                  <a:pt x="11756" y="39760"/>
                  <a:pt x="13839" y="41452"/>
                  <a:pt x="16049" y="43005"/>
                </a:cubicBezTo>
                <a:cubicBezTo>
                  <a:pt x="17969" y="44369"/>
                  <a:pt x="19964" y="45581"/>
                  <a:pt x="22047" y="46679"/>
                </a:cubicBezTo>
                <a:cubicBezTo>
                  <a:pt x="23335" y="47361"/>
                  <a:pt x="24610" y="48056"/>
                  <a:pt x="25924" y="48712"/>
                </a:cubicBezTo>
                <a:cubicBezTo>
                  <a:pt x="26719" y="49104"/>
                  <a:pt x="27477" y="49558"/>
                  <a:pt x="28260" y="50000"/>
                </a:cubicBezTo>
                <a:cubicBezTo>
                  <a:pt x="28361" y="50051"/>
                  <a:pt x="28449" y="50114"/>
                  <a:pt x="28550" y="50177"/>
                </a:cubicBezTo>
                <a:cubicBezTo>
                  <a:pt x="28803" y="50316"/>
                  <a:pt x="28941" y="50518"/>
                  <a:pt x="28916" y="50821"/>
                </a:cubicBezTo>
                <a:cubicBezTo>
                  <a:pt x="28916" y="50960"/>
                  <a:pt x="28916" y="51086"/>
                  <a:pt x="28916" y="51212"/>
                </a:cubicBezTo>
                <a:cubicBezTo>
                  <a:pt x="28866" y="52639"/>
                  <a:pt x="28840" y="54054"/>
                  <a:pt x="28752" y="55480"/>
                </a:cubicBezTo>
                <a:cubicBezTo>
                  <a:pt x="28701" y="56364"/>
                  <a:pt x="28701" y="57248"/>
                  <a:pt x="28651" y="58145"/>
                </a:cubicBezTo>
                <a:cubicBezTo>
                  <a:pt x="28474" y="61074"/>
                  <a:pt x="28537" y="64004"/>
                  <a:pt x="28588" y="66946"/>
                </a:cubicBezTo>
                <a:cubicBezTo>
                  <a:pt x="28613" y="68095"/>
                  <a:pt x="28626" y="69256"/>
                  <a:pt x="28689" y="70405"/>
                </a:cubicBezTo>
                <a:cubicBezTo>
                  <a:pt x="28790" y="72135"/>
                  <a:pt x="28967" y="73878"/>
                  <a:pt x="29232" y="75595"/>
                </a:cubicBezTo>
                <a:cubicBezTo>
                  <a:pt x="29270" y="75860"/>
                  <a:pt x="29371" y="76100"/>
                  <a:pt x="29535" y="76315"/>
                </a:cubicBezTo>
                <a:cubicBezTo>
                  <a:pt x="29729" y="76552"/>
                  <a:pt x="29976" y="76671"/>
                  <a:pt x="30230" y="76671"/>
                </a:cubicBezTo>
                <a:cubicBezTo>
                  <a:pt x="30422" y="76671"/>
                  <a:pt x="30618" y="76603"/>
                  <a:pt x="30798" y="76466"/>
                </a:cubicBezTo>
                <a:cubicBezTo>
                  <a:pt x="31012" y="76290"/>
                  <a:pt x="31139" y="76062"/>
                  <a:pt x="31214" y="75797"/>
                </a:cubicBezTo>
                <a:cubicBezTo>
                  <a:pt x="31328" y="75330"/>
                  <a:pt x="31404" y="74838"/>
                  <a:pt x="31416" y="74345"/>
                </a:cubicBezTo>
                <a:cubicBezTo>
                  <a:pt x="31416" y="73701"/>
                  <a:pt x="31442" y="73057"/>
                  <a:pt x="31353" y="72413"/>
                </a:cubicBezTo>
                <a:cubicBezTo>
                  <a:pt x="31341" y="72287"/>
                  <a:pt x="31341" y="72148"/>
                  <a:pt x="31341" y="72022"/>
                </a:cubicBezTo>
                <a:cubicBezTo>
                  <a:pt x="31341" y="70772"/>
                  <a:pt x="31240" y="69522"/>
                  <a:pt x="31126" y="68272"/>
                </a:cubicBezTo>
                <a:cubicBezTo>
                  <a:pt x="31063" y="67501"/>
                  <a:pt x="31037" y="66731"/>
                  <a:pt x="30987" y="65948"/>
                </a:cubicBezTo>
                <a:cubicBezTo>
                  <a:pt x="30848" y="63928"/>
                  <a:pt x="30861" y="61908"/>
                  <a:pt x="30886" y="59875"/>
                </a:cubicBezTo>
                <a:cubicBezTo>
                  <a:pt x="30899" y="58549"/>
                  <a:pt x="30949" y="57223"/>
                  <a:pt x="31000" y="55910"/>
                </a:cubicBezTo>
                <a:cubicBezTo>
                  <a:pt x="31063" y="54584"/>
                  <a:pt x="31151" y="53258"/>
                  <a:pt x="31227" y="51945"/>
                </a:cubicBezTo>
                <a:cubicBezTo>
                  <a:pt x="31303" y="50657"/>
                  <a:pt x="31366" y="49369"/>
                  <a:pt x="31454" y="48081"/>
                </a:cubicBezTo>
                <a:cubicBezTo>
                  <a:pt x="31555" y="46629"/>
                  <a:pt x="31669" y="45177"/>
                  <a:pt x="31757" y="43725"/>
                </a:cubicBezTo>
                <a:cubicBezTo>
                  <a:pt x="31782" y="43384"/>
                  <a:pt x="31959" y="43182"/>
                  <a:pt x="32199" y="42980"/>
                </a:cubicBezTo>
                <a:cubicBezTo>
                  <a:pt x="33083" y="42260"/>
                  <a:pt x="33980" y="41578"/>
                  <a:pt x="34914" y="40922"/>
                </a:cubicBezTo>
                <a:cubicBezTo>
                  <a:pt x="36391" y="39886"/>
                  <a:pt x="37894" y="38889"/>
                  <a:pt x="39321" y="37803"/>
                </a:cubicBezTo>
                <a:cubicBezTo>
                  <a:pt x="40659" y="36780"/>
                  <a:pt x="41960" y="35707"/>
                  <a:pt x="43159" y="34532"/>
                </a:cubicBezTo>
                <a:cubicBezTo>
                  <a:pt x="44460" y="33257"/>
                  <a:pt x="45559" y="31843"/>
                  <a:pt x="46468" y="30290"/>
                </a:cubicBezTo>
                <a:cubicBezTo>
                  <a:pt x="46948" y="29469"/>
                  <a:pt x="47427" y="28648"/>
                  <a:pt x="47932" y="27840"/>
                </a:cubicBezTo>
                <a:cubicBezTo>
                  <a:pt x="48690" y="26603"/>
                  <a:pt x="49599" y="25466"/>
                  <a:pt x="50483" y="24304"/>
                </a:cubicBezTo>
                <a:cubicBezTo>
                  <a:pt x="51493" y="22991"/>
                  <a:pt x="52491" y="21691"/>
                  <a:pt x="53438" y="20340"/>
                </a:cubicBezTo>
                <a:cubicBezTo>
                  <a:pt x="54094" y="19405"/>
                  <a:pt x="54701" y="18445"/>
                  <a:pt x="55180" y="17423"/>
                </a:cubicBezTo>
                <a:cubicBezTo>
                  <a:pt x="55408" y="16956"/>
                  <a:pt x="55572" y="16476"/>
                  <a:pt x="55698" y="15971"/>
                </a:cubicBezTo>
                <a:cubicBezTo>
                  <a:pt x="55774" y="15642"/>
                  <a:pt x="55774" y="15301"/>
                  <a:pt x="55660" y="14973"/>
                </a:cubicBezTo>
                <a:cubicBezTo>
                  <a:pt x="55471" y="14493"/>
                  <a:pt x="55143" y="14241"/>
                  <a:pt x="54625" y="14203"/>
                </a:cubicBezTo>
                <a:cubicBezTo>
                  <a:pt x="54591" y="14201"/>
                  <a:pt x="54556" y="14200"/>
                  <a:pt x="54522" y="14200"/>
                </a:cubicBezTo>
                <a:cubicBezTo>
                  <a:pt x="54279" y="14200"/>
                  <a:pt x="54035" y="14241"/>
                  <a:pt x="53791" y="14329"/>
                </a:cubicBezTo>
                <a:cubicBezTo>
                  <a:pt x="53286" y="14518"/>
                  <a:pt x="52844" y="14796"/>
                  <a:pt x="52402" y="15087"/>
                </a:cubicBezTo>
                <a:cubicBezTo>
                  <a:pt x="51544" y="15642"/>
                  <a:pt x="50761" y="16299"/>
                  <a:pt x="49978" y="16968"/>
                </a:cubicBezTo>
                <a:cubicBezTo>
                  <a:pt x="48539" y="18193"/>
                  <a:pt x="47137" y="19468"/>
                  <a:pt x="45761" y="20769"/>
                </a:cubicBezTo>
                <a:cubicBezTo>
                  <a:pt x="44915" y="21552"/>
                  <a:pt x="44106" y="22372"/>
                  <a:pt x="43324" y="23231"/>
                </a:cubicBezTo>
                <a:cubicBezTo>
                  <a:pt x="42553" y="24064"/>
                  <a:pt x="41783" y="24898"/>
                  <a:pt x="41051" y="25769"/>
                </a:cubicBezTo>
                <a:cubicBezTo>
                  <a:pt x="39914" y="27095"/>
                  <a:pt x="38841" y="28459"/>
                  <a:pt x="37856" y="29898"/>
                </a:cubicBezTo>
                <a:cubicBezTo>
                  <a:pt x="36543" y="31780"/>
                  <a:pt x="35356" y="33737"/>
                  <a:pt x="34232" y="35732"/>
                </a:cubicBezTo>
                <a:cubicBezTo>
                  <a:pt x="33601" y="36830"/>
                  <a:pt x="32969" y="37942"/>
                  <a:pt x="32275" y="39002"/>
                </a:cubicBezTo>
                <a:cubicBezTo>
                  <a:pt x="32199" y="39128"/>
                  <a:pt x="32111" y="39242"/>
                  <a:pt x="32022" y="39368"/>
                </a:cubicBezTo>
                <a:cubicBezTo>
                  <a:pt x="31985" y="39368"/>
                  <a:pt x="31947" y="39356"/>
                  <a:pt x="31921" y="39356"/>
                </a:cubicBezTo>
                <a:cubicBezTo>
                  <a:pt x="31921" y="39027"/>
                  <a:pt x="31909" y="38687"/>
                  <a:pt x="31909" y="38346"/>
                </a:cubicBezTo>
                <a:cubicBezTo>
                  <a:pt x="31909" y="37588"/>
                  <a:pt x="31833" y="36830"/>
                  <a:pt x="31669" y="36098"/>
                </a:cubicBezTo>
                <a:cubicBezTo>
                  <a:pt x="31530" y="35441"/>
                  <a:pt x="31442" y="34785"/>
                  <a:pt x="31353" y="34128"/>
                </a:cubicBezTo>
                <a:cubicBezTo>
                  <a:pt x="31139" y="32259"/>
                  <a:pt x="30709" y="30441"/>
                  <a:pt x="30191" y="28635"/>
                </a:cubicBezTo>
                <a:cubicBezTo>
                  <a:pt x="29825" y="27385"/>
                  <a:pt x="29446" y="26135"/>
                  <a:pt x="29042" y="24898"/>
                </a:cubicBezTo>
                <a:cubicBezTo>
                  <a:pt x="28297" y="22625"/>
                  <a:pt x="27666" y="20327"/>
                  <a:pt x="27009" y="18029"/>
                </a:cubicBezTo>
                <a:cubicBezTo>
                  <a:pt x="26252" y="15377"/>
                  <a:pt x="25444" y="12738"/>
                  <a:pt x="24408" y="10162"/>
                </a:cubicBezTo>
                <a:cubicBezTo>
                  <a:pt x="23322" y="7460"/>
                  <a:pt x="22060" y="4834"/>
                  <a:pt x="20658" y="2270"/>
                </a:cubicBezTo>
                <a:cubicBezTo>
                  <a:pt x="20380" y="1753"/>
                  <a:pt x="20065" y="1260"/>
                  <a:pt x="19698" y="793"/>
                </a:cubicBezTo>
                <a:cubicBezTo>
                  <a:pt x="19534" y="591"/>
                  <a:pt x="19357" y="389"/>
                  <a:pt x="19130" y="237"/>
                </a:cubicBezTo>
                <a:cubicBezTo>
                  <a:pt x="18898" y="78"/>
                  <a:pt x="18656" y="1"/>
                  <a:pt x="18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8"/>
          <p:cNvGrpSpPr/>
          <p:nvPr/>
        </p:nvGrpSpPr>
        <p:grpSpPr>
          <a:xfrm rot="-8818727">
            <a:off x="5874303" y="-292499"/>
            <a:ext cx="1806285" cy="1626853"/>
            <a:chOff x="3544585" y="3197132"/>
            <a:chExt cx="1047164" cy="943141"/>
          </a:xfrm>
        </p:grpSpPr>
        <p:sp>
          <p:nvSpPr>
            <p:cNvPr id="433" name="Google Shape;433;p28"/>
            <p:cNvSpPr/>
            <p:nvPr/>
          </p:nvSpPr>
          <p:spPr>
            <a:xfrm>
              <a:off x="3544585" y="3689898"/>
              <a:ext cx="576125" cy="450375"/>
            </a:xfrm>
            <a:custGeom>
              <a:rect b="b" l="l" r="r" t="t"/>
              <a:pathLst>
                <a:path extrusionOk="0" h="18015" w="23045">
                  <a:moveTo>
                    <a:pt x="17105" y="1"/>
                  </a:moveTo>
                  <a:cubicBezTo>
                    <a:pt x="16779" y="1"/>
                    <a:pt x="16454" y="42"/>
                    <a:pt x="16125" y="121"/>
                  </a:cubicBezTo>
                  <a:cubicBezTo>
                    <a:pt x="15759" y="209"/>
                    <a:pt x="15380" y="310"/>
                    <a:pt x="15014" y="399"/>
                  </a:cubicBezTo>
                  <a:cubicBezTo>
                    <a:pt x="14433" y="538"/>
                    <a:pt x="13890" y="765"/>
                    <a:pt x="13410" y="1119"/>
                  </a:cubicBezTo>
                  <a:cubicBezTo>
                    <a:pt x="13006" y="1396"/>
                    <a:pt x="12640" y="1725"/>
                    <a:pt x="12375" y="2129"/>
                  </a:cubicBezTo>
                  <a:cubicBezTo>
                    <a:pt x="12185" y="2407"/>
                    <a:pt x="12059" y="2722"/>
                    <a:pt x="11933" y="3025"/>
                  </a:cubicBezTo>
                  <a:cubicBezTo>
                    <a:pt x="11839" y="3267"/>
                    <a:pt x="11812" y="3380"/>
                    <a:pt x="11756" y="3380"/>
                  </a:cubicBezTo>
                  <a:cubicBezTo>
                    <a:pt x="11705" y="3380"/>
                    <a:pt x="11631" y="3292"/>
                    <a:pt x="11465" y="3126"/>
                  </a:cubicBezTo>
                  <a:cubicBezTo>
                    <a:pt x="11440" y="3088"/>
                    <a:pt x="11415" y="3051"/>
                    <a:pt x="11390" y="3025"/>
                  </a:cubicBezTo>
                  <a:cubicBezTo>
                    <a:pt x="11112" y="2710"/>
                    <a:pt x="10847" y="2381"/>
                    <a:pt x="10556" y="2078"/>
                  </a:cubicBezTo>
                  <a:cubicBezTo>
                    <a:pt x="10291" y="1800"/>
                    <a:pt x="10001" y="1523"/>
                    <a:pt x="9698" y="1270"/>
                  </a:cubicBezTo>
                  <a:cubicBezTo>
                    <a:pt x="9256" y="904"/>
                    <a:pt x="8788" y="588"/>
                    <a:pt x="8258" y="361"/>
                  </a:cubicBezTo>
                  <a:cubicBezTo>
                    <a:pt x="7874" y="192"/>
                    <a:pt x="7475" y="100"/>
                    <a:pt x="7062" y="100"/>
                  </a:cubicBezTo>
                  <a:cubicBezTo>
                    <a:pt x="6920" y="100"/>
                    <a:pt x="6775" y="111"/>
                    <a:pt x="6629" y="134"/>
                  </a:cubicBezTo>
                  <a:cubicBezTo>
                    <a:pt x="6200" y="209"/>
                    <a:pt x="5859" y="424"/>
                    <a:pt x="5594" y="740"/>
                  </a:cubicBezTo>
                  <a:cubicBezTo>
                    <a:pt x="5442" y="917"/>
                    <a:pt x="5316" y="1093"/>
                    <a:pt x="5190" y="1270"/>
                  </a:cubicBezTo>
                  <a:cubicBezTo>
                    <a:pt x="4899" y="1662"/>
                    <a:pt x="4647" y="2066"/>
                    <a:pt x="4457" y="2508"/>
                  </a:cubicBezTo>
                  <a:cubicBezTo>
                    <a:pt x="4306" y="2912"/>
                    <a:pt x="4217" y="3328"/>
                    <a:pt x="4217" y="3758"/>
                  </a:cubicBezTo>
                  <a:cubicBezTo>
                    <a:pt x="4217" y="4162"/>
                    <a:pt x="4331" y="4553"/>
                    <a:pt x="4495" y="4919"/>
                  </a:cubicBezTo>
                  <a:cubicBezTo>
                    <a:pt x="4622" y="5222"/>
                    <a:pt x="4773" y="5525"/>
                    <a:pt x="4925" y="5816"/>
                  </a:cubicBezTo>
                  <a:cubicBezTo>
                    <a:pt x="5190" y="6334"/>
                    <a:pt x="5417" y="6876"/>
                    <a:pt x="5619" y="7419"/>
                  </a:cubicBezTo>
                  <a:cubicBezTo>
                    <a:pt x="5670" y="7546"/>
                    <a:pt x="5695" y="7672"/>
                    <a:pt x="5733" y="7811"/>
                  </a:cubicBezTo>
                  <a:cubicBezTo>
                    <a:pt x="5783" y="8026"/>
                    <a:pt x="5707" y="8202"/>
                    <a:pt x="5531" y="8316"/>
                  </a:cubicBezTo>
                  <a:cubicBezTo>
                    <a:pt x="5455" y="8366"/>
                    <a:pt x="5379" y="8417"/>
                    <a:pt x="5303" y="8455"/>
                  </a:cubicBezTo>
                  <a:cubicBezTo>
                    <a:pt x="4836" y="8695"/>
                    <a:pt x="4369" y="8935"/>
                    <a:pt x="3902" y="9175"/>
                  </a:cubicBezTo>
                  <a:cubicBezTo>
                    <a:pt x="3561" y="9364"/>
                    <a:pt x="3220" y="9541"/>
                    <a:pt x="2879" y="9730"/>
                  </a:cubicBezTo>
                  <a:cubicBezTo>
                    <a:pt x="2222" y="10109"/>
                    <a:pt x="1591" y="10551"/>
                    <a:pt x="998" y="11056"/>
                  </a:cubicBezTo>
                  <a:cubicBezTo>
                    <a:pt x="707" y="11309"/>
                    <a:pt x="429" y="11599"/>
                    <a:pt x="240" y="11940"/>
                  </a:cubicBezTo>
                  <a:cubicBezTo>
                    <a:pt x="63" y="12256"/>
                    <a:pt x="0" y="12597"/>
                    <a:pt x="63" y="12950"/>
                  </a:cubicBezTo>
                  <a:cubicBezTo>
                    <a:pt x="126" y="13291"/>
                    <a:pt x="278" y="13581"/>
                    <a:pt x="442" y="13872"/>
                  </a:cubicBezTo>
                  <a:cubicBezTo>
                    <a:pt x="745" y="14377"/>
                    <a:pt x="1073" y="14869"/>
                    <a:pt x="1414" y="15337"/>
                  </a:cubicBezTo>
                  <a:cubicBezTo>
                    <a:pt x="1642" y="15640"/>
                    <a:pt x="1881" y="15930"/>
                    <a:pt x="2197" y="16145"/>
                  </a:cubicBezTo>
                  <a:cubicBezTo>
                    <a:pt x="2582" y="16398"/>
                    <a:pt x="2982" y="16553"/>
                    <a:pt x="3418" y="16553"/>
                  </a:cubicBezTo>
                  <a:cubicBezTo>
                    <a:pt x="3527" y="16553"/>
                    <a:pt x="3637" y="16544"/>
                    <a:pt x="3750" y="16524"/>
                  </a:cubicBezTo>
                  <a:cubicBezTo>
                    <a:pt x="4053" y="16473"/>
                    <a:pt x="4356" y="16385"/>
                    <a:pt x="4634" y="16271"/>
                  </a:cubicBezTo>
                  <a:cubicBezTo>
                    <a:pt x="5809" y="15766"/>
                    <a:pt x="6920" y="15147"/>
                    <a:pt x="7930" y="14352"/>
                  </a:cubicBezTo>
                  <a:cubicBezTo>
                    <a:pt x="7972" y="14315"/>
                    <a:pt x="8001" y="14296"/>
                    <a:pt x="8022" y="14296"/>
                  </a:cubicBezTo>
                  <a:cubicBezTo>
                    <a:pt x="8052" y="14296"/>
                    <a:pt x="8067" y="14334"/>
                    <a:pt x="8081" y="14415"/>
                  </a:cubicBezTo>
                  <a:cubicBezTo>
                    <a:pt x="8145" y="14806"/>
                    <a:pt x="8220" y="15198"/>
                    <a:pt x="8283" y="15576"/>
                  </a:cubicBezTo>
                  <a:cubicBezTo>
                    <a:pt x="8347" y="15955"/>
                    <a:pt x="8397" y="16334"/>
                    <a:pt x="8498" y="16713"/>
                  </a:cubicBezTo>
                  <a:cubicBezTo>
                    <a:pt x="8549" y="16902"/>
                    <a:pt x="8624" y="17079"/>
                    <a:pt x="8725" y="17256"/>
                  </a:cubicBezTo>
                  <a:cubicBezTo>
                    <a:pt x="8826" y="17420"/>
                    <a:pt x="8940" y="17584"/>
                    <a:pt x="9092" y="17710"/>
                  </a:cubicBezTo>
                  <a:cubicBezTo>
                    <a:pt x="9342" y="17913"/>
                    <a:pt x="9626" y="18015"/>
                    <a:pt x="9934" y="18015"/>
                  </a:cubicBezTo>
                  <a:cubicBezTo>
                    <a:pt x="9952" y="18015"/>
                    <a:pt x="9970" y="18014"/>
                    <a:pt x="9988" y="18013"/>
                  </a:cubicBezTo>
                  <a:cubicBezTo>
                    <a:pt x="10316" y="18013"/>
                    <a:pt x="10645" y="17963"/>
                    <a:pt x="10960" y="17887"/>
                  </a:cubicBezTo>
                  <a:cubicBezTo>
                    <a:pt x="11478" y="17774"/>
                    <a:pt x="12008" y="17660"/>
                    <a:pt x="12526" y="17534"/>
                  </a:cubicBezTo>
                  <a:cubicBezTo>
                    <a:pt x="12715" y="17496"/>
                    <a:pt x="12892" y="17445"/>
                    <a:pt x="13069" y="17382"/>
                  </a:cubicBezTo>
                  <a:cubicBezTo>
                    <a:pt x="13435" y="17243"/>
                    <a:pt x="13738" y="17016"/>
                    <a:pt x="13966" y="16688"/>
                  </a:cubicBezTo>
                  <a:cubicBezTo>
                    <a:pt x="14142" y="16422"/>
                    <a:pt x="14218" y="16132"/>
                    <a:pt x="14243" y="15816"/>
                  </a:cubicBezTo>
                  <a:cubicBezTo>
                    <a:pt x="14256" y="15349"/>
                    <a:pt x="14243" y="14869"/>
                    <a:pt x="14180" y="14402"/>
                  </a:cubicBezTo>
                  <a:cubicBezTo>
                    <a:pt x="14117" y="13847"/>
                    <a:pt x="14054" y="13291"/>
                    <a:pt x="14029" y="12723"/>
                  </a:cubicBezTo>
                  <a:cubicBezTo>
                    <a:pt x="14029" y="12634"/>
                    <a:pt x="14029" y="12533"/>
                    <a:pt x="14029" y="12445"/>
                  </a:cubicBezTo>
                  <a:cubicBezTo>
                    <a:pt x="14037" y="12340"/>
                    <a:pt x="14064" y="12290"/>
                    <a:pt x="14122" y="12290"/>
                  </a:cubicBezTo>
                  <a:cubicBezTo>
                    <a:pt x="14148" y="12290"/>
                    <a:pt x="14179" y="12299"/>
                    <a:pt x="14218" y="12319"/>
                  </a:cubicBezTo>
                  <a:cubicBezTo>
                    <a:pt x="14382" y="12382"/>
                    <a:pt x="14534" y="12458"/>
                    <a:pt x="14685" y="12533"/>
                  </a:cubicBezTo>
                  <a:cubicBezTo>
                    <a:pt x="15241" y="12824"/>
                    <a:pt x="15784" y="13114"/>
                    <a:pt x="16339" y="13392"/>
                  </a:cubicBezTo>
                  <a:cubicBezTo>
                    <a:pt x="16731" y="13594"/>
                    <a:pt x="17135" y="13771"/>
                    <a:pt x="17552" y="13884"/>
                  </a:cubicBezTo>
                  <a:cubicBezTo>
                    <a:pt x="17804" y="13960"/>
                    <a:pt x="18057" y="14011"/>
                    <a:pt x="18309" y="14023"/>
                  </a:cubicBezTo>
                  <a:cubicBezTo>
                    <a:pt x="18355" y="14026"/>
                    <a:pt x="18400" y="14027"/>
                    <a:pt x="18444" y="14027"/>
                  </a:cubicBezTo>
                  <a:cubicBezTo>
                    <a:pt x="18834" y="14027"/>
                    <a:pt x="19197" y="13931"/>
                    <a:pt x="19559" y="13783"/>
                  </a:cubicBezTo>
                  <a:cubicBezTo>
                    <a:pt x="20115" y="13556"/>
                    <a:pt x="20620" y="13240"/>
                    <a:pt x="21087" y="12862"/>
                  </a:cubicBezTo>
                  <a:cubicBezTo>
                    <a:pt x="21302" y="12698"/>
                    <a:pt x="21504" y="12508"/>
                    <a:pt x="21719" y="12331"/>
                  </a:cubicBezTo>
                  <a:cubicBezTo>
                    <a:pt x="22009" y="12091"/>
                    <a:pt x="22287" y="11826"/>
                    <a:pt x="22514" y="11511"/>
                  </a:cubicBezTo>
                  <a:cubicBezTo>
                    <a:pt x="22956" y="10905"/>
                    <a:pt x="23044" y="10261"/>
                    <a:pt x="22716" y="9579"/>
                  </a:cubicBezTo>
                  <a:cubicBezTo>
                    <a:pt x="22464" y="9036"/>
                    <a:pt x="22060" y="8606"/>
                    <a:pt x="21567" y="8265"/>
                  </a:cubicBezTo>
                  <a:cubicBezTo>
                    <a:pt x="20999" y="7861"/>
                    <a:pt x="20367" y="7634"/>
                    <a:pt x="19686" y="7533"/>
                  </a:cubicBezTo>
                  <a:cubicBezTo>
                    <a:pt x="19276" y="7468"/>
                    <a:pt x="18867" y="7440"/>
                    <a:pt x="18457" y="7440"/>
                  </a:cubicBezTo>
                  <a:cubicBezTo>
                    <a:pt x="18071" y="7440"/>
                    <a:pt x="17685" y="7465"/>
                    <a:pt x="17299" y="7508"/>
                  </a:cubicBezTo>
                  <a:cubicBezTo>
                    <a:pt x="16756" y="7558"/>
                    <a:pt x="16201" y="7634"/>
                    <a:pt x="15645" y="7685"/>
                  </a:cubicBezTo>
                  <a:cubicBezTo>
                    <a:pt x="15355" y="7710"/>
                    <a:pt x="15052" y="7735"/>
                    <a:pt x="14748" y="7735"/>
                  </a:cubicBezTo>
                  <a:cubicBezTo>
                    <a:pt x="14673" y="7723"/>
                    <a:pt x="14585" y="7735"/>
                    <a:pt x="14509" y="7672"/>
                  </a:cubicBezTo>
                  <a:lnTo>
                    <a:pt x="14509" y="7672"/>
                  </a:lnTo>
                  <a:cubicBezTo>
                    <a:pt x="14731" y="7462"/>
                    <a:pt x="14942" y="7252"/>
                    <a:pt x="15165" y="7066"/>
                  </a:cubicBezTo>
                  <a:cubicBezTo>
                    <a:pt x="15544" y="6738"/>
                    <a:pt x="15935" y="6409"/>
                    <a:pt x="16289" y="6056"/>
                  </a:cubicBezTo>
                  <a:cubicBezTo>
                    <a:pt x="16832" y="5525"/>
                    <a:pt x="17350" y="4995"/>
                    <a:pt x="17893" y="4465"/>
                  </a:cubicBezTo>
                  <a:cubicBezTo>
                    <a:pt x="18246" y="4111"/>
                    <a:pt x="18574" y="3732"/>
                    <a:pt x="18877" y="3328"/>
                  </a:cubicBezTo>
                  <a:cubicBezTo>
                    <a:pt x="19155" y="2950"/>
                    <a:pt x="19395" y="2545"/>
                    <a:pt x="19534" y="2091"/>
                  </a:cubicBezTo>
                  <a:cubicBezTo>
                    <a:pt x="19597" y="1901"/>
                    <a:pt x="19635" y="1712"/>
                    <a:pt x="19635" y="1510"/>
                  </a:cubicBezTo>
                  <a:cubicBezTo>
                    <a:pt x="19622" y="1182"/>
                    <a:pt x="19471" y="904"/>
                    <a:pt x="19218" y="689"/>
                  </a:cubicBezTo>
                  <a:cubicBezTo>
                    <a:pt x="18903" y="437"/>
                    <a:pt x="18549" y="260"/>
                    <a:pt x="18158" y="146"/>
                  </a:cubicBezTo>
                  <a:cubicBezTo>
                    <a:pt x="17805" y="48"/>
                    <a:pt x="17455" y="1"/>
                    <a:pt x="171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3724835" y="3837173"/>
              <a:ext cx="167325" cy="155975"/>
            </a:xfrm>
            <a:custGeom>
              <a:rect b="b" l="l" r="r" t="t"/>
              <a:pathLst>
                <a:path extrusionOk="0" h="6239" w="6693">
                  <a:moveTo>
                    <a:pt x="3144" y="1"/>
                  </a:moveTo>
                  <a:cubicBezTo>
                    <a:pt x="3056" y="1"/>
                    <a:pt x="2967" y="13"/>
                    <a:pt x="2879" y="13"/>
                  </a:cubicBezTo>
                  <a:cubicBezTo>
                    <a:pt x="2715" y="13"/>
                    <a:pt x="2538" y="38"/>
                    <a:pt x="2374" y="51"/>
                  </a:cubicBezTo>
                  <a:cubicBezTo>
                    <a:pt x="1983" y="102"/>
                    <a:pt x="1642" y="253"/>
                    <a:pt x="1376" y="556"/>
                  </a:cubicBezTo>
                  <a:cubicBezTo>
                    <a:pt x="1162" y="783"/>
                    <a:pt x="972" y="1036"/>
                    <a:pt x="808" y="1301"/>
                  </a:cubicBezTo>
                  <a:cubicBezTo>
                    <a:pt x="669" y="1503"/>
                    <a:pt x="568" y="1718"/>
                    <a:pt x="480" y="1945"/>
                  </a:cubicBezTo>
                  <a:cubicBezTo>
                    <a:pt x="316" y="2362"/>
                    <a:pt x="177" y="2779"/>
                    <a:pt x="88" y="3220"/>
                  </a:cubicBezTo>
                  <a:cubicBezTo>
                    <a:pt x="13" y="3561"/>
                    <a:pt x="0" y="3915"/>
                    <a:pt x="76" y="4269"/>
                  </a:cubicBezTo>
                  <a:cubicBezTo>
                    <a:pt x="114" y="4483"/>
                    <a:pt x="177" y="4685"/>
                    <a:pt x="278" y="4887"/>
                  </a:cubicBezTo>
                  <a:cubicBezTo>
                    <a:pt x="455" y="5216"/>
                    <a:pt x="707" y="5455"/>
                    <a:pt x="1023" y="5620"/>
                  </a:cubicBezTo>
                  <a:cubicBezTo>
                    <a:pt x="1427" y="5847"/>
                    <a:pt x="1869" y="5986"/>
                    <a:pt x="2323" y="6074"/>
                  </a:cubicBezTo>
                  <a:cubicBezTo>
                    <a:pt x="2904" y="6188"/>
                    <a:pt x="3510" y="6238"/>
                    <a:pt x="4117" y="6238"/>
                  </a:cubicBezTo>
                  <a:cubicBezTo>
                    <a:pt x="4420" y="6238"/>
                    <a:pt x="4723" y="6238"/>
                    <a:pt x="5026" y="6163"/>
                  </a:cubicBezTo>
                  <a:cubicBezTo>
                    <a:pt x="5417" y="6074"/>
                    <a:pt x="5771" y="5910"/>
                    <a:pt x="6023" y="5582"/>
                  </a:cubicBezTo>
                  <a:cubicBezTo>
                    <a:pt x="6276" y="5279"/>
                    <a:pt x="6453" y="4938"/>
                    <a:pt x="6541" y="4559"/>
                  </a:cubicBezTo>
                  <a:cubicBezTo>
                    <a:pt x="6591" y="4344"/>
                    <a:pt x="6629" y="4142"/>
                    <a:pt x="6655" y="3928"/>
                  </a:cubicBezTo>
                  <a:cubicBezTo>
                    <a:pt x="6680" y="3650"/>
                    <a:pt x="6692" y="3372"/>
                    <a:pt x="6617" y="3107"/>
                  </a:cubicBezTo>
                  <a:cubicBezTo>
                    <a:pt x="6579" y="2993"/>
                    <a:pt x="6566" y="2867"/>
                    <a:pt x="6541" y="2741"/>
                  </a:cubicBezTo>
                  <a:cubicBezTo>
                    <a:pt x="6490" y="2438"/>
                    <a:pt x="6440" y="2122"/>
                    <a:pt x="6352" y="1832"/>
                  </a:cubicBezTo>
                  <a:cubicBezTo>
                    <a:pt x="6238" y="1427"/>
                    <a:pt x="6036" y="1074"/>
                    <a:pt x="5720" y="796"/>
                  </a:cubicBezTo>
                  <a:cubicBezTo>
                    <a:pt x="5531" y="645"/>
                    <a:pt x="5329" y="518"/>
                    <a:pt x="5101" y="405"/>
                  </a:cubicBezTo>
                  <a:cubicBezTo>
                    <a:pt x="4483" y="114"/>
                    <a:pt x="3826" y="1"/>
                    <a:pt x="3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4082550" y="3197132"/>
              <a:ext cx="509200" cy="525925"/>
            </a:xfrm>
            <a:custGeom>
              <a:rect b="b" l="l" r="r" t="t"/>
              <a:pathLst>
                <a:path extrusionOk="0" h="21037" w="20368">
                  <a:moveTo>
                    <a:pt x="12394" y="1"/>
                  </a:moveTo>
                  <a:cubicBezTo>
                    <a:pt x="11779" y="1"/>
                    <a:pt x="11217" y="189"/>
                    <a:pt x="10708" y="536"/>
                  </a:cubicBezTo>
                  <a:cubicBezTo>
                    <a:pt x="10468" y="713"/>
                    <a:pt x="10228" y="902"/>
                    <a:pt x="10014" y="1117"/>
                  </a:cubicBezTo>
                  <a:cubicBezTo>
                    <a:pt x="9698" y="1420"/>
                    <a:pt x="9408" y="1748"/>
                    <a:pt x="9104" y="2076"/>
                  </a:cubicBezTo>
                  <a:cubicBezTo>
                    <a:pt x="8612" y="2607"/>
                    <a:pt x="8132" y="3124"/>
                    <a:pt x="7589" y="3604"/>
                  </a:cubicBezTo>
                  <a:cubicBezTo>
                    <a:pt x="7387" y="3781"/>
                    <a:pt x="7173" y="3932"/>
                    <a:pt x="6933" y="4071"/>
                  </a:cubicBezTo>
                  <a:cubicBezTo>
                    <a:pt x="6826" y="4135"/>
                    <a:pt x="6716" y="4167"/>
                    <a:pt x="6603" y="4167"/>
                  </a:cubicBezTo>
                  <a:cubicBezTo>
                    <a:pt x="6516" y="4167"/>
                    <a:pt x="6428" y="4148"/>
                    <a:pt x="6339" y="4109"/>
                  </a:cubicBezTo>
                  <a:cubicBezTo>
                    <a:pt x="6263" y="4071"/>
                    <a:pt x="6175" y="4033"/>
                    <a:pt x="6087" y="3983"/>
                  </a:cubicBezTo>
                  <a:cubicBezTo>
                    <a:pt x="5821" y="3831"/>
                    <a:pt x="5556" y="3667"/>
                    <a:pt x="5278" y="3503"/>
                  </a:cubicBezTo>
                  <a:cubicBezTo>
                    <a:pt x="4912" y="3288"/>
                    <a:pt x="4546" y="3086"/>
                    <a:pt x="4142" y="2948"/>
                  </a:cubicBezTo>
                  <a:cubicBezTo>
                    <a:pt x="3888" y="2865"/>
                    <a:pt x="3634" y="2823"/>
                    <a:pt x="3380" y="2823"/>
                  </a:cubicBezTo>
                  <a:cubicBezTo>
                    <a:pt x="3205" y="2823"/>
                    <a:pt x="3029" y="2843"/>
                    <a:pt x="2854" y="2884"/>
                  </a:cubicBezTo>
                  <a:cubicBezTo>
                    <a:pt x="2412" y="2998"/>
                    <a:pt x="2046" y="3225"/>
                    <a:pt x="1705" y="3516"/>
                  </a:cubicBezTo>
                  <a:cubicBezTo>
                    <a:pt x="1301" y="3857"/>
                    <a:pt x="960" y="4248"/>
                    <a:pt x="644" y="4665"/>
                  </a:cubicBezTo>
                  <a:cubicBezTo>
                    <a:pt x="480" y="4892"/>
                    <a:pt x="329" y="5119"/>
                    <a:pt x="228" y="5385"/>
                  </a:cubicBezTo>
                  <a:cubicBezTo>
                    <a:pt x="0" y="6003"/>
                    <a:pt x="51" y="6584"/>
                    <a:pt x="455" y="7127"/>
                  </a:cubicBezTo>
                  <a:cubicBezTo>
                    <a:pt x="632" y="7354"/>
                    <a:pt x="834" y="7569"/>
                    <a:pt x="1036" y="7771"/>
                  </a:cubicBezTo>
                  <a:cubicBezTo>
                    <a:pt x="1756" y="8466"/>
                    <a:pt x="2538" y="9059"/>
                    <a:pt x="3372" y="9589"/>
                  </a:cubicBezTo>
                  <a:cubicBezTo>
                    <a:pt x="3624" y="9753"/>
                    <a:pt x="3889" y="9930"/>
                    <a:pt x="4155" y="10107"/>
                  </a:cubicBezTo>
                  <a:cubicBezTo>
                    <a:pt x="4344" y="10233"/>
                    <a:pt x="4521" y="10397"/>
                    <a:pt x="4672" y="10562"/>
                  </a:cubicBezTo>
                  <a:cubicBezTo>
                    <a:pt x="4811" y="10713"/>
                    <a:pt x="4811" y="10839"/>
                    <a:pt x="4685" y="10991"/>
                  </a:cubicBezTo>
                  <a:cubicBezTo>
                    <a:pt x="4634" y="11067"/>
                    <a:pt x="4571" y="11130"/>
                    <a:pt x="4508" y="11180"/>
                  </a:cubicBezTo>
                  <a:cubicBezTo>
                    <a:pt x="3801" y="11862"/>
                    <a:pt x="3132" y="12582"/>
                    <a:pt x="2488" y="13314"/>
                  </a:cubicBezTo>
                  <a:cubicBezTo>
                    <a:pt x="2235" y="13605"/>
                    <a:pt x="1983" y="13895"/>
                    <a:pt x="1756" y="14211"/>
                  </a:cubicBezTo>
                  <a:cubicBezTo>
                    <a:pt x="1452" y="14615"/>
                    <a:pt x="1187" y="15044"/>
                    <a:pt x="1036" y="15524"/>
                  </a:cubicBezTo>
                  <a:cubicBezTo>
                    <a:pt x="973" y="15701"/>
                    <a:pt x="947" y="15865"/>
                    <a:pt x="947" y="16042"/>
                  </a:cubicBezTo>
                  <a:cubicBezTo>
                    <a:pt x="947" y="16345"/>
                    <a:pt x="1023" y="16597"/>
                    <a:pt x="1263" y="16799"/>
                  </a:cubicBezTo>
                  <a:cubicBezTo>
                    <a:pt x="1415" y="16938"/>
                    <a:pt x="1591" y="17052"/>
                    <a:pt x="1781" y="17128"/>
                  </a:cubicBezTo>
                  <a:cubicBezTo>
                    <a:pt x="2286" y="17342"/>
                    <a:pt x="2804" y="17506"/>
                    <a:pt x="3347" y="17582"/>
                  </a:cubicBezTo>
                  <a:cubicBezTo>
                    <a:pt x="3572" y="17622"/>
                    <a:pt x="3797" y="17642"/>
                    <a:pt x="4020" y="17642"/>
                  </a:cubicBezTo>
                  <a:cubicBezTo>
                    <a:pt x="4434" y="17642"/>
                    <a:pt x="4843" y="17574"/>
                    <a:pt x="5253" y="17443"/>
                  </a:cubicBezTo>
                  <a:cubicBezTo>
                    <a:pt x="5784" y="17279"/>
                    <a:pt x="6276" y="17052"/>
                    <a:pt x="6705" y="16749"/>
                  </a:cubicBezTo>
                  <a:cubicBezTo>
                    <a:pt x="6832" y="16660"/>
                    <a:pt x="6945" y="16585"/>
                    <a:pt x="7059" y="16522"/>
                  </a:cubicBezTo>
                  <a:cubicBezTo>
                    <a:pt x="7109" y="16485"/>
                    <a:pt x="7155" y="16466"/>
                    <a:pt x="7194" y="16466"/>
                  </a:cubicBezTo>
                  <a:cubicBezTo>
                    <a:pt x="7261" y="16466"/>
                    <a:pt x="7308" y="16523"/>
                    <a:pt x="7324" y="16635"/>
                  </a:cubicBezTo>
                  <a:cubicBezTo>
                    <a:pt x="7425" y="17216"/>
                    <a:pt x="7526" y="17809"/>
                    <a:pt x="7640" y="18390"/>
                  </a:cubicBezTo>
                  <a:cubicBezTo>
                    <a:pt x="7753" y="18996"/>
                    <a:pt x="7918" y="19590"/>
                    <a:pt x="8233" y="20133"/>
                  </a:cubicBezTo>
                  <a:cubicBezTo>
                    <a:pt x="8359" y="20360"/>
                    <a:pt x="8524" y="20562"/>
                    <a:pt x="8726" y="20726"/>
                  </a:cubicBezTo>
                  <a:cubicBezTo>
                    <a:pt x="8983" y="20928"/>
                    <a:pt x="9257" y="21037"/>
                    <a:pt x="9542" y="21037"/>
                  </a:cubicBezTo>
                  <a:cubicBezTo>
                    <a:pt x="9704" y="21037"/>
                    <a:pt x="9870" y="21002"/>
                    <a:pt x="10039" y="20928"/>
                  </a:cubicBezTo>
                  <a:cubicBezTo>
                    <a:pt x="10241" y="20853"/>
                    <a:pt x="10430" y="20739"/>
                    <a:pt x="10594" y="20613"/>
                  </a:cubicBezTo>
                  <a:cubicBezTo>
                    <a:pt x="11062" y="20234"/>
                    <a:pt x="11516" y="19855"/>
                    <a:pt x="11958" y="19451"/>
                  </a:cubicBezTo>
                  <a:cubicBezTo>
                    <a:pt x="12703" y="18769"/>
                    <a:pt x="13398" y="18037"/>
                    <a:pt x="14054" y="17279"/>
                  </a:cubicBezTo>
                  <a:cubicBezTo>
                    <a:pt x="14294" y="17001"/>
                    <a:pt x="14458" y="16673"/>
                    <a:pt x="14547" y="16307"/>
                  </a:cubicBezTo>
                  <a:cubicBezTo>
                    <a:pt x="14622" y="15966"/>
                    <a:pt x="14648" y="15625"/>
                    <a:pt x="14622" y="15271"/>
                  </a:cubicBezTo>
                  <a:cubicBezTo>
                    <a:pt x="14597" y="14602"/>
                    <a:pt x="14585" y="13946"/>
                    <a:pt x="14648" y="13276"/>
                  </a:cubicBezTo>
                  <a:cubicBezTo>
                    <a:pt x="14673" y="12961"/>
                    <a:pt x="14723" y="12645"/>
                    <a:pt x="14812" y="12329"/>
                  </a:cubicBezTo>
                  <a:cubicBezTo>
                    <a:pt x="14976" y="11736"/>
                    <a:pt x="15304" y="11269"/>
                    <a:pt x="15809" y="10915"/>
                  </a:cubicBezTo>
                  <a:cubicBezTo>
                    <a:pt x="16239" y="10625"/>
                    <a:pt x="16681" y="10334"/>
                    <a:pt x="17148" y="10082"/>
                  </a:cubicBezTo>
                  <a:cubicBezTo>
                    <a:pt x="17476" y="9892"/>
                    <a:pt x="17804" y="9665"/>
                    <a:pt x="18133" y="9476"/>
                  </a:cubicBezTo>
                  <a:cubicBezTo>
                    <a:pt x="18587" y="9198"/>
                    <a:pt x="19004" y="8895"/>
                    <a:pt x="19395" y="8541"/>
                  </a:cubicBezTo>
                  <a:cubicBezTo>
                    <a:pt x="19699" y="8276"/>
                    <a:pt x="19951" y="7973"/>
                    <a:pt x="20128" y="7620"/>
                  </a:cubicBezTo>
                  <a:cubicBezTo>
                    <a:pt x="20279" y="7316"/>
                    <a:pt x="20368" y="7001"/>
                    <a:pt x="20343" y="6672"/>
                  </a:cubicBezTo>
                  <a:cubicBezTo>
                    <a:pt x="20317" y="6357"/>
                    <a:pt x="20191" y="6104"/>
                    <a:pt x="19938" y="5928"/>
                  </a:cubicBezTo>
                  <a:cubicBezTo>
                    <a:pt x="19850" y="5864"/>
                    <a:pt x="19749" y="5814"/>
                    <a:pt x="19648" y="5776"/>
                  </a:cubicBezTo>
                  <a:cubicBezTo>
                    <a:pt x="19433" y="5675"/>
                    <a:pt x="19206" y="5612"/>
                    <a:pt x="18991" y="5549"/>
                  </a:cubicBezTo>
                  <a:cubicBezTo>
                    <a:pt x="18293" y="5356"/>
                    <a:pt x="17594" y="5232"/>
                    <a:pt x="16862" y="5232"/>
                  </a:cubicBezTo>
                  <a:cubicBezTo>
                    <a:pt x="16827" y="5232"/>
                    <a:pt x="16792" y="5232"/>
                    <a:pt x="16756" y="5233"/>
                  </a:cubicBezTo>
                  <a:cubicBezTo>
                    <a:pt x="16390" y="5246"/>
                    <a:pt x="16024" y="5271"/>
                    <a:pt x="15645" y="5321"/>
                  </a:cubicBezTo>
                  <a:cubicBezTo>
                    <a:pt x="15342" y="5359"/>
                    <a:pt x="15039" y="5385"/>
                    <a:pt x="14736" y="5397"/>
                  </a:cubicBezTo>
                  <a:cubicBezTo>
                    <a:pt x="14635" y="5397"/>
                    <a:pt x="14547" y="5397"/>
                    <a:pt x="14446" y="5372"/>
                  </a:cubicBezTo>
                  <a:cubicBezTo>
                    <a:pt x="14383" y="5359"/>
                    <a:pt x="14345" y="5321"/>
                    <a:pt x="14345" y="5258"/>
                  </a:cubicBezTo>
                  <a:cubicBezTo>
                    <a:pt x="14332" y="5195"/>
                    <a:pt x="14332" y="5145"/>
                    <a:pt x="14332" y="5081"/>
                  </a:cubicBezTo>
                  <a:cubicBezTo>
                    <a:pt x="14319" y="4854"/>
                    <a:pt x="14307" y="4627"/>
                    <a:pt x="14294" y="4412"/>
                  </a:cubicBezTo>
                  <a:cubicBezTo>
                    <a:pt x="14269" y="3983"/>
                    <a:pt x="14256" y="3566"/>
                    <a:pt x="14269" y="3137"/>
                  </a:cubicBezTo>
                  <a:cubicBezTo>
                    <a:pt x="14269" y="2910"/>
                    <a:pt x="14269" y="2670"/>
                    <a:pt x="14256" y="2442"/>
                  </a:cubicBezTo>
                  <a:cubicBezTo>
                    <a:pt x="14244" y="1912"/>
                    <a:pt x="14143" y="1407"/>
                    <a:pt x="13915" y="927"/>
                  </a:cubicBezTo>
                  <a:cubicBezTo>
                    <a:pt x="13638" y="372"/>
                    <a:pt x="13208" y="43"/>
                    <a:pt x="12564" y="5"/>
                  </a:cubicBezTo>
                  <a:cubicBezTo>
                    <a:pt x="12507" y="2"/>
                    <a:pt x="12450" y="1"/>
                    <a:pt x="1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4244175" y="3373807"/>
              <a:ext cx="158800" cy="144525"/>
            </a:xfrm>
            <a:custGeom>
              <a:rect b="b" l="l" r="r" t="t"/>
              <a:pathLst>
                <a:path extrusionOk="0" h="5781" w="6352">
                  <a:moveTo>
                    <a:pt x="3746" y="1"/>
                  </a:moveTo>
                  <a:cubicBezTo>
                    <a:pt x="3584" y="1"/>
                    <a:pt x="3421" y="13"/>
                    <a:pt x="3258" y="35"/>
                  </a:cubicBezTo>
                  <a:cubicBezTo>
                    <a:pt x="2841" y="98"/>
                    <a:pt x="2425" y="199"/>
                    <a:pt x="2021" y="350"/>
                  </a:cubicBezTo>
                  <a:cubicBezTo>
                    <a:pt x="1427" y="565"/>
                    <a:pt x="935" y="931"/>
                    <a:pt x="531" y="1424"/>
                  </a:cubicBezTo>
                  <a:cubicBezTo>
                    <a:pt x="367" y="1638"/>
                    <a:pt x="240" y="1866"/>
                    <a:pt x="152" y="2118"/>
                  </a:cubicBezTo>
                  <a:cubicBezTo>
                    <a:pt x="38" y="2510"/>
                    <a:pt x="0" y="2914"/>
                    <a:pt x="26" y="3318"/>
                  </a:cubicBezTo>
                  <a:cubicBezTo>
                    <a:pt x="64" y="3709"/>
                    <a:pt x="202" y="4075"/>
                    <a:pt x="430" y="4404"/>
                  </a:cubicBezTo>
                  <a:cubicBezTo>
                    <a:pt x="569" y="4618"/>
                    <a:pt x="771" y="4808"/>
                    <a:pt x="973" y="4972"/>
                  </a:cubicBezTo>
                  <a:cubicBezTo>
                    <a:pt x="1288" y="5212"/>
                    <a:pt x="1629" y="5414"/>
                    <a:pt x="1945" y="5641"/>
                  </a:cubicBezTo>
                  <a:cubicBezTo>
                    <a:pt x="1995" y="5666"/>
                    <a:pt x="2046" y="5692"/>
                    <a:pt x="2096" y="5704"/>
                  </a:cubicBezTo>
                  <a:cubicBezTo>
                    <a:pt x="2261" y="5730"/>
                    <a:pt x="2425" y="5767"/>
                    <a:pt x="2589" y="5780"/>
                  </a:cubicBezTo>
                  <a:cubicBezTo>
                    <a:pt x="2879" y="5780"/>
                    <a:pt x="3157" y="5704"/>
                    <a:pt x="3422" y="5591"/>
                  </a:cubicBezTo>
                  <a:cubicBezTo>
                    <a:pt x="3814" y="5414"/>
                    <a:pt x="4167" y="5199"/>
                    <a:pt x="4521" y="4972"/>
                  </a:cubicBezTo>
                  <a:cubicBezTo>
                    <a:pt x="4710" y="4858"/>
                    <a:pt x="4874" y="4732"/>
                    <a:pt x="5039" y="4606"/>
                  </a:cubicBezTo>
                  <a:cubicBezTo>
                    <a:pt x="5329" y="4366"/>
                    <a:pt x="5594" y="4113"/>
                    <a:pt x="5809" y="3798"/>
                  </a:cubicBezTo>
                  <a:cubicBezTo>
                    <a:pt x="6238" y="3141"/>
                    <a:pt x="6352" y="2421"/>
                    <a:pt x="6087" y="1664"/>
                  </a:cubicBezTo>
                  <a:cubicBezTo>
                    <a:pt x="5998" y="1373"/>
                    <a:pt x="5847" y="1121"/>
                    <a:pt x="5683" y="868"/>
                  </a:cubicBezTo>
                  <a:cubicBezTo>
                    <a:pt x="5582" y="729"/>
                    <a:pt x="5468" y="616"/>
                    <a:pt x="5342" y="502"/>
                  </a:cubicBezTo>
                  <a:cubicBezTo>
                    <a:pt x="5064" y="275"/>
                    <a:pt x="4736" y="148"/>
                    <a:pt x="4382" y="73"/>
                  </a:cubicBezTo>
                  <a:cubicBezTo>
                    <a:pt x="4173" y="22"/>
                    <a:pt x="3961" y="1"/>
                    <a:pt x="3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8"/>
          <p:cNvSpPr txBox="1"/>
          <p:nvPr>
            <p:ph idx="1" type="subTitle"/>
          </p:nvPr>
        </p:nvSpPr>
        <p:spPr>
          <a:xfrm>
            <a:off x="681700" y="344650"/>
            <a:ext cx="24012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Aplicaciones similares</a:t>
            </a:r>
            <a:endParaRPr sz="2100"/>
          </a:p>
        </p:txBody>
      </p:sp>
      <p:sp>
        <p:nvSpPr>
          <p:cNvPr id="438" name="Google Shape;438;p28"/>
          <p:cNvSpPr txBox="1"/>
          <p:nvPr>
            <p:ph idx="3" type="subTitle"/>
          </p:nvPr>
        </p:nvSpPr>
        <p:spPr>
          <a:xfrm>
            <a:off x="447700" y="1259750"/>
            <a:ext cx="2869200" cy="2116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Vera: Plant Care Made Simple.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Garden Manager.</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Plant Care Reminder.</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Plantsss</a:t>
            </a:r>
            <a:endParaRPr/>
          </a:p>
        </p:txBody>
      </p:sp>
      <p:sp>
        <p:nvSpPr>
          <p:cNvPr id="439" name="Google Shape;439;p28"/>
          <p:cNvSpPr txBox="1"/>
          <p:nvPr>
            <p:ph idx="4" type="subTitle"/>
          </p:nvPr>
        </p:nvSpPr>
        <p:spPr>
          <a:xfrm>
            <a:off x="5026375" y="1945525"/>
            <a:ext cx="3344400" cy="18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Nuestra plataforma de elección será </a:t>
            </a:r>
            <a:r>
              <a:rPr b="1" lang="en"/>
              <a:t>Android </a:t>
            </a:r>
            <a:r>
              <a:rPr lang="en"/>
              <a:t> ya que  puede tener varias ventajas en contraste con los demás sistemas operativos, como la amplia base de usuarios, la diversidad de dispositivos, menos restricciones en la tienda de aplicaciones, flexibilidad en el diseño y  personalización, y acceso a herramientas y recursos de desarrollo de Google. </a:t>
            </a:r>
            <a:endParaRPr/>
          </a:p>
        </p:txBody>
      </p:sp>
      <p:pic>
        <p:nvPicPr>
          <p:cNvPr id="440" name="Google Shape;440;p28"/>
          <p:cNvPicPr preferRelativeResize="0"/>
          <p:nvPr/>
        </p:nvPicPr>
        <p:blipFill>
          <a:blip r:embed="rId3">
            <a:alphaModFix/>
          </a:blip>
          <a:stretch>
            <a:fillRect/>
          </a:stretch>
        </p:blipFill>
        <p:spPr>
          <a:xfrm>
            <a:off x="402475" y="2378649"/>
            <a:ext cx="540724" cy="270350"/>
          </a:xfrm>
          <a:prstGeom prst="rect">
            <a:avLst/>
          </a:prstGeom>
          <a:noFill/>
          <a:ln>
            <a:noFill/>
          </a:ln>
        </p:spPr>
      </p:pic>
      <p:pic>
        <p:nvPicPr>
          <p:cNvPr id="441" name="Google Shape;441;p28"/>
          <p:cNvPicPr preferRelativeResize="0"/>
          <p:nvPr/>
        </p:nvPicPr>
        <p:blipFill>
          <a:blip r:embed="rId4">
            <a:alphaModFix/>
          </a:blip>
          <a:stretch>
            <a:fillRect/>
          </a:stretch>
        </p:blipFill>
        <p:spPr>
          <a:xfrm>
            <a:off x="309875" y="1259746"/>
            <a:ext cx="749135" cy="374575"/>
          </a:xfrm>
          <a:prstGeom prst="rect">
            <a:avLst/>
          </a:prstGeom>
          <a:noFill/>
          <a:ln>
            <a:noFill/>
          </a:ln>
        </p:spPr>
      </p:pic>
      <p:pic>
        <p:nvPicPr>
          <p:cNvPr id="442" name="Google Shape;442;p28"/>
          <p:cNvPicPr preferRelativeResize="0"/>
          <p:nvPr/>
        </p:nvPicPr>
        <p:blipFill>
          <a:blip r:embed="rId5">
            <a:alphaModFix/>
          </a:blip>
          <a:stretch>
            <a:fillRect/>
          </a:stretch>
        </p:blipFill>
        <p:spPr>
          <a:xfrm>
            <a:off x="348175" y="1667800"/>
            <a:ext cx="595024" cy="297524"/>
          </a:xfrm>
          <a:prstGeom prst="rect">
            <a:avLst/>
          </a:prstGeom>
          <a:noFill/>
          <a:ln>
            <a:noFill/>
          </a:ln>
        </p:spPr>
      </p:pic>
      <p:pic>
        <p:nvPicPr>
          <p:cNvPr id="443" name="Google Shape;443;p28"/>
          <p:cNvPicPr preferRelativeResize="0"/>
          <p:nvPr/>
        </p:nvPicPr>
        <p:blipFill>
          <a:blip r:embed="rId6">
            <a:alphaModFix/>
          </a:blip>
          <a:stretch>
            <a:fillRect/>
          </a:stretch>
        </p:blipFill>
        <p:spPr>
          <a:xfrm>
            <a:off x="460974" y="2004074"/>
            <a:ext cx="335200" cy="33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idx="1" type="body"/>
          </p:nvPr>
        </p:nvSpPr>
        <p:spPr>
          <a:xfrm>
            <a:off x="1436050" y="1366975"/>
            <a:ext cx="5603400" cy="29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Los principales métodos de licenciamiento que contempla </a:t>
            </a:r>
            <a:r>
              <a:rPr b="1" lang="en">
                <a:solidFill>
                  <a:srgbClr val="191919"/>
                </a:solidFill>
              </a:rPr>
              <a:t>JardiApp </a:t>
            </a:r>
            <a:r>
              <a:rPr lang="en">
                <a:solidFill>
                  <a:srgbClr val="191919"/>
                </a:solidFill>
              </a:rPr>
              <a:t>son:</a:t>
            </a:r>
            <a:endParaRPr>
              <a:solidFill>
                <a:srgbClr val="191919"/>
              </a:solidFill>
            </a:endParaRPr>
          </a:p>
          <a:p>
            <a:pPr indent="0" lvl="0" marL="0" rtl="0" algn="l">
              <a:spcBef>
                <a:spcPts val="1000"/>
              </a:spcBef>
              <a:spcAft>
                <a:spcPts val="0"/>
              </a:spcAft>
              <a:buNone/>
            </a:pPr>
            <a:r>
              <a:rPr b="1" lang="en">
                <a:solidFill>
                  <a:srgbClr val="191919"/>
                </a:solidFill>
              </a:rPr>
              <a:t>Licencias</a:t>
            </a:r>
            <a:endParaRPr b="1">
              <a:solidFill>
                <a:srgbClr val="191919"/>
              </a:solidFill>
            </a:endParaRPr>
          </a:p>
          <a:p>
            <a:pPr indent="0" lvl="0" marL="0" rtl="0" algn="l">
              <a:spcBef>
                <a:spcPts val="0"/>
              </a:spcBef>
              <a:spcAft>
                <a:spcPts val="0"/>
              </a:spcAft>
              <a:buNone/>
            </a:pPr>
            <a:r>
              <a:t/>
            </a:r>
            <a:endParaRPr b="1">
              <a:solidFill>
                <a:srgbClr val="191919"/>
              </a:solidFill>
            </a:endParaRPr>
          </a:p>
          <a:p>
            <a:pPr indent="-304800" lvl="0" marL="457200" rtl="0" algn="l">
              <a:spcBef>
                <a:spcPts val="0"/>
              </a:spcBef>
              <a:spcAft>
                <a:spcPts val="0"/>
              </a:spcAft>
              <a:buClr>
                <a:srgbClr val="000000"/>
              </a:buClr>
              <a:buSzPts val="1200"/>
              <a:buChar char="●"/>
            </a:pPr>
            <a:r>
              <a:rPr b="1" lang="en"/>
              <a:t>Freemium: </a:t>
            </a:r>
            <a:r>
              <a:rPr lang="en"/>
              <a:t>Este modelo ofrece una versión gratuita de la aplicación con características limitadas o con publicidad, y luego ofrece características adicionales o una experiencia sin publicidad a través de compras dentro de la aplicación (IAP) o una versión premium de pago.</a:t>
            </a:r>
            <a:endParaRPr/>
          </a:p>
          <a:p>
            <a:pPr indent="0" lvl="0" marL="457200" rtl="0" algn="l">
              <a:spcBef>
                <a:spcPts val="0"/>
              </a:spcBef>
              <a:spcAft>
                <a:spcPts val="0"/>
              </a:spcAft>
              <a:buNone/>
            </a:pPr>
            <a:r>
              <a:t/>
            </a:r>
            <a:endParaRPr/>
          </a:p>
          <a:p>
            <a:pPr indent="-304800" lvl="0" marL="457200" rtl="0" algn="l">
              <a:spcBef>
                <a:spcPts val="0"/>
              </a:spcBef>
              <a:spcAft>
                <a:spcPts val="0"/>
              </a:spcAft>
              <a:buClr>
                <a:srgbClr val="000000"/>
              </a:buClr>
              <a:buSzPts val="1200"/>
              <a:buChar char="●"/>
            </a:pPr>
            <a:r>
              <a:rPr b="1" lang="en"/>
              <a:t>Suscripción: </a:t>
            </a:r>
            <a:r>
              <a:rPr lang="en"/>
              <a:t>La aplicación puede ofrecer suscripciones mensuales o anuales que permiten a los usuarios acceder a características premium, contenido adicional o experiencia sin publicidad mientras estén suscrito.</a:t>
            </a:r>
            <a:endParaRPr u="sng"/>
          </a:p>
        </p:txBody>
      </p:sp>
      <p:sp>
        <p:nvSpPr>
          <p:cNvPr id="449" name="Google Shape;449;p29"/>
          <p:cNvSpPr txBox="1"/>
          <p:nvPr>
            <p:ph type="title"/>
          </p:nvPr>
        </p:nvSpPr>
        <p:spPr>
          <a:xfrm>
            <a:off x="1436050" y="445025"/>
            <a:ext cx="698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Licenciamiento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p:nvPr/>
        </p:nvSpPr>
        <p:spPr>
          <a:xfrm>
            <a:off x="-44350" y="3777235"/>
            <a:ext cx="1777423" cy="1983657"/>
          </a:xfrm>
          <a:custGeom>
            <a:rect b="b" l="l" r="r" t="t"/>
            <a:pathLst>
              <a:path extrusionOk="0" h="39033" w="31669">
                <a:moveTo>
                  <a:pt x="30527" y="0"/>
                </a:moveTo>
                <a:cubicBezTo>
                  <a:pt x="30431" y="0"/>
                  <a:pt x="30332" y="16"/>
                  <a:pt x="30229" y="52"/>
                </a:cubicBezTo>
                <a:cubicBezTo>
                  <a:pt x="30053" y="115"/>
                  <a:pt x="29888" y="203"/>
                  <a:pt x="29724" y="317"/>
                </a:cubicBezTo>
                <a:cubicBezTo>
                  <a:pt x="29421" y="532"/>
                  <a:pt x="29156" y="784"/>
                  <a:pt x="28904" y="1075"/>
                </a:cubicBezTo>
                <a:cubicBezTo>
                  <a:pt x="28222" y="1845"/>
                  <a:pt x="27552" y="2628"/>
                  <a:pt x="26883" y="3411"/>
                </a:cubicBezTo>
                <a:cubicBezTo>
                  <a:pt x="26264" y="4130"/>
                  <a:pt x="25658" y="4850"/>
                  <a:pt x="25027" y="5570"/>
                </a:cubicBezTo>
                <a:cubicBezTo>
                  <a:pt x="24358" y="6327"/>
                  <a:pt x="23663" y="7072"/>
                  <a:pt x="22981" y="7843"/>
                </a:cubicBezTo>
                <a:cubicBezTo>
                  <a:pt x="22085" y="8840"/>
                  <a:pt x="21289" y="9926"/>
                  <a:pt x="20608" y="11088"/>
                </a:cubicBezTo>
                <a:cubicBezTo>
                  <a:pt x="19989" y="12111"/>
                  <a:pt x="19459" y="13197"/>
                  <a:pt x="18928" y="14270"/>
                </a:cubicBezTo>
                <a:cubicBezTo>
                  <a:pt x="18347" y="15482"/>
                  <a:pt x="17830" y="16719"/>
                  <a:pt x="17426" y="18007"/>
                </a:cubicBezTo>
                <a:cubicBezTo>
                  <a:pt x="17400" y="18071"/>
                  <a:pt x="17400" y="18146"/>
                  <a:pt x="17312" y="18184"/>
                </a:cubicBezTo>
                <a:cubicBezTo>
                  <a:pt x="17211" y="18146"/>
                  <a:pt x="17211" y="18033"/>
                  <a:pt x="17173" y="17957"/>
                </a:cubicBezTo>
                <a:cubicBezTo>
                  <a:pt x="16971" y="17389"/>
                  <a:pt x="16756" y="16833"/>
                  <a:pt x="16554" y="16265"/>
                </a:cubicBezTo>
                <a:cubicBezTo>
                  <a:pt x="16138" y="15040"/>
                  <a:pt x="15582" y="13891"/>
                  <a:pt x="14862" y="12818"/>
                </a:cubicBezTo>
                <a:cubicBezTo>
                  <a:pt x="14079" y="11631"/>
                  <a:pt x="13120" y="10595"/>
                  <a:pt x="12110" y="9598"/>
                </a:cubicBezTo>
                <a:cubicBezTo>
                  <a:pt x="11592" y="9093"/>
                  <a:pt x="11036" y="8600"/>
                  <a:pt x="10506" y="8095"/>
                </a:cubicBezTo>
                <a:cubicBezTo>
                  <a:pt x="9306" y="6971"/>
                  <a:pt x="8044" y="5923"/>
                  <a:pt x="6705" y="4976"/>
                </a:cubicBezTo>
                <a:cubicBezTo>
                  <a:pt x="6175" y="4598"/>
                  <a:pt x="5657" y="4206"/>
                  <a:pt x="5089" y="3878"/>
                </a:cubicBezTo>
                <a:cubicBezTo>
                  <a:pt x="4912" y="3777"/>
                  <a:pt x="4735" y="3688"/>
                  <a:pt x="4533" y="3638"/>
                </a:cubicBezTo>
                <a:cubicBezTo>
                  <a:pt x="4458" y="3613"/>
                  <a:pt x="4382" y="3600"/>
                  <a:pt x="4306" y="3600"/>
                </a:cubicBezTo>
                <a:cubicBezTo>
                  <a:pt x="4230" y="3600"/>
                  <a:pt x="4155" y="3613"/>
                  <a:pt x="4079" y="3638"/>
                </a:cubicBezTo>
                <a:cubicBezTo>
                  <a:pt x="3801" y="3739"/>
                  <a:pt x="3637" y="3928"/>
                  <a:pt x="3561" y="4206"/>
                </a:cubicBezTo>
                <a:cubicBezTo>
                  <a:pt x="3473" y="4509"/>
                  <a:pt x="3485" y="4812"/>
                  <a:pt x="3523" y="5128"/>
                </a:cubicBezTo>
                <a:cubicBezTo>
                  <a:pt x="3675" y="6226"/>
                  <a:pt x="4117" y="7224"/>
                  <a:pt x="4685" y="8158"/>
                </a:cubicBezTo>
                <a:cubicBezTo>
                  <a:pt x="5177" y="8967"/>
                  <a:pt x="5758" y="9699"/>
                  <a:pt x="6377" y="10406"/>
                </a:cubicBezTo>
                <a:cubicBezTo>
                  <a:pt x="6857" y="10962"/>
                  <a:pt x="7349" y="11505"/>
                  <a:pt x="7842" y="12048"/>
                </a:cubicBezTo>
                <a:cubicBezTo>
                  <a:pt x="8587" y="12881"/>
                  <a:pt x="9382" y="13651"/>
                  <a:pt x="10241" y="14371"/>
                </a:cubicBezTo>
                <a:cubicBezTo>
                  <a:pt x="10809" y="14851"/>
                  <a:pt x="11377" y="15331"/>
                  <a:pt x="11933" y="15823"/>
                </a:cubicBezTo>
                <a:cubicBezTo>
                  <a:pt x="12627" y="16442"/>
                  <a:pt x="13284" y="17111"/>
                  <a:pt x="13953" y="17768"/>
                </a:cubicBezTo>
                <a:cubicBezTo>
                  <a:pt x="14307" y="18096"/>
                  <a:pt x="14660" y="18424"/>
                  <a:pt x="15014" y="18740"/>
                </a:cubicBezTo>
                <a:cubicBezTo>
                  <a:pt x="15481" y="19144"/>
                  <a:pt x="15961" y="19510"/>
                  <a:pt x="16529" y="19775"/>
                </a:cubicBezTo>
                <a:cubicBezTo>
                  <a:pt x="16756" y="19889"/>
                  <a:pt x="16832" y="20053"/>
                  <a:pt x="16807" y="20293"/>
                </a:cubicBezTo>
                <a:cubicBezTo>
                  <a:pt x="16782" y="20495"/>
                  <a:pt x="16769" y="20697"/>
                  <a:pt x="16756" y="20912"/>
                </a:cubicBezTo>
                <a:cubicBezTo>
                  <a:pt x="16731" y="21530"/>
                  <a:pt x="16718" y="22149"/>
                  <a:pt x="16693" y="22780"/>
                </a:cubicBezTo>
                <a:cubicBezTo>
                  <a:pt x="16643" y="23841"/>
                  <a:pt x="16681" y="24914"/>
                  <a:pt x="16617" y="25975"/>
                </a:cubicBezTo>
                <a:cubicBezTo>
                  <a:pt x="16580" y="26493"/>
                  <a:pt x="16592" y="27010"/>
                  <a:pt x="16580" y="27528"/>
                </a:cubicBezTo>
                <a:cubicBezTo>
                  <a:pt x="16580" y="27617"/>
                  <a:pt x="16605" y="27718"/>
                  <a:pt x="16554" y="27831"/>
                </a:cubicBezTo>
                <a:cubicBezTo>
                  <a:pt x="16504" y="27793"/>
                  <a:pt x="16491" y="27781"/>
                  <a:pt x="16479" y="27755"/>
                </a:cubicBezTo>
                <a:cubicBezTo>
                  <a:pt x="16428" y="27680"/>
                  <a:pt x="16378" y="27591"/>
                  <a:pt x="16327" y="27503"/>
                </a:cubicBezTo>
                <a:cubicBezTo>
                  <a:pt x="15784" y="26569"/>
                  <a:pt x="15216" y="25634"/>
                  <a:pt x="14534" y="24775"/>
                </a:cubicBezTo>
                <a:cubicBezTo>
                  <a:pt x="13600" y="23589"/>
                  <a:pt x="12552" y="22528"/>
                  <a:pt x="11390" y="21581"/>
                </a:cubicBezTo>
                <a:cubicBezTo>
                  <a:pt x="10645" y="20975"/>
                  <a:pt x="9862" y="20457"/>
                  <a:pt x="9066" y="19939"/>
                </a:cubicBezTo>
                <a:cubicBezTo>
                  <a:pt x="7576" y="18980"/>
                  <a:pt x="6036" y="18134"/>
                  <a:pt x="4407" y="17439"/>
                </a:cubicBezTo>
                <a:cubicBezTo>
                  <a:pt x="3700" y="17136"/>
                  <a:pt x="2993" y="16846"/>
                  <a:pt x="2248" y="16644"/>
                </a:cubicBezTo>
                <a:cubicBezTo>
                  <a:pt x="1956" y="16573"/>
                  <a:pt x="1665" y="16535"/>
                  <a:pt x="1367" y="16535"/>
                </a:cubicBezTo>
                <a:cubicBezTo>
                  <a:pt x="1291" y="16535"/>
                  <a:pt x="1214" y="16538"/>
                  <a:pt x="1137" y="16543"/>
                </a:cubicBezTo>
                <a:cubicBezTo>
                  <a:pt x="455" y="16581"/>
                  <a:pt x="0" y="17086"/>
                  <a:pt x="89" y="17805"/>
                </a:cubicBezTo>
                <a:cubicBezTo>
                  <a:pt x="127" y="18108"/>
                  <a:pt x="202" y="18386"/>
                  <a:pt x="316" y="18677"/>
                </a:cubicBezTo>
                <a:cubicBezTo>
                  <a:pt x="619" y="19460"/>
                  <a:pt x="1023" y="20192"/>
                  <a:pt x="1490" y="20899"/>
                </a:cubicBezTo>
                <a:cubicBezTo>
                  <a:pt x="2260" y="22061"/>
                  <a:pt x="3157" y="23121"/>
                  <a:pt x="4142" y="24106"/>
                </a:cubicBezTo>
                <a:cubicBezTo>
                  <a:pt x="5165" y="25129"/>
                  <a:pt x="6326" y="25950"/>
                  <a:pt x="7602" y="26606"/>
                </a:cubicBezTo>
                <a:cubicBezTo>
                  <a:pt x="8662" y="27149"/>
                  <a:pt x="9761" y="27591"/>
                  <a:pt x="10885" y="27970"/>
                </a:cubicBezTo>
                <a:cubicBezTo>
                  <a:pt x="11807" y="28273"/>
                  <a:pt x="12741" y="28488"/>
                  <a:pt x="13663" y="28740"/>
                </a:cubicBezTo>
                <a:cubicBezTo>
                  <a:pt x="14269" y="28905"/>
                  <a:pt x="14862" y="29081"/>
                  <a:pt x="15443" y="29321"/>
                </a:cubicBezTo>
                <a:cubicBezTo>
                  <a:pt x="15822" y="29485"/>
                  <a:pt x="16175" y="29725"/>
                  <a:pt x="16479" y="30016"/>
                </a:cubicBezTo>
                <a:cubicBezTo>
                  <a:pt x="16605" y="30129"/>
                  <a:pt x="16668" y="30268"/>
                  <a:pt x="16655" y="30432"/>
                </a:cubicBezTo>
                <a:cubicBezTo>
                  <a:pt x="16643" y="30559"/>
                  <a:pt x="16655" y="30698"/>
                  <a:pt x="16655" y="30824"/>
                </a:cubicBezTo>
                <a:cubicBezTo>
                  <a:pt x="16630" y="31594"/>
                  <a:pt x="16718" y="32364"/>
                  <a:pt x="16756" y="33122"/>
                </a:cubicBezTo>
                <a:cubicBezTo>
                  <a:pt x="16819" y="34018"/>
                  <a:pt x="16845" y="34902"/>
                  <a:pt x="16870" y="35786"/>
                </a:cubicBezTo>
                <a:cubicBezTo>
                  <a:pt x="16883" y="36127"/>
                  <a:pt x="16845" y="36481"/>
                  <a:pt x="16832" y="36822"/>
                </a:cubicBezTo>
                <a:cubicBezTo>
                  <a:pt x="16819" y="37289"/>
                  <a:pt x="16819" y="37756"/>
                  <a:pt x="16681" y="38223"/>
                </a:cubicBezTo>
                <a:cubicBezTo>
                  <a:pt x="16643" y="38362"/>
                  <a:pt x="16643" y="38526"/>
                  <a:pt x="16693" y="38678"/>
                </a:cubicBezTo>
                <a:cubicBezTo>
                  <a:pt x="16769" y="38880"/>
                  <a:pt x="16895" y="39006"/>
                  <a:pt x="17110" y="39031"/>
                </a:cubicBezTo>
                <a:cubicBezTo>
                  <a:pt x="17123" y="39032"/>
                  <a:pt x="17135" y="39033"/>
                  <a:pt x="17147" y="39033"/>
                </a:cubicBezTo>
                <a:cubicBezTo>
                  <a:pt x="17331" y="39033"/>
                  <a:pt x="17470" y="38945"/>
                  <a:pt x="17564" y="38791"/>
                </a:cubicBezTo>
                <a:cubicBezTo>
                  <a:pt x="17640" y="38678"/>
                  <a:pt x="17678" y="38552"/>
                  <a:pt x="17703" y="38425"/>
                </a:cubicBezTo>
                <a:cubicBezTo>
                  <a:pt x="17905" y="37491"/>
                  <a:pt x="18044" y="36556"/>
                  <a:pt x="18120" y="35609"/>
                </a:cubicBezTo>
                <a:cubicBezTo>
                  <a:pt x="18183" y="34801"/>
                  <a:pt x="18221" y="33981"/>
                  <a:pt x="18259" y="33172"/>
                </a:cubicBezTo>
                <a:cubicBezTo>
                  <a:pt x="18297" y="32541"/>
                  <a:pt x="18297" y="31922"/>
                  <a:pt x="18322" y="31304"/>
                </a:cubicBezTo>
                <a:cubicBezTo>
                  <a:pt x="18360" y="30268"/>
                  <a:pt x="18335" y="29233"/>
                  <a:pt x="18410" y="28210"/>
                </a:cubicBezTo>
                <a:cubicBezTo>
                  <a:pt x="18436" y="27743"/>
                  <a:pt x="18423" y="27263"/>
                  <a:pt x="18423" y="26796"/>
                </a:cubicBezTo>
                <a:cubicBezTo>
                  <a:pt x="18436" y="26505"/>
                  <a:pt x="18436" y="26202"/>
                  <a:pt x="18461" y="25899"/>
                </a:cubicBezTo>
                <a:cubicBezTo>
                  <a:pt x="18486" y="25672"/>
                  <a:pt x="18461" y="25445"/>
                  <a:pt x="18461" y="25217"/>
                </a:cubicBezTo>
                <a:cubicBezTo>
                  <a:pt x="18448" y="25041"/>
                  <a:pt x="18436" y="24864"/>
                  <a:pt x="18436" y="24687"/>
                </a:cubicBezTo>
                <a:cubicBezTo>
                  <a:pt x="18423" y="23854"/>
                  <a:pt x="18410" y="23020"/>
                  <a:pt x="18398" y="22200"/>
                </a:cubicBezTo>
                <a:cubicBezTo>
                  <a:pt x="18398" y="22073"/>
                  <a:pt x="18385" y="21934"/>
                  <a:pt x="18385" y="21808"/>
                </a:cubicBezTo>
                <a:cubicBezTo>
                  <a:pt x="18360" y="21114"/>
                  <a:pt x="18423" y="20444"/>
                  <a:pt x="18436" y="19750"/>
                </a:cubicBezTo>
                <a:cubicBezTo>
                  <a:pt x="18436" y="19737"/>
                  <a:pt x="18448" y="19737"/>
                  <a:pt x="18448" y="19725"/>
                </a:cubicBezTo>
                <a:cubicBezTo>
                  <a:pt x="18461" y="19573"/>
                  <a:pt x="18524" y="19472"/>
                  <a:pt x="18663" y="19409"/>
                </a:cubicBezTo>
                <a:cubicBezTo>
                  <a:pt x="18714" y="19384"/>
                  <a:pt x="18764" y="19359"/>
                  <a:pt x="18815" y="19333"/>
                </a:cubicBezTo>
                <a:cubicBezTo>
                  <a:pt x="19623" y="18929"/>
                  <a:pt x="20431" y="18525"/>
                  <a:pt x="21214" y="18083"/>
                </a:cubicBezTo>
                <a:cubicBezTo>
                  <a:pt x="22287" y="17502"/>
                  <a:pt x="23335" y="16896"/>
                  <a:pt x="24320" y="16189"/>
                </a:cubicBezTo>
                <a:cubicBezTo>
                  <a:pt x="25166" y="15570"/>
                  <a:pt x="25961" y="14876"/>
                  <a:pt x="26656" y="14068"/>
                </a:cubicBezTo>
                <a:cubicBezTo>
                  <a:pt x="27224" y="13411"/>
                  <a:pt x="27729" y="12717"/>
                  <a:pt x="28234" y="12010"/>
                </a:cubicBezTo>
                <a:cubicBezTo>
                  <a:pt x="28954" y="10987"/>
                  <a:pt x="29585" y="9888"/>
                  <a:pt x="30065" y="8714"/>
                </a:cubicBezTo>
                <a:cubicBezTo>
                  <a:pt x="30848" y="6757"/>
                  <a:pt x="31429" y="4749"/>
                  <a:pt x="31618" y="2640"/>
                </a:cubicBezTo>
                <a:cubicBezTo>
                  <a:pt x="31669" y="2173"/>
                  <a:pt x="31656" y="1706"/>
                  <a:pt x="31580" y="1239"/>
                </a:cubicBezTo>
                <a:cubicBezTo>
                  <a:pt x="31543" y="961"/>
                  <a:pt x="31454" y="683"/>
                  <a:pt x="31303" y="431"/>
                </a:cubicBezTo>
                <a:cubicBezTo>
                  <a:pt x="31155" y="204"/>
                  <a:pt x="30868" y="0"/>
                  <a:pt x="305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txBox="1"/>
          <p:nvPr>
            <p:ph idx="1" type="body"/>
          </p:nvPr>
        </p:nvSpPr>
        <p:spPr>
          <a:xfrm>
            <a:off x="1012475" y="1356425"/>
            <a:ext cx="4796400" cy="17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Los </a:t>
            </a:r>
            <a:r>
              <a:rPr lang="en">
                <a:solidFill>
                  <a:srgbClr val="191919"/>
                </a:solidFill>
              </a:rPr>
              <a:t>métodos</a:t>
            </a:r>
            <a:r>
              <a:rPr lang="en">
                <a:solidFill>
                  <a:srgbClr val="191919"/>
                </a:solidFill>
              </a:rPr>
              <a:t> de </a:t>
            </a:r>
            <a:r>
              <a:rPr lang="en">
                <a:solidFill>
                  <a:srgbClr val="191919"/>
                </a:solidFill>
              </a:rPr>
              <a:t>monetización</a:t>
            </a:r>
            <a:r>
              <a:rPr lang="en">
                <a:solidFill>
                  <a:srgbClr val="191919"/>
                </a:solidFill>
              </a:rPr>
              <a:t> que contemplamos para          JardiApp son:</a:t>
            </a:r>
            <a:endParaRPr b="1">
              <a:solidFill>
                <a:srgbClr val="191919"/>
              </a:solidFill>
            </a:endParaRPr>
          </a:p>
          <a:p>
            <a:pPr indent="-304800" lvl="0" marL="457200" rtl="0" algn="l">
              <a:lnSpc>
                <a:spcPct val="100000"/>
              </a:lnSpc>
              <a:spcBef>
                <a:spcPts val="1000"/>
              </a:spcBef>
              <a:spcAft>
                <a:spcPts val="0"/>
              </a:spcAft>
              <a:buSzPts val="1200"/>
              <a:buChar char="●"/>
            </a:pPr>
            <a:r>
              <a:rPr lang="en">
                <a:solidFill>
                  <a:srgbClr val="191919"/>
                </a:solidFill>
              </a:rPr>
              <a:t>Ingresos desde tiendas de aplicación. Los ingresos pueden provenir de compras iniciales, compras dentro de la aplicación (IAP), suscripciones.</a:t>
            </a:r>
            <a:endParaRPr>
              <a:solidFill>
                <a:srgbClr val="191919"/>
              </a:solidFill>
            </a:endParaRPr>
          </a:p>
          <a:p>
            <a:pPr indent="0" lvl="0" marL="457200" rtl="0" algn="l">
              <a:lnSpc>
                <a:spcPct val="100000"/>
              </a:lnSpc>
              <a:spcBef>
                <a:spcPts val="800"/>
              </a:spcBef>
              <a:spcAft>
                <a:spcPts val="0"/>
              </a:spcAft>
              <a:buNone/>
            </a:pPr>
            <a:r>
              <a:t/>
            </a:r>
            <a:endParaRPr>
              <a:solidFill>
                <a:srgbClr val="191919"/>
              </a:solidFill>
            </a:endParaRPr>
          </a:p>
          <a:p>
            <a:pPr indent="-304800" lvl="0" marL="457200" rtl="0" algn="l">
              <a:lnSpc>
                <a:spcPct val="100000"/>
              </a:lnSpc>
              <a:spcBef>
                <a:spcPts val="800"/>
              </a:spcBef>
              <a:spcAft>
                <a:spcPts val="0"/>
              </a:spcAft>
              <a:buSzPts val="1200"/>
              <a:buChar char="●"/>
            </a:pPr>
            <a:r>
              <a:rPr lang="en">
                <a:solidFill>
                  <a:srgbClr val="191919"/>
                </a:solidFill>
              </a:rPr>
              <a:t>Ingresos por venta de sensores para funcionamiento de la aplicación. (Sensor de temperatura y humedad, Tarjeta controladora de sensores.)</a:t>
            </a:r>
            <a:endParaRPr>
              <a:solidFill>
                <a:srgbClr val="191919"/>
              </a:solidFill>
            </a:endParaRPr>
          </a:p>
          <a:p>
            <a:pPr indent="0" lvl="0" marL="457200" rtl="0" algn="l">
              <a:lnSpc>
                <a:spcPct val="100000"/>
              </a:lnSpc>
              <a:spcBef>
                <a:spcPts val="800"/>
              </a:spcBef>
              <a:spcAft>
                <a:spcPts val="0"/>
              </a:spcAft>
              <a:buNone/>
            </a:pPr>
            <a:r>
              <a:t/>
            </a:r>
            <a:endParaRPr>
              <a:solidFill>
                <a:srgbClr val="191919"/>
              </a:solidFill>
            </a:endParaRPr>
          </a:p>
        </p:txBody>
      </p:sp>
      <p:sp>
        <p:nvSpPr>
          <p:cNvPr id="456" name="Google Shape;45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 de comercialización (monetización)</a:t>
            </a:r>
            <a:endParaRPr/>
          </a:p>
        </p:txBody>
      </p:sp>
      <p:grpSp>
        <p:nvGrpSpPr>
          <p:cNvPr id="457" name="Google Shape;457;p30"/>
          <p:cNvGrpSpPr/>
          <p:nvPr/>
        </p:nvGrpSpPr>
        <p:grpSpPr>
          <a:xfrm>
            <a:off x="8183302" y="4074584"/>
            <a:ext cx="982003" cy="1215701"/>
            <a:chOff x="803950" y="1808200"/>
            <a:chExt cx="624525" cy="773150"/>
          </a:xfrm>
        </p:grpSpPr>
        <p:sp>
          <p:nvSpPr>
            <p:cNvPr id="458" name="Google Shape;458;p30"/>
            <p:cNvSpPr/>
            <p:nvPr/>
          </p:nvSpPr>
          <p:spPr>
            <a:xfrm>
              <a:off x="1173150" y="1808200"/>
              <a:ext cx="255325" cy="482275"/>
            </a:xfrm>
            <a:custGeom>
              <a:rect b="b" l="l" r="r" t="t"/>
              <a:pathLst>
                <a:path extrusionOk="0" h="19291" w="10213">
                  <a:moveTo>
                    <a:pt x="9751" y="0"/>
                  </a:moveTo>
                  <a:cubicBezTo>
                    <a:pt x="9674" y="0"/>
                    <a:pt x="9593" y="21"/>
                    <a:pt x="9508" y="69"/>
                  </a:cubicBezTo>
                  <a:cubicBezTo>
                    <a:pt x="9395" y="132"/>
                    <a:pt x="9294" y="220"/>
                    <a:pt x="9205" y="321"/>
                  </a:cubicBezTo>
                  <a:cubicBezTo>
                    <a:pt x="9117" y="435"/>
                    <a:pt x="9029" y="549"/>
                    <a:pt x="8928" y="662"/>
                  </a:cubicBezTo>
                  <a:cubicBezTo>
                    <a:pt x="8423" y="1332"/>
                    <a:pt x="7917" y="1988"/>
                    <a:pt x="7412" y="2645"/>
                  </a:cubicBezTo>
                  <a:cubicBezTo>
                    <a:pt x="6832" y="3390"/>
                    <a:pt x="6263" y="4147"/>
                    <a:pt x="5771" y="4956"/>
                  </a:cubicBezTo>
                  <a:cubicBezTo>
                    <a:pt x="5089" y="6079"/>
                    <a:pt x="4382" y="7203"/>
                    <a:pt x="3637" y="8289"/>
                  </a:cubicBezTo>
                  <a:cubicBezTo>
                    <a:pt x="3561" y="8403"/>
                    <a:pt x="3485" y="8516"/>
                    <a:pt x="3410" y="8630"/>
                  </a:cubicBezTo>
                  <a:cubicBezTo>
                    <a:pt x="2930" y="9362"/>
                    <a:pt x="2500" y="10133"/>
                    <a:pt x="2172" y="10941"/>
                  </a:cubicBezTo>
                  <a:cubicBezTo>
                    <a:pt x="1566" y="12380"/>
                    <a:pt x="1036" y="13858"/>
                    <a:pt x="569" y="15360"/>
                  </a:cubicBezTo>
                  <a:cubicBezTo>
                    <a:pt x="404" y="15878"/>
                    <a:pt x="265" y="16408"/>
                    <a:pt x="164" y="16939"/>
                  </a:cubicBezTo>
                  <a:cubicBezTo>
                    <a:pt x="89" y="17368"/>
                    <a:pt x="51" y="17785"/>
                    <a:pt x="26" y="18214"/>
                  </a:cubicBezTo>
                  <a:cubicBezTo>
                    <a:pt x="0" y="18441"/>
                    <a:pt x="89" y="18668"/>
                    <a:pt x="76" y="18896"/>
                  </a:cubicBezTo>
                  <a:cubicBezTo>
                    <a:pt x="67" y="19116"/>
                    <a:pt x="245" y="19290"/>
                    <a:pt x="450" y="19290"/>
                  </a:cubicBezTo>
                  <a:cubicBezTo>
                    <a:pt x="527" y="19290"/>
                    <a:pt x="607" y="19266"/>
                    <a:pt x="682" y="19211"/>
                  </a:cubicBezTo>
                  <a:cubicBezTo>
                    <a:pt x="796" y="19123"/>
                    <a:pt x="922" y="19085"/>
                    <a:pt x="1061" y="19047"/>
                  </a:cubicBezTo>
                  <a:cubicBezTo>
                    <a:pt x="1225" y="19009"/>
                    <a:pt x="1389" y="18971"/>
                    <a:pt x="1553" y="18934"/>
                  </a:cubicBezTo>
                  <a:cubicBezTo>
                    <a:pt x="2298" y="18757"/>
                    <a:pt x="3031" y="18542"/>
                    <a:pt x="3725" y="18189"/>
                  </a:cubicBezTo>
                  <a:cubicBezTo>
                    <a:pt x="4559" y="17759"/>
                    <a:pt x="5291" y="17191"/>
                    <a:pt x="5998" y="16572"/>
                  </a:cubicBezTo>
                  <a:cubicBezTo>
                    <a:pt x="6541" y="16093"/>
                    <a:pt x="6996" y="15524"/>
                    <a:pt x="7412" y="14931"/>
                  </a:cubicBezTo>
                  <a:cubicBezTo>
                    <a:pt x="7955" y="14173"/>
                    <a:pt x="8334" y="13340"/>
                    <a:pt x="8536" y="12431"/>
                  </a:cubicBezTo>
                  <a:cubicBezTo>
                    <a:pt x="8751" y="11471"/>
                    <a:pt x="8877" y="10486"/>
                    <a:pt x="8978" y="9514"/>
                  </a:cubicBezTo>
                  <a:cubicBezTo>
                    <a:pt x="9029" y="9085"/>
                    <a:pt x="9067" y="8643"/>
                    <a:pt x="9117" y="8213"/>
                  </a:cubicBezTo>
                  <a:cubicBezTo>
                    <a:pt x="9168" y="7733"/>
                    <a:pt x="9231" y="7241"/>
                    <a:pt x="9281" y="6761"/>
                  </a:cubicBezTo>
                  <a:cubicBezTo>
                    <a:pt x="9319" y="6344"/>
                    <a:pt x="9370" y="5915"/>
                    <a:pt x="9407" y="5486"/>
                  </a:cubicBezTo>
                  <a:cubicBezTo>
                    <a:pt x="9458" y="4993"/>
                    <a:pt x="9521" y="4488"/>
                    <a:pt x="9572" y="3983"/>
                  </a:cubicBezTo>
                  <a:cubicBezTo>
                    <a:pt x="9622" y="3415"/>
                    <a:pt x="9698" y="2859"/>
                    <a:pt x="9786" y="2304"/>
                  </a:cubicBezTo>
                  <a:cubicBezTo>
                    <a:pt x="9875" y="1824"/>
                    <a:pt x="10014" y="1357"/>
                    <a:pt x="10127" y="890"/>
                  </a:cubicBezTo>
                  <a:cubicBezTo>
                    <a:pt x="10165" y="763"/>
                    <a:pt x="10190" y="637"/>
                    <a:pt x="10203" y="511"/>
                  </a:cubicBezTo>
                  <a:cubicBezTo>
                    <a:pt x="10213" y="256"/>
                    <a:pt x="10016" y="0"/>
                    <a:pt x="9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803950" y="2049375"/>
              <a:ext cx="255575" cy="482275"/>
            </a:xfrm>
            <a:custGeom>
              <a:rect b="b" l="l" r="r" t="t"/>
              <a:pathLst>
                <a:path extrusionOk="0" h="19291" w="10223">
                  <a:moveTo>
                    <a:pt x="466" y="0"/>
                  </a:moveTo>
                  <a:cubicBezTo>
                    <a:pt x="194" y="0"/>
                    <a:pt x="0" y="256"/>
                    <a:pt x="20" y="511"/>
                  </a:cubicBezTo>
                  <a:cubicBezTo>
                    <a:pt x="20" y="637"/>
                    <a:pt x="58" y="763"/>
                    <a:pt x="83" y="890"/>
                  </a:cubicBezTo>
                  <a:cubicBezTo>
                    <a:pt x="209" y="1357"/>
                    <a:pt x="348" y="1824"/>
                    <a:pt x="424" y="2304"/>
                  </a:cubicBezTo>
                  <a:cubicBezTo>
                    <a:pt x="525" y="2859"/>
                    <a:pt x="601" y="3415"/>
                    <a:pt x="651" y="3983"/>
                  </a:cubicBezTo>
                  <a:cubicBezTo>
                    <a:pt x="702" y="4488"/>
                    <a:pt x="752" y="4993"/>
                    <a:pt x="803" y="5486"/>
                  </a:cubicBezTo>
                  <a:cubicBezTo>
                    <a:pt x="853" y="5915"/>
                    <a:pt x="891" y="6345"/>
                    <a:pt x="942" y="6761"/>
                  </a:cubicBezTo>
                  <a:cubicBezTo>
                    <a:pt x="992" y="7241"/>
                    <a:pt x="1055" y="7733"/>
                    <a:pt x="1106" y="8213"/>
                  </a:cubicBezTo>
                  <a:cubicBezTo>
                    <a:pt x="1156" y="8643"/>
                    <a:pt x="1194" y="9085"/>
                    <a:pt x="1245" y="9514"/>
                  </a:cubicBezTo>
                  <a:cubicBezTo>
                    <a:pt x="1346" y="10486"/>
                    <a:pt x="1472" y="11458"/>
                    <a:pt x="1687" y="12431"/>
                  </a:cubicBezTo>
                  <a:cubicBezTo>
                    <a:pt x="1876" y="13340"/>
                    <a:pt x="2255" y="14173"/>
                    <a:pt x="2810" y="14931"/>
                  </a:cubicBezTo>
                  <a:cubicBezTo>
                    <a:pt x="3227" y="15524"/>
                    <a:pt x="3682" y="16093"/>
                    <a:pt x="4225" y="16572"/>
                  </a:cubicBezTo>
                  <a:cubicBezTo>
                    <a:pt x="4919" y="17191"/>
                    <a:pt x="5664" y="17759"/>
                    <a:pt x="6498" y="18189"/>
                  </a:cubicBezTo>
                  <a:cubicBezTo>
                    <a:pt x="7192" y="18542"/>
                    <a:pt x="7912" y="18757"/>
                    <a:pt x="8657" y="18934"/>
                  </a:cubicBezTo>
                  <a:cubicBezTo>
                    <a:pt x="8821" y="18971"/>
                    <a:pt x="8985" y="19009"/>
                    <a:pt x="9149" y="19047"/>
                  </a:cubicBezTo>
                  <a:cubicBezTo>
                    <a:pt x="9288" y="19072"/>
                    <a:pt x="9427" y="19123"/>
                    <a:pt x="9541" y="19211"/>
                  </a:cubicBezTo>
                  <a:cubicBezTo>
                    <a:pt x="9613" y="19266"/>
                    <a:pt x="9691" y="19290"/>
                    <a:pt x="9767" y="19290"/>
                  </a:cubicBezTo>
                  <a:cubicBezTo>
                    <a:pt x="9971" y="19290"/>
                    <a:pt x="10156" y="19117"/>
                    <a:pt x="10147" y="18896"/>
                  </a:cubicBezTo>
                  <a:cubicBezTo>
                    <a:pt x="10134" y="18668"/>
                    <a:pt x="10223" y="18441"/>
                    <a:pt x="10197" y="18214"/>
                  </a:cubicBezTo>
                  <a:cubicBezTo>
                    <a:pt x="10172" y="17785"/>
                    <a:pt x="10134" y="17355"/>
                    <a:pt x="10058" y="16939"/>
                  </a:cubicBezTo>
                  <a:cubicBezTo>
                    <a:pt x="9945" y="16408"/>
                    <a:pt x="9819" y="15878"/>
                    <a:pt x="9654" y="15360"/>
                  </a:cubicBezTo>
                  <a:cubicBezTo>
                    <a:pt x="9187" y="13858"/>
                    <a:pt x="8644" y="12380"/>
                    <a:pt x="8051" y="10941"/>
                  </a:cubicBezTo>
                  <a:cubicBezTo>
                    <a:pt x="7710" y="10120"/>
                    <a:pt x="7280" y="9362"/>
                    <a:pt x="6813" y="8630"/>
                  </a:cubicBezTo>
                  <a:cubicBezTo>
                    <a:pt x="6738" y="8516"/>
                    <a:pt x="6662" y="8403"/>
                    <a:pt x="6573" y="8289"/>
                  </a:cubicBezTo>
                  <a:cubicBezTo>
                    <a:pt x="5828" y="7203"/>
                    <a:pt x="5134" y="6079"/>
                    <a:pt x="4439" y="4956"/>
                  </a:cubicBezTo>
                  <a:cubicBezTo>
                    <a:pt x="3947" y="4147"/>
                    <a:pt x="3379" y="3390"/>
                    <a:pt x="2810" y="2645"/>
                  </a:cubicBezTo>
                  <a:cubicBezTo>
                    <a:pt x="2305" y="1988"/>
                    <a:pt x="1788" y="1319"/>
                    <a:pt x="1283" y="662"/>
                  </a:cubicBezTo>
                  <a:cubicBezTo>
                    <a:pt x="1194" y="549"/>
                    <a:pt x="1106" y="435"/>
                    <a:pt x="1005" y="321"/>
                  </a:cubicBezTo>
                  <a:cubicBezTo>
                    <a:pt x="929" y="220"/>
                    <a:pt x="828" y="132"/>
                    <a:pt x="714" y="69"/>
                  </a:cubicBezTo>
                  <a:cubicBezTo>
                    <a:pt x="627" y="21"/>
                    <a:pt x="543" y="0"/>
                    <a:pt x="4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058550" y="1904275"/>
              <a:ext cx="84625" cy="677075"/>
            </a:xfrm>
            <a:custGeom>
              <a:rect b="b" l="l" r="r" t="t"/>
              <a:pathLst>
                <a:path extrusionOk="0" h="27083" w="3385">
                  <a:moveTo>
                    <a:pt x="1406" y="1"/>
                  </a:moveTo>
                  <a:cubicBezTo>
                    <a:pt x="1197" y="1"/>
                    <a:pt x="1003" y="104"/>
                    <a:pt x="872" y="292"/>
                  </a:cubicBezTo>
                  <a:cubicBezTo>
                    <a:pt x="796" y="418"/>
                    <a:pt x="746" y="557"/>
                    <a:pt x="708" y="696"/>
                  </a:cubicBezTo>
                  <a:cubicBezTo>
                    <a:pt x="518" y="1554"/>
                    <a:pt x="392" y="2413"/>
                    <a:pt x="379" y="3297"/>
                  </a:cubicBezTo>
                  <a:cubicBezTo>
                    <a:pt x="379" y="4080"/>
                    <a:pt x="405" y="4863"/>
                    <a:pt x="316" y="5646"/>
                  </a:cubicBezTo>
                  <a:cubicBezTo>
                    <a:pt x="241" y="6378"/>
                    <a:pt x="177" y="7123"/>
                    <a:pt x="114" y="7868"/>
                  </a:cubicBezTo>
                  <a:cubicBezTo>
                    <a:pt x="76" y="8335"/>
                    <a:pt x="39" y="8815"/>
                    <a:pt x="26" y="9282"/>
                  </a:cubicBezTo>
                  <a:cubicBezTo>
                    <a:pt x="1" y="10267"/>
                    <a:pt x="13" y="11252"/>
                    <a:pt x="114" y="12224"/>
                  </a:cubicBezTo>
                  <a:cubicBezTo>
                    <a:pt x="190" y="12944"/>
                    <a:pt x="253" y="13676"/>
                    <a:pt x="329" y="14396"/>
                  </a:cubicBezTo>
                  <a:cubicBezTo>
                    <a:pt x="392" y="15154"/>
                    <a:pt x="481" y="15911"/>
                    <a:pt x="544" y="16669"/>
                  </a:cubicBezTo>
                  <a:cubicBezTo>
                    <a:pt x="594" y="17288"/>
                    <a:pt x="632" y="17894"/>
                    <a:pt x="683" y="18512"/>
                  </a:cubicBezTo>
                  <a:cubicBezTo>
                    <a:pt x="695" y="18790"/>
                    <a:pt x="720" y="19068"/>
                    <a:pt x="746" y="19346"/>
                  </a:cubicBezTo>
                  <a:cubicBezTo>
                    <a:pt x="771" y="19763"/>
                    <a:pt x="809" y="20192"/>
                    <a:pt x="847" y="20621"/>
                  </a:cubicBezTo>
                  <a:cubicBezTo>
                    <a:pt x="872" y="21063"/>
                    <a:pt x="885" y="21505"/>
                    <a:pt x="922" y="21960"/>
                  </a:cubicBezTo>
                  <a:cubicBezTo>
                    <a:pt x="960" y="22275"/>
                    <a:pt x="948" y="22591"/>
                    <a:pt x="986" y="22907"/>
                  </a:cubicBezTo>
                  <a:cubicBezTo>
                    <a:pt x="1049" y="23513"/>
                    <a:pt x="1023" y="24132"/>
                    <a:pt x="1074" y="24750"/>
                  </a:cubicBezTo>
                  <a:cubicBezTo>
                    <a:pt x="1099" y="25079"/>
                    <a:pt x="1061" y="25419"/>
                    <a:pt x="1036" y="25760"/>
                  </a:cubicBezTo>
                  <a:cubicBezTo>
                    <a:pt x="1023" y="26038"/>
                    <a:pt x="1011" y="26303"/>
                    <a:pt x="897" y="26569"/>
                  </a:cubicBezTo>
                  <a:cubicBezTo>
                    <a:pt x="834" y="26733"/>
                    <a:pt x="897" y="26897"/>
                    <a:pt x="1023" y="26998"/>
                  </a:cubicBezTo>
                  <a:cubicBezTo>
                    <a:pt x="1093" y="27053"/>
                    <a:pt x="1174" y="27082"/>
                    <a:pt x="1258" y="27082"/>
                  </a:cubicBezTo>
                  <a:cubicBezTo>
                    <a:pt x="1326" y="27082"/>
                    <a:pt x="1397" y="27063"/>
                    <a:pt x="1465" y="27023"/>
                  </a:cubicBezTo>
                  <a:cubicBezTo>
                    <a:pt x="1516" y="26998"/>
                    <a:pt x="1554" y="26973"/>
                    <a:pt x="1592" y="26935"/>
                  </a:cubicBezTo>
                  <a:cubicBezTo>
                    <a:pt x="1781" y="26758"/>
                    <a:pt x="1996" y="26619"/>
                    <a:pt x="2210" y="26480"/>
                  </a:cubicBezTo>
                  <a:cubicBezTo>
                    <a:pt x="2627" y="26190"/>
                    <a:pt x="2943" y="25836"/>
                    <a:pt x="3145" y="25382"/>
                  </a:cubicBezTo>
                  <a:cubicBezTo>
                    <a:pt x="3296" y="25041"/>
                    <a:pt x="3359" y="24700"/>
                    <a:pt x="3372" y="24334"/>
                  </a:cubicBezTo>
                  <a:cubicBezTo>
                    <a:pt x="3385" y="23866"/>
                    <a:pt x="3372" y="23399"/>
                    <a:pt x="3385" y="22945"/>
                  </a:cubicBezTo>
                  <a:cubicBezTo>
                    <a:pt x="3385" y="22439"/>
                    <a:pt x="3334" y="21947"/>
                    <a:pt x="3322" y="21455"/>
                  </a:cubicBezTo>
                  <a:cubicBezTo>
                    <a:pt x="3296" y="20975"/>
                    <a:pt x="3284" y="20495"/>
                    <a:pt x="3233" y="20028"/>
                  </a:cubicBezTo>
                  <a:cubicBezTo>
                    <a:pt x="3208" y="19712"/>
                    <a:pt x="3208" y="19396"/>
                    <a:pt x="3183" y="19081"/>
                  </a:cubicBezTo>
                  <a:cubicBezTo>
                    <a:pt x="3145" y="18740"/>
                    <a:pt x="3107" y="18411"/>
                    <a:pt x="3082" y="18071"/>
                  </a:cubicBezTo>
                  <a:cubicBezTo>
                    <a:pt x="3056" y="17704"/>
                    <a:pt x="3031" y="17338"/>
                    <a:pt x="3006" y="16972"/>
                  </a:cubicBezTo>
                  <a:cubicBezTo>
                    <a:pt x="2981" y="16682"/>
                    <a:pt x="2955" y="16404"/>
                    <a:pt x="2930" y="16113"/>
                  </a:cubicBezTo>
                  <a:cubicBezTo>
                    <a:pt x="2905" y="15760"/>
                    <a:pt x="2867" y="15394"/>
                    <a:pt x="2842" y="15040"/>
                  </a:cubicBezTo>
                  <a:cubicBezTo>
                    <a:pt x="2817" y="14661"/>
                    <a:pt x="2791" y="14270"/>
                    <a:pt x="2766" y="13891"/>
                  </a:cubicBezTo>
                  <a:cubicBezTo>
                    <a:pt x="2716" y="13171"/>
                    <a:pt x="2640" y="12464"/>
                    <a:pt x="2614" y="11757"/>
                  </a:cubicBezTo>
                  <a:cubicBezTo>
                    <a:pt x="2589" y="10949"/>
                    <a:pt x="2526" y="10153"/>
                    <a:pt x="2539" y="9345"/>
                  </a:cubicBezTo>
                  <a:cubicBezTo>
                    <a:pt x="2551" y="9169"/>
                    <a:pt x="2539" y="8992"/>
                    <a:pt x="2551" y="8815"/>
                  </a:cubicBezTo>
                  <a:cubicBezTo>
                    <a:pt x="2564" y="8196"/>
                    <a:pt x="2589" y="7578"/>
                    <a:pt x="2589" y="6959"/>
                  </a:cubicBezTo>
                  <a:cubicBezTo>
                    <a:pt x="2589" y="6201"/>
                    <a:pt x="2589" y="5431"/>
                    <a:pt x="2564" y="4673"/>
                  </a:cubicBezTo>
                  <a:cubicBezTo>
                    <a:pt x="2539" y="4080"/>
                    <a:pt x="2577" y="3486"/>
                    <a:pt x="2589" y="2729"/>
                  </a:cubicBezTo>
                  <a:cubicBezTo>
                    <a:pt x="2602" y="2464"/>
                    <a:pt x="2577" y="2034"/>
                    <a:pt x="2539" y="1605"/>
                  </a:cubicBezTo>
                  <a:cubicBezTo>
                    <a:pt x="2501" y="1226"/>
                    <a:pt x="2400" y="873"/>
                    <a:pt x="2210" y="532"/>
                  </a:cubicBezTo>
                  <a:cubicBezTo>
                    <a:pt x="2072" y="304"/>
                    <a:pt x="1895" y="128"/>
                    <a:pt x="1630" y="39"/>
                  </a:cubicBezTo>
                  <a:cubicBezTo>
                    <a:pt x="1555" y="13"/>
                    <a:pt x="1480" y="1"/>
                    <a:pt x="14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30"/>
          <p:cNvGrpSpPr/>
          <p:nvPr/>
        </p:nvGrpSpPr>
        <p:grpSpPr>
          <a:xfrm>
            <a:off x="1921575" y="4455361"/>
            <a:ext cx="1271970" cy="834918"/>
            <a:chOff x="5869764" y="4108708"/>
            <a:chExt cx="688855" cy="452162"/>
          </a:xfrm>
        </p:grpSpPr>
        <p:sp>
          <p:nvSpPr>
            <p:cNvPr id="462" name="Google Shape;462;p30"/>
            <p:cNvSpPr/>
            <p:nvPr/>
          </p:nvSpPr>
          <p:spPr>
            <a:xfrm>
              <a:off x="6072457" y="4108708"/>
              <a:ext cx="172700" cy="87450"/>
            </a:xfrm>
            <a:custGeom>
              <a:rect b="b" l="l" r="r" t="t"/>
              <a:pathLst>
                <a:path extrusionOk="0" h="3498" w="6908">
                  <a:moveTo>
                    <a:pt x="1730" y="0"/>
                  </a:moveTo>
                  <a:cubicBezTo>
                    <a:pt x="1427" y="13"/>
                    <a:pt x="1137" y="38"/>
                    <a:pt x="847" y="89"/>
                  </a:cubicBezTo>
                  <a:cubicBezTo>
                    <a:pt x="695" y="114"/>
                    <a:pt x="556" y="164"/>
                    <a:pt x="417" y="228"/>
                  </a:cubicBezTo>
                  <a:cubicBezTo>
                    <a:pt x="203" y="341"/>
                    <a:pt x="64" y="518"/>
                    <a:pt x="26" y="758"/>
                  </a:cubicBezTo>
                  <a:cubicBezTo>
                    <a:pt x="1" y="972"/>
                    <a:pt x="1" y="1175"/>
                    <a:pt x="26" y="1389"/>
                  </a:cubicBezTo>
                  <a:cubicBezTo>
                    <a:pt x="76" y="1743"/>
                    <a:pt x="203" y="2071"/>
                    <a:pt x="379" y="2374"/>
                  </a:cubicBezTo>
                  <a:cubicBezTo>
                    <a:pt x="506" y="2601"/>
                    <a:pt x="682" y="2766"/>
                    <a:pt x="910" y="2892"/>
                  </a:cubicBezTo>
                  <a:cubicBezTo>
                    <a:pt x="1086" y="2980"/>
                    <a:pt x="1263" y="3043"/>
                    <a:pt x="1453" y="3106"/>
                  </a:cubicBezTo>
                  <a:cubicBezTo>
                    <a:pt x="1579" y="3144"/>
                    <a:pt x="1718" y="3195"/>
                    <a:pt x="1844" y="3233"/>
                  </a:cubicBezTo>
                  <a:cubicBezTo>
                    <a:pt x="2172" y="3346"/>
                    <a:pt x="2513" y="3409"/>
                    <a:pt x="2867" y="3460"/>
                  </a:cubicBezTo>
                  <a:cubicBezTo>
                    <a:pt x="3006" y="3485"/>
                    <a:pt x="3145" y="3473"/>
                    <a:pt x="3284" y="3498"/>
                  </a:cubicBezTo>
                  <a:cubicBezTo>
                    <a:pt x="3473" y="3473"/>
                    <a:pt x="3662" y="3485"/>
                    <a:pt x="3852" y="3460"/>
                  </a:cubicBezTo>
                  <a:cubicBezTo>
                    <a:pt x="3953" y="3447"/>
                    <a:pt x="4066" y="3447"/>
                    <a:pt x="4167" y="3435"/>
                  </a:cubicBezTo>
                  <a:cubicBezTo>
                    <a:pt x="4294" y="3422"/>
                    <a:pt x="4433" y="3409"/>
                    <a:pt x="4559" y="3397"/>
                  </a:cubicBezTo>
                  <a:cubicBezTo>
                    <a:pt x="4647" y="3384"/>
                    <a:pt x="4748" y="3372"/>
                    <a:pt x="4849" y="3372"/>
                  </a:cubicBezTo>
                  <a:cubicBezTo>
                    <a:pt x="5039" y="3359"/>
                    <a:pt x="5228" y="3346"/>
                    <a:pt x="5418" y="3321"/>
                  </a:cubicBezTo>
                  <a:cubicBezTo>
                    <a:pt x="5657" y="3296"/>
                    <a:pt x="5897" y="3245"/>
                    <a:pt x="6125" y="3157"/>
                  </a:cubicBezTo>
                  <a:cubicBezTo>
                    <a:pt x="6352" y="3081"/>
                    <a:pt x="6541" y="2942"/>
                    <a:pt x="6680" y="2740"/>
                  </a:cubicBezTo>
                  <a:cubicBezTo>
                    <a:pt x="6794" y="2589"/>
                    <a:pt x="6844" y="2425"/>
                    <a:pt x="6882" y="2248"/>
                  </a:cubicBezTo>
                  <a:cubicBezTo>
                    <a:pt x="6908" y="2109"/>
                    <a:pt x="6908" y="1970"/>
                    <a:pt x="6882" y="1844"/>
                  </a:cubicBezTo>
                  <a:cubicBezTo>
                    <a:pt x="6807" y="1452"/>
                    <a:pt x="6642" y="1111"/>
                    <a:pt x="6390" y="821"/>
                  </a:cubicBezTo>
                  <a:cubicBezTo>
                    <a:pt x="6264" y="669"/>
                    <a:pt x="6099" y="581"/>
                    <a:pt x="5923" y="505"/>
                  </a:cubicBezTo>
                  <a:cubicBezTo>
                    <a:pt x="5695" y="417"/>
                    <a:pt x="5468" y="366"/>
                    <a:pt x="5228" y="316"/>
                  </a:cubicBezTo>
                  <a:cubicBezTo>
                    <a:pt x="4938" y="253"/>
                    <a:pt x="4635" y="202"/>
                    <a:pt x="4344" y="164"/>
                  </a:cubicBezTo>
                  <a:cubicBezTo>
                    <a:pt x="4066" y="126"/>
                    <a:pt x="3789" y="89"/>
                    <a:pt x="3511" y="63"/>
                  </a:cubicBezTo>
                  <a:cubicBezTo>
                    <a:pt x="3082" y="13"/>
                    <a:pt x="2640" y="0"/>
                    <a:pt x="2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5899764" y="4473646"/>
              <a:ext cx="172700" cy="87225"/>
            </a:xfrm>
            <a:custGeom>
              <a:rect b="b" l="l" r="r" t="t"/>
              <a:pathLst>
                <a:path extrusionOk="0" h="3489" w="6908">
                  <a:moveTo>
                    <a:pt x="2432" y="1"/>
                  </a:moveTo>
                  <a:cubicBezTo>
                    <a:pt x="2358" y="1"/>
                    <a:pt x="2284" y="2"/>
                    <a:pt x="2210" y="4"/>
                  </a:cubicBezTo>
                  <a:lnTo>
                    <a:pt x="1730" y="4"/>
                  </a:lnTo>
                  <a:cubicBezTo>
                    <a:pt x="1440" y="4"/>
                    <a:pt x="1137" y="42"/>
                    <a:pt x="846" y="92"/>
                  </a:cubicBezTo>
                  <a:cubicBezTo>
                    <a:pt x="695" y="117"/>
                    <a:pt x="556" y="168"/>
                    <a:pt x="417" y="231"/>
                  </a:cubicBezTo>
                  <a:cubicBezTo>
                    <a:pt x="215" y="345"/>
                    <a:pt x="76" y="522"/>
                    <a:pt x="26" y="761"/>
                  </a:cubicBezTo>
                  <a:cubicBezTo>
                    <a:pt x="0" y="964"/>
                    <a:pt x="0" y="1178"/>
                    <a:pt x="26" y="1380"/>
                  </a:cubicBezTo>
                  <a:cubicBezTo>
                    <a:pt x="76" y="1746"/>
                    <a:pt x="202" y="2062"/>
                    <a:pt x="379" y="2378"/>
                  </a:cubicBezTo>
                  <a:cubicBezTo>
                    <a:pt x="505" y="2592"/>
                    <a:pt x="695" y="2769"/>
                    <a:pt x="922" y="2883"/>
                  </a:cubicBezTo>
                  <a:cubicBezTo>
                    <a:pt x="1086" y="2971"/>
                    <a:pt x="1263" y="3047"/>
                    <a:pt x="1453" y="3110"/>
                  </a:cubicBezTo>
                  <a:cubicBezTo>
                    <a:pt x="1591" y="3148"/>
                    <a:pt x="1718" y="3186"/>
                    <a:pt x="1844" y="3236"/>
                  </a:cubicBezTo>
                  <a:cubicBezTo>
                    <a:pt x="2185" y="3337"/>
                    <a:pt x="2526" y="3413"/>
                    <a:pt x="2867" y="3464"/>
                  </a:cubicBezTo>
                  <a:cubicBezTo>
                    <a:pt x="3006" y="3476"/>
                    <a:pt x="3157" y="3476"/>
                    <a:pt x="3296" y="3489"/>
                  </a:cubicBezTo>
                  <a:cubicBezTo>
                    <a:pt x="3384" y="3476"/>
                    <a:pt x="3476" y="3476"/>
                    <a:pt x="3569" y="3476"/>
                  </a:cubicBezTo>
                  <a:cubicBezTo>
                    <a:pt x="3662" y="3476"/>
                    <a:pt x="3757" y="3476"/>
                    <a:pt x="3852" y="3464"/>
                  </a:cubicBezTo>
                  <a:cubicBezTo>
                    <a:pt x="3953" y="3451"/>
                    <a:pt x="4066" y="3438"/>
                    <a:pt x="4167" y="3438"/>
                  </a:cubicBezTo>
                  <a:cubicBezTo>
                    <a:pt x="4306" y="3426"/>
                    <a:pt x="4432" y="3413"/>
                    <a:pt x="4559" y="3401"/>
                  </a:cubicBezTo>
                  <a:cubicBezTo>
                    <a:pt x="4660" y="3388"/>
                    <a:pt x="4748" y="3375"/>
                    <a:pt x="4849" y="3375"/>
                  </a:cubicBezTo>
                  <a:cubicBezTo>
                    <a:pt x="5039" y="3363"/>
                    <a:pt x="5241" y="3337"/>
                    <a:pt x="5430" y="3325"/>
                  </a:cubicBezTo>
                  <a:cubicBezTo>
                    <a:pt x="5670" y="3287"/>
                    <a:pt x="5910" y="3249"/>
                    <a:pt x="6137" y="3161"/>
                  </a:cubicBezTo>
                  <a:cubicBezTo>
                    <a:pt x="6352" y="3072"/>
                    <a:pt x="6541" y="2933"/>
                    <a:pt x="6680" y="2744"/>
                  </a:cubicBezTo>
                  <a:cubicBezTo>
                    <a:pt x="6794" y="2592"/>
                    <a:pt x="6844" y="2428"/>
                    <a:pt x="6882" y="2251"/>
                  </a:cubicBezTo>
                  <a:cubicBezTo>
                    <a:pt x="6907" y="2113"/>
                    <a:pt x="6907" y="1974"/>
                    <a:pt x="6882" y="1835"/>
                  </a:cubicBezTo>
                  <a:cubicBezTo>
                    <a:pt x="6819" y="1443"/>
                    <a:pt x="6655" y="1115"/>
                    <a:pt x="6390" y="812"/>
                  </a:cubicBezTo>
                  <a:cubicBezTo>
                    <a:pt x="6263" y="673"/>
                    <a:pt x="6112" y="572"/>
                    <a:pt x="5922" y="509"/>
                  </a:cubicBezTo>
                  <a:cubicBezTo>
                    <a:pt x="5695" y="421"/>
                    <a:pt x="5468" y="357"/>
                    <a:pt x="5228" y="307"/>
                  </a:cubicBezTo>
                  <a:cubicBezTo>
                    <a:pt x="4938" y="256"/>
                    <a:pt x="4647" y="206"/>
                    <a:pt x="4344" y="168"/>
                  </a:cubicBezTo>
                  <a:cubicBezTo>
                    <a:pt x="4066" y="130"/>
                    <a:pt x="3789" y="92"/>
                    <a:pt x="3511" y="67"/>
                  </a:cubicBezTo>
                  <a:cubicBezTo>
                    <a:pt x="3155" y="25"/>
                    <a:pt x="2791" y="1"/>
                    <a:pt x="24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5989414" y="4365771"/>
              <a:ext cx="147125" cy="74850"/>
            </a:xfrm>
            <a:custGeom>
              <a:rect b="b" l="l" r="r" t="t"/>
              <a:pathLst>
                <a:path extrusionOk="0" h="2994" w="5885">
                  <a:moveTo>
                    <a:pt x="1996" y="0"/>
                  </a:moveTo>
                  <a:lnTo>
                    <a:pt x="1996" y="13"/>
                  </a:lnTo>
                  <a:cubicBezTo>
                    <a:pt x="1945" y="10"/>
                    <a:pt x="1892" y="8"/>
                    <a:pt x="1838" y="8"/>
                  </a:cubicBezTo>
                  <a:cubicBezTo>
                    <a:pt x="1691" y="8"/>
                    <a:pt x="1534" y="20"/>
                    <a:pt x="1377" y="38"/>
                  </a:cubicBezTo>
                  <a:cubicBezTo>
                    <a:pt x="1124" y="64"/>
                    <a:pt x="884" y="89"/>
                    <a:pt x="657" y="177"/>
                  </a:cubicBezTo>
                  <a:cubicBezTo>
                    <a:pt x="531" y="215"/>
                    <a:pt x="392" y="278"/>
                    <a:pt x="278" y="354"/>
                  </a:cubicBezTo>
                  <a:cubicBezTo>
                    <a:pt x="102" y="455"/>
                    <a:pt x="26" y="619"/>
                    <a:pt x="13" y="821"/>
                  </a:cubicBezTo>
                  <a:cubicBezTo>
                    <a:pt x="0" y="960"/>
                    <a:pt x="26" y="1099"/>
                    <a:pt x="38" y="1238"/>
                  </a:cubicBezTo>
                  <a:cubicBezTo>
                    <a:pt x="76" y="1453"/>
                    <a:pt x="114" y="1655"/>
                    <a:pt x="177" y="1857"/>
                  </a:cubicBezTo>
                  <a:cubicBezTo>
                    <a:pt x="203" y="1970"/>
                    <a:pt x="253" y="2097"/>
                    <a:pt x="316" y="2198"/>
                  </a:cubicBezTo>
                  <a:cubicBezTo>
                    <a:pt x="392" y="2336"/>
                    <a:pt x="493" y="2437"/>
                    <a:pt x="632" y="2513"/>
                  </a:cubicBezTo>
                  <a:cubicBezTo>
                    <a:pt x="745" y="2564"/>
                    <a:pt x="859" y="2602"/>
                    <a:pt x="973" y="2639"/>
                  </a:cubicBezTo>
                  <a:cubicBezTo>
                    <a:pt x="1187" y="2703"/>
                    <a:pt x="1402" y="2740"/>
                    <a:pt x="1617" y="2766"/>
                  </a:cubicBezTo>
                  <a:cubicBezTo>
                    <a:pt x="1756" y="2791"/>
                    <a:pt x="1895" y="2804"/>
                    <a:pt x="2046" y="2829"/>
                  </a:cubicBezTo>
                  <a:cubicBezTo>
                    <a:pt x="2134" y="2841"/>
                    <a:pt x="2223" y="2854"/>
                    <a:pt x="2324" y="2854"/>
                  </a:cubicBezTo>
                  <a:cubicBezTo>
                    <a:pt x="2450" y="2867"/>
                    <a:pt x="2576" y="2879"/>
                    <a:pt x="2703" y="2905"/>
                  </a:cubicBezTo>
                  <a:cubicBezTo>
                    <a:pt x="2905" y="2930"/>
                    <a:pt x="3094" y="2955"/>
                    <a:pt x="3296" y="2968"/>
                  </a:cubicBezTo>
                  <a:cubicBezTo>
                    <a:pt x="3435" y="2980"/>
                    <a:pt x="3574" y="2993"/>
                    <a:pt x="3713" y="2993"/>
                  </a:cubicBezTo>
                  <a:cubicBezTo>
                    <a:pt x="3877" y="2993"/>
                    <a:pt x="4041" y="2968"/>
                    <a:pt x="4193" y="2955"/>
                  </a:cubicBezTo>
                  <a:cubicBezTo>
                    <a:pt x="4357" y="2943"/>
                    <a:pt x="4508" y="2917"/>
                    <a:pt x="4672" y="2879"/>
                  </a:cubicBezTo>
                  <a:cubicBezTo>
                    <a:pt x="4912" y="2816"/>
                    <a:pt x="5152" y="2740"/>
                    <a:pt x="5380" y="2614"/>
                  </a:cubicBezTo>
                  <a:cubicBezTo>
                    <a:pt x="5455" y="2564"/>
                    <a:pt x="5544" y="2501"/>
                    <a:pt x="5607" y="2437"/>
                  </a:cubicBezTo>
                  <a:cubicBezTo>
                    <a:pt x="5683" y="2362"/>
                    <a:pt x="5746" y="2273"/>
                    <a:pt x="5784" y="2172"/>
                  </a:cubicBezTo>
                  <a:cubicBezTo>
                    <a:pt x="5859" y="1983"/>
                    <a:pt x="5885" y="1793"/>
                    <a:pt x="5859" y="1591"/>
                  </a:cubicBezTo>
                  <a:cubicBezTo>
                    <a:pt x="5847" y="1503"/>
                    <a:pt x="5847" y="1402"/>
                    <a:pt x="5834" y="1314"/>
                  </a:cubicBezTo>
                  <a:cubicBezTo>
                    <a:pt x="5796" y="1124"/>
                    <a:pt x="5746" y="947"/>
                    <a:pt x="5645" y="796"/>
                  </a:cubicBezTo>
                  <a:cubicBezTo>
                    <a:pt x="5481" y="569"/>
                    <a:pt x="5279" y="404"/>
                    <a:pt x="5013" y="316"/>
                  </a:cubicBezTo>
                  <a:cubicBezTo>
                    <a:pt x="4849" y="253"/>
                    <a:pt x="4672" y="215"/>
                    <a:pt x="4483" y="177"/>
                  </a:cubicBezTo>
                  <a:cubicBezTo>
                    <a:pt x="4218" y="139"/>
                    <a:pt x="3953" y="101"/>
                    <a:pt x="3688" y="76"/>
                  </a:cubicBezTo>
                  <a:cubicBezTo>
                    <a:pt x="3574" y="64"/>
                    <a:pt x="3473" y="51"/>
                    <a:pt x="3359" y="51"/>
                  </a:cubicBezTo>
                  <a:cubicBezTo>
                    <a:pt x="3119" y="38"/>
                    <a:pt x="2867" y="38"/>
                    <a:pt x="2627" y="26"/>
                  </a:cubicBezTo>
                  <a:cubicBezTo>
                    <a:pt x="2425" y="13"/>
                    <a:pt x="2223" y="0"/>
                    <a:pt x="19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6411494" y="4233719"/>
              <a:ext cx="147125" cy="74825"/>
            </a:xfrm>
            <a:custGeom>
              <a:rect b="b" l="l" r="r" t="t"/>
              <a:pathLst>
                <a:path extrusionOk="0" h="2993" w="5885">
                  <a:moveTo>
                    <a:pt x="1983" y="0"/>
                  </a:moveTo>
                  <a:lnTo>
                    <a:pt x="1996" y="13"/>
                  </a:lnTo>
                  <a:cubicBezTo>
                    <a:pt x="1945" y="9"/>
                    <a:pt x="1891" y="8"/>
                    <a:pt x="1836" y="8"/>
                  </a:cubicBezTo>
                  <a:cubicBezTo>
                    <a:pt x="1685" y="8"/>
                    <a:pt x="1522" y="19"/>
                    <a:pt x="1364" y="38"/>
                  </a:cubicBezTo>
                  <a:cubicBezTo>
                    <a:pt x="1124" y="63"/>
                    <a:pt x="885" y="88"/>
                    <a:pt x="657" y="177"/>
                  </a:cubicBezTo>
                  <a:cubicBezTo>
                    <a:pt x="518" y="227"/>
                    <a:pt x="392" y="278"/>
                    <a:pt x="266" y="354"/>
                  </a:cubicBezTo>
                  <a:cubicBezTo>
                    <a:pt x="102" y="467"/>
                    <a:pt x="26" y="619"/>
                    <a:pt x="1" y="821"/>
                  </a:cubicBezTo>
                  <a:cubicBezTo>
                    <a:pt x="1" y="960"/>
                    <a:pt x="13" y="1099"/>
                    <a:pt x="39" y="1250"/>
                  </a:cubicBezTo>
                  <a:cubicBezTo>
                    <a:pt x="64" y="1452"/>
                    <a:pt x="102" y="1654"/>
                    <a:pt x="165" y="1856"/>
                  </a:cubicBezTo>
                  <a:cubicBezTo>
                    <a:pt x="203" y="1982"/>
                    <a:pt x="241" y="2096"/>
                    <a:pt x="304" y="2210"/>
                  </a:cubicBezTo>
                  <a:cubicBezTo>
                    <a:pt x="379" y="2336"/>
                    <a:pt x="480" y="2437"/>
                    <a:pt x="619" y="2513"/>
                  </a:cubicBezTo>
                  <a:cubicBezTo>
                    <a:pt x="733" y="2563"/>
                    <a:pt x="847" y="2601"/>
                    <a:pt x="973" y="2639"/>
                  </a:cubicBezTo>
                  <a:cubicBezTo>
                    <a:pt x="1175" y="2702"/>
                    <a:pt x="1390" y="2740"/>
                    <a:pt x="1617" y="2778"/>
                  </a:cubicBezTo>
                  <a:cubicBezTo>
                    <a:pt x="1756" y="2791"/>
                    <a:pt x="1895" y="2816"/>
                    <a:pt x="2034" y="2828"/>
                  </a:cubicBezTo>
                  <a:cubicBezTo>
                    <a:pt x="2122" y="2841"/>
                    <a:pt x="2223" y="2854"/>
                    <a:pt x="2311" y="2854"/>
                  </a:cubicBezTo>
                  <a:cubicBezTo>
                    <a:pt x="2438" y="2866"/>
                    <a:pt x="2564" y="2879"/>
                    <a:pt x="2703" y="2904"/>
                  </a:cubicBezTo>
                  <a:cubicBezTo>
                    <a:pt x="2892" y="2930"/>
                    <a:pt x="3094" y="2955"/>
                    <a:pt x="3284" y="2980"/>
                  </a:cubicBezTo>
                  <a:cubicBezTo>
                    <a:pt x="3423" y="2993"/>
                    <a:pt x="3574" y="2993"/>
                    <a:pt x="3713" y="2993"/>
                  </a:cubicBezTo>
                  <a:cubicBezTo>
                    <a:pt x="3877" y="2993"/>
                    <a:pt x="4029" y="2967"/>
                    <a:pt x="4193" y="2955"/>
                  </a:cubicBezTo>
                  <a:cubicBezTo>
                    <a:pt x="4344" y="2942"/>
                    <a:pt x="4509" y="2917"/>
                    <a:pt x="4660" y="2879"/>
                  </a:cubicBezTo>
                  <a:cubicBezTo>
                    <a:pt x="4913" y="2816"/>
                    <a:pt x="5152" y="2740"/>
                    <a:pt x="5367" y="2614"/>
                  </a:cubicBezTo>
                  <a:cubicBezTo>
                    <a:pt x="5456" y="2563"/>
                    <a:pt x="5531" y="2513"/>
                    <a:pt x="5607" y="2437"/>
                  </a:cubicBezTo>
                  <a:cubicBezTo>
                    <a:pt x="5683" y="2361"/>
                    <a:pt x="5746" y="2273"/>
                    <a:pt x="5784" y="2172"/>
                  </a:cubicBezTo>
                  <a:cubicBezTo>
                    <a:pt x="5847" y="1982"/>
                    <a:pt x="5885" y="1793"/>
                    <a:pt x="5860" y="1604"/>
                  </a:cubicBezTo>
                  <a:cubicBezTo>
                    <a:pt x="5847" y="1503"/>
                    <a:pt x="5847" y="1402"/>
                    <a:pt x="5822" y="1313"/>
                  </a:cubicBezTo>
                  <a:cubicBezTo>
                    <a:pt x="5796" y="1136"/>
                    <a:pt x="5746" y="960"/>
                    <a:pt x="5632" y="796"/>
                  </a:cubicBezTo>
                  <a:cubicBezTo>
                    <a:pt x="5481" y="568"/>
                    <a:pt x="5266" y="417"/>
                    <a:pt x="5014" y="316"/>
                  </a:cubicBezTo>
                  <a:cubicBezTo>
                    <a:pt x="4837" y="253"/>
                    <a:pt x="4660" y="215"/>
                    <a:pt x="4483" y="189"/>
                  </a:cubicBezTo>
                  <a:cubicBezTo>
                    <a:pt x="4218" y="139"/>
                    <a:pt x="3953" y="101"/>
                    <a:pt x="3688" y="76"/>
                  </a:cubicBezTo>
                  <a:cubicBezTo>
                    <a:pt x="3574" y="63"/>
                    <a:pt x="3460" y="63"/>
                    <a:pt x="3347" y="51"/>
                  </a:cubicBezTo>
                  <a:cubicBezTo>
                    <a:pt x="3107" y="38"/>
                    <a:pt x="2867" y="38"/>
                    <a:pt x="2627" y="25"/>
                  </a:cubicBezTo>
                  <a:cubicBezTo>
                    <a:pt x="2425" y="13"/>
                    <a:pt x="2223" y="0"/>
                    <a:pt x="1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6206289" y="4367671"/>
              <a:ext cx="131650" cy="81225"/>
            </a:xfrm>
            <a:custGeom>
              <a:rect b="b" l="l" r="r" t="t"/>
              <a:pathLst>
                <a:path extrusionOk="0" h="3249" w="5266">
                  <a:moveTo>
                    <a:pt x="2526" y="0"/>
                  </a:moveTo>
                  <a:cubicBezTo>
                    <a:pt x="2235" y="13"/>
                    <a:pt x="1957" y="25"/>
                    <a:pt x="1680" y="51"/>
                  </a:cubicBezTo>
                  <a:cubicBezTo>
                    <a:pt x="1402" y="63"/>
                    <a:pt x="1137" y="101"/>
                    <a:pt x="872" y="190"/>
                  </a:cubicBezTo>
                  <a:cubicBezTo>
                    <a:pt x="518" y="291"/>
                    <a:pt x="265" y="518"/>
                    <a:pt x="127" y="859"/>
                  </a:cubicBezTo>
                  <a:cubicBezTo>
                    <a:pt x="76" y="998"/>
                    <a:pt x="38" y="1149"/>
                    <a:pt x="26" y="1301"/>
                  </a:cubicBezTo>
                  <a:cubicBezTo>
                    <a:pt x="0" y="1515"/>
                    <a:pt x="0" y="1730"/>
                    <a:pt x="76" y="1945"/>
                  </a:cubicBezTo>
                  <a:cubicBezTo>
                    <a:pt x="152" y="2134"/>
                    <a:pt x="253" y="2298"/>
                    <a:pt x="392" y="2450"/>
                  </a:cubicBezTo>
                  <a:cubicBezTo>
                    <a:pt x="695" y="2803"/>
                    <a:pt x="1086" y="3005"/>
                    <a:pt x="1528" y="3094"/>
                  </a:cubicBezTo>
                  <a:cubicBezTo>
                    <a:pt x="1768" y="3144"/>
                    <a:pt x="2008" y="3170"/>
                    <a:pt x="2261" y="3195"/>
                  </a:cubicBezTo>
                  <a:cubicBezTo>
                    <a:pt x="2399" y="3195"/>
                    <a:pt x="2538" y="3207"/>
                    <a:pt x="2677" y="3220"/>
                  </a:cubicBezTo>
                  <a:cubicBezTo>
                    <a:pt x="2800" y="3230"/>
                    <a:pt x="2922" y="3249"/>
                    <a:pt x="3045" y="3249"/>
                  </a:cubicBezTo>
                  <a:cubicBezTo>
                    <a:pt x="3074" y="3249"/>
                    <a:pt x="3103" y="3248"/>
                    <a:pt x="3132" y="3245"/>
                  </a:cubicBezTo>
                  <a:cubicBezTo>
                    <a:pt x="3271" y="3233"/>
                    <a:pt x="3410" y="3220"/>
                    <a:pt x="3536" y="3207"/>
                  </a:cubicBezTo>
                  <a:cubicBezTo>
                    <a:pt x="3738" y="3170"/>
                    <a:pt x="3953" y="3132"/>
                    <a:pt x="4142" y="3069"/>
                  </a:cubicBezTo>
                  <a:cubicBezTo>
                    <a:pt x="4369" y="3005"/>
                    <a:pt x="4571" y="2917"/>
                    <a:pt x="4761" y="2791"/>
                  </a:cubicBezTo>
                  <a:cubicBezTo>
                    <a:pt x="4988" y="2639"/>
                    <a:pt x="5139" y="2437"/>
                    <a:pt x="5215" y="2172"/>
                  </a:cubicBezTo>
                  <a:cubicBezTo>
                    <a:pt x="5253" y="2033"/>
                    <a:pt x="5266" y="1882"/>
                    <a:pt x="5240" y="1743"/>
                  </a:cubicBezTo>
                  <a:cubicBezTo>
                    <a:pt x="5190" y="1364"/>
                    <a:pt x="5089" y="1023"/>
                    <a:pt x="4887" y="695"/>
                  </a:cubicBezTo>
                  <a:cubicBezTo>
                    <a:pt x="4836" y="619"/>
                    <a:pt x="4773" y="531"/>
                    <a:pt x="4710" y="455"/>
                  </a:cubicBezTo>
                  <a:cubicBezTo>
                    <a:pt x="4521" y="240"/>
                    <a:pt x="4268" y="126"/>
                    <a:pt x="3990" y="63"/>
                  </a:cubicBezTo>
                  <a:cubicBezTo>
                    <a:pt x="3776" y="25"/>
                    <a:pt x="3574" y="13"/>
                    <a:pt x="33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5869764" y="4190746"/>
              <a:ext cx="131675" cy="81375"/>
            </a:xfrm>
            <a:custGeom>
              <a:rect b="b" l="l" r="r" t="t"/>
              <a:pathLst>
                <a:path extrusionOk="0" h="3255" w="5267">
                  <a:moveTo>
                    <a:pt x="3221" y="0"/>
                  </a:moveTo>
                  <a:cubicBezTo>
                    <a:pt x="3130" y="0"/>
                    <a:pt x="3040" y="6"/>
                    <a:pt x="2956" y="6"/>
                  </a:cubicBezTo>
                  <a:lnTo>
                    <a:pt x="2526" y="6"/>
                  </a:lnTo>
                  <a:cubicBezTo>
                    <a:pt x="2236" y="19"/>
                    <a:pt x="1958" y="31"/>
                    <a:pt x="1668" y="44"/>
                  </a:cubicBezTo>
                  <a:cubicBezTo>
                    <a:pt x="1402" y="69"/>
                    <a:pt x="1137" y="107"/>
                    <a:pt x="872" y="183"/>
                  </a:cubicBezTo>
                  <a:cubicBezTo>
                    <a:pt x="519" y="297"/>
                    <a:pt x="266" y="511"/>
                    <a:pt x="127" y="865"/>
                  </a:cubicBezTo>
                  <a:cubicBezTo>
                    <a:pt x="77" y="1004"/>
                    <a:pt x="39" y="1155"/>
                    <a:pt x="13" y="1307"/>
                  </a:cubicBezTo>
                  <a:cubicBezTo>
                    <a:pt x="1" y="1521"/>
                    <a:pt x="1" y="1736"/>
                    <a:pt x="77" y="1938"/>
                  </a:cubicBezTo>
                  <a:cubicBezTo>
                    <a:pt x="152" y="2127"/>
                    <a:pt x="253" y="2304"/>
                    <a:pt x="392" y="2456"/>
                  </a:cubicBezTo>
                  <a:cubicBezTo>
                    <a:pt x="695" y="2809"/>
                    <a:pt x="1087" y="2999"/>
                    <a:pt x="1529" y="3100"/>
                  </a:cubicBezTo>
                  <a:cubicBezTo>
                    <a:pt x="1769" y="3150"/>
                    <a:pt x="2009" y="3175"/>
                    <a:pt x="2261" y="3188"/>
                  </a:cubicBezTo>
                  <a:cubicBezTo>
                    <a:pt x="2400" y="3201"/>
                    <a:pt x="2539" y="3213"/>
                    <a:pt x="2678" y="3226"/>
                  </a:cubicBezTo>
                  <a:cubicBezTo>
                    <a:pt x="2800" y="3236"/>
                    <a:pt x="2923" y="3255"/>
                    <a:pt x="3046" y="3255"/>
                  </a:cubicBezTo>
                  <a:cubicBezTo>
                    <a:pt x="3074" y="3255"/>
                    <a:pt x="3103" y="3254"/>
                    <a:pt x="3132" y="3251"/>
                  </a:cubicBezTo>
                  <a:cubicBezTo>
                    <a:pt x="3271" y="3239"/>
                    <a:pt x="3398" y="3226"/>
                    <a:pt x="3536" y="3201"/>
                  </a:cubicBezTo>
                  <a:cubicBezTo>
                    <a:pt x="3738" y="3175"/>
                    <a:pt x="3940" y="3125"/>
                    <a:pt x="4143" y="3074"/>
                  </a:cubicBezTo>
                  <a:cubicBezTo>
                    <a:pt x="4370" y="3011"/>
                    <a:pt x="4572" y="2923"/>
                    <a:pt x="4761" y="2797"/>
                  </a:cubicBezTo>
                  <a:cubicBezTo>
                    <a:pt x="4989" y="2632"/>
                    <a:pt x="5140" y="2430"/>
                    <a:pt x="5216" y="2178"/>
                  </a:cubicBezTo>
                  <a:cubicBezTo>
                    <a:pt x="5254" y="2026"/>
                    <a:pt x="5266" y="1888"/>
                    <a:pt x="5241" y="1736"/>
                  </a:cubicBezTo>
                  <a:cubicBezTo>
                    <a:pt x="5191" y="1370"/>
                    <a:pt x="5090" y="1016"/>
                    <a:pt x="4888" y="701"/>
                  </a:cubicBezTo>
                  <a:cubicBezTo>
                    <a:pt x="4837" y="612"/>
                    <a:pt x="4774" y="536"/>
                    <a:pt x="4711" y="461"/>
                  </a:cubicBezTo>
                  <a:cubicBezTo>
                    <a:pt x="4521" y="246"/>
                    <a:pt x="4269" y="120"/>
                    <a:pt x="3991" y="69"/>
                  </a:cubicBezTo>
                  <a:cubicBezTo>
                    <a:pt x="3776" y="31"/>
                    <a:pt x="3562" y="6"/>
                    <a:pt x="3360" y="6"/>
                  </a:cubicBezTo>
                  <a:cubicBezTo>
                    <a:pt x="3313" y="2"/>
                    <a:pt x="3267" y="0"/>
                    <a:pt x="32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0"/>
          <p:cNvGrpSpPr/>
          <p:nvPr/>
        </p:nvGrpSpPr>
        <p:grpSpPr>
          <a:xfrm>
            <a:off x="8226568" y="2928607"/>
            <a:ext cx="1554852" cy="1400309"/>
            <a:chOff x="679129" y="3269841"/>
            <a:chExt cx="1330411" cy="1198176"/>
          </a:xfrm>
        </p:grpSpPr>
        <p:sp>
          <p:nvSpPr>
            <p:cNvPr id="469" name="Google Shape;469;p30"/>
            <p:cNvSpPr/>
            <p:nvPr/>
          </p:nvSpPr>
          <p:spPr>
            <a:xfrm>
              <a:off x="679129" y="3269841"/>
              <a:ext cx="1330411" cy="1198176"/>
            </a:xfrm>
            <a:custGeom>
              <a:rect b="b" l="l" r="r" t="t"/>
              <a:pathLst>
                <a:path extrusionOk="0" h="39678" w="44057">
                  <a:moveTo>
                    <a:pt x="31606" y="0"/>
                  </a:moveTo>
                  <a:cubicBezTo>
                    <a:pt x="31379" y="0"/>
                    <a:pt x="31164" y="51"/>
                    <a:pt x="30962" y="139"/>
                  </a:cubicBezTo>
                  <a:cubicBezTo>
                    <a:pt x="30583" y="303"/>
                    <a:pt x="30205" y="467"/>
                    <a:pt x="29838" y="644"/>
                  </a:cubicBezTo>
                  <a:cubicBezTo>
                    <a:pt x="28891" y="1086"/>
                    <a:pt x="27957" y="1528"/>
                    <a:pt x="27023" y="1983"/>
                  </a:cubicBezTo>
                  <a:cubicBezTo>
                    <a:pt x="26050" y="2462"/>
                    <a:pt x="25116" y="3031"/>
                    <a:pt x="24282" y="3713"/>
                  </a:cubicBezTo>
                  <a:cubicBezTo>
                    <a:pt x="23184" y="4596"/>
                    <a:pt x="22250" y="5632"/>
                    <a:pt x="21441" y="6781"/>
                  </a:cubicBezTo>
                  <a:cubicBezTo>
                    <a:pt x="20520" y="8094"/>
                    <a:pt x="19724" y="9483"/>
                    <a:pt x="19042" y="10935"/>
                  </a:cubicBezTo>
                  <a:cubicBezTo>
                    <a:pt x="18929" y="11175"/>
                    <a:pt x="18802" y="11402"/>
                    <a:pt x="18663" y="11617"/>
                  </a:cubicBezTo>
                  <a:cubicBezTo>
                    <a:pt x="18620" y="11703"/>
                    <a:pt x="18578" y="11740"/>
                    <a:pt x="18521" y="11740"/>
                  </a:cubicBezTo>
                  <a:cubicBezTo>
                    <a:pt x="18477" y="11740"/>
                    <a:pt x="18426" y="11718"/>
                    <a:pt x="18360" y="11680"/>
                  </a:cubicBezTo>
                  <a:cubicBezTo>
                    <a:pt x="18310" y="11655"/>
                    <a:pt x="18272" y="11617"/>
                    <a:pt x="18221" y="11579"/>
                  </a:cubicBezTo>
                  <a:cubicBezTo>
                    <a:pt x="16327" y="10228"/>
                    <a:pt x="14244" y="9218"/>
                    <a:pt x="12047" y="8460"/>
                  </a:cubicBezTo>
                  <a:cubicBezTo>
                    <a:pt x="10304" y="7867"/>
                    <a:pt x="8537" y="7438"/>
                    <a:pt x="6718" y="7134"/>
                  </a:cubicBezTo>
                  <a:cubicBezTo>
                    <a:pt x="5935" y="7008"/>
                    <a:pt x="5140" y="6920"/>
                    <a:pt x="4357" y="6819"/>
                  </a:cubicBezTo>
                  <a:cubicBezTo>
                    <a:pt x="3574" y="6730"/>
                    <a:pt x="2779" y="6629"/>
                    <a:pt x="1996" y="6528"/>
                  </a:cubicBezTo>
                  <a:cubicBezTo>
                    <a:pt x="1731" y="6490"/>
                    <a:pt x="1478" y="6453"/>
                    <a:pt x="1213" y="6427"/>
                  </a:cubicBezTo>
                  <a:cubicBezTo>
                    <a:pt x="1151" y="6424"/>
                    <a:pt x="1088" y="6421"/>
                    <a:pt x="1026" y="6421"/>
                  </a:cubicBezTo>
                  <a:cubicBezTo>
                    <a:pt x="874" y="6421"/>
                    <a:pt x="721" y="6437"/>
                    <a:pt x="569" y="6490"/>
                  </a:cubicBezTo>
                  <a:cubicBezTo>
                    <a:pt x="152" y="6642"/>
                    <a:pt x="1" y="7033"/>
                    <a:pt x="228" y="7425"/>
                  </a:cubicBezTo>
                  <a:cubicBezTo>
                    <a:pt x="342" y="7627"/>
                    <a:pt x="531" y="7766"/>
                    <a:pt x="720" y="7905"/>
                  </a:cubicBezTo>
                  <a:cubicBezTo>
                    <a:pt x="1200" y="8220"/>
                    <a:pt x="1680" y="8536"/>
                    <a:pt x="2160" y="8864"/>
                  </a:cubicBezTo>
                  <a:cubicBezTo>
                    <a:pt x="2488" y="9079"/>
                    <a:pt x="2804" y="9319"/>
                    <a:pt x="3120" y="9559"/>
                  </a:cubicBezTo>
                  <a:cubicBezTo>
                    <a:pt x="3915" y="10178"/>
                    <a:pt x="4572" y="10935"/>
                    <a:pt x="5152" y="11756"/>
                  </a:cubicBezTo>
                  <a:cubicBezTo>
                    <a:pt x="5746" y="12577"/>
                    <a:pt x="6314" y="13410"/>
                    <a:pt x="6895" y="14243"/>
                  </a:cubicBezTo>
                  <a:cubicBezTo>
                    <a:pt x="7362" y="14900"/>
                    <a:pt x="7867" y="15531"/>
                    <a:pt x="8436" y="16112"/>
                  </a:cubicBezTo>
                  <a:cubicBezTo>
                    <a:pt x="9521" y="17249"/>
                    <a:pt x="10847" y="17943"/>
                    <a:pt x="12413" y="18158"/>
                  </a:cubicBezTo>
                  <a:cubicBezTo>
                    <a:pt x="12981" y="18234"/>
                    <a:pt x="13549" y="18297"/>
                    <a:pt x="14130" y="18297"/>
                  </a:cubicBezTo>
                  <a:cubicBezTo>
                    <a:pt x="14509" y="18297"/>
                    <a:pt x="14901" y="18309"/>
                    <a:pt x="15279" y="18309"/>
                  </a:cubicBezTo>
                  <a:cubicBezTo>
                    <a:pt x="15444" y="18309"/>
                    <a:pt x="15608" y="18322"/>
                    <a:pt x="15772" y="18372"/>
                  </a:cubicBezTo>
                  <a:cubicBezTo>
                    <a:pt x="15810" y="18398"/>
                    <a:pt x="15835" y="18448"/>
                    <a:pt x="15810" y="18473"/>
                  </a:cubicBezTo>
                  <a:cubicBezTo>
                    <a:pt x="15759" y="18587"/>
                    <a:pt x="15696" y="18688"/>
                    <a:pt x="15620" y="18789"/>
                  </a:cubicBezTo>
                  <a:cubicBezTo>
                    <a:pt x="15292" y="19269"/>
                    <a:pt x="14951" y="19736"/>
                    <a:pt x="14610" y="20191"/>
                  </a:cubicBezTo>
                  <a:cubicBezTo>
                    <a:pt x="13297" y="22009"/>
                    <a:pt x="12047" y="23853"/>
                    <a:pt x="10910" y="25772"/>
                  </a:cubicBezTo>
                  <a:cubicBezTo>
                    <a:pt x="10494" y="26517"/>
                    <a:pt x="10077" y="27249"/>
                    <a:pt x="9673" y="27994"/>
                  </a:cubicBezTo>
                  <a:cubicBezTo>
                    <a:pt x="9042" y="29169"/>
                    <a:pt x="8436" y="30355"/>
                    <a:pt x="7817" y="31530"/>
                  </a:cubicBezTo>
                  <a:cubicBezTo>
                    <a:pt x="7665" y="31820"/>
                    <a:pt x="7552" y="32123"/>
                    <a:pt x="7413" y="32426"/>
                  </a:cubicBezTo>
                  <a:cubicBezTo>
                    <a:pt x="7324" y="32641"/>
                    <a:pt x="7261" y="32868"/>
                    <a:pt x="7223" y="33096"/>
                  </a:cubicBezTo>
                  <a:cubicBezTo>
                    <a:pt x="7148" y="33651"/>
                    <a:pt x="7400" y="34068"/>
                    <a:pt x="7930" y="34245"/>
                  </a:cubicBezTo>
                  <a:cubicBezTo>
                    <a:pt x="8044" y="34270"/>
                    <a:pt x="8145" y="34308"/>
                    <a:pt x="8259" y="34320"/>
                  </a:cubicBezTo>
                  <a:cubicBezTo>
                    <a:pt x="8446" y="34334"/>
                    <a:pt x="8634" y="34345"/>
                    <a:pt x="8821" y="34345"/>
                  </a:cubicBezTo>
                  <a:cubicBezTo>
                    <a:pt x="9137" y="34345"/>
                    <a:pt x="9452" y="34315"/>
                    <a:pt x="9761" y="34219"/>
                  </a:cubicBezTo>
                  <a:cubicBezTo>
                    <a:pt x="10367" y="34043"/>
                    <a:pt x="10948" y="33803"/>
                    <a:pt x="11491" y="33474"/>
                  </a:cubicBezTo>
                  <a:cubicBezTo>
                    <a:pt x="12224" y="33020"/>
                    <a:pt x="12906" y="32477"/>
                    <a:pt x="13537" y="31896"/>
                  </a:cubicBezTo>
                  <a:cubicBezTo>
                    <a:pt x="15039" y="30507"/>
                    <a:pt x="16340" y="28966"/>
                    <a:pt x="17502" y="27287"/>
                  </a:cubicBezTo>
                  <a:cubicBezTo>
                    <a:pt x="18196" y="26290"/>
                    <a:pt x="18828" y="25254"/>
                    <a:pt x="19484" y="24219"/>
                  </a:cubicBezTo>
                  <a:cubicBezTo>
                    <a:pt x="19604" y="24029"/>
                    <a:pt x="19670" y="23931"/>
                    <a:pt x="19735" y="23931"/>
                  </a:cubicBezTo>
                  <a:cubicBezTo>
                    <a:pt x="19800" y="23931"/>
                    <a:pt x="19863" y="24029"/>
                    <a:pt x="19977" y="24231"/>
                  </a:cubicBezTo>
                  <a:cubicBezTo>
                    <a:pt x="20368" y="24926"/>
                    <a:pt x="20646" y="25658"/>
                    <a:pt x="20924" y="26416"/>
                  </a:cubicBezTo>
                  <a:cubicBezTo>
                    <a:pt x="21416" y="27792"/>
                    <a:pt x="21858" y="29181"/>
                    <a:pt x="22300" y="30583"/>
                  </a:cubicBezTo>
                  <a:cubicBezTo>
                    <a:pt x="22742" y="31997"/>
                    <a:pt x="23373" y="33310"/>
                    <a:pt x="24144" y="34560"/>
                  </a:cubicBezTo>
                  <a:cubicBezTo>
                    <a:pt x="24522" y="35154"/>
                    <a:pt x="24977" y="35684"/>
                    <a:pt x="25432" y="36214"/>
                  </a:cubicBezTo>
                  <a:cubicBezTo>
                    <a:pt x="25684" y="36492"/>
                    <a:pt x="25949" y="36783"/>
                    <a:pt x="26202" y="37060"/>
                  </a:cubicBezTo>
                  <a:cubicBezTo>
                    <a:pt x="27010" y="37957"/>
                    <a:pt x="27944" y="38689"/>
                    <a:pt x="28904" y="39396"/>
                  </a:cubicBezTo>
                  <a:cubicBezTo>
                    <a:pt x="29018" y="39485"/>
                    <a:pt x="29131" y="39548"/>
                    <a:pt x="29258" y="39611"/>
                  </a:cubicBezTo>
                  <a:cubicBezTo>
                    <a:pt x="29365" y="39656"/>
                    <a:pt x="29468" y="39677"/>
                    <a:pt x="29565" y="39677"/>
                  </a:cubicBezTo>
                  <a:cubicBezTo>
                    <a:pt x="29903" y="39677"/>
                    <a:pt x="30157" y="39420"/>
                    <a:pt x="30167" y="39018"/>
                  </a:cubicBezTo>
                  <a:cubicBezTo>
                    <a:pt x="30179" y="38614"/>
                    <a:pt x="30078" y="38209"/>
                    <a:pt x="30040" y="37793"/>
                  </a:cubicBezTo>
                  <a:cubicBezTo>
                    <a:pt x="30003" y="37427"/>
                    <a:pt x="29952" y="37060"/>
                    <a:pt x="29914" y="36694"/>
                  </a:cubicBezTo>
                  <a:cubicBezTo>
                    <a:pt x="29838" y="35772"/>
                    <a:pt x="30053" y="34901"/>
                    <a:pt x="30318" y="34030"/>
                  </a:cubicBezTo>
                  <a:cubicBezTo>
                    <a:pt x="30558" y="33222"/>
                    <a:pt x="30785" y="32401"/>
                    <a:pt x="31013" y="31580"/>
                  </a:cubicBezTo>
                  <a:cubicBezTo>
                    <a:pt x="31215" y="30848"/>
                    <a:pt x="31341" y="30103"/>
                    <a:pt x="31354" y="29358"/>
                  </a:cubicBezTo>
                  <a:cubicBezTo>
                    <a:pt x="31379" y="28525"/>
                    <a:pt x="31240" y="27716"/>
                    <a:pt x="30962" y="26934"/>
                  </a:cubicBezTo>
                  <a:cubicBezTo>
                    <a:pt x="30609" y="25974"/>
                    <a:pt x="30091" y="25103"/>
                    <a:pt x="29510" y="24269"/>
                  </a:cubicBezTo>
                  <a:cubicBezTo>
                    <a:pt x="28752" y="23171"/>
                    <a:pt x="27881" y="22148"/>
                    <a:pt x="26985" y="21138"/>
                  </a:cubicBezTo>
                  <a:cubicBezTo>
                    <a:pt x="26757" y="20885"/>
                    <a:pt x="26530" y="20620"/>
                    <a:pt x="26315" y="20368"/>
                  </a:cubicBezTo>
                  <a:cubicBezTo>
                    <a:pt x="26265" y="20304"/>
                    <a:pt x="26303" y="20216"/>
                    <a:pt x="26379" y="20216"/>
                  </a:cubicBezTo>
                  <a:cubicBezTo>
                    <a:pt x="26429" y="20203"/>
                    <a:pt x="26480" y="20203"/>
                    <a:pt x="26543" y="20203"/>
                  </a:cubicBezTo>
                  <a:cubicBezTo>
                    <a:pt x="26732" y="20203"/>
                    <a:pt x="26922" y="20191"/>
                    <a:pt x="27111" y="20191"/>
                  </a:cubicBezTo>
                  <a:cubicBezTo>
                    <a:pt x="29434" y="20191"/>
                    <a:pt x="31695" y="19862"/>
                    <a:pt x="33917" y="19193"/>
                  </a:cubicBezTo>
                  <a:cubicBezTo>
                    <a:pt x="35217" y="18802"/>
                    <a:pt x="36518" y="18423"/>
                    <a:pt x="37844" y="18120"/>
                  </a:cubicBezTo>
                  <a:cubicBezTo>
                    <a:pt x="38627" y="17931"/>
                    <a:pt x="39422" y="17779"/>
                    <a:pt x="40218" y="17653"/>
                  </a:cubicBezTo>
                  <a:cubicBezTo>
                    <a:pt x="40900" y="17539"/>
                    <a:pt x="41556" y="17350"/>
                    <a:pt x="42188" y="17072"/>
                  </a:cubicBezTo>
                  <a:cubicBezTo>
                    <a:pt x="42566" y="16908"/>
                    <a:pt x="42882" y="16655"/>
                    <a:pt x="43135" y="16327"/>
                  </a:cubicBezTo>
                  <a:cubicBezTo>
                    <a:pt x="43450" y="15923"/>
                    <a:pt x="43703" y="15481"/>
                    <a:pt x="43905" y="15014"/>
                  </a:cubicBezTo>
                  <a:cubicBezTo>
                    <a:pt x="43955" y="14887"/>
                    <a:pt x="43993" y="14761"/>
                    <a:pt x="44031" y="14622"/>
                  </a:cubicBezTo>
                  <a:cubicBezTo>
                    <a:pt x="44056" y="14521"/>
                    <a:pt x="44006" y="14445"/>
                    <a:pt x="43892" y="14408"/>
                  </a:cubicBezTo>
                  <a:cubicBezTo>
                    <a:pt x="43779" y="14370"/>
                    <a:pt x="43652" y="14344"/>
                    <a:pt x="43539" y="14319"/>
                  </a:cubicBezTo>
                  <a:cubicBezTo>
                    <a:pt x="42491" y="14130"/>
                    <a:pt x="41455" y="13865"/>
                    <a:pt x="40432" y="13562"/>
                  </a:cubicBezTo>
                  <a:cubicBezTo>
                    <a:pt x="40117" y="13461"/>
                    <a:pt x="39801" y="13347"/>
                    <a:pt x="39498" y="13233"/>
                  </a:cubicBezTo>
                  <a:cubicBezTo>
                    <a:pt x="38501" y="12829"/>
                    <a:pt x="37465" y="12589"/>
                    <a:pt x="36404" y="12425"/>
                  </a:cubicBezTo>
                  <a:cubicBezTo>
                    <a:pt x="35659" y="12324"/>
                    <a:pt x="34914" y="12210"/>
                    <a:pt x="34169" y="12122"/>
                  </a:cubicBezTo>
                  <a:cubicBezTo>
                    <a:pt x="33576" y="12059"/>
                    <a:pt x="32970" y="12046"/>
                    <a:pt x="32389" y="12021"/>
                  </a:cubicBezTo>
                  <a:lnTo>
                    <a:pt x="32389" y="12008"/>
                  </a:lnTo>
                  <a:cubicBezTo>
                    <a:pt x="31695" y="12046"/>
                    <a:pt x="31025" y="12084"/>
                    <a:pt x="30356" y="12147"/>
                  </a:cubicBezTo>
                  <a:cubicBezTo>
                    <a:pt x="28954" y="12261"/>
                    <a:pt x="27603" y="12589"/>
                    <a:pt x="26252" y="12955"/>
                  </a:cubicBezTo>
                  <a:cubicBezTo>
                    <a:pt x="26076" y="12993"/>
                    <a:pt x="25911" y="13031"/>
                    <a:pt x="25735" y="13069"/>
                  </a:cubicBezTo>
                  <a:cubicBezTo>
                    <a:pt x="25709" y="13069"/>
                    <a:pt x="25671" y="13057"/>
                    <a:pt x="25659" y="13031"/>
                  </a:cubicBezTo>
                  <a:cubicBezTo>
                    <a:pt x="25659" y="13019"/>
                    <a:pt x="25659" y="12981"/>
                    <a:pt x="25671" y="12955"/>
                  </a:cubicBezTo>
                  <a:cubicBezTo>
                    <a:pt x="25722" y="12880"/>
                    <a:pt x="25785" y="12804"/>
                    <a:pt x="25861" y="12741"/>
                  </a:cubicBezTo>
                  <a:cubicBezTo>
                    <a:pt x="26177" y="12400"/>
                    <a:pt x="26530" y="12097"/>
                    <a:pt x="26896" y="11819"/>
                  </a:cubicBezTo>
                  <a:cubicBezTo>
                    <a:pt x="27768" y="11175"/>
                    <a:pt x="28626" y="10518"/>
                    <a:pt x="29472" y="9837"/>
                  </a:cubicBezTo>
                  <a:cubicBezTo>
                    <a:pt x="29977" y="9420"/>
                    <a:pt x="30482" y="8991"/>
                    <a:pt x="30950" y="8536"/>
                  </a:cubicBezTo>
                  <a:cubicBezTo>
                    <a:pt x="31998" y="7501"/>
                    <a:pt x="32642" y="6251"/>
                    <a:pt x="32856" y="4786"/>
                  </a:cubicBezTo>
                  <a:cubicBezTo>
                    <a:pt x="32932" y="4192"/>
                    <a:pt x="32907" y="3586"/>
                    <a:pt x="32844" y="2980"/>
                  </a:cubicBezTo>
                  <a:cubicBezTo>
                    <a:pt x="32780" y="2286"/>
                    <a:pt x="32629" y="1604"/>
                    <a:pt x="32477" y="922"/>
                  </a:cubicBezTo>
                  <a:cubicBezTo>
                    <a:pt x="32440" y="745"/>
                    <a:pt x="32402" y="581"/>
                    <a:pt x="32301" y="417"/>
                  </a:cubicBezTo>
                  <a:cubicBezTo>
                    <a:pt x="32149" y="152"/>
                    <a:pt x="31922" y="13"/>
                    <a:pt x="31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302933" y="3683265"/>
              <a:ext cx="41975" cy="97991"/>
            </a:xfrm>
            <a:custGeom>
              <a:rect b="b" l="l" r="r" t="t"/>
              <a:pathLst>
                <a:path extrusionOk="0" h="3245" w="1390">
                  <a:moveTo>
                    <a:pt x="1131" y="1"/>
                  </a:moveTo>
                  <a:cubicBezTo>
                    <a:pt x="1100" y="1"/>
                    <a:pt x="1069" y="8"/>
                    <a:pt x="1036" y="22"/>
                  </a:cubicBezTo>
                  <a:cubicBezTo>
                    <a:pt x="985" y="47"/>
                    <a:pt x="935" y="85"/>
                    <a:pt x="897" y="123"/>
                  </a:cubicBezTo>
                  <a:cubicBezTo>
                    <a:pt x="809" y="224"/>
                    <a:pt x="733" y="338"/>
                    <a:pt x="670" y="451"/>
                  </a:cubicBezTo>
                  <a:cubicBezTo>
                    <a:pt x="607" y="590"/>
                    <a:pt x="543" y="742"/>
                    <a:pt x="480" y="893"/>
                  </a:cubicBezTo>
                  <a:cubicBezTo>
                    <a:pt x="278" y="1462"/>
                    <a:pt x="139" y="2042"/>
                    <a:pt x="38" y="2636"/>
                  </a:cubicBezTo>
                  <a:cubicBezTo>
                    <a:pt x="26" y="2712"/>
                    <a:pt x="26" y="2800"/>
                    <a:pt x="13" y="2876"/>
                  </a:cubicBezTo>
                  <a:cubicBezTo>
                    <a:pt x="1" y="2989"/>
                    <a:pt x="26" y="3078"/>
                    <a:pt x="89" y="3154"/>
                  </a:cubicBezTo>
                  <a:cubicBezTo>
                    <a:pt x="135" y="3209"/>
                    <a:pt x="222" y="3244"/>
                    <a:pt x="310" y="3244"/>
                  </a:cubicBezTo>
                  <a:cubicBezTo>
                    <a:pt x="342" y="3244"/>
                    <a:pt x="374" y="3240"/>
                    <a:pt x="405" y="3229"/>
                  </a:cubicBezTo>
                  <a:cubicBezTo>
                    <a:pt x="480" y="3204"/>
                    <a:pt x="543" y="3154"/>
                    <a:pt x="607" y="3090"/>
                  </a:cubicBezTo>
                  <a:cubicBezTo>
                    <a:pt x="657" y="3015"/>
                    <a:pt x="708" y="2939"/>
                    <a:pt x="746" y="2863"/>
                  </a:cubicBezTo>
                  <a:cubicBezTo>
                    <a:pt x="834" y="2686"/>
                    <a:pt x="897" y="2510"/>
                    <a:pt x="960" y="2320"/>
                  </a:cubicBezTo>
                  <a:cubicBezTo>
                    <a:pt x="1099" y="1853"/>
                    <a:pt x="1213" y="1373"/>
                    <a:pt x="1314" y="893"/>
                  </a:cubicBezTo>
                  <a:cubicBezTo>
                    <a:pt x="1339" y="767"/>
                    <a:pt x="1364" y="628"/>
                    <a:pt x="1377" y="502"/>
                  </a:cubicBezTo>
                  <a:cubicBezTo>
                    <a:pt x="1389" y="414"/>
                    <a:pt x="1389" y="325"/>
                    <a:pt x="1364" y="237"/>
                  </a:cubicBezTo>
                  <a:cubicBezTo>
                    <a:pt x="1352" y="161"/>
                    <a:pt x="1326" y="110"/>
                    <a:pt x="1276" y="60"/>
                  </a:cubicBezTo>
                  <a:cubicBezTo>
                    <a:pt x="1228" y="21"/>
                    <a:pt x="1181" y="1"/>
                    <a:pt x="11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343728" y="3794480"/>
              <a:ext cx="104121" cy="27782"/>
            </a:xfrm>
            <a:custGeom>
              <a:rect b="b" l="l" r="r" t="t"/>
              <a:pathLst>
                <a:path extrusionOk="0" h="920" w="3448">
                  <a:moveTo>
                    <a:pt x="670" y="1"/>
                  </a:moveTo>
                  <a:cubicBezTo>
                    <a:pt x="581" y="1"/>
                    <a:pt x="493" y="1"/>
                    <a:pt x="405" y="14"/>
                  </a:cubicBezTo>
                  <a:cubicBezTo>
                    <a:pt x="329" y="39"/>
                    <a:pt x="253" y="64"/>
                    <a:pt x="177" y="102"/>
                  </a:cubicBezTo>
                  <a:cubicBezTo>
                    <a:pt x="13" y="178"/>
                    <a:pt x="1" y="342"/>
                    <a:pt x="102" y="456"/>
                  </a:cubicBezTo>
                  <a:cubicBezTo>
                    <a:pt x="177" y="544"/>
                    <a:pt x="266" y="594"/>
                    <a:pt x="367" y="620"/>
                  </a:cubicBezTo>
                  <a:cubicBezTo>
                    <a:pt x="430" y="645"/>
                    <a:pt x="480" y="645"/>
                    <a:pt x="544" y="658"/>
                  </a:cubicBezTo>
                  <a:cubicBezTo>
                    <a:pt x="695" y="683"/>
                    <a:pt x="847" y="721"/>
                    <a:pt x="986" y="746"/>
                  </a:cubicBezTo>
                  <a:cubicBezTo>
                    <a:pt x="1289" y="822"/>
                    <a:pt x="1579" y="860"/>
                    <a:pt x="1882" y="897"/>
                  </a:cubicBezTo>
                  <a:cubicBezTo>
                    <a:pt x="2007" y="912"/>
                    <a:pt x="2129" y="919"/>
                    <a:pt x="2250" y="919"/>
                  </a:cubicBezTo>
                  <a:cubicBezTo>
                    <a:pt x="2437" y="919"/>
                    <a:pt x="2620" y="903"/>
                    <a:pt x="2804" y="872"/>
                  </a:cubicBezTo>
                  <a:cubicBezTo>
                    <a:pt x="2943" y="847"/>
                    <a:pt x="3069" y="822"/>
                    <a:pt x="3195" y="746"/>
                  </a:cubicBezTo>
                  <a:cubicBezTo>
                    <a:pt x="3233" y="721"/>
                    <a:pt x="3258" y="695"/>
                    <a:pt x="3309" y="645"/>
                  </a:cubicBezTo>
                  <a:cubicBezTo>
                    <a:pt x="3309" y="645"/>
                    <a:pt x="3334" y="620"/>
                    <a:pt x="3359" y="594"/>
                  </a:cubicBezTo>
                  <a:cubicBezTo>
                    <a:pt x="3448" y="456"/>
                    <a:pt x="3435" y="304"/>
                    <a:pt x="3258" y="190"/>
                  </a:cubicBezTo>
                  <a:cubicBezTo>
                    <a:pt x="3195" y="165"/>
                    <a:pt x="3132" y="140"/>
                    <a:pt x="3069" y="127"/>
                  </a:cubicBezTo>
                  <a:cubicBezTo>
                    <a:pt x="2930" y="89"/>
                    <a:pt x="2791" y="77"/>
                    <a:pt x="2652" y="64"/>
                  </a:cubicBezTo>
                  <a:cubicBezTo>
                    <a:pt x="2513" y="51"/>
                    <a:pt x="2374" y="39"/>
                    <a:pt x="2236" y="39"/>
                  </a:cubicBezTo>
                  <a:cubicBezTo>
                    <a:pt x="1718" y="14"/>
                    <a:pt x="1200" y="1"/>
                    <a:pt x="6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213701" y="3791158"/>
              <a:ext cx="76249" cy="79782"/>
            </a:xfrm>
            <a:custGeom>
              <a:rect b="b" l="l" r="r" t="t"/>
              <a:pathLst>
                <a:path extrusionOk="0" h="2642" w="2525">
                  <a:moveTo>
                    <a:pt x="2354" y="0"/>
                  </a:moveTo>
                  <a:cubicBezTo>
                    <a:pt x="2333" y="0"/>
                    <a:pt x="2310" y="3"/>
                    <a:pt x="2286" y="10"/>
                  </a:cubicBezTo>
                  <a:cubicBezTo>
                    <a:pt x="2248" y="23"/>
                    <a:pt x="2211" y="35"/>
                    <a:pt x="2185" y="60"/>
                  </a:cubicBezTo>
                  <a:cubicBezTo>
                    <a:pt x="2059" y="124"/>
                    <a:pt x="1958" y="199"/>
                    <a:pt x="1844" y="275"/>
                  </a:cubicBezTo>
                  <a:cubicBezTo>
                    <a:pt x="1554" y="515"/>
                    <a:pt x="1276" y="768"/>
                    <a:pt x="1011" y="1033"/>
                  </a:cubicBezTo>
                  <a:cubicBezTo>
                    <a:pt x="935" y="1121"/>
                    <a:pt x="847" y="1209"/>
                    <a:pt x="758" y="1298"/>
                  </a:cubicBezTo>
                  <a:cubicBezTo>
                    <a:pt x="531" y="1525"/>
                    <a:pt x="329" y="1778"/>
                    <a:pt x="140" y="2055"/>
                  </a:cubicBezTo>
                  <a:cubicBezTo>
                    <a:pt x="77" y="2144"/>
                    <a:pt x="26" y="2232"/>
                    <a:pt x="13" y="2346"/>
                  </a:cubicBezTo>
                  <a:cubicBezTo>
                    <a:pt x="1" y="2396"/>
                    <a:pt x="1" y="2447"/>
                    <a:pt x="26" y="2497"/>
                  </a:cubicBezTo>
                  <a:cubicBezTo>
                    <a:pt x="51" y="2573"/>
                    <a:pt x="102" y="2624"/>
                    <a:pt x="190" y="2636"/>
                  </a:cubicBezTo>
                  <a:cubicBezTo>
                    <a:pt x="210" y="2640"/>
                    <a:pt x="231" y="2641"/>
                    <a:pt x="251" y="2641"/>
                  </a:cubicBezTo>
                  <a:cubicBezTo>
                    <a:pt x="306" y="2641"/>
                    <a:pt x="359" y="2630"/>
                    <a:pt x="405" y="2611"/>
                  </a:cubicBezTo>
                  <a:cubicBezTo>
                    <a:pt x="468" y="2598"/>
                    <a:pt x="531" y="2561"/>
                    <a:pt x="582" y="2523"/>
                  </a:cubicBezTo>
                  <a:cubicBezTo>
                    <a:pt x="670" y="2472"/>
                    <a:pt x="758" y="2409"/>
                    <a:pt x="834" y="2333"/>
                  </a:cubicBezTo>
                  <a:cubicBezTo>
                    <a:pt x="973" y="2182"/>
                    <a:pt x="1125" y="2043"/>
                    <a:pt x="1251" y="1904"/>
                  </a:cubicBezTo>
                  <a:cubicBezTo>
                    <a:pt x="1440" y="1715"/>
                    <a:pt x="1617" y="1513"/>
                    <a:pt x="1781" y="1310"/>
                  </a:cubicBezTo>
                  <a:cubicBezTo>
                    <a:pt x="1945" y="1134"/>
                    <a:pt x="2109" y="944"/>
                    <a:pt x="2248" y="742"/>
                  </a:cubicBezTo>
                  <a:cubicBezTo>
                    <a:pt x="2324" y="641"/>
                    <a:pt x="2400" y="528"/>
                    <a:pt x="2450" y="414"/>
                  </a:cubicBezTo>
                  <a:cubicBezTo>
                    <a:pt x="2476" y="363"/>
                    <a:pt x="2501" y="313"/>
                    <a:pt x="2514" y="250"/>
                  </a:cubicBezTo>
                  <a:cubicBezTo>
                    <a:pt x="2514" y="237"/>
                    <a:pt x="2514" y="212"/>
                    <a:pt x="2514" y="199"/>
                  </a:cubicBezTo>
                  <a:cubicBezTo>
                    <a:pt x="2524" y="74"/>
                    <a:pt x="2456" y="0"/>
                    <a:pt x="23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255645" y="3813322"/>
              <a:ext cx="59821" cy="91468"/>
            </a:xfrm>
            <a:custGeom>
              <a:rect b="b" l="l" r="r" t="t"/>
              <a:pathLst>
                <a:path extrusionOk="0" h="3029" w="1981">
                  <a:moveTo>
                    <a:pt x="1814" y="0"/>
                  </a:moveTo>
                  <a:cubicBezTo>
                    <a:pt x="1787" y="0"/>
                    <a:pt x="1759" y="7"/>
                    <a:pt x="1731" y="21"/>
                  </a:cubicBezTo>
                  <a:cubicBezTo>
                    <a:pt x="1668" y="34"/>
                    <a:pt x="1617" y="71"/>
                    <a:pt x="1579" y="109"/>
                  </a:cubicBezTo>
                  <a:cubicBezTo>
                    <a:pt x="1554" y="135"/>
                    <a:pt x="1516" y="172"/>
                    <a:pt x="1491" y="198"/>
                  </a:cubicBezTo>
                  <a:cubicBezTo>
                    <a:pt x="1377" y="311"/>
                    <a:pt x="1289" y="425"/>
                    <a:pt x="1200" y="551"/>
                  </a:cubicBezTo>
                  <a:cubicBezTo>
                    <a:pt x="897" y="955"/>
                    <a:pt x="632" y="1385"/>
                    <a:pt x="380" y="1827"/>
                  </a:cubicBezTo>
                  <a:cubicBezTo>
                    <a:pt x="253" y="2066"/>
                    <a:pt x="127" y="2319"/>
                    <a:pt x="39" y="2584"/>
                  </a:cubicBezTo>
                  <a:cubicBezTo>
                    <a:pt x="26" y="2622"/>
                    <a:pt x="13" y="2673"/>
                    <a:pt x="1" y="2723"/>
                  </a:cubicBezTo>
                  <a:cubicBezTo>
                    <a:pt x="1" y="2761"/>
                    <a:pt x="1" y="2799"/>
                    <a:pt x="1" y="2824"/>
                  </a:cubicBezTo>
                  <a:cubicBezTo>
                    <a:pt x="1" y="2862"/>
                    <a:pt x="13" y="2887"/>
                    <a:pt x="26" y="2925"/>
                  </a:cubicBezTo>
                  <a:cubicBezTo>
                    <a:pt x="73" y="2990"/>
                    <a:pt x="161" y="3028"/>
                    <a:pt x="244" y="3028"/>
                  </a:cubicBezTo>
                  <a:cubicBezTo>
                    <a:pt x="274" y="3028"/>
                    <a:pt x="303" y="3023"/>
                    <a:pt x="329" y="3013"/>
                  </a:cubicBezTo>
                  <a:cubicBezTo>
                    <a:pt x="380" y="2988"/>
                    <a:pt x="417" y="2963"/>
                    <a:pt x="455" y="2925"/>
                  </a:cubicBezTo>
                  <a:cubicBezTo>
                    <a:pt x="544" y="2849"/>
                    <a:pt x="619" y="2748"/>
                    <a:pt x="695" y="2647"/>
                  </a:cubicBezTo>
                  <a:cubicBezTo>
                    <a:pt x="910" y="2344"/>
                    <a:pt x="1087" y="2041"/>
                    <a:pt x="1263" y="1726"/>
                  </a:cubicBezTo>
                  <a:cubicBezTo>
                    <a:pt x="1453" y="1410"/>
                    <a:pt x="1604" y="1069"/>
                    <a:pt x="1756" y="741"/>
                  </a:cubicBezTo>
                  <a:cubicBezTo>
                    <a:pt x="1819" y="614"/>
                    <a:pt x="1870" y="501"/>
                    <a:pt x="1920" y="374"/>
                  </a:cubicBezTo>
                  <a:cubicBezTo>
                    <a:pt x="1933" y="337"/>
                    <a:pt x="1945" y="299"/>
                    <a:pt x="1958" y="261"/>
                  </a:cubicBezTo>
                  <a:cubicBezTo>
                    <a:pt x="1958" y="236"/>
                    <a:pt x="1958" y="223"/>
                    <a:pt x="1971" y="198"/>
                  </a:cubicBezTo>
                  <a:cubicBezTo>
                    <a:pt x="1980" y="80"/>
                    <a:pt x="1906" y="0"/>
                    <a:pt x="18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234295" y="3692686"/>
              <a:ext cx="50369" cy="85489"/>
            </a:xfrm>
            <a:custGeom>
              <a:rect b="b" l="l" r="r" t="t"/>
              <a:pathLst>
                <a:path extrusionOk="0" h="2831" w="1668">
                  <a:moveTo>
                    <a:pt x="190" y="1"/>
                  </a:moveTo>
                  <a:cubicBezTo>
                    <a:pt x="114" y="1"/>
                    <a:pt x="64" y="38"/>
                    <a:pt x="26" y="114"/>
                  </a:cubicBezTo>
                  <a:cubicBezTo>
                    <a:pt x="1" y="165"/>
                    <a:pt x="1" y="215"/>
                    <a:pt x="13" y="278"/>
                  </a:cubicBezTo>
                  <a:cubicBezTo>
                    <a:pt x="13" y="329"/>
                    <a:pt x="26" y="379"/>
                    <a:pt x="39" y="417"/>
                  </a:cubicBezTo>
                  <a:cubicBezTo>
                    <a:pt x="64" y="556"/>
                    <a:pt x="102" y="695"/>
                    <a:pt x="152" y="821"/>
                  </a:cubicBezTo>
                  <a:cubicBezTo>
                    <a:pt x="241" y="1061"/>
                    <a:pt x="316" y="1301"/>
                    <a:pt x="430" y="1528"/>
                  </a:cubicBezTo>
                  <a:cubicBezTo>
                    <a:pt x="544" y="1756"/>
                    <a:pt x="670" y="1983"/>
                    <a:pt x="821" y="2185"/>
                  </a:cubicBezTo>
                  <a:cubicBezTo>
                    <a:pt x="910" y="2324"/>
                    <a:pt x="1011" y="2475"/>
                    <a:pt x="1099" y="2614"/>
                  </a:cubicBezTo>
                  <a:cubicBezTo>
                    <a:pt x="1112" y="2640"/>
                    <a:pt x="1124" y="2677"/>
                    <a:pt x="1150" y="2703"/>
                  </a:cubicBezTo>
                  <a:cubicBezTo>
                    <a:pt x="1175" y="2741"/>
                    <a:pt x="1213" y="2766"/>
                    <a:pt x="1251" y="2791"/>
                  </a:cubicBezTo>
                  <a:cubicBezTo>
                    <a:pt x="1301" y="2818"/>
                    <a:pt x="1352" y="2830"/>
                    <a:pt x="1400" y="2830"/>
                  </a:cubicBezTo>
                  <a:cubicBezTo>
                    <a:pt x="1534" y="2830"/>
                    <a:pt x="1646" y="2734"/>
                    <a:pt x="1655" y="2576"/>
                  </a:cubicBezTo>
                  <a:cubicBezTo>
                    <a:pt x="1667" y="2488"/>
                    <a:pt x="1667" y="2412"/>
                    <a:pt x="1642" y="2324"/>
                  </a:cubicBezTo>
                  <a:cubicBezTo>
                    <a:pt x="1604" y="2198"/>
                    <a:pt x="1566" y="2071"/>
                    <a:pt x="1516" y="1945"/>
                  </a:cubicBezTo>
                  <a:cubicBezTo>
                    <a:pt x="1364" y="1528"/>
                    <a:pt x="1150" y="1137"/>
                    <a:pt x="910" y="758"/>
                  </a:cubicBezTo>
                  <a:cubicBezTo>
                    <a:pt x="834" y="645"/>
                    <a:pt x="771" y="518"/>
                    <a:pt x="682" y="405"/>
                  </a:cubicBezTo>
                  <a:cubicBezTo>
                    <a:pt x="632" y="316"/>
                    <a:pt x="569" y="240"/>
                    <a:pt x="493" y="177"/>
                  </a:cubicBezTo>
                  <a:lnTo>
                    <a:pt x="493" y="165"/>
                  </a:lnTo>
                  <a:cubicBezTo>
                    <a:pt x="443" y="114"/>
                    <a:pt x="392" y="64"/>
                    <a:pt x="329" y="38"/>
                  </a:cubicBezTo>
                  <a:cubicBezTo>
                    <a:pt x="291" y="13"/>
                    <a:pt x="241" y="1"/>
                    <a:pt x="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322379" y="3830293"/>
              <a:ext cx="21380" cy="105208"/>
            </a:xfrm>
            <a:custGeom>
              <a:rect b="b" l="l" r="r" t="t"/>
              <a:pathLst>
                <a:path extrusionOk="0" h="3484" w="708">
                  <a:moveTo>
                    <a:pt x="379" y="0"/>
                  </a:moveTo>
                  <a:cubicBezTo>
                    <a:pt x="328" y="0"/>
                    <a:pt x="277" y="22"/>
                    <a:pt x="240" y="65"/>
                  </a:cubicBezTo>
                  <a:cubicBezTo>
                    <a:pt x="215" y="103"/>
                    <a:pt x="190" y="153"/>
                    <a:pt x="190" y="204"/>
                  </a:cubicBezTo>
                  <a:cubicBezTo>
                    <a:pt x="165" y="280"/>
                    <a:pt x="152" y="355"/>
                    <a:pt x="139" y="431"/>
                  </a:cubicBezTo>
                  <a:cubicBezTo>
                    <a:pt x="89" y="734"/>
                    <a:pt x="51" y="1050"/>
                    <a:pt x="38" y="1366"/>
                  </a:cubicBezTo>
                  <a:cubicBezTo>
                    <a:pt x="13" y="1744"/>
                    <a:pt x="0" y="2123"/>
                    <a:pt x="13" y="2502"/>
                  </a:cubicBezTo>
                  <a:cubicBezTo>
                    <a:pt x="13" y="2729"/>
                    <a:pt x="26" y="2944"/>
                    <a:pt x="51" y="3159"/>
                  </a:cubicBezTo>
                  <a:cubicBezTo>
                    <a:pt x="51" y="3196"/>
                    <a:pt x="64" y="3234"/>
                    <a:pt x="64" y="3260"/>
                  </a:cubicBezTo>
                  <a:cubicBezTo>
                    <a:pt x="76" y="3361"/>
                    <a:pt x="139" y="3424"/>
                    <a:pt x="228" y="3462"/>
                  </a:cubicBezTo>
                  <a:cubicBezTo>
                    <a:pt x="258" y="3477"/>
                    <a:pt x="288" y="3484"/>
                    <a:pt x="317" y="3484"/>
                  </a:cubicBezTo>
                  <a:cubicBezTo>
                    <a:pt x="363" y="3484"/>
                    <a:pt x="409" y="3467"/>
                    <a:pt x="455" y="3436"/>
                  </a:cubicBezTo>
                  <a:cubicBezTo>
                    <a:pt x="480" y="3424"/>
                    <a:pt x="493" y="3399"/>
                    <a:pt x="518" y="3386"/>
                  </a:cubicBezTo>
                  <a:lnTo>
                    <a:pt x="506" y="3386"/>
                  </a:lnTo>
                  <a:cubicBezTo>
                    <a:pt x="581" y="3323"/>
                    <a:pt x="619" y="3234"/>
                    <a:pt x="644" y="3133"/>
                  </a:cubicBezTo>
                  <a:cubicBezTo>
                    <a:pt x="682" y="3007"/>
                    <a:pt x="695" y="2868"/>
                    <a:pt x="708" y="2729"/>
                  </a:cubicBezTo>
                  <a:cubicBezTo>
                    <a:pt x="708" y="2641"/>
                    <a:pt x="708" y="2553"/>
                    <a:pt x="708" y="2477"/>
                  </a:cubicBezTo>
                  <a:cubicBezTo>
                    <a:pt x="708" y="2300"/>
                    <a:pt x="708" y="2123"/>
                    <a:pt x="708" y="1946"/>
                  </a:cubicBezTo>
                  <a:cubicBezTo>
                    <a:pt x="708" y="1555"/>
                    <a:pt x="682" y="1164"/>
                    <a:pt x="644" y="785"/>
                  </a:cubicBezTo>
                  <a:cubicBezTo>
                    <a:pt x="632" y="658"/>
                    <a:pt x="619" y="532"/>
                    <a:pt x="607" y="406"/>
                  </a:cubicBezTo>
                  <a:cubicBezTo>
                    <a:pt x="594" y="343"/>
                    <a:pt x="581" y="280"/>
                    <a:pt x="569" y="217"/>
                  </a:cubicBezTo>
                  <a:cubicBezTo>
                    <a:pt x="569" y="166"/>
                    <a:pt x="543" y="116"/>
                    <a:pt x="518" y="78"/>
                  </a:cubicBezTo>
                  <a:cubicBezTo>
                    <a:pt x="486" y="25"/>
                    <a:pt x="433" y="0"/>
                    <a:pt x="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0"/>
          <p:cNvSpPr/>
          <p:nvPr/>
        </p:nvSpPr>
        <p:spPr>
          <a:xfrm>
            <a:off x="-587762" y="3116525"/>
            <a:ext cx="1127275" cy="539600"/>
          </a:xfrm>
          <a:custGeom>
            <a:rect b="b" l="l" r="r" t="t"/>
            <a:pathLst>
              <a:path extrusionOk="0" h="21584" w="45091">
                <a:moveTo>
                  <a:pt x="7677" y="0"/>
                </a:moveTo>
                <a:cubicBezTo>
                  <a:pt x="7108" y="0"/>
                  <a:pt x="6536" y="63"/>
                  <a:pt x="5965" y="183"/>
                </a:cubicBezTo>
                <a:cubicBezTo>
                  <a:pt x="5118" y="366"/>
                  <a:pt x="4337" y="732"/>
                  <a:pt x="3639" y="1280"/>
                </a:cubicBezTo>
                <a:cubicBezTo>
                  <a:pt x="1811" y="2725"/>
                  <a:pt x="599" y="4553"/>
                  <a:pt x="233" y="6879"/>
                </a:cubicBezTo>
                <a:cubicBezTo>
                  <a:pt x="1" y="8341"/>
                  <a:pt x="34" y="9786"/>
                  <a:pt x="399" y="11215"/>
                </a:cubicBezTo>
                <a:cubicBezTo>
                  <a:pt x="732" y="12544"/>
                  <a:pt x="1247" y="13790"/>
                  <a:pt x="1944" y="14953"/>
                </a:cubicBezTo>
                <a:cubicBezTo>
                  <a:pt x="2592" y="16066"/>
                  <a:pt x="3456" y="16963"/>
                  <a:pt x="4520" y="17678"/>
                </a:cubicBezTo>
                <a:cubicBezTo>
                  <a:pt x="5799" y="18525"/>
                  <a:pt x="7178" y="19156"/>
                  <a:pt x="8706" y="19455"/>
                </a:cubicBezTo>
                <a:cubicBezTo>
                  <a:pt x="9185" y="19543"/>
                  <a:pt x="9664" y="19590"/>
                  <a:pt x="10140" y="19590"/>
                </a:cubicBezTo>
                <a:cubicBezTo>
                  <a:pt x="10838" y="19590"/>
                  <a:pt x="11531" y="19490"/>
                  <a:pt x="12212" y="19273"/>
                </a:cubicBezTo>
                <a:cubicBezTo>
                  <a:pt x="13890" y="18724"/>
                  <a:pt x="15269" y="17794"/>
                  <a:pt x="16332" y="16399"/>
                </a:cubicBezTo>
                <a:cubicBezTo>
                  <a:pt x="17196" y="15252"/>
                  <a:pt x="17910" y="14023"/>
                  <a:pt x="18575" y="12743"/>
                </a:cubicBezTo>
                <a:cubicBezTo>
                  <a:pt x="18874" y="12145"/>
                  <a:pt x="19239" y="11597"/>
                  <a:pt x="19605" y="11049"/>
                </a:cubicBezTo>
                <a:cubicBezTo>
                  <a:pt x="19820" y="10719"/>
                  <a:pt x="20084" y="10603"/>
                  <a:pt x="20396" y="10603"/>
                </a:cubicBezTo>
                <a:cubicBezTo>
                  <a:pt x="20493" y="10603"/>
                  <a:pt x="20595" y="10614"/>
                  <a:pt x="20701" y="10634"/>
                </a:cubicBezTo>
                <a:cubicBezTo>
                  <a:pt x="21549" y="10783"/>
                  <a:pt x="22064" y="11331"/>
                  <a:pt x="22097" y="12195"/>
                </a:cubicBezTo>
                <a:cubicBezTo>
                  <a:pt x="22130" y="12710"/>
                  <a:pt x="22114" y="13225"/>
                  <a:pt x="22114" y="13740"/>
                </a:cubicBezTo>
                <a:cubicBezTo>
                  <a:pt x="22097" y="14505"/>
                  <a:pt x="22047" y="15269"/>
                  <a:pt x="22213" y="16033"/>
                </a:cubicBezTo>
                <a:cubicBezTo>
                  <a:pt x="22878" y="19057"/>
                  <a:pt x="25071" y="20818"/>
                  <a:pt x="27480" y="21316"/>
                </a:cubicBezTo>
                <a:cubicBezTo>
                  <a:pt x="28311" y="21496"/>
                  <a:pt x="29147" y="21584"/>
                  <a:pt x="29982" y="21584"/>
                </a:cubicBezTo>
                <a:cubicBezTo>
                  <a:pt x="30617" y="21584"/>
                  <a:pt x="31251" y="21533"/>
                  <a:pt x="31882" y="21433"/>
                </a:cubicBezTo>
                <a:cubicBezTo>
                  <a:pt x="33178" y="21217"/>
                  <a:pt x="34474" y="21001"/>
                  <a:pt x="35737" y="20718"/>
                </a:cubicBezTo>
                <a:cubicBezTo>
                  <a:pt x="37747" y="20253"/>
                  <a:pt x="39508" y="19289"/>
                  <a:pt x="40937" y="17777"/>
                </a:cubicBezTo>
                <a:cubicBezTo>
                  <a:pt x="41435" y="17262"/>
                  <a:pt x="41917" y="16731"/>
                  <a:pt x="42366" y="16166"/>
                </a:cubicBezTo>
                <a:cubicBezTo>
                  <a:pt x="43645" y="14588"/>
                  <a:pt x="44426" y="12760"/>
                  <a:pt x="44758" y="10750"/>
                </a:cubicBezTo>
                <a:cubicBezTo>
                  <a:pt x="45090" y="8706"/>
                  <a:pt x="44708" y="6763"/>
                  <a:pt x="43695" y="4985"/>
                </a:cubicBezTo>
                <a:cubicBezTo>
                  <a:pt x="42183" y="2310"/>
                  <a:pt x="39874" y="815"/>
                  <a:pt x="36817" y="416"/>
                </a:cubicBezTo>
                <a:cubicBezTo>
                  <a:pt x="36337" y="347"/>
                  <a:pt x="35858" y="316"/>
                  <a:pt x="35380" y="316"/>
                </a:cubicBezTo>
                <a:cubicBezTo>
                  <a:pt x="34483" y="316"/>
                  <a:pt x="33591" y="425"/>
                  <a:pt x="32713" y="599"/>
                </a:cubicBezTo>
                <a:cubicBezTo>
                  <a:pt x="30719" y="998"/>
                  <a:pt x="28776" y="1513"/>
                  <a:pt x="26865" y="2194"/>
                </a:cubicBezTo>
                <a:cubicBezTo>
                  <a:pt x="26583" y="2293"/>
                  <a:pt x="26317" y="2410"/>
                  <a:pt x="26034" y="2526"/>
                </a:cubicBezTo>
                <a:cubicBezTo>
                  <a:pt x="24954" y="2991"/>
                  <a:pt x="24024" y="3656"/>
                  <a:pt x="23260" y="4569"/>
                </a:cubicBezTo>
                <a:cubicBezTo>
                  <a:pt x="22878" y="5018"/>
                  <a:pt x="22462" y="5433"/>
                  <a:pt x="22080" y="5882"/>
                </a:cubicBezTo>
                <a:cubicBezTo>
                  <a:pt x="21787" y="6224"/>
                  <a:pt x="21441" y="6368"/>
                  <a:pt x="21047" y="6368"/>
                </a:cubicBezTo>
                <a:cubicBezTo>
                  <a:pt x="20905" y="6368"/>
                  <a:pt x="20756" y="6349"/>
                  <a:pt x="20602" y="6314"/>
                </a:cubicBezTo>
                <a:cubicBezTo>
                  <a:pt x="19788" y="6115"/>
                  <a:pt x="18990" y="5865"/>
                  <a:pt x="18292" y="5384"/>
                </a:cubicBezTo>
                <a:cubicBezTo>
                  <a:pt x="17727" y="5018"/>
                  <a:pt x="17196" y="4619"/>
                  <a:pt x="16664" y="4221"/>
                </a:cubicBezTo>
                <a:cubicBezTo>
                  <a:pt x="15485" y="3340"/>
                  <a:pt x="14288" y="2460"/>
                  <a:pt x="13026" y="1695"/>
                </a:cubicBezTo>
                <a:cubicBezTo>
                  <a:pt x="11913" y="1014"/>
                  <a:pt x="10750" y="516"/>
                  <a:pt x="9487" y="217"/>
                </a:cubicBezTo>
                <a:cubicBezTo>
                  <a:pt x="8887" y="71"/>
                  <a:pt x="8283" y="0"/>
                  <a:pt x="7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8454063" y="2392775"/>
            <a:ext cx="1099850" cy="535825"/>
          </a:xfrm>
          <a:custGeom>
            <a:rect b="b" l="l" r="r" t="t"/>
            <a:pathLst>
              <a:path extrusionOk="0" h="21433" w="43994">
                <a:moveTo>
                  <a:pt x="32889" y="0"/>
                </a:moveTo>
                <a:cubicBezTo>
                  <a:pt x="32288" y="0"/>
                  <a:pt x="31681" y="63"/>
                  <a:pt x="31068" y="183"/>
                </a:cubicBezTo>
                <a:cubicBezTo>
                  <a:pt x="30088" y="382"/>
                  <a:pt x="29124" y="632"/>
                  <a:pt x="28194" y="1030"/>
                </a:cubicBezTo>
                <a:cubicBezTo>
                  <a:pt x="27496" y="1329"/>
                  <a:pt x="26848" y="1712"/>
                  <a:pt x="26233" y="2177"/>
                </a:cubicBezTo>
                <a:cubicBezTo>
                  <a:pt x="25436" y="2775"/>
                  <a:pt x="24821" y="3506"/>
                  <a:pt x="24406" y="4403"/>
                </a:cubicBezTo>
                <a:cubicBezTo>
                  <a:pt x="24173" y="4868"/>
                  <a:pt x="23990" y="5350"/>
                  <a:pt x="23774" y="5815"/>
                </a:cubicBezTo>
                <a:cubicBezTo>
                  <a:pt x="23509" y="6413"/>
                  <a:pt x="23243" y="7011"/>
                  <a:pt x="22977" y="7593"/>
                </a:cubicBezTo>
                <a:cubicBezTo>
                  <a:pt x="22761" y="8058"/>
                  <a:pt x="22462" y="8490"/>
                  <a:pt x="22130" y="8872"/>
                </a:cubicBezTo>
                <a:cubicBezTo>
                  <a:pt x="21755" y="9294"/>
                  <a:pt x="21464" y="9499"/>
                  <a:pt x="21130" y="9499"/>
                </a:cubicBezTo>
                <a:cubicBezTo>
                  <a:pt x="20872" y="9499"/>
                  <a:pt x="20588" y="9377"/>
                  <a:pt x="20219" y="9138"/>
                </a:cubicBezTo>
                <a:cubicBezTo>
                  <a:pt x="19887" y="8922"/>
                  <a:pt x="19555" y="8673"/>
                  <a:pt x="19272" y="8390"/>
                </a:cubicBezTo>
                <a:cubicBezTo>
                  <a:pt x="18807" y="7975"/>
                  <a:pt x="18375" y="7510"/>
                  <a:pt x="17960" y="7061"/>
                </a:cubicBezTo>
                <a:cubicBezTo>
                  <a:pt x="17212" y="6197"/>
                  <a:pt x="16481" y="5333"/>
                  <a:pt x="15733" y="4486"/>
                </a:cubicBezTo>
                <a:cubicBezTo>
                  <a:pt x="14570" y="3174"/>
                  <a:pt x="13225" y="2077"/>
                  <a:pt x="11680" y="1263"/>
                </a:cubicBezTo>
                <a:cubicBezTo>
                  <a:pt x="10234" y="515"/>
                  <a:pt x="8722" y="83"/>
                  <a:pt x="7094" y="50"/>
                </a:cubicBezTo>
                <a:cubicBezTo>
                  <a:pt x="7062" y="49"/>
                  <a:pt x="7029" y="49"/>
                  <a:pt x="6997" y="49"/>
                </a:cubicBezTo>
                <a:cubicBezTo>
                  <a:pt x="6386" y="49"/>
                  <a:pt x="5820" y="197"/>
                  <a:pt x="5283" y="465"/>
                </a:cubicBezTo>
                <a:cubicBezTo>
                  <a:pt x="5001" y="615"/>
                  <a:pt x="4702" y="781"/>
                  <a:pt x="4453" y="964"/>
                </a:cubicBezTo>
                <a:cubicBezTo>
                  <a:pt x="2692" y="2260"/>
                  <a:pt x="1346" y="3888"/>
                  <a:pt x="548" y="5948"/>
                </a:cubicBezTo>
                <a:cubicBezTo>
                  <a:pt x="166" y="6878"/>
                  <a:pt x="0" y="7859"/>
                  <a:pt x="33" y="8889"/>
                </a:cubicBezTo>
                <a:cubicBezTo>
                  <a:pt x="67" y="10384"/>
                  <a:pt x="299" y="11863"/>
                  <a:pt x="764" y="13275"/>
                </a:cubicBezTo>
                <a:cubicBezTo>
                  <a:pt x="1313" y="14919"/>
                  <a:pt x="2243" y="16348"/>
                  <a:pt x="3472" y="17561"/>
                </a:cubicBezTo>
                <a:cubicBezTo>
                  <a:pt x="4519" y="18608"/>
                  <a:pt x="5815" y="19189"/>
                  <a:pt x="7244" y="19538"/>
                </a:cubicBezTo>
                <a:cubicBezTo>
                  <a:pt x="8056" y="19744"/>
                  <a:pt x="8844" y="19843"/>
                  <a:pt x="9609" y="19843"/>
                </a:cubicBezTo>
                <a:cubicBezTo>
                  <a:pt x="11864" y="19843"/>
                  <a:pt x="13923" y="18987"/>
                  <a:pt x="15833" y="17511"/>
                </a:cubicBezTo>
                <a:cubicBezTo>
                  <a:pt x="16448" y="17046"/>
                  <a:pt x="16913" y="16448"/>
                  <a:pt x="17328" y="15800"/>
                </a:cubicBezTo>
                <a:cubicBezTo>
                  <a:pt x="17661" y="15318"/>
                  <a:pt x="17960" y="14803"/>
                  <a:pt x="18308" y="14305"/>
                </a:cubicBezTo>
                <a:cubicBezTo>
                  <a:pt x="18491" y="14039"/>
                  <a:pt x="18674" y="13773"/>
                  <a:pt x="18907" y="13557"/>
                </a:cubicBezTo>
                <a:cubicBezTo>
                  <a:pt x="19236" y="13228"/>
                  <a:pt x="19600" y="13065"/>
                  <a:pt x="19974" y="13065"/>
                </a:cubicBezTo>
                <a:cubicBezTo>
                  <a:pt x="20281" y="13065"/>
                  <a:pt x="20594" y="13174"/>
                  <a:pt x="20900" y="13391"/>
                </a:cubicBezTo>
                <a:cubicBezTo>
                  <a:pt x="21349" y="13723"/>
                  <a:pt x="21698" y="14139"/>
                  <a:pt x="21997" y="14587"/>
                </a:cubicBezTo>
                <a:cubicBezTo>
                  <a:pt x="22445" y="15235"/>
                  <a:pt x="22861" y="15900"/>
                  <a:pt x="23309" y="16531"/>
                </a:cubicBezTo>
                <a:cubicBezTo>
                  <a:pt x="23691" y="17096"/>
                  <a:pt x="24090" y="17644"/>
                  <a:pt x="24505" y="18176"/>
                </a:cubicBezTo>
                <a:cubicBezTo>
                  <a:pt x="24921" y="18707"/>
                  <a:pt x="25419" y="19189"/>
                  <a:pt x="25934" y="19621"/>
                </a:cubicBezTo>
                <a:cubicBezTo>
                  <a:pt x="27213" y="20718"/>
                  <a:pt x="28709" y="21283"/>
                  <a:pt x="30387" y="21332"/>
                </a:cubicBezTo>
                <a:cubicBezTo>
                  <a:pt x="30702" y="21349"/>
                  <a:pt x="31035" y="21366"/>
                  <a:pt x="31350" y="21399"/>
                </a:cubicBezTo>
                <a:cubicBezTo>
                  <a:pt x="31675" y="21422"/>
                  <a:pt x="31996" y="21433"/>
                  <a:pt x="32312" y="21433"/>
                </a:cubicBezTo>
                <a:cubicBezTo>
                  <a:pt x="35471" y="21433"/>
                  <a:pt x="38186" y="20295"/>
                  <a:pt x="40421" y="17893"/>
                </a:cubicBezTo>
                <a:cubicBezTo>
                  <a:pt x="41235" y="17029"/>
                  <a:pt x="41966" y="16082"/>
                  <a:pt x="42565" y="15036"/>
                </a:cubicBezTo>
                <a:cubicBezTo>
                  <a:pt x="43495" y="13408"/>
                  <a:pt x="43993" y="11663"/>
                  <a:pt x="43960" y="9786"/>
                </a:cubicBezTo>
                <a:cubicBezTo>
                  <a:pt x="43927" y="8008"/>
                  <a:pt x="43379" y="6430"/>
                  <a:pt x="42315" y="5034"/>
                </a:cubicBezTo>
                <a:cubicBezTo>
                  <a:pt x="41900" y="4503"/>
                  <a:pt x="41435" y="4004"/>
                  <a:pt x="40920" y="3556"/>
                </a:cubicBezTo>
                <a:cubicBezTo>
                  <a:pt x="39425" y="2193"/>
                  <a:pt x="37697" y="1196"/>
                  <a:pt x="35786" y="515"/>
                </a:cubicBezTo>
                <a:cubicBezTo>
                  <a:pt x="34829" y="166"/>
                  <a:pt x="33866" y="0"/>
                  <a:pt x="328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30"/>
          <p:cNvGrpSpPr/>
          <p:nvPr/>
        </p:nvGrpSpPr>
        <p:grpSpPr>
          <a:xfrm>
            <a:off x="6478346" y="3957306"/>
            <a:ext cx="1648045" cy="1299854"/>
            <a:chOff x="5669909" y="2695531"/>
            <a:chExt cx="1648045" cy="1299854"/>
          </a:xfrm>
        </p:grpSpPr>
        <p:sp>
          <p:nvSpPr>
            <p:cNvPr id="479" name="Google Shape;479;p30"/>
            <p:cNvSpPr/>
            <p:nvPr/>
          </p:nvSpPr>
          <p:spPr>
            <a:xfrm>
              <a:off x="5669909" y="2695531"/>
              <a:ext cx="1648045" cy="1299854"/>
            </a:xfrm>
            <a:custGeom>
              <a:rect b="b" l="l" r="r" t="t"/>
              <a:pathLst>
                <a:path extrusionOk="0" h="40684" w="51582">
                  <a:moveTo>
                    <a:pt x="29291" y="1"/>
                  </a:moveTo>
                  <a:cubicBezTo>
                    <a:pt x="29039" y="1"/>
                    <a:pt x="28780" y="124"/>
                    <a:pt x="28588" y="378"/>
                  </a:cubicBezTo>
                  <a:cubicBezTo>
                    <a:pt x="28462" y="542"/>
                    <a:pt x="28373" y="744"/>
                    <a:pt x="28298" y="934"/>
                  </a:cubicBezTo>
                  <a:cubicBezTo>
                    <a:pt x="28134" y="1363"/>
                    <a:pt x="28020" y="1805"/>
                    <a:pt x="27944" y="2260"/>
                  </a:cubicBezTo>
                  <a:cubicBezTo>
                    <a:pt x="27793" y="3068"/>
                    <a:pt x="27654" y="3876"/>
                    <a:pt x="27527" y="4684"/>
                  </a:cubicBezTo>
                  <a:cubicBezTo>
                    <a:pt x="27363" y="5871"/>
                    <a:pt x="27212" y="7070"/>
                    <a:pt x="27136" y="8270"/>
                  </a:cubicBezTo>
                  <a:cubicBezTo>
                    <a:pt x="27085" y="8901"/>
                    <a:pt x="27048" y="9520"/>
                    <a:pt x="26997" y="10151"/>
                  </a:cubicBezTo>
                  <a:cubicBezTo>
                    <a:pt x="26934" y="11061"/>
                    <a:pt x="26871" y="11982"/>
                    <a:pt x="26808" y="12891"/>
                  </a:cubicBezTo>
                  <a:cubicBezTo>
                    <a:pt x="26757" y="13788"/>
                    <a:pt x="26719" y="14685"/>
                    <a:pt x="26656" y="15581"/>
                  </a:cubicBezTo>
                  <a:cubicBezTo>
                    <a:pt x="26568" y="16983"/>
                    <a:pt x="26479" y="18397"/>
                    <a:pt x="26454" y="19798"/>
                  </a:cubicBezTo>
                  <a:cubicBezTo>
                    <a:pt x="26454" y="20304"/>
                    <a:pt x="26454" y="20796"/>
                    <a:pt x="26441" y="21288"/>
                  </a:cubicBezTo>
                  <a:cubicBezTo>
                    <a:pt x="26429" y="24205"/>
                    <a:pt x="26441" y="27122"/>
                    <a:pt x="26593" y="30039"/>
                  </a:cubicBezTo>
                  <a:cubicBezTo>
                    <a:pt x="26631" y="30885"/>
                    <a:pt x="26719" y="31718"/>
                    <a:pt x="26770" y="32552"/>
                  </a:cubicBezTo>
                  <a:cubicBezTo>
                    <a:pt x="26782" y="32640"/>
                    <a:pt x="26846" y="32754"/>
                    <a:pt x="26707" y="32842"/>
                  </a:cubicBezTo>
                  <a:cubicBezTo>
                    <a:pt x="26644" y="32627"/>
                    <a:pt x="26568" y="32438"/>
                    <a:pt x="26505" y="32236"/>
                  </a:cubicBezTo>
                  <a:cubicBezTo>
                    <a:pt x="25545" y="29307"/>
                    <a:pt x="24446" y="26440"/>
                    <a:pt x="23158" y="23650"/>
                  </a:cubicBezTo>
                  <a:cubicBezTo>
                    <a:pt x="22552" y="22336"/>
                    <a:pt x="21934" y="21023"/>
                    <a:pt x="21315" y="19710"/>
                  </a:cubicBezTo>
                  <a:cubicBezTo>
                    <a:pt x="20014" y="16957"/>
                    <a:pt x="18613" y="14243"/>
                    <a:pt x="17186" y="11540"/>
                  </a:cubicBezTo>
                  <a:cubicBezTo>
                    <a:pt x="16150" y="9571"/>
                    <a:pt x="15077" y="7601"/>
                    <a:pt x="14016" y="5644"/>
                  </a:cubicBezTo>
                  <a:cubicBezTo>
                    <a:pt x="13448" y="4583"/>
                    <a:pt x="12893" y="3522"/>
                    <a:pt x="12312" y="2462"/>
                  </a:cubicBezTo>
                  <a:cubicBezTo>
                    <a:pt x="12059" y="2020"/>
                    <a:pt x="11782" y="1578"/>
                    <a:pt x="11504" y="1148"/>
                  </a:cubicBezTo>
                  <a:cubicBezTo>
                    <a:pt x="11289" y="833"/>
                    <a:pt x="11037" y="542"/>
                    <a:pt x="10708" y="340"/>
                  </a:cubicBezTo>
                  <a:cubicBezTo>
                    <a:pt x="10492" y="207"/>
                    <a:pt x="10270" y="142"/>
                    <a:pt x="10058" y="142"/>
                  </a:cubicBezTo>
                  <a:cubicBezTo>
                    <a:pt x="9689" y="142"/>
                    <a:pt x="9350" y="338"/>
                    <a:pt x="9117" y="706"/>
                  </a:cubicBezTo>
                  <a:cubicBezTo>
                    <a:pt x="8928" y="984"/>
                    <a:pt x="8852" y="1287"/>
                    <a:pt x="8814" y="1616"/>
                  </a:cubicBezTo>
                  <a:cubicBezTo>
                    <a:pt x="8713" y="2525"/>
                    <a:pt x="8827" y="3409"/>
                    <a:pt x="8991" y="4293"/>
                  </a:cubicBezTo>
                  <a:cubicBezTo>
                    <a:pt x="9294" y="5846"/>
                    <a:pt x="9774" y="7361"/>
                    <a:pt x="10342" y="8838"/>
                  </a:cubicBezTo>
                  <a:cubicBezTo>
                    <a:pt x="11390" y="11629"/>
                    <a:pt x="12615" y="14331"/>
                    <a:pt x="13878" y="17033"/>
                  </a:cubicBezTo>
                  <a:cubicBezTo>
                    <a:pt x="14774" y="18952"/>
                    <a:pt x="15709" y="20846"/>
                    <a:pt x="16706" y="22728"/>
                  </a:cubicBezTo>
                  <a:cubicBezTo>
                    <a:pt x="17565" y="24357"/>
                    <a:pt x="18461" y="25973"/>
                    <a:pt x="19396" y="27577"/>
                  </a:cubicBezTo>
                  <a:cubicBezTo>
                    <a:pt x="20797" y="29963"/>
                    <a:pt x="22262" y="32299"/>
                    <a:pt x="23815" y="34597"/>
                  </a:cubicBezTo>
                  <a:cubicBezTo>
                    <a:pt x="23916" y="34749"/>
                    <a:pt x="24004" y="34913"/>
                    <a:pt x="24105" y="35064"/>
                  </a:cubicBezTo>
                  <a:cubicBezTo>
                    <a:pt x="23916" y="35027"/>
                    <a:pt x="23777" y="34938"/>
                    <a:pt x="23651" y="34825"/>
                  </a:cubicBezTo>
                  <a:cubicBezTo>
                    <a:pt x="23007" y="34319"/>
                    <a:pt x="22363" y="33814"/>
                    <a:pt x="21732" y="33297"/>
                  </a:cubicBezTo>
                  <a:cubicBezTo>
                    <a:pt x="18992" y="31049"/>
                    <a:pt x="16012" y="29155"/>
                    <a:pt x="12867" y="27526"/>
                  </a:cubicBezTo>
                  <a:cubicBezTo>
                    <a:pt x="10481" y="26276"/>
                    <a:pt x="8006" y="25241"/>
                    <a:pt x="5493" y="24256"/>
                  </a:cubicBezTo>
                  <a:cubicBezTo>
                    <a:pt x="4710" y="23953"/>
                    <a:pt x="3915" y="23688"/>
                    <a:pt x="3094" y="23498"/>
                  </a:cubicBezTo>
                  <a:cubicBezTo>
                    <a:pt x="2614" y="23386"/>
                    <a:pt x="2134" y="23304"/>
                    <a:pt x="1645" y="23304"/>
                  </a:cubicBezTo>
                  <a:cubicBezTo>
                    <a:pt x="1581" y="23304"/>
                    <a:pt x="1517" y="23306"/>
                    <a:pt x="1453" y="23309"/>
                  </a:cubicBezTo>
                  <a:cubicBezTo>
                    <a:pt x="1162" y="23321"/>
                    <a:pt x="884" y="23384"/>
                    <a:pt x="632" y="23536"/>
                  </a:cubicBezTo>
                  <a:cubicBezTo>
                    <a:pt x="203" y="23801"/>
                    <a:pt x="0" y="24256"/>
                    <a:pt x="89" y="24761"/>
                  </a:cubicBezTo>
                  <a:cubicBezTo>
                    <a:pt x="127" y="25013"/>
                    <a:pt x="215" y="25241"/>
                    <a:pt x="341" y="25455"/>
                  </a:cubicBezTo>
                  <a:cubicBezTo>
                    <a:pt x="556" y="25796"/>
                    <a:pt x="783" y="26112"/>
                    <a:pt x="1061" y="26415"/>
                  </a:cubicBezTo>
                  <a:cubicBezTo>
                    <a:pt x="1680" y="27072"/>
                    <a:pt x="2349" y="27652"/>
                    <a:pt x="3056" y="28208"/>
                  </a:cubicBezTo>
                  <a:cubicBezTo>
                    <a:pt x="4571" y="29408"/>
                    <a:pt x="6213" y="30430"/>
                    <a:pt x="7918" y="31314"/>
                  </a:cubicBezTo>
                  <a:cubicBezTo>
                    <a:pt x="9610" y="32198"/>
                    <a:pt x="11340" y="33019"/>
                    <a:pt x="13057" y="33852"/>
                  </a:cubicBezTo>
                  <a:cubicBezTo>
                    <a:pt x="15974" y="35254"/>
                    <a:pt x="18954" y="36554"/>
                    <a:pt x="21972" y="37729"/>
                  </a:cubicBezTo>
                  <a:cubicBezTo>
                    <a:pt x="23411" y="38297"/>
                    <a:pt x="24850" y="38878"/>
                    <a:pt x="26227" y="39572"/>
                  </a:cubicBezTo>
                  <a:cubicBezTo>
                    <a:pt x="26795" y="39850"/>
                    <a:pt x="27376" y="40065"/>
                    <a:pt x="28007" y="40178"/>
                  </a:cubicBezTo>
                  <a:cubicBezTo>
                    <a:pt x="29593" y="40461"/>
                    <a:pt x="31190" y="40684"/>
                    <a:pt x="32812" y="40684"/>
                  </a:cubicBezTo>
                  <a:cubicBezTo>
                    <a:pt x="32856" y="40684"/>
                    <a:pt x="32900" y="40684"/>
                    <a:pt x="32944" y="40683"/>
                  </a:cubicBezTo>
                  <a:cubicBezTo>
                    <a:pt x="33576" y="40671"/>
                    <a:pt x="34207" y="40671"/>
                    <a:pt x="34838" y="40671"/>
                  </a:cubicBezTo>
                  <a:cubicBezTo>
                    <a:pt x="35129" y="40671"/>
                    <a:pt x="35407" y="40646"/>
                    <a:pt x="35685" y="40582"/>
                  </a:cubicBezTo>
                  <a:cubicBezTo>
                    <a:pt x="36467" y="40418"/>
                    <a:pt x="37263" y="40254"/>
                    <a:pt x="38046" y="40103"/>
                  </a:cubicBezTo>
                  <a:cubicBezTo>
                    <a:pt x="40382" y="39610"/>
                    <a:pt x="42705" y="39080"/>
                    <a:pt x="45003" y="38486"/>
                  </a:cubicBezTo>
                  <a:cubicBezTo>
                    <a:pt x="46051" y="38209"/>
                    <a:pt x="47049" y="37868"/>
                    <a:pt x="47996" y="37337"/>
                  </a:cubicBezTo>
                  <a:cubicBezTo>
                    <a:pt x="48362" y="37135"/>
                    <a:pt x="48703" y="36895"/>
                    <a:pt x="49019" y="36605"/>
                  </a:cubicBezTo>
                  <a:cubicBezTo>
                    <a:pt x="49246" y="36403"/>
                    <a:pt x="49435" y="36163"/>
                    <a:pt x="49536" y="35860"/>
                  </a:cubicBezTo>
                  <a:cubicBezTo>
                    <a:pt x="49738" y="35304"/>
                    <a:pt x="49549" y="34736"/>
                    <a:pt x="49019" y="34446"/>
                  </a:cubicBezTo>
                  <a:cubicBezTo>
                    <a:pt x="48766" y="34294"/>
                    <a:pt x="48488" y="34218"/>
                    <a:pt x="48198" y="34206"/>
                  </a:cubicBezTo>
                  <a:cubicBezTo>
                    <a:pt x="48084" y="34202"/>
                    <a:pt x="47971" y="34199"/>
                    <a:pt x="47857" y="34199"/>
                  </a:cubicBezTo>
                  <a:cubicBezTo>
                    <a:pt x="47630" y="34199"/>
                    <a:pt x="47402" y="34210"/>
                    <a:pt x="47175" y="34244"/>
                  </a:cubicBezTo>
                  <a:cubicBezTo>
                    <a:pt x="46215" y="34383"/>
                    <a:pt x="45256" y="34521"/>
                    <a:pt x="44284" y="34648"/>
                  </a:cubicBezTo>
                  <a:cubicBezTo>
                    <a:pt x="43172" y="34799"/>
                    <a:pt x="42061" y="34963"/>
                    <a:pt x="40963" y="35178"/>
                  </a:cubicBezTo>
                  <a:cubicBezTo>
                    <a:pt x="39422" y="35469"/>
                    <a:pt x="37907" y="35873"/>
                    <a:pt x="36404" y="36289"/>
                  </a:cubicBezTo>
                  <a:cubicBezTo>
                    <a:pt x="35558" y="36529"/>
                    <a:pt x="34725" y="36782"/>
                    <a:pt x="33879" y="37022"/>
                  </a:cubicBezTo>
                  <a:cubicBezTo>
                    <a:pt x="33860" y="37031"/>
                    <a:pt x="33838" y="37037"/>
                    <a:pt x="33818" y="37037"/>
                  </a:cubicBezTo>
                  <a:cubicBezTo>
                    <a:pt x="33781" y="37037"/>
                    <a:pt x="33748" y="37019"/>
                    <a:pt x="33740" y="36971"/>
                  </a:cubicBezTo>
                  <a:cubicBezTo>
                    <a:pt x="33740" y="36946"/>
                    <a:pt x="33765" y="36895"/>
                    <a:pt x="33790" y="36883"/>
                  </a:cubicBezTo>
                  <a:cubicBezTo>
                    <a:pt x="34397" y="36416"/>
                    <a:pt x="34990" y="35936"/>
                    <a:pt x="35609" y="35481"/>
                  </a:cubicBezTo>
                  <a:cubicBezTo>
                    <a:pt x="37099" y="34395"/>
                    <a:pt x="38614" y="33335"/>
                    <a:pt x="40117" y="32249"/>
                  </a:cubicBezTo>
                  <a:cubicBezTo>
                    <a:pt x="41139" y="31491"/>
                    <a:pt x="42137" y="30683"/>
                    <a:pt x="43071" y="29812"/>
                  </a:cubicBezTo>
                  <a:cubicBezTo>
                    <a:pt x="44789" y="28233"/>
                    <a:pt x="46380" y="26541"/>
                    <a:pt x="47832" y="24710"/>
                  </a:cubicBezTo>
                  <a:cubicBezTo>
                    <a:pt x="48892" y="23384"/>
                    <a:pt x="49890" y="22008"/>
                    <a:pt x="50761" y="20556"/>
                  </a:cubicBezTo>
                  <a:cubicBezTo>
                    <a:pt x="51052" y="20064"/>
                    <a:pt x="51317" y="19546"/>
                    <a:pt x="51481" y="18990"/>
                  </a:cubicBezTo>
                  <a:cubicBezTo>
                    <a:pt x="51544" y="18788"/>
                    <a:pt x="51582" y="18586"/>
                    <a:pt x="51582" y="18372"/>
                  </a:cubicBezTo>
                  <a:cubicBezTo>
                    <a:pt x="51582" y="17725"/>
                    <a:pt x="51163" y="17307"/>
                    <a:pt x="50574" y="17307"/>
                  </a:cubicBezTo>
                  <a:cubicBezTo>
                    <a:pt x="50484" y="17307"/>
                    <a:pt x="50391" y="17316"/>
                    <a:pt x="50294" y="17336"/>
                  </a:cubicBezTo>
                  <a:cubicBezTo>
                    <a:pt x="49839" y="17437"/>
                    <a:pt x="49423" y="17627"/>
                    <a:pt x="49031" y="17854"/>
                  </a:cubicBezTo>
                  <a:cubicBezTo>
                    <a:pt x="48387" y="18245"/>
                    <a:pt x="47756" y="18624"/>
                    <a:pt x="47137" y="19041"/>
                  </a:cubicBezTo>
                  <a:cubicBezTo>
                    <a:pt x="44435" y="20859"/>
                    <a:pt x="41960" y="22955"/>
                    <a:pt x="39599" y="25178"/>
                  </a:cubicBezTo>
                  <a:cubicBezTo>
                    <a:pt x="38324" y="26390"/>
                    <a:pt x="37086" y="27640"/>
                    <a:pt x="35849" y="28877"/>
                  </a:cubicBezTo>
                  <a:cubicBezTo>
                    <a:pt x="34977" y="29736"/>
                    <a:pt x="34169" y="30645"/>
                    <a:pt x="33386" y="31579"/>
                  </a:cubicBezTo>
                  <a:cubicBezTo>
                    <a:pt x="33197" y="31819"/>
                    <a:pt x="32995" y="32034"/>
                    <a:pt x="32780" y="32274"/>
                  </a:cubicBezTo>
                  <a:cubicBezTo>
                    <a:pt x="32717" y="32097"/>
                    <a:pt x="32806" y="32009"/>
                    <a:pt x="32856" y="31920"/>
                  </a:cubicBezTo>
                  <a:cubicBezTo>
                    <a:pt x="33083" y="31504"/>
                    <a:pt x="33311" y="31087"/>
                    <a:pt x="33538" y="30658"/>
                  </a:cubicBezTo>
                  <a:cubicBezTo>
                    <a:pt x="34397" y="29029"/>
                    <a:pt x="35293" y="27400"/>
                    <a:pt x="36227" y="25809"/>
                  </a:cubicBezTo>
                  <a:cubicBezTo>
                    <a:pt x="37174" y="24167"/>
                    <a:pt x="38109" y="22538"/>
                    <a:pt x="38968" y="20846"/>
                  </a:cubicBezTo>
                  <a:cubicBezTo>
                    <a:pt x="40041" y="18713"/>
                    <a:pt x="41102" y="16579"/>
                    <a:pt x="42099" y="14419"/>
                  </a:cubicBezTo>
                  <a:cubicBezTo>
                    <a:pt x="42781" y="12942"/>
                    <a:pt x="43450" y="11465"/>
                    <a:pt x="44056" y="9962"/>
                  </a:cubicBezTo>
                  <a:cubicBezTo>
                    <a:pt x="44612" y="8560"/>
                    <a:pt x="45117" y="7134"/>
                    <a:pt x="45445" y="5669"/>
                  </a:cubicBezTo>
                  <a:cubicBezTo>
                    <a:pt x="45672" y="4633"/>
                    <a:pt x="45786" y="3598"/>
                    <a:pt x="45736" y="2537"/>
                  </a:cubicBezTo>
                  <a:cubicBezTo>
                    <a:pt x="45723" y="2196"/>
                    <a:pt x="45672" y="1856"/>
                    <a:pt x="45496" y="1552"/>
                  </a:cubicBezTo>
                  <a:cubicBezTo>
                    <a:pt x="45296" y="1205"/>
                    <a:pt x="44988" y="1024"/>
                    <a:pt x="44646" y="1024"/>
                  </a:cubicBezTo>
                  <a:cubicBezTo>
                    <a:pt x="44492" y="1024"/>
                    <a:pt x="44331" y="1061"/>
                    <a:pt x="44170" y="1136"/>
                  </a:cubicBezTo>
                  <a:cubicBezTo>
                    <a:pt x="43905" y="1275"/>
                    <a:pt x="43703" y="1464"/>
                    <a:pt x="43526" y="1691"/>
                  </a:cubicBezTo>
                  <a:cubicBezTo>
                    <a:pt x="42996" y="2348"/>
                    <a:pt x="42541" y="3055"/>
                    <a:pt x="42099" y="3762"/>
                  </a:cubicBezTo>
                  <a:cubicBezTo>
                    <a:pt x="40445" y="6363"/>
                    <a:pt x="38942" y="9040"/>
                    <a:pt x="37528" y="11768"/>
                  </a:cubicBezTo>
                  <a:cubicBezTo>
                    <a:pt x="36808" y="13157"/>
                    <a:pt x="36126" y="14558"/>
                    <a:pt x="35457" y="15985"/>
                  </a:cubicBezTo>
                  <a:cubicBezTo>
                    <a:pt x="34750" y="17526"/>
                    <a:pt x="34056" y="19066"/>
                    <a:pt x="33412" y="20644"/>
                  </a:cubicBezTo>
                  <a:cubicBezTo>
                    <a:pt x="32490" y="22867"/>
                    <a:pt x="31619" y="25102"/>
                    <a:pt x="30810" y="27375"/>
                  </a:cubicBezTo>
                  <a:cubicBezTo>
                    <a:pt x="30785" y="27450"/>
                    <a:pt x="30785" y="27564"/>
                    <a:pt x="30646" y="27602"/>
                  </a:cubicBezTo>
                  <a:cubicBezTo>
                    <a:pt x="30672" y="27349"/>
                    <a:pt x="30697" y="27109"/>
                    <a:pt x="30722" y="26857"/>
                  </a:cubicBezTo>
                  <a:cubicBezTo>
                    <a:pt x="30735" y="26592"/>
                    <a:pt x="30722" y="26327"/>
                    <a:pt x="30760" y="26061"/>
                  </a:cubicBezTo>
                  <a:cubicBezTo>
                    <a:pt x="30899" y="25013"/>
                    <a:pt x="30861" y="23965"/>
                    <a:pt x="30924" y="22917"/>
                  </a:cubicBezTo>
                  <a:cubicBezTo>
                    <a:pt x="31038" y="21049"/>
                    <a:pt x="30861" y="19180"/>
                    <a:pt x="30823" y="17311"/>
                  </a:cubicBezTo>
                  <a:cubicBezTo>
                    <a:pt x="30823" y="17298"/>
                    <a:pt x="30823" y="17273"/>
                    <a:pt x="30810" y="17260"/>
                  </a:cubicBezTo>
                  <a:cubicBezTo>
                    <a:pt x="30672" y="15897"/>
                    <a:pt x="30697" y="14520"/>
                    <a:pt x="30646" y="13144"/>
                  </a:cubicBezTo>
                  <a:cubicBezTo>
                    <a:pt x="30558" y="10454"/>
                    <a:pt x="30659" y="7765"/>
                    <a:pt x="30520" y="5075"/>
                  </a:cubicBezTo>
                  <a:cubicBezTo>
                    <a:pt x="30457" y="3838"/>
                    <a:pt x="30394" y="2600"/>
                    <a:pt x="30267" y="1376"/>
                  </a:cubicBezTo>
                  <a:cubicBezTo>
                    <a:pt x="30230" y="1085"/>
                    <a:pt x="30192" y="795"/>
                    <a:pt x="30065" y="542"/>
                  </a:cubicBezTo>
                  <a:cubicBezTo>
                    <a:pt x="29905" y="187"/>
                    <a:pt x="29603" y="1"/>
                    <a:pt x="292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6451020" y="3804798"/>
              <a:ext cx="243092" cy="150259"/>
            </a:xfrm>
            <a:custGeom>
              <a:rect b="b" l="l" r="r" t="t"/>
              <a:pathLst>
                <a:path extrusionOk="0" h="3255" w="5266">
                  <a:moveTo>
                    <a:pt x="3223" y="0"/>
                  </a:moveTo>
                  <a:cubicBezTo>
                    <a:pt x="3135" y="0"/>
                    <a:pt x="3048" y="6"/>
                    <a:pt x="2955" y="6"/>
                  </a:cubicBezTo>
                  <a:lnTo>
                    <a:pt x="2526" y="6"/>
                  </a:lnTo>
                  <a:cubicBezTo>
                    <a:pt x="2235" y="19"/>
                    <a:pt x="1957" y="31"/>
                    <a:pt x="1680" y="57"/>
                  </a:cubicBezTo>
                  <a:cubicBezTo>
                    <a:pt x="1402" y="69"/>
                    <a:pt x="1137" y="107"/>
                    <a:pt x="872" y="183"/>
                  </a:cubicBezTo>
                  <a:cubicBezTo>
                    <a:pt x="518" y="296"/>
                    <a:pt x="265" y="524"/>
                    <a:pt x="127" y="865"/>
                  </a:cubicBezTo>
                  <a:cubicBezTo>
                    <a:pt x="76" y="1004"/>
                    <a:pt x="38" y="1155"/>
                    <a:pt x="26" y="1307"/>
                  </a:cubicBezTo>
                  <a:cubicBezTo>
                    <a:pt x="0" y="1521"/>
                    <a:pt x="0" y="1736"/>
                    <a:pt x="76" y="1951"/>
                  </a:cubicBezTo>
                  <a:cubicBezTo>
                    <a:pt x="152" y="2127"/>
                    <a:pt x="253" y="2304"/>
                    <a:pt x="392" y="2456"/>
                  </a:cubicBezTo>
                  <a:cubicBezTo>
                    <a:pt x="695" y="2809"/>
                    <a:pt x="1086" y="2999"/>
                    <a:pt x="1528" y="3100"/>
                  </a:cubicBezTo>
                  <a:cubicBezTo>
                    <a:pt x="1768" y="3150"/>
                    <a:pt x="2008" y="3175"/>
                    <a:pt x="2261" y="3188"/>
                  </a:cubicBezTo>
                  <a:cubicBezTo>
                    <a:pt x="2399" y="3201"/>
                    <a:pt x="2538" y="3213"/>
                    <a:pt x="2677" y="3226"/>
                  </a:cubicBezTo>
                  <a:cubicBezTo>
                    <a:pt x="2800" y="3236"/>
                    <a:pt x="2922" y="3255"/>
                    <a:pt x="3045" y="3255"/>
                  </a:cubicBezTo>
                  <a:cubicBezTo>
                    <a:pt x="3074" y="3255"/>
                    <a:pt x="3103" y="3254"/>
                    <a:pt x="3132" y="3251"/>
                  </a:cubicBezTo>
                  <a:cubicBezTo>
                    <a:pt x="3271" y="3239"/>
                    <a:pt x="3410" y="3226"/>
                    <a:pt x="3536" y="3201"/>
                  </a:cubicBezTo>
                  <a:cubicBezTo>
                    <a:pt x="3738" y="3175"/>
                    <a:pt x="3953" y="3137"/>
                    <a:pt x="4142" y="3074"/>
                  </a:cubicBezTo>
                  <a:cubicBezTo>
                    <a:pt x="4369" y="3011"/>
                    <a:pt x="4571" y="2923"/>
                    <a:pt x="4761" y="2797"/>
                  </a:cubicBezTo>
                  <a:cubicBezTo>
                    <a:pt x="4988" y="2645"/>
                    <a:pt x="5139" y="2443"/>
                    <a:pt x="5215" y="2178"/>
                  </a:cubicBezTo>
                  <a:cubicBezTo>
                    <a:pt x="5253" y="2039"/>
                    <a:pt x="5266" y="1887"/>
                    <a:pt x="5240" y="1749"/>
                  </a:cubicBezTo>
                  <a:cubicBezTo>
                    <a:pt x="5190" y="1370"/>
                    <a:pt x="5089" y="1016"/>
                    <a:pt x="4887" y="700"/>
                  </a:cubicBezTo>
                  <a:cubicBezTo>
                    <a:pt x="4836" y="625"/>
                    <a:pt x="4773" y="536"/>
                    <a:pt x="4710" y="461"/>
                  </a:cubicBezTo>
                  <a:cubicBezTo>
                    <a:pt x="4521" y="246"/>
                    <a:pt x="4268" y="132"/>
                    <a:pt x="3990" y="69"/>
                  </a:cubicBezTo>
                  <a:cubicBezTo>
                    <a:pt x="3776" y="31"/>
                    <a:pt x="3574" y="6"/>
                    <a:pt x="3359" y="6"/>
                  </a:cubicBezTo>
                  <a:cubicBezTo>
                    <a:pt x="3313" y="2"/>
                    <a:pt x="3268" y="0"/>
                    <a:pt x="32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0"/>
          <p:cNvSpPr/>
          <p:nvPr/>
        </p:nvSpPr>
        <p:spPr>
          <a:xfrm rot="10299377">
            <a:off x="5771073" y="1041526"/>
            <a:ext cx="1295105" cy="687925"/>
          </a:xfrm>
          <a:custGeom>
            <a:rect b="b" l="l" r="r" t="t"/>
            <a:pathLst>
              <a:path extrusionOk="0" h="22658" w="40286">
                <a:moveTo>
                  <a:pt x="37686" y="1"/>
                </a:moveTo>
                <a:cubicBezTo>
                  <a:pt x="37585" y="1"/>
                  <a:pt x="37483" y="43"/>
                  <a:pt x="37402" y="138"/>
                </a:cubicBezTo>
                <a:cubicBezTo>
                  <a:pt x="35900" y="1640"/>
                  <a:pt x="34363" y="3177"/>
                  <a:pt x="32861" y="4714"/>
                </a:cubicBezTo>
                <a:cubicBezTo>
                  <a:pt x="32606" y="4968"/>
                  <a:pt x="32833" y="5383"/>
                  <a:pt x="33133" y="5383"/>
                </a:cubicBezTo>
                <a:cubicBezTo>
                  <a:pt x="33203" y="5383"/>
                  <a:pt x="33277" y="5361"/>
                  <a:pt x="33350" y="5308"/>
                </a:cubicBezTo>
                <a:cubicBezTo>
                  <a:pt x="34363" y="4644"/>
                  <a:pt x="35236" y="3875"/>
                  <a:pt x="36040" y="2967"/>
                </a:cubicBezTo>
                <a:lnTo>
                  <a:pt x="36040" y="2967"/>
                </a:lnTo>
                <a:cubicBezTo>
                  <a:pt x="35516" y="7438"/>
                  <a:pt x="33874" y="12154"/>
                  <a:pt x="30730" y="15403"/>
                </a:cubicBezTo>
                <a:cubicBezTo>
                  <a:pt x="29125" y="17058"/>
                  <a:pt x="27493" y="17624"/>
                  <a:pt x="25829" y="17624"/>
                </a:cubicBezTo>
                <a:cubicBezTo>
                  <a:pt x="22858" y="17624"/>
                  <a:pt x="19785" y="15820"/>
                  <a:pt x="16583" y="15193"/>
                </a:cubicBezTo>
                <a:cubicBezTo>
                  <a:pt x="15614" y="15001"/>
                  <a:pt x="14635" y="14909"/>
                  <a:pt x="13661" y="14909"/>
                </a:cubicBezTo>
                <a:cubicBezTo>
                  <a:pt x="8248" y="14909"/>
                  <a:pt x="2967" y="17771"/>
                  <a:pt x="96" y="22389"/>
                </a:cubicBezTo>
                <a:cubicBezTo>
                  <a:pt x="1" y="22531"/>
                  <a:pt x="116" y="22658"/>
                  <a:pt x="233" y="22658"/>
                </a:cubicBezTo>
                <a:cubicBezTo>
                  <a:pt x="287" y="22658"/>
                  <a:pt x="342" y="22630"/>
                  <a:pt x="375" y="22563"/>
                </a:cubicBezTo>
                <a:cubicBezTo>
                  <a:pt x="2855" y="18896"/>
                  <a:pt x="6768" y="16381"/>
                  <a:pt x="11169" y="15682"/>
                </a:cubicBezTo>
                <a:cubicBezTo>
                  <a:pt x="11926" y="15566"/>
                  <a:pt x="12687" y="15507"/>
                  <a:pt x="13446" y="15507"/>
                </a:cubicBezTo>
                <a:cubicBezTo>
                  <a:pt x="14965" y="15507"/>
                  <a:pt x="16478" y="15740"/>
                  <a:pt x="17946" y="16206"/>
                </a:cubicBezTo>
                <a:cubicBezTo>
                  <a:pt x="20181" y="16905"/>
                  <a:pt x="22312" y="18092"/>
                  <a:pt x="24687" y="18407"/>
                </a:cubicBezTo>
                <a:cubicBezTo>
                  <a:pt x="25059" y="18458"/>
                  <a:pt x="25421" y="18482"/>
                  <a:pt x="25775" y="18482"/>
                </a:cubicBezTo>
                <a:cubicBezTo>
                  <a:pt x="33154" y="18482"/>
                  <a:pt x="36515" y="7713"/>
                  <a:pt x="36948" y="1780"/>
                </a:cubicBezTo>
                <a:cubicBezTo>
                  <a:pt x="36948" y="1745"/>
                  <a:pt x="36948" y="1745"/>
                  <a:pt x="36913" y="1710"/>
                </a:cubicBezTo>
                <a:cubicBezTo>
                  <a:pt x="37123" y="1535"/>
                  <a:pt x="37297" y="1325"/>
                  <a:pt x="37507" y="1151"/>
                </a:cubicBezTo>
                <a:cubicBezTo>
                  <a:pt x="37961" y="2513"/>
                  <a:pt x="38590" y="3736"/>
                  <a:pt x="39393" y="4958"/>
                </a:cubicBezTo>
                <a:cubicBezTo>
                  <a:pt x="39478" y="5086"/>
                  <a:pt x="39603" y="5139"/>
                  <a:pt x="39727" y="5139"/>
                </a:cubicBezTo>
                <a:cubicBezTo>
                  <a:pt x="40008" y="5139"/>
                  <a:pt x="40286" y="4865"/>
                  <a:pt x="40092" y="4574"/>
                </a:cubicBezTo>
                <a:lnTo>
                  <a:pt x="40092" y="4539"/>
                </a:lnTo>
                <a:cubicBezTo>
                  <a:pt x="39184" y="3212"/>
                  <a:pt x="38520" y="1849"/>
                  <a:pt x="38066" y="278"/>
                </a:cubicBezTo>
                <a:cubicBezTo>
                  <a:pt x="38002" y="106"/>
                  <a:pt x="37846" y="1"/>
                  <a:pt x="376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1"/>
          <p:cNvSpPr txBox="1"/>
          <p:nvPr>
            <p:ph idx="1" type="subTitle"/>
          </p:nvPr>
        </p:nvSpPr>
        <p:spPr>
          <a:xfrm>
            <a:off x="1355775" y="3017525"/>
            <a:ext cx="4379400" cy="11703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sz="2400"/>
              <a:t>Do you have any questions?</a:t>
            </a:r>
            <a:endParaRPr sz="2400"/>
          </a:p>
        </p:txBody>
      </p:sp>
      <p:sp>
        <p:nvSpPr>
          <p:cNvPr id="487" name="Google Shape;487;p31"/>
          <p:cNvSpPr txBox="1"/>
          <p:nvPr>
            <p:ph type="ctrTitle"/>
          </p:nvPr>
        </p:nvSpPr>
        <p:spPr>
          <a:xfrm>
            <a:off x="715100" y="382600"/>
            <a:ext cx="43794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200"/>
              <a:t>Thank</a:t>
            </a:r>
            <a:r>
              <a:rPr lang="en" sz="8200"/>
              <a:t>s.</a:t>
            </a:r>
            <a:endParaRPr sz="8200"/>
          </a:p>
        </p:txBody>
      </p:sp>
      <p:sp>
        <p:nvSpPr>
          <p:cNvPr id="488" name="Google Shape;488;p31"/>
          <p:cNvSpPr/>
          <p:nvPr/>
        </p:nvSpPr>
        <p:spPr>
          <a:xfrm flipH="1" rot="-5400000">
            <a:off x="2077592" y="1726582"/>
            <a:ext cx="1290915" cy="1169948"/>
          </a:xfrm>
          <a:custGeom>
            <a:rect b="b" l="l" r="r" t="t"/>
            <a:pathLst>
              <a:path extrusionOk="0" h="43537" w="38111">
                <a:moveTo>
                  <a:pt x="25106" y="8002"/>
                </a:moveTo>
                <a:cubicBezTo>
                  <a:pt x="25156" y="8002"/>
                  <a:pt x="25206" y="8003"/>
                  <a:pt x="25256" y="8006"/>
                </a:cubicBezTo>
                <a:cubicBezTo>
                  <a:pt x="27282" y="8146"/>
                  <a:pt x="27526" y="10032"/>
                  <a:pt x="26688" y="11569"/>
                </a:cubicBezTo>
                <a:cubicBezTo>
                  <a:pt x="24006" y="16362"/>
                  <a:pt x="17498" y="19129"/>
                  <a:pt x="11883" y="19129"/>
                </a:cubicBezTo>
                <a:cubicBezTo>
                  <a:pt x="11647" y="19129"/>
                  <a:pt x="11412" y="19124"/>
                  <a:pt x="11178" y="19114"/>
                </a:cubicBezTo>
                <a:cubicBezTo>
                  <a:pt x="11388" y="18695"/>
                  <a:pt x="11598" y="18241"/>
                  <a:pt x="11842" y="17787"/>
                </a:cubicBezTo>
                <a:lnTo>
                  <a:pt x="11842" y="17821"/>
                </a:lnTo>
                <a:cubicBezTo>
                  <a:pt x="13414" y="14887"/>
                  <a:pt x="15859" y="12372"/>
                  <a:pt x="18654" y="10591"/>
                </a:cubicBezTo>
                <a:cubicBezTo>
                  <a:pt x="20051" y="9683"/>
                  <a:pt x="21623" y="8879"/>
                  <a:pt x="23230" y="8355"/>
                </a:cubicBezTo>
                <a:cubicBezTo>
                  <a:pt x="23811" y="8194"/>
                  <a:pt x="24483" y="8002"/>
                  <a:pt x="25106" y="8002"/>
                </a:cubicBezTo>
                <a:close/>
                <a:moveTo>
                  <a:pt x="6366" y="0"/>
                </a:moveTo>
                <a:cubicBezTo>
                  <a:pt x="6329" y="0"/>
                  <a:pt x="6289" y="13"/>
                  <a:pt x="6253" y="42"/>
                </a:cubicBezTo>
                <a:cubicBezTo>
                  <a:pt x="3424" y="3011"/>
                  <a:pt x="420" y="6399"/>
                  <a:pt x="350" y="10731"/>
                </a:cubicBezTo>
                <a:cubicBezTo>
                  <a:pt x="280" y="14328"/>
                  <a:pt x="2551" y="17123"/>
                  <a:pt x="5694" y="18590"/>
                </a:cubicBezTo>
                <a:cubicBezTo>
                  <a:pt x="7092" y="19254"/>
                  <a:pt x="8594" y="19638"/>
                  <a:pt x="10131" y="19813"/>
                </a:cubicBezTo>
                <a:cubicBezTo>
                  <a:pt x="8838" y="23410"/>
                  <a:pt x="8838" y="27358"/>
                  <a:pt x="10864" y="31025"/>
                </a:cubicBezTo>
                <a:cubicBezTo>
                  <a:pt x="15650" y="39653"/>
                  <a:pt x="25954" y="41190"/>
                  <a:pt x="34931" y="41854"/>
                </a:cubicBezTo>
                <a:lnTo>
                  <a:pt x="32766" y="42832"/>
                </a:lnTo>
                <a:cubicBezTo>
                  <a:pt x="32372" y="43014"/>
                  <a:pt x="32634" y="43536"/>
                  <a:pt x="33007" y="43536"/>
                </a:cubicBezTo>
                <a:cubicBezTo>
                  <a:pt x="33064" y="43536"/>
                  <a:pt x="33124" y="43524"/>
                  <a:pt x="33185" y="43496"/>
                </a:cubicBezTo>
                <a:cubicBezTo>
                  <a:pt x="34303" y="43007"/>
                  <a:pt x="35455" y="42483"/>
                  <a:pt x="36608" y="41959"/>
                </a:cubicBezTo>
                <a:cubicBezTo>
                  <a:pt x="36643" y="41959"/>
                  <a:pt x="36713" y="41994"/>
                  <a:pt x="36748" y="41994"/>
                </a:cubicBezTo>
                <a:cubicBezTo>
                  <a:pt x="36957" y="41994"/>
                  <a:pt x="37062" y="41889"/>
                  <a:pt x="37097" y="41749"/>
                </a:cubicBezTo>
                <a:cubicBezTo>
                  <a:pt x="37342" y="41644"/>
                  <a:pt x="37586" y="41540"/>
                  <a:pt x="37831" y="41435"/>
                </a:cubicBezTo>
                <a:cubicBezTo>
                  <a:pt x="38110" y="41295"/>
                  <a:pt x="38075" y="40876"/>
                  <a:pt x="37831" y="40736"/>
                </a:cubicBezTo>
                <a:cubicBezTo>
                  <a:pt x="36014" y="39653"/>
                  <a:pt x="34128" y="38710"/>
                  <a:pt x="32137" y="37872"/>
                </a:cubicBezTo>
                <a:lnTo>
                  <a:pt x="32067" y="37837"/>
                </a:lnTo>
                <a:cubicBezTo>
                  <a:pt x="32015" y="37817"/>
                  <a:pt x="31967" y="37808"/>
                  <a:pt x="31922" y="37808"/>
                </a:cubicBezTo>
                <a:cubicBezTo>
                  <a:pt x="31572" y="37808"/>
                  <a:pt x="31443" y="38350"/>
                  <a:pt x="31753" y="38535"/>
                </a:cubicBezTo>
                <a:cubicBezTo>
                  <a:pt x="32975" y="39409"/>
                  <a:pt x="34198" y="40247"/>
                  <a:pt x="35420" y="41120"/>
                </a:cubicBezTo>
                <a:cubicBezTo>
                  <a:pt x="28923" y="40666"/>
                  <a:pt x="22042" y="40003"/>
                  <a:pt x="16628" y="36160"/>
                </a:cubicBezTo>
                <a:cubicBezTo>
                  <a:pt x="11144" y="32248"/>
                  <a:pt x="8698" y="26030"/>
                  <a:pt x="10899" y="19882"/>
                </a:cubicBezTo>
                <a:lnTo>
                  <a:pt x="10899" y="19882"/>
                </a:lnTo>
                <a:cubicBezTo>
                  <a:pt x="11271" y="19908"/>
                  <a:pt x="11644" y="19921"/>
                  <a:pt x="12018" y="19921"/>
                </a:cubicBezTo>
                <a:cubicBezTo>
                  <a:pt x="17190" y="19921"/>
                  <a:pt x="22464" y="17486"/>
                  <a:pt x="25884" y="13804"/>
                </a:cubicBezTo>
                <a:cubicBezTo>
                  <a:pt x="27386" y="12198"/>
                  <a:pt x="29622" y="8635"/>
                  <a:pt x="26408" y="7447"/>
                </a:cubicBezTo>
                <a:cubicBezTo>
                  <a:pt x="25932" y="7264"/>
                  <a:pt x="25423" y="7183"/>
                  <a:pt x="24894" y="7183"/>
                </a:cubicBezTo>
                <a:cubicBezTo>
                  <a:pt x="22084" y="7183"/>
                  <a:pt x="18719" y="9465"/>
                  <a:pt x="16837" y="10905"/>
                </a:cubicBezTo>
                <a:cubicBezTo>
                  <a:pt x="14043" y="13036"/>
                  <a:pt x="11737" y="15900"/>
                  <a:pt x="10410" y="19079"/>
                </a:cubicBezTo>
                <a:cubicBezTo>
                  <a:pt x="9991" y="19044"/>
                  <a:pt x="9607" y="19009"/>
                  <a:pt x="9187" y="18939"/>
                </a:cubicBezTo>
                <a:cubicBezTo>
                  <a:pt x="5659" y="18311"/>
                  <a:pt x="2027" y="16215"/>
                  <a:pt x="1118" y="12477"/>
                </a:cubicBezTo>
                <a:cubicBezTo>
                  <a:pt x="1" y="7761"/>
                  <a:pt x="3598" y="3570"/>
                  <a:pt x="6498" y="321"/>
                </a:cubicBezTo>
                <a:cubicBezTo>
                  <a:pt x="6636" y="183"/>
                  <a:pt x="6511" y="0"/>
                  <a:pt x="636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adiant Rhapsody Palette Agency by Slidesgo">
  <a:themeElements>
    <a:clrScheme name="Simple Light">
      <a:dk1>
        <a:srgbClr val="222222"/>
      </a:dk1>
      <a:lt1>
        <a:srgbClr val="FFF4E5"/>
      </a:lt1>
      <a:dk2>
        <a:srgbClr val="FEBAED"/>
      </a:dk2>
      <a:lt2>
        <a:srgbClr val="FFC800"/>
      </a:lt2>
      <a:accent1>
        <a:srgbClr val="CF96DD"/>
      </a:accent1>
      <a:accent2>
        <a:srgbClr val="F76050"/>
      </a:accent2>
      <a:accent3>
        <a:srgbClr val="FA7C00"/>
      </a:accent3>
      <a:accent4>
        <a:srgbClr val="B89925"/>
      </a:accent4>
      <a:accent5>
        <a:srgbClr val="DEDF55"/>
      </a:accent5>
      <a:accent6>
        <a:srgbClr val="FFFFFF"/>
      </a:accent6>
      <a:hlink>
        <a:srgbClr val="2222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