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79" r:id="rId3"/>
    <p:sldId id="301" r:id="rId4"/>
    <p:sldId id="263" r:id="rId5"/>
    <p:sldId id="302" r:id="rId6"/>
    <p:sldId id="312" r:id="rId7"/>
    <p:sldId id="328" r:id="rId8"/>
    <p:sldId id="303" r:id="rId9"/>
    <p:sldId id="329" r:id="rId10"/>
    <p:sldId id="305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Fira Sans" panose="020B0503050000020004" pitchFamily="34" charset="0"/>
      <p:regular r:id="rId17"/>
      <p:bold r:id="rId18"/>
      <p:italic r:id="rId19"/>
      <p:boldItalic r:id="rId20"/>
    </p:embeddedFont>
    <p:embeddedFont>
      <p:font typeface="Fira Sans Extra Condensed" panose="020F0502020204030204" pitchFamily="34" charset="0"/>
      <p:regular r:id="rId21"/>
      <p:bold r:id="rId22"/>
      <p:italic r:id="rId23"/>
      <p:boldItalic r:id="rId24"/>
    </p:embeddedFont>
    <p:embeddedFont>
      <p:font typeface="Fira Sans Extra Condensed SemiBold" panose="020B0603050000020004" pitchFamily="34" charset="0"/>
      <p:regular r:id="rId25"/>
      <p:bold r:id="rId26"/>
      <p:italic r:id="rId27"/>
      <p:boldItalic r:id="rId28"/>
    </p:embeddedFont>
    <p:embeddedFont>
      <p:font typeface="Montserrat" pitchFamily="2" charset="77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00"/>
    <a:srgbClr val="87C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B37BD4-9980-4070-B602-E33CCD5A877F}">
  <a:tblStyle styleId="{1CB37BD4-9980-4070-B602-E33CCD5A87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4"/>
    <p:restoredTop sz="82774"/>
  </p:normalViewPr>
  <p:slideViewPr>
    <p:cSldViewPr snapToGrid="0" snapToObjects="1">
      <p:cViewPr varScale="1">
        <p:scale>
          <a:sx n="130" d="100"/>
          <a:sy n="130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heme" Target="theme/theme1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752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257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669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96fd5876e_0_2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96fd5876e_0_2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99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354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91B2CC47-635C-7C4C-B627-B741ABA337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l="16593" t="16539" r="20837" b="18760"/>
          <a:stretch/>
        </p:blipFill>
        <p:spPr>
          <a:xfrm>
            <a:off x="8385682" y="135314"/>
            <a:ext cx="624770" cy="594358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0A9394-5FF6-7B4A-92B7-6B90C72092FB}"/>
              </a:ext>
            </a:extLst>
          </p:cNvPr>
          <p:cNvSpPr/>
          <p:nvPr userDrawn="1"/>
        </p:nvSpPr>
        <p:spPr>
          <a:xfrm>
            <a:off x="8304369" y="4870843"/>
            <a:ext cx="7873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sz="9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© 2022 </a:t>
            </a:r>
            <a:r>
              <a:rPr lang="en-CA" sz="9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endParaRPr lang="en-CA" sz="9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mailto:siva.sri14@hotmail.co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acebook.com/CodeUOfficiel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www.linkedin.com/company/codeuoffici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191076/turtle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ixabay.com/vectors/turtle-animal-nature-water-310008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freesvg.org/turtle-think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ngall.com/traffic-light-png/download/1063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2060"/>
                </a:solidFill>
              </a:rPr>
              <a:t>CodeU</a:t>
            </a:r>
            <a:br>
              <a:rPr lang="en" dirty="0"/>
            </a:br>
            <a:r>
              <a:rPr lang="en" sz="3200" i="1" dirty="0">
                <a:solidFill>
                  <a:srgbClr val="002060"/>
                </a:solidFill>
              </a:rPr>
              <a:t>Class 9</a:t>
            </a:r>
            <a:br>
              <a:rPr lang="en" sz="3200" i="1" dirty="0"/>
            </a:br>
            <a:br>
              <a:rPr lang="en" sz="3200" i="1" dirty="0"/>
            </a:br>
            <a:r>
              <a:rPr lang="en" sz="2000" i="1" dirty="0"/>
              <a:t>Welcome!</a:t>
            </a:r>
            <a:endParaRPr i="1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624870" y="4018260"/>
            <a:ext cx="306178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002060"/>
                </a:solidFill>
              </a:rPr>
              <a:t>The class will start shortly</a:t>
            </a:r>
            <a:endParaRPr i="1" dirty="0">
              <a:solidFill>
                <a:srgbClr val="002060"/>
              </a:solidFill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56B59C2E-FDE1-0449-85FC-AEED3DA559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93" t="16539" r="20837" b="18760"/>
          <a:stretch/>
        </p:blipFill>
        <p:spPr>
          <a:xfrm>
            <a:off x="3897745" y="222562"/>
            <a:ext cx="2032000" cy="1933088"/>
          </a:xfrm>
          <a:prstGeom prst="ellipse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FE95A95-9F64-E449-950A-E30A96BA4A3E}"/>
              </a:ext>
            </a:extLst>
          </p:cNvPr>
          <p:cNvSpPr/>
          <p:nvPr/>
        </p:nvSpPr>
        <p:spPr>
          <a:xfrm>
            <a:off x="4931326" y="4869913"/>
            <a:ext cx="37680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1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Reproduction and distribution of the presentation deck is prohibited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911;p25">
            <a:extLst>
              <a:ext uri="{FF2B5EF4-FFF2-40B4-BE49-F238E27FC236}">
                <a16:creationId xmlns:a16="http://schemas.microsoft.com/office/drawing/2014/main" id="{39BE277E-F5BA-6548-BC5F-C7A786B3D450}"/>
              </a:ext>
            </a:extLst>
          </p:cNvPr>
          <p:cNvSpPr/>
          <p:nvPr/>
        </p:nvSpPr>
        <p:spPr>
          <a:xfrm>
            <a:off x="422162" y="685709"/>
            <a:ext cx="2417821" cy="4184204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D9AD2-CB44-8744-8137-C7CAC2E8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Thank you!</a:t>
            </a:r>
          </a:p>
        </p:txBody>
      </p:sp>
      <p:grpSp>
        <p:nvGrpSpPr>
          <p:cNvPr id="3" name="Google Shape;1922;p38">
            <a:extLst>
              <a:ext uri="{FF2B5EF4-FFF2-40B4-BE49-F238E27FC236}">
                <a16:creationId xmlns:a16="http://schemas.microsoft.com/office/drawing/2014/main" id="{5C8BA916-4BF4-E34D-9154-9A8B6708FF1A}"/>
              </a:ext>
            </a:extLst>
          </p:cNvPr>
          <p:cNvGrpSpPr/>
          <p:nvPr/>
        </p:nvGrpSpPr>
        <p:grpSpPr>
          <a:xfrm>
            <a:off x="3448049" y="1313535"/>
            <a:ext cx="2247902" cy="3550335"/>
            <a:chOff x="1085850" y="1181650"/>
            <a:chExt cx="2247902" cy="3550335"/>
          </a:xfrm>
        </p:grpSpPr>
        <p:sp>
          <p:nvSpPr>
            <p:cNvPr id="4" name="Google Shape;1923;p38">
              <a:extLst>
                <a:ext uri="{FF2B5EF4-FFF2-40B4-BE49-F238E27FC236}">
                  <a16:creationId xmlns:a16="http://schemas.microsoft.com/office/drawing/2014/main" id="{58C9F22A-3B17-204C-8B83-D0722D64A6FF}"/>
                </a:ext>
              </a:extLst>
            </p:cNvPr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Google Shape;1924;p38">
              <a:extLst>
                <a:ext uri="{FF2B5EF4-FFF2-40B4-BE49-F238E27FC236}">
                  <a16:creationId xmlns:a16="http://schemas.microsoft.com/office/drawing/2014/main" id="{8816BCAD-2039-E041-9223-9DC6059C9C7F}"/>
                </a:ext>
              </a:extLst>
            </p:cNvPr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Google Shape;1925;p38">
              <a:extLst>
                <a:ext uri="{FF2B5EF4-FFF2-40B4-BE49-F238E27FC236}">
                  <a16:creationId xmlns:a16="http://schemas.microsoft.com/office/drawing/2014/main" id="{97D9526B-B02D-1242-BBA6-36C3604309E4}"/>
                </a:ext>
              </a:extLst>
            </p:cNvPr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" name="Google Shape;1926;p38">
              <a:extLst>
                <a:ext uri="{FF2B5EF4-FFF2-40B4-BE49-F238E27FC236}">
                  <a16:creationId xmlns:a16="http://schemas.microsoft.com/office/drawing/2014/main" id="{2F9884CF-3E11-5841-AAC5-C2ED3B708591}"/>
                </a:ext>
              </a:extLst>
            </p:cNvPr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1927;p38">
              <a:extLst>
                <a:ext uri="{FF2B5EF4-FFF2-40B4-BE49-F238E27FC236}">
                  <a16:creationId xmlns:a16="http://schemas.microsoft.com/office/drawing/2014/main" id="{85B7AD81-11AE-8147-BDEC-01B3B8BB7AF9}"/>
                </a:ext>
              </a:extLst>
            </p:cNvPr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1928;p38">
              <a:extLst>
                <a:ext uri="{FF2B5EF4-FFF2-40B4-BE49-F238E27FC236}">
                  <a16:creationId xmlns:a16="http://schemas.microsoft.com/office/drawing/2014/main" id="{B34308DD-BE25-DA42-814B-EE455F327E3E}"/>
                </a:ext>
              </a:extLst>
            </p:cNvPr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1929;p38">
              <a:extLst>
                <a:ext uri="{FF2B5EF4-FFF2-40B4-BE49-F238E27FC236}">
                  <a16:creationId xmlns:a16="http://schemas.microsoft.com/office/drawing/2014/main" id="{893C02D5-FBB9-BB47-9908-3915A6BD5DAE}"/>
                </a:ext>
              </a:extLst>
            </p:cNvPr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Google Shape;1930;p38">
              <a:extLst>
                <a:ext uri="{FF2B5EF4-FFF2-40B4-BE49-F238E27FC236}">
                  <a16:creationId xmlns:a16="http://schemas.microsoft.com/office/drawing/2014/main" id="{F7A31046-70C1-9947-8622-25ECD1750EDC}"/>
                </a:ext>
              </a:extLst>
            </p:cNvPr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1931;p38">
              <a:extLst>
                <a:ext uri="{FF2B5EF4-FFF2-40B4-BE49-F238E27FC236}">
                  <a16:creationId xmlns:a16="http://schemas.microsoft.com/office/drawing/2014/main" id="{A22429F6-A8A8-8642-9BEC-05EAAEF2BE84}"/>
                </a:ext>
              </a:extLst>
            </p:cNvPr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Google Shape;1932;p38">
              <a:extLst>
                <a:ext uri="{FF2B5EF4-FFF2-40B4-BE49-F238E27FC236}">
                  <a16:creationId xmlns:a16="http://schemas.microsoft.com/office/drawing/2014/main" id="{5943B97D-219E-3C41-B091-5A6166638EFA}"/>
                </a:ext>
              </a:extLst>
            </p:cNvPr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Google Shape;1933;p38">
              <a:extLst>
                <a:ext uri="{FF2B5EF4-FFF2-40B4-BE49-F238E27FC236}">
                  <a16:creationId xmlns:a16="http://schemas.microsoft.com/office/drawing/2014/main" id="{17028C6E-49D3-0642-B143-E213BD5E3F58}"/>
                </a:ext>
              </a:extLst>
            </p:cNvPr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Google Shape;1934;p38">
              <a:extLst>
                <a:ext uri="{FF2B5EF4-FFF2-40B4-BE49-F238E27FC236}">
                  <a16:creationId xmlns:a16="http://schemas.microsoft.com/office/drawing/2014/main" id="{7217980A-11D3-8541-8F7E-ED949FA5CE25}"/>
                </a:ext>
              </a:extLst>
            </p:cNvPr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Google Shape;1935;p38">
              <a:extLst>
                <a:ext uri="{FF2B5EF4-FFF2-40B4-BE49-F238E27FC236}">
                  <a16:creationId xmlns:a16="http://schemas.microsoft.com/office/drawing/2014/main" id="{2B4C9462-E946-5D4A-AE49-307940C5249C}"/>
                </a:ext>
              </a:extLst>
            </p:cNvPr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Google Shape;1936;p38">
              <a:extLst>
                <a:ext uri="{FF2B5EF4-FFF2-40B4-BE49-F238E27FC236}">
                  <a16:creationId xmlns:a16="http://schemas.microsoft.com/office/drawing/2014/main" id="{1D210A7F-9249-8D41-A37F-CE7EE9AFFE19}"/>
                </a:ext>
              </a:extLst>
            </p:cNvPr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Google Shape;1937;p38">
              <a:extLst>
                <a:ext uri="{FF2B5EF4-FFF2-40B4-BE49-F238E27FC236}">
                  <a16:creationId xmlns:a16="http://schemas.microsoft.com/office/drawing/2014/main" id="{B32A4950-B64E-EF43-BC49-9147E05D46F1}"/>
                </a:ext>
              </a:extLst>
            </p:cNvPr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Google Shape;1938;p38">
              <a:extLst>
                <a:ext uri="{FF2B5EF4-FFF2-40B4-BE49-F238E27FC236}">
                  <a16:creationId xmlns:a16="http://schemas.microsoft.com/office/drawing/2014/main" id="{981C70E9-B91A-8F4B-A333-D1315684EB27}"/>
                </a:ext>
              </a:extLst>
            </p:cNvPr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1939;p38">
              <a:extLst>
                <a:ext uri="{FF2B5EF4-FFF2-40B4-BE49-F238E27FC236}">
                  <a16:creationId xmlns:a16="http://schemas.microsoft.com/office/drawing/2014/main" id="{24A18238-EFA6-CE41-8252-E15CDDA073E2}"/>
                </a:ext>
              </a:extLst>
            </p:cNvPr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Google Shape;1940;p38">
              <a:extLst>
                <a:ext uri="{FF2B5EF4-FFF2-40B4-BE49-F238E27FC236}">
                  <a16:creationId xmlns:a16="http://schemas.microsoft.com/office/drawing/2014/main" id="{60D374BF-D62F-244A-A523-6469809C6930}"/>
                </a:ext>
              </a:extLst>
            </p:cNvPr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Google Shape;1941;p38">
              <a:extLst>
                <a:ext uri="{FF2B5EF4-FFF2-40B4-BE49-F238E27FC236}">
                  <a16:creationId xmlns:a16="http://schemas.microsoft.com/office/drawing/2014/main" id="{648B604C-F354-FF44-A433-675D1905605F}"/>
                </a:ext>
              </a:extLst>
            </p:cNvPr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Google Shape;1942;p38">
              <a:extLst>
                <a:ext uri="{FF2B5EF4-FFF2-40B4-BE49-F238E27FC236}">
                  <a16:creationId xmlns:a16="http://schemas.microsoft.com/office/drawing/2014/main" id="{606DDE1F-B353-9445-B605-F4CF451415A1}"/>
                </a:ext>
              </a:extLst>
            </p:cNvPr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Google Shape;1943;p38">
              <a:extLst>
                <a:ext uri="{FF2B5EF4-FFF2-40B4-BE49-F238E27FC236}">
                  <a16:creationId xmlns:a16="http://schemas.microsoft.com/office/drawing/2014/main" id="{CF7B7997-32E7-3243-BF8C-8CAABAE0C05B}"/>
                </a:ext>
              </a:extLst>
            </p:cNvPr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Google Shape;1944;p38">
              <a:extLst>
                <a:ext uri="{FF2B5EF4-FFF2-40B4-BE49-F238E27FC236}">
                  <a16:creationId xmlns:a16="http://schemas.microsoft.com/office/drawing/2014/main" id="{6B790D72-E71E-AD4A-8C16-2174A6305FA3}"/>
                </a:ext>
              </a:extLst>
            </p:cNvPr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Google Shape;1945;p38">
              <a:extLst>
                <a:ext uri="{FF2B5EF4-FFF2-40B4-BE49-F238E27FC236}">
                  <a16:creationId xmlns:a16="http://schemas.microsoft.com/office/drawing/2014/main" id="{8C795C99-B2D0-6945-84D5-E00E40A726B5}"/>
                </a:ext>
              </a:extLst>
            </p:cNvPr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Google Shape;1946;p38">
              <a:extLst>
                <a:ext uri="{FF2B5EF4-FFF2-40B4-BE49-F238E27FC236}">
                  <a16:creationId xmlns:a16="http://schemas.microsoft.com/office/drawing/2014/main" id="{BFE50A86-C79C-434A-8F8D-AB138F2CABAC}"/>
                </a:ext>
              </a:extLst>
            </p:cNvPr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Google Shape;1947;p38">
              <a:extLst>
                <a:ext uri="{FF2B5EF4-FFF2-40B4-BE49-F238E27FC236}">
                  <a16:creationId xmlns:a16="http://schemas.microsoft.com/office/drawing/2014/main" id="{951DDC21-2E69-D948-B842-96C9AFBB36DB}"/>
                </a:ext>
              </a:extLst>
            </p:cNvPr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Google Shape;1948;p38">
              <a:extLst>
                <a:ext uri="{FF2B5EF4-FFF2-40B4-BE49-F238E27FC236}">
                  <a16:creationId xmlns:a16="http://schemas.microsoft.com/office/drawing/2014/main" id="{A9EEC676-9358-EB49-968B-F67354A199EE}"/>
                </a:ext>
              </a:extLst>
            </p:cNvPr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Google Shape;1949;p38">
              <a:extLst>
                <a:ext uri="{FF2B5EF4-FFF2-40B4-BE49-F238E27FC236}">
                  <a16:creationId xmlns:a16="http://schemas.microsoft.com/office/drawing/2014/main" id="{09848761-84DD-8445-8475-FB16358F8182}"/>
                </a:ext>
              </a:extLst>
            </p:cNvPr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Google Shape;1950;p38">
              <a:extLst>
                <a:ext uri="{FF2B5EF4-FFF2-40B4-BE49-F238E27FC236}">
                  <a16:creationId xmlns:a16="http://schemas.microsoft.com/office/drawing/2014/main" id="{5D02B21A-61AB-EF43-83BE-27078BC597ED}"/>
                </a:ext>
              </a:extLst>
            </p:cNvPr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Google Shape;1951;p38">
              <a:extLst>
                <a:ext uri="{FF2B5EF4-FFF2-40B4-BE49-F238E27FC236}">
                  <a16:creationId xmlns:a16="http://schemas.microsoft.com/office/drawing/2014/main" id="{D3CF9F0B-69EB-C349-B31E-BC3DFFB6F793}"/>
                </a:ext>
              </a:extLst>
            </p:cNvPr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Google Shape;1952;p38">
              <a:extLst>
                <a:ext uri="{FF2B5EF4-FFF2-40B4-BE49-F238E27FC236}">
                  <a16:creationId xmlns:a16="http://schemas.microsoft.com/office/drawing/2014/main" id="{091B82E1-E4A8-EC44-BCA9-82C27A94EEA0}"/>
                </a:ext>
              </a:extLst>
            </p:cNvPr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Google Shape;1953;p38">
              <a:extLst>
                <a:ext uri="{FF2B5EF4-FFF2-40B4-BE49-F238E27FC236}">
                  <a16:creationId xmlns:a16="http://schemas.microsoft.com/office/drawing/2014/main" id="{F06BC01F-270A-D142-A12C-2AF3D161C3E8}"/>
                </a:ext>
              </a:extLst>
            </p:cNvPr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Google Shape;1954;p38">
              <a:extLst>
                <a:ext uri="{FF2B5EF4-FFF2-40B4-BE49-F238E27FC236}">
                  <a16:creationId xmlns:a16="http://schemas.microsoft.com/office/drawing/2014/main" id="{DA8E3442-CCFD-3943-8AB0-373EB7ADCA44}"/>
                </a:ext>
              </a:extLst>
            </p:cNvPr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Google Shape;1955;p38">
              <a:extLst>
                <a:ext uri="{FF2B5EF4-FFF2-40B4-BE49-F238E27FC236}">
                  <a16:creationId xmlns:a16="http://schemas.microsoft.com/office/drawing/2014/main" id="{33089861-C962-5E45-B42A-C1CC0FEA48D6}"/>
                </a:ext>
              </a:extLst>
            </p:cNvPr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7" name="Google Shape;1956;p38">
              <a:extLst>
                <a:ext uri="{FF2B5EF4-FFF2-40B4-BE49-F238E27FC236}">
                  <a16:creationId xmlns:a16="http://schemas.microsoft.com/office/drawing/2014/main" id="{9BEF8767-EA7D-C04E-9E32-F305AD7ED135}"/>
                </a:ext>
              </a:extLst>
            </p:cNvPr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" name="Google Shape;1957;p38">
              <a:extLst>
                <a:ext uri="{FF2B5EF4-FFF2-40B4-BE49-F238E27FC236}">
                  <a16:creationId xmlns:a16="http://schemas.microsoft.com/office/drawing/2014/main" id="{63FF8A83-55E1-1F4F-9E76-9342F82C3F0E}"/>
                </a:ext>
              </a:extLst>
            </p:cNvPr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" name="Google Shape;1958;p38">
              <a:extLst>
                <a:ext uri="{FF2B5EF4-FFF2-40B4-BE49-F238E27FC236}">
                  <a16:creationId xmlns:a16="http://schemas.microsoft.com/office/drawing/2014/main" id="{38769DC3-A70A-024D-B4E9-EF9BA2B5D3D5}"/>
                </a:ext>
              </a:extLst>
            </p:cNvPr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Google Shape;1959;p38">
              <a:extLst>
                <a:ext uri="{FF2B5EF4-FFF2-40B4-BE49-F238E27FC236}">
                  <a16:creationId xmlns:a16="http://schemas.microsoft.com/office/drawing/2014/main" id="{98193468-DF6C-9D42-B8E9-438052B7D91E}"/>
                </a:ext>
              </a:extLst>
            </p:cNvPr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" name="Google Shape;1960;p38">
              <a:extLst>
                <a:ext uri="{FF2B5EF4-FFF2-40B4-BE49-F238E27FC236}">
                  <a16:creationId xmlns:a16="http://schemas.microsoft.com/office/drawing/2014/main" id="{12F1959D-589F-E34F-B4D6-22E3D842FB0C}"/>
                </a:ext>
              </a:extLst>
            </p:cNvPr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" name="Google Shape;1961;p38">
              <a:extLst>
                <a:ext uri="{FF2B5EF4-FFF2-40B4-BE49-F238E27FC236}">
                  <a16:creationId xmlns:a16="http://schemas.microsoft.com/office/drawing/2014/main" id="{9517526B-0D92-5F45-B2E9-BA02CECA34B0}"/>
                </a:ext>
              </a:extLst>
            </p:cNvPr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Google Shape;1962;p38">
              <a:extLst>
                <a:ext uri="{FF2B5EF4-FFF2-40B4-BE49-F238E27FC236}">
                  <a16:creationId xmlns:a16="http://schemas.microsoft.com/office/drawing/2014/main" id="{132CFABC-FCCA-5649-9CBF-55D1E42A625B}"/>
                </a:ext>
              </a:extLst>
            </p:cNvPr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Google Shape;1963;p38">
              <a:extLst>
                <a:ext uri="{FF2B5EF4-FFF2-40B4-BE49-F238E27FC236}">
                  <a16:creationId xmlns:a16="http://schemas.microsoft.com/office/drawing/2014/main" id="{BCA7893F-79F5-1B45-998B-51AA05DBA204}"/>
                </a:ext>
              </a:extLst>
            </p:cNvPr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Google Shape;1964;p38">
              <a:extLst>
                <a:ext uri="{FF2B5EF4-FFF2-40B4-BE49-F238E27FC236}">
                  <a16:creationId xmlns:a16="http://schemas.microsoft.com/office/drawing/2014/main" id="{1061B00F-C20B-484C-A2C2-2FB23C5F295D}"/>
                </a:ext>
              </a:extLst>
            </p:cNvPr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Google Shape;1965;p38">
              <a:extLst>
                <a:ext uri="{FF2B5EF4-FFF2-40B4-BE49-F238E27FC236}">
                  <a16:creationId xmlns:a16="http://schemas.microsoft.com/office/drawing/2014/main" id="{BE28C97D-7161-D24A-9E56-0D4E6809B93A}"/>
                </a:ext>
              </a:extLst>
            </p:cNvPr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Google Shape;1966;p38">
              <a:extLst>
                <a:ext uri="{FF2B5EF4-FFF2-40B4-BE49-F238E27FC236}">
                  <a16:creationId xmlns:a16="http://schemas.microsoft.com/office/drawing/2014/main" id="{3B0A26A1-274A-0043-84E3-6A6E9072C6C5}"/>
                </a:ext>
              </a:extLst>
            </p:cNvPr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" name="Google Shape;1967;p38">
              <a:extLst>
                <a:ext uri="{FF2B5EF4-FFF2-40B4-BE49-F238E27FC236}">
                  <a16:creationId xmlns:a16="http://schemas.microsoft.com/office/drawing/2014/main" id="{0A5207E7-9CA6-2040-854F-19C1D5B9ACE4}"/>
                </a:ext>
              </a:extLst>
            </p:cNvPr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Google Shape;1968;p38">
              <a:extLst>
                <a:ext uri="{FF2B5EF4-FFF2-40B4-BE49-F238E27FC236}">
                  <a16:creationId xmlns:a16="http://schemas.microsoft.com/office/drawing/2014/main" id="{09634341-DFC6-D043-8E09-B4352952BCCD}"/>
                </a:ext>
              </a:extLst>
            </p:cNvPr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oogle Shape;912;p25">
            <a:extLst>
              <a:ext uri="{FF2B5EF4-FFF2-40B4-BE49-F238E27FC236}">
                <a16:creationId xmlns:a16="http://schemas.microsoft.com/office/drawing/2014/main" id="{4E1958A1-6E5F-FF42-83C9-7350E749DEC4}"/>
              </a:ext>
            </a:extLst>
          </p:cNvPr>
          <p:cNvGrpSpPr/>
          <p:nvPr/>
        </p:nvGrpSpPr>
        <p:grpSpPr>
          <a:xfrm>
            <a:off x="619237" y="968585"/>
            <a:ext cx="2011059" cy="1391305"/>
            <a:chOff x="1671958" y="3206676"/>
            <a:chExt cx="2011059" cy="1391305"/>
          </a:xfrm>
        </p:grpSpPr>
        <p:sp>
          <p:nvSpPr>
            <p:cNvPr id="63" name="Google Shape;913;p25">
              <a:extLst>
                <a:ext uri="{FF2B5EF4-FFF2-40B4-BE49-F238E27FC236}">
                  <a16:creationId xmlns:a16="http://schemas.microsoft.com/office/drawing/2014/main" id="{4FC08FCE-5C4D-8F49-A980-1EBFB20EAB77}"/>
                </a:ext>
              </a:extLst>
            </p:cNvPr>
            <p:cNvSpPr/>
            <p:nvPr/>
          </p:nvSpPr>
          <p:spPr>
            <a:xfrm>
              <a:off x="1671958" y="3206676"/>
              <a:ext cx="2011059" cy="770835"/>
            </a:xfrm>
            <a:prstGeom prst="roundRect">
              <a:avLst>
                <a:gd name="adj" fmla="val 3631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Does anyone have any questions?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4" name="Google Shape;914;p25">
              <a:extLst>
                <a:ext uri="{FF2B5EF4-FFF2-40B4-BE49-F238E27FC236}">
                  <a16:creationId xmlns:a16="http://schemas.microsoft.com/office/drawing/2014/main" id="{AEB98A4A-C532-4249-AF16-96EB53E29831}"/>
                </a:ext>
              </a:extLst>
            </p:cNvPr>
            <p:cNvSpPr txBox="1"/>
            <p:nvPr/>
          </p:nvSpPr>
          <p:spPr>
            <a:xfrm>
              <a:off x="1671958" y="3992581"/>
              <a:ext cx="1677642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Phone: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(438) 391-9106</a:t>
              </a:r>
              <a:endParaRPr sz="160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8" name="Google Shape;914;p25">
            <a:extLst>
              <a:ext uri="{FF2B5EF4-FFF2-40B4-BE49-F238E27FC236}">
                <a16:creationId xmlns:a16="http://schemas.microsoft.com/office/drawing/2014/main" id="{70C74A8E-0928-134F-8647-82CDD9F4EE74}"/>
              </a:ext>
            </a:extLst>
          </p:cNvPr>
          <p:cNvSpPr txBox="1"/>
          <p:nvPr/>
        </p:nvSpPr>
        <p:spPr>
          <a:xfrm>
            <a:off x="591352" y="2512296"/>
            <a:ext cx="2143635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Email: </a:t>
            </a:r>
          </a:p>
          <a:p>
            <a:pPr lvl="0"/>
            <a:r>
              <a:rPr lang="en-CA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2"/>
              </a:rPr>
              <a:t>siva.sri14@hotmail.com</a:t>
            </a:r>
            <a:endParaRPr lang="en-CA"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lvl="0"/>
            <a:r>
              <a:rPr lang="en-CA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hello@codeu.ca</a:t>
            </a:r>
          </a:p>
        </p:txBody>
      </p:sp>
      <p:sp>
        <p:nvSpPr>
          <p:cNvPr id="69" name="Google Shape;911;p25">
            <a:extLst>
              <a:ext uri="{FF2B5EF4-FFF2-40B4-BE49-F238E27FC236}">
                <a16:creationId xmlns:a16="http://schemas.microsoft.com/office/drawing/2014/main" id="{9502B102-F84C-8B40-89D4-EB0D5B899F18}"/>
              </a:ext>
            </a:extLst>
          </p:cNvPr>
          <p:cNvSpPr/>
          <p:nvPr/>
        </p:nvSpPr>
        <p:spPr>
          <a:xfrm>
            <a:off x="5821138" y="1159329"/>
            <a:ext cx="2159491" cy="1663943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913;p25">
            <a:extLst>
              <a:ext uri="{FF2B5EF4-FFF2-40B4-BE49-F238E27FC236}">
                <a16:creationId xmlns:a16="http://schemas.microsoft.com/office/drawing/2014/main" id="{AEE5F2BF-C485-9346-AC2F-AD3B43F34F59}"/>
              </a:ext>
            </a:extLst>
          </p:cNvPr>
          <p:cNvSpPr/>
          <p:nvPr/>
        </p:nvSpPr>
        <p:spPr>
          <a:xfrm>
            <a:off x="5976882" y="1369178"/>
            <a:ext cx="2353437" cy="295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Next class: class 10!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50" name="Google Shape;594;p21">
            <a:extLst>
              <a:ext uri="{FF2B5EF4-FFF2-40B4-BE49-F238E27FC236}">
                <a16:creationId xmlns:a16="http://schemas.microsoft.com/office/drawing/2014/main" id="{48368BE1-E07F-4148-ABFF-730C16FB4F9D}"/>
              </a:ext>
            </a:extLst>
          </p:cNvPr>
          <p:cNvGrpSpPr/>
          <p:nvPr/>
        </p:nvGrpSpPr>
        <p:grpSpPr>
          <a:xfrm>
            <a:off x="7519949" y="2381689"/>
            <a:ext cx="1507818" cy="2482292"/>
            <a:chOff x="4572000" y="1208850"/>
            <a:chExt cx="1885951" cy="3523124"/>
          </a:xfrm>
        </p:grpSpPr>
        <p:sp>
          <p:nvSpPr>
            <p:cNvPr id="51" name="Google Shape;595;p21">
              <a:extLst>
                <a:ext uri="{FF2B5EF4-FFF2-40B4-BE49-F238E27FC236}">
                  <a16:creationId xmlns:a16="http://schemas.microsoft.com/office/drawing/2014/main" id="{CF8D0FF9-4E35-7D46-99C6-E09C363FF8A5}"/>
                </a:ext>
              </a:extLst>
            </p:cNvPr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6;p21">
              <a:extLst>
                <a:ext uri="{FF2B5EF4-FFF2-40B4-BE49-F238E27FC236}">
                  <a16:creationId xmlns:a16="http://schemas.microsoft.com/office/drawing/2014/main" id="{75B4ADAE-8BC1-C243-9CA5-01E81DF65BC1}"/>
                </a:ext>
              </a:extLst>
            </p:cNvPr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7;p21">
              <a:extLst>
                <a:ext uri="{FF2B5EF4-FFF2-40B4-BE49-F238E27FC236}">
                  <a16:creationId xmlns:a16="http://schemas.microsoft.com/office/drawing/2014/main" id="{38BE6B9A-D551-4748-B34E-B24B586CD966}"/>
                </a:ext>
              </a:extLst>
            </p:cNvPr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98;p21">
              <a:extLst>
                <a:ext uri="{FF2B5EF4-FFF2-40B4-BE49-F238E27FC236}">
                  <a16:creationId xmlns:a16="http://schemas.microsoft.com/office/drawing/2014/main" id="{D03A70B6-D867-9C4D-BD58-D4A095E64100}"/>
                </a:ext>
              </a:extLst>
            </p:cNvPr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9;p21">
              <a:extLst>
                <a:ext uri="{FF2B5EF4-FFF2-40B4-BE49-F238E27FC236}">
                  <a16:creationId xmlns:a16="http://schemas.microsoft.com/office/drawing/2014/main" id="{1319C074-26AB-3441-AEC6-A98C98B0BDFB}"/>
                </a:ext>
              </a:extLst>
            </p:cNvPr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00;p21">
              <a:extLst>
                <a:ext uri="{FF2B5EF4-FFF2-40B4-BE49-F238E27FC236}">
                  <a16:creationId xmlns:a16="http://schemas.microsoft.com/office/drawing/2014/main" id="{8642B078-5C62-C245-8DE1-B920800B4B77}"/>
                </a:ext>
              </a:extLst>
            </p:cNvPr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1;p21">
              <a:extLst>
                <a:ext uri="{FF2B5EF4-FFF2-40B4-BE49-F238E27FC236}">
                  <a16:creationId xmlns:a16="http://schemas.microsoft.com/office/drawing/2014/main" id="{1E9F688F-AD90-DD43-B529-F9EF0900E7D8}"/>
                </a:ext>
              </a:extLst>
            </p:cNvPr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2;p21">
              <a:extLst>
                <a:ext uri="{FF2B5EF4-FFF2-40B4-BE49-F238E27FC236}">
                  <a16:creationId xmlns:a16="http://schemas.microsoft.com/office/drawing/2014/main" id="{E2F2AA40-45CE-F646-91D1-3D2F896BBD28}"/>
                </a:ext>
              </a:extLst>
            </p:cNvPr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3;p21">
              <a:extLst>
                <a:ext uri="{FF2B5EF4-FFF2-40B4-BE49-F238E27FC236}">
                  <a16:creationId xmlns:a16="http://schemas.microsoft.com/office/drawing/2014/main" id="{2F96CF34-262E-5A47-A110-0A231ECDCEE9}"/>
                </a:ext>
              </a:extLst>
            </p:cNvPr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4;p21">
              <a:extLst>
                <a:ext uri="{FF2B5EF4-FFF2-40B4-BE49-F238E27FC236}">
                  <a16:creationId xmlns:a16="http://schemas.microsoft.com/office/drawing/2014/main" id="{CA6B5247-6EF8-F64F-881A-EF6C1E011AA3}"/>
                </a:ext>
              </a:extLst>
            </p:cNvPr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05;p21">
              <a:extLst>
                <a:ext uri="{FF2B5EF4-FFF2-40B4-BE49-F238E27FC236}">
                  <a16:creationId xmlns:a16="http://schemas.microsoft.com/office/drawing/2014/main" id="{379C8F0A-8D79-B34A-866C-FB9597A93536}"/>
                </a:ext>
              </a:extLst>
            </p:cNvPr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293B765-FA88-324D-944D-3866FF0A31CF}"/>
              </a:ext>
            </a:extLst>
          </p:cNvPr>
          <p:cNvSpPr/>
          <p:nvPr/>
        </p:nvSpPr>
        <p:spPr>
          <a:xfrm>
            <a:off x="5993417" y="1776289"/>
            <a:ext cx="18523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Please contact us to make any change in the schedule for the next class.</a:t>
            </a:r>
          </a:p>
        </p:txBody>
      </p:sp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2D26F0C5-47B9-3040-A364-1A085FA922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8" t="-1381" r="9186" b="1381"/>
          <a:stretch/>
        </p:blipFill>
        <p:spPr>
          <a:xfrm>
            <a:off x="5884522" y="3378612"/>
            <a:ext cx="1925072" cy="1185915"/>
          </a:xfrm>
          <a:prstGeom prst="roundRect">
            <a:avLst/>
          </a:prstGeom>
        </p:spPr>
      </p:pic>
      <p:pic>
        <p:nvPicPr>
          <p:cNvPr id="3074" name="Picture 2" descr="Linkedin - Free social media icons">
            <a:hlinkClick r:id="rId4"/>
            <a:extLst>
              <a:ext uri="{FF2B5EF4-FFF2-40B4-BE49-F238E27FC236}">
                <a16:creationId xmlns:a16="http://schemas.microsoft.com/office/drawing/2014/main" id="{EFAB93E4-5879-AC45-BB63-8FE163584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54" y="4076506"/>
            <a:ext cx="509408" cy="50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acebook - Log In or Sign Up">
            <a:hlinkClick r:id="rId6"/>
            <a:extLst>
              <a:ext uri="{FF2B5EF4-FFF2-40B4-BE49-F238E27FC236}">
                <a16:creationId xmlns:a16="http://schemas.microsoft.com/office/drawing/2014/main" id="{E847369B-60C9-014C-A501-B0A1C199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814" y="4070473"/>
            <a:ext cx="509408" cy="50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98EE3DF-B2AF-EA4E-8086-D651C45846A1}"/>
              </a:ext>
            </a:extLst>
          </p:cNvPr>
          <p:cNvSpPr/>
          <p:nvPr/>
        </p:nvSpPr>
        <p:spPr>
          <a:xfrm>
            <a:off x="4931326" y="4869913"/>
            <a:ext cx="37680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1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Reproduction and distribution of the presentation deck is prohibited</a:t>
            </a:r>
          </a:p>
        </p:txBody>
      </p:sp>
      <p:sp>
        <p:nvSpPr>
          <p:cNvPr id="77" name="Google Shape;914;p25">
            <a:extLst>
              <a:ext uri="{FF2B5EF4-FFF2-40B4-BE49-F238E27FC236}">
                <a16:creationId xmlns:a16="http://schemas.microsoft.com/office/drawing/2014/main" id="{1B880910-5E2C-834C-8692-5850082B82C1}"/>
              </a:ext>
            </a:extLst>
          </p:cNvPr>
          <p:cNvSpPr txBox="1"/>
          <p:nvPr/>
        </p:nvSpPr>
        <p:spPr>
          <a:xfrm>
            <a:off x="591352" y="3281443"/>
            <a:ext cx="2143635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Website: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</a:t>
            </a:r>
            <a:r>
              <a:rPr lang="en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ttps</a:t>
            </a:r>
            <a:r>
              <a:rPr lang="en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://</a:t>
            </a:r>
            <a:r>
              <a:rPr lang="en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www.codeu.ca</a:t>
            </a:r>
            <a:r>
              <a:rPr lang="en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7139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Agenda for today’s class</a:t>
            </a:r>
            <a:endParaRPr dirty="0">
              <a:solidFill>
                <a:srgbClr val="002060"/>
              </a:solidFill>
            </a:endParaRPr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457201" y="1105450"/>
            <a:ext cx="2653498" cy="1064603"/>
            <a:chOff x="457201" y="1105450"/>
            <a:chExt cx="2653498" cy="1064603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grpSp>
          <p:nvGrpSpPr>
            <p:cNvPr id="1971" name="Google Shape;1971;p38"/>
            <p:cNvGrpSpPr/>
            <p:nvPr/>
          </p:nvGrpSpPr>
          <p:grpSpPr>
            <a:xfrm>
              <a:off x="457201" y="1105450"/>
              <a:ext cx="2057400" cy="1064603"/>
              <a:chOff x="3969551" y="1108688"/>
              <a:chExt cx="2057400" cy="1064603"/>
            </a:xfrm>
          </p:grpSpPr>
          <p:sp>
            <p:nvSpPr>
              <p:cNvPr id="1972" name="Google Shape;1972;p38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Recap of last class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3" name="Google Shape;1973;p38"/>
              <p:cNvSpPr txBox="1"/>
              <p:nvPr/>
            </p:nvSpPr>
            <p:spPr>
              <a:xfrm>
                <a:off x="3979739" y="184149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CA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To refresh our minds!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74" name="Google Shape;1974;p38"/>
          <p:cNvGrpSpPr/>
          <p:nvPr/>
        </p:nvGrpSpPr>
        <p:grpSpPr>
          <a:xfrm>
            <a:off x="6033300" y="1187400"/>
            <a:ext cx="2718126" cy="1040827"/>
            <a:chOff x="6033300" y="1187400"/>
            <a:chExt cx="2718126" cy="1040827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472791" y="1319549"/>
              <a:ext cx="2278635" cy="908678"/>
              <a:chOff x="5820266" y="914482"/>
              <a:chExt cx="2278635" cy="908678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820266" y="914482"/>
                <a:ext cx="2222022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Project Revision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5820267" y="1491360"/>
                <a:ext cx="2278634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We’ll revise the previous dodgeball project!</a:t>
                </a: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392558" y="2665910"/>
            <a:ext cx="2718140" cy="1069027"/>
            <a:chOff x="392558" y="2589598"/>
            <a:chExt cx="2718140" cy="1069027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392558" y="2684550"/>
              <a:ext cx="2708823" cy="974075"/>
              <a:chOff x="3516720" y="1335602"/>
              <a:chExt cx="2708823" cy="974075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16720" y="1335602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Topic of the day: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17876" y="1977877"/>
                <a:ext cx="2707667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Introduction to Turtle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Turtle Exercises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2653500" cy="765771"/>
            <a:chOff x="457198" y="4057675"/>
            <a:chExt cx="2653500" cy="765771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135654" cy="765771"/>
              <a:chOff x="3581360" y="2254813"/>
              <a:chExt cx="2135654" cy="765771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Wrap-up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688784"/>
                <a:ext cx="2135654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Summary of what we’ve learned today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680126"/>
            <a:ext cx="2763700" cy="919311"/>
            <a:chOff x="6033300" y="2616950"/>
            <a:chExt cx="2763700" cy="919311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386599" y="2629086"/>
              <a:ext cx="2410401" cy="907175"/>
              <a:chOff x="6386649" y="2756176"/>
              <a:chExt cx="2410401" cy="907175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386649" y="2756176"/>
                <a:ext cx="2410401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Practice time!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629450" y="3331551"/>
                <a:ext cx="2167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We will see the different Turtle Concepts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6033300" y="4002284"/>
            <a:ext cx="2718152" cy="756515"/>
            <a:chOff x="6033300" y="4002284"/>
            <a:chExt cx="2718152" cy="75651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94052" y="4002284"/>
              <a:ext cx="2057400" cy="756515"/>
              <a:chOff x="6694102" y="4003172"/>
              <a:chExt cx="2057400" cy="756515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94102" y="4003172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Conclusion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70275" y="4427887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Homework and questions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Robot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>
            <a:spLocks noGrp="1"/>
          </p:cNvSpPr>
          <p:nvPr>
            <p:ph type="title"/>
          </p:nvPr>
        </p:nvSpPr>
        <p:spPr>
          <a:xfrm>
            <a:off x="457200" y="366871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You can use Python as a drawing pad</a:t>
            </a:r>
            <a:endParaRPr sz="4000" dirty="0">
              <a:solidFill>
                <a:srgbClr val="002060"/>
              </a:solidFill>
            </a:endParaRPr>
          </a:p>
        </p:txBody>
      </p:sp>
      <p:grpSp>
        <p:nvGrpSpPr>
          <p:cNvPr id="1264" name="Google Shape;1264;p30"/>
          <p:cNvGrpSpPr/>
          <p:nvPr/>
        </p:nvGrpSpPr>
        <p:grpSpPr>
          <a:xfrm>
            <a:off x="829571" y="1461809"/>
            <a:ext cx="1960545" cy="1017586"/>
            <a:chOff x="444866" y="959300"/>
            <a:chExt cx="2073334" cy="1017586"/>
          </a:xfrm>
        </p:grpSpPr>
        <p:sp>
          <p:nvSpPr>
            <p:cNvPr id="1265" name="Google Shape;1265;p30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Turtle Module 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66" name="Google Shape;1266;p30"/>
            <p:cNvSpPr txBox="1"/>
            <p:nvPr/>
          </p:nvSpPr>
          <p:spPr>
            <a:xfrm>
              <a:off x="444866" y="1493886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Python module that allows you to draw shapes using commands</a:t>
              </a:r>
              <a:endParaRPr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9" name="Google Shape;1269;p30"/>
          <p:cNvGrpSpPr/>
          <p:nvPr/>
        </p:nvGrpSpPr>
        <p:grpSpPr>
          <a:xfrm>
            <a:off x="5693788" y="1000584"/>
            <a:ext cx="2823538" cy="631093"/>
            <a:chOff x="284216" y="1607941"/>
            <a:chExt cx="2985974" cy="631093"/>
          </a:xfrm>
        </p:grpSpPr>
        <p:sp>
          <p:nvSpPr>
            <p:cNvPr id="1270" name="Google Shape;1270;p30"/>
            <p:cNvSpPr txBox="1"/>
            <p:nvPr/>
          </p:nvSpPr>
          <p:spPr>
            <a:xfrm>
              <a:off x="421811" y="1607941"/>
              <a:ext cx="284837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Import turtle module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1" name="Google Shape;1271;p30"/>
            <p:cNvSpPr txBox="1"/>
            <p:nvPr/>
          </p:nvSpPr>
          <p:spPr>
            <a:xfrm>
              <a:off x="284216" y="1756034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import turtle </a:t>
              </a:r>
              <a:endParaRPr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76" name="Google Shape;1276;p30"/>
          <p:cNvSpPr txBox="1"/>
          <p:nvPr/>
        </p:nvSpPr>
        <p:spPr>
          <a:xfrm>
            <a:off x="782648" y="3227925"/>
            <a:ext cx="2062144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Imagine a turtle moving across a piece of paper holding a pen, so that it leaves a trail of ink behind</a:t>
            </a:r>
            <a:endParaRPr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7" name="Google Shape;1287;p30"/>
          <p:cNvGrpSpPr/>
          <p:nvPr/>
        </p:nvGrpSpPr>
        <p:grpSpPr>
          <a:xfrm>
            <a:off x="2891674" y="1204801"/>
            <a:ext cx="2990047" cy="3762375"/>
            <a:chOff x="3229376" y="1038225"/>
            <a:chExt cx="2990047" cy="3762375"/>
          </a:xfrm>
        </p:grpSpPr>
        <p:grpSp>
          <p:nvGrpSpPr>
            <p:cNvPr id="1288" name="Google Shape;1288;p30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90" name="Google Shape;1290;p30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291" name="Google Shape;1291;p30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92D050">
                      <a:alpha val="1254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fill="none" extrusionOk="0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7" extrusionOk="0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8" name="Google Shape;1298;p30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9" name="Google Shape;1299;p30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8" extrusionOk="0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0" name="Google Shape;1300;p30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115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1" name="Google Shape;1301;p30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2" name="Google Shape;1302;p30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1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3" name="Google Shape;1303;p30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19" h="5374" extrusionOk="0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6" name="Google Shape;1306;p30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30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30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30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9" h="7020" extrusionOk="0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30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30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30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3" name="Google Shape;1313;p30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4" name="Google Shape;1314;p30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" h="2409" extrusionOk="0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5" name="Google Shape;1315;p30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8" h="7020" extrusionOk="0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81" h="13767" extrusionOk="0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30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2" h="3987" extrusionOk="0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30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3" name="Google Shape;1323;p30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8" h="2191" extrusionOk="0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4" name="Google Shape;1324;p30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0" h="1144" extrusionOk="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5" name="Google Shape;1325;p30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7" h="3034" extrusionOk="0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26" name="Google Shape;1326;p30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7" h="17739" extrusionOk="0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" h="6911" extrusionOk="0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30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668" extrusionOk="0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30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681" extrusionOk="0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" h="1824" extrusionOk="0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30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" h="3537" extrusionOk="0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30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1" h="53350" extrusionOk="0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7C1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84" extrusionOk="0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30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6" h="2694" extrusionOk="0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30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1783" extrusionOk="0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30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715" extrusionOk="0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30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7" h="54684" extrusionOk="0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30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1" h="4925" extrusionOk="0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8" h="2694" extrusionOk="0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30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7" h="1783" extrusionOk="0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" h="1715" extrusionOk="0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30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9" h="5292" extrusionOk="0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3" h="43448" extrusionOk="0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5" h="8557" extrusionOk="0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" h="2735" extrusionOk="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3" h="11318" extrusionOk="0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1062" extrusionOk="0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3579" extrusionOk="0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259" extrusionOk="0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776" extrusionOk="0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30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735" extrusionOk="0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116" extrusionOk="0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845" extrusionOk="0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30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1850" extrusionOk="0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" h="437" extrusionOk="0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7" h="13713" extrusionOk="0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30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899" extrusionOk="0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9" h="26675" extrusionOk="0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4" h="7373" extrusionOk="0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64" name="Google Shape;1364;p30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8" name="Google Shape;1368;p30"/>
          <p:cNvCxnSpPr>
            <a:stCxn id="1283" idx="6"/>
            <a:endCxn id="1364" idx="0"/>
          </p:cNvCxnSpPr>
          <p:nvPr/>
        </p:nvCxnSpPr>
        <p:spPr>
          <a:xfrm>
            <a:off x="2486100" y="1690725"/>
            <a:ext cx="1181498" cy="39997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0" name="Google Shape;1370;p30"/>
          <p:cNvCxnSpPr>
            <a:cxnSpLocks/>
          </p:cNvCxnSpPr>
          <p:nvPr/>
        </p:nvCxnSpPr>
        <p:spPr>
          <a:xfrm rot="10800000">
            <a:off x="5236684" y="1203583"/>
            <a:ext cx="1224696" cy="13709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1" name="Google Shape;1371;p30"/>
          <p:cNvCxnSpPr>
            <a:cxnSpLocks/>
          </p:cNvCxnSpPr>
          <p:nvPr/>
        </p:nvCxnSpPr>
        <p:spPr>
          <a:xfrm rot="10800000" flipV="1">
            <a:off x="5693788" y="2063546"/>
            <a:ext cx="733079" cy="2307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" name="Graphic 2" descr="Pen with solid fill">
            <a:extLst>
              <a:ext uri="{FF2B5EF4-FFF2-40B4-BE49-F238E27FC236}">
                <a16:creationId xmlns:a16="http://schemas.microsoft.com/office/drawing/2014/main" id="{853254E4-F2A2-E74E-8FAF-5E90D8F86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5588" y="931168"/>
            <a:ext cx="914400" cy="914400"/>
          </a:xfrm>
          <a:prstGeom prst="rect">
            <a:avLst/>
          </a:prstGeom>
        </p:spPr>
      </p:pic>
      <p:pic>
        <p:nvPicPr>
          <p:cNvPr id="5" name="Graphic 4" descr="Turtle outline">
            <a:extLst>
              <a:ext uri="{FF2B5EF4-FFF2-40B4-BE49-F238E27FC236}">
                <a16:creationId xmlns:a16="http://schemas.microsoft.com/office/drawing/2014/main" id="{E08E6391-A1AC-4643-87D9-1743B9E3CF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300" y="1285253"/>
            <a:ext cx="676880" cy="676880"/>
          </a:xfrm>
          <a:prstGeom prst="rect">
            <a:avLst/>
          </a:prstGeom>
        </p:spPr>
      </p:pic>
      <p:pic>
        <p:nvPicPr>
          <p:cNvPr id="7" name="Graphic 6" descr="Scribble outline">
            <a:extLst>
              <a:ext uri="{FF2B5EF4-FFF2-40B4-BE49-F238E27FC236}">
                <a16:creationId xmlns:a16="http://schemas.microsoft.com/office/drawing/2014/main" id="{77C8797D-E66E-4B4D-8C1A-D6AE55DE16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9594" y="2943660"/>
            <a:ext cx="542902" cy="542902"/>
          </a:xfrm>
          <a:prstGeom prst="rect">
            <a:avLst/>
          </a:prstGeom>
        </p:spPr>
      </p:pic>
      <p:sp>
        <p:nvSpPr>
          <p:cNvPr id="119" name="Google Shape;1270;p30">
            <a:extLst>
              <a:ext uri="{FF2B5EF4-FFF2-40B4-BE49-F238E27FC236}">
                <a16:creationId xmlns:a16="http://schemas.microsoft.com/office/drawing/2014/main" id="{9425C0AC-C823-5E40-AC8A-DA9FFA0F9E01}"/>
              </a:ext>
            </a:extLst>
          </p:cNvPr>
          <p:cNvSpPr txBox="1"/>
          <p:nvPr/>
        </p:nvSpPr>
        <p:spPr>
          <a:xfrm>
            <a:off x="6440166" y="1749667"/>
            <a:ext cx="1338858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Create turtle</a:t>
            </a:r>
            <a:endParaRPr sz="1800" b="1" dirty="0">
              <a:solidFill>
                <a:srgbClr val="00206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0" name="Google Shape;1271;p30">
            <a:extLst>
              <a:ext uri="{FF2B5EF4-FFF2-40B4-BE49-F238E27FC236}">
                <a16:creationId xmlns:a16="http://schemas.microsoft.com/office/drawing/2014/main" id="{1B870189-F256-A849-8129-45F74FAE0E1E}"/>
              </a:ext>
            </a:extLst>
          </p:cNvPr>
          <p:cNvSpPr txBox="1"/>
          <p:nvPr/>
        </p:nvSpPr>
        <p:spPr>
          <a:xfrm>
            <a:off x="6446318" y="2028591"/>
            <a:ext cx="2096419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Use any name you like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Ex: pen = </a:t>
            </a:r>
            <a:r>
              <a:rPr lang="en-CA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turtle.Turtle</a:t>
            </a:r>
            <a:r>
              <a:rPr lang="en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" name="Google Shape;1371;p30">
            <a:extLst>
              <a:ext uri="{FF2B5EF4-FFF2-40B4-BE49-F238E27FC236}">
                <a16:creationId xmlns:a16="http://schemas.microsoft.com/office/drawing/2014/main" id="{15B55B85-3BD7-2941-B1EF-321C46B7F29E}"/>
              </a:ext>
            </a:extLst>
          </p:cNvPr>
          <p:cNvCxnSpPr>
            <a:cxnSpLocks/>
          </p:cNvCxnSpPr>
          <p:nvPr/>
        </p:nvCxnSpPr>
        <p:spPr>
          <a:xfrm rot="10800000">
            <a:off x="5626470" y="2837354"/>
            <a:ext cx="771615" cy="32530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7" name="Google Shape;1270;p30">
            <a:extLst>
              <a:ext uri="{FF2B5EF4-FFF2-40B4-BE49-F238E27FC236}">
                <a16:creationId xmlns:a16="http://schemas.microsoft.com/office/drawing/2014/main" id="{83035562-5655-6E41-ABCD-C171ABDE864B}"/>
              </a:ext>
            </a:extLst>
          </p:cNvPr>
          <p:cNvSpPr txBox="1"/>
          <p:nvPr/>
        </p:nvSpPr>
        <p:spPr>
          <a:xfrm>
            <a:off x="6326333" y="2852759"/>
            <a:ext cx="1338858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Move turtle</a:t>
            </a:r>
            <a:endParaRPr sz="1800" b="1" dirty="0">
              <a:solidFill>
                <a:srgbClr val="00206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8" name="Google Shape;1271;p30">
            <a:extLst>
              <a:ext uri="{FF2B5EF4-FFF2-40B4-BE49-F238E27FC236}">
                <a16:creationId xmlns:a16="http://schemas.microsoft.com/office/drawing/2014/main" id="{B210355B-E059-A240-B862-8358F500A7CC}"/>
              </a:ext>
            </a:extLst>
          </p:cNvPr>
          <p:cNvSpPr txBox="1"/>
          <p:nvPr/>
        </p:nvSpPr>
        <p:spPr>
          <a:xfrm>
            <a:off x="6432329" y="3651137"/>
            <a:ext cx="2653022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pen.forward</a:t>
            </a:r>
            <a:r>
              <a:rPr lang="en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(50)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This moves pen by 50 pixels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sz="8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.forward(x) </a:t>
            </a:r>
            <a:r>
              <a:rPr lang="en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is a type of method you can use on a turtle.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sz="8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You can also use </a:t>
            </a:r>
            <a:r>
              <a:rPr lang="en-CA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.backward(x)</a:t>
            </a:r>
            <a:r>
              <a:rPr lang="en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, .</a:t>
            </a:r>
            <a:r>
              <a:rPr lang="en-CA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left(a) </a:t>
            </a:r>
            <a:r>
              <a:rPr lang="en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CA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right(a)</a:t>
            </a:r>
            <a:endParaRPr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270;p30">
            <a:extLst>
              <a:ext uri="{FF2B5EF4-FFF2-40B4-BE49-F238E27FC236}">
                <a16:creationId xmlns:a16="http://schemas.microsoft.com/office/drawing/2014/main" id="{72EC01FE-3E35-0045-A021-4B085E5072E8}"/>
              </a:ext>
            </a:extLst>
          </p:cNvPr>
          <p:cNvSpPr txBox="1"/>
          <p:nvPr/>
        </p:nvSpPr>
        <p:spPr>
          <a:xfrm>
            <a:off x="6219253" y="1001990"/>
            <a:ext cx="320893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1800" b="1" dirty="0">
              <a:solidFill>
                <a:srgbClr val="00206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" name="Google Shape;1270;p30">
            <a:extLst>
              <a:ext uri="{FF2B5EF4-FFF2-40B4-BE49-F238E27FC236}">
                <a16:creationId xmlns:a16="http://schemas.microsoft.com/office/drawing/2014/main" id="{5851E650-CBF8-7840-9F03-250B3D28B019}"/>
              </a:ext>
            </a:extLst>
          </p:cNvPr>
          <p:cNvSpPr txBox="1"/>
          <p:nvPr/>
        </p:nvSpPr>
        <p:spPr>
          <a:xfrm>
            <a:off x="6188709" y="1731745"/>
            <a:ext cx="320893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1800" b="1" dirty="0">
              <a:solidFill>
                <a:srgbClr val="00206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" name="Google Shape;1270;p30">
            <a:extLst>
              <a:ext uri="{FF2B5EF4-FFF2-40B4-BE49-F238E27FC236}">
                <a16:creationId xmlns:a16="http://schemas.microsoft.com/office/drawing/2014/main" id="{AD9D8645-B688-0F41-B9EE-0D16DE9A0076}"/>
              </a:ext>
            </a:extLst>
          </p:cNvPr>
          <p:cNvSpPr txBox="1"/>
          <p:nvPr/>
        </p:nvSpPr>
        <p:spPr>
          <a:xfrm>
            <a:off x="6173728" y="2829144"/>
            <a:ext cx="320893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1800" b="1" dirty="0">
              <a:solidFill>
                <a:srgbClr val="00206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6753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List of more turtle methods</a:t>
            </a:r>
            <a:endParaRPr sz="4000" dirty="0">
              <a:solidFill>
                <a:srgbClr val="002060"/>
              </a:solidFill>
            </a:endParaRPr>
          </a:p>
        </p:txBody>
      </p:sp>
      <p:grpSp>
        <p:nvGrpSpPr>
          <p:cNvPr id="642" name="Google Shape;642;p22"/>
          <p:cNvGrpSpPr/>
          <p:nvPr/>
        </p:nvGrpSpPr>
        <p:grpSpPr>
          <a:xfrm>
            <a:off x="3077538" y="1981186"/>
            <a:ext cx="2716242" cy="275074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avLst/>
              <a:gdLst/>
              <a:ahLst/>
              <a:cxnLst/>
              <a:rect l="l" t="t" r="r" b="b"/>
              <a:pathLst>
                <a:path w="47517" h="4292" extrusionOk="0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avLst/>
              <a:gdLst/>
              <a:ahLst/>
              <a:cxnLst/>
              <a:rect l="l" t="t" r="r" b="b"/>
              <a:pathLst>
                <a:path w="10326" h="1246" extrusionOk="0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avLst/>
              <a:gdLst/>
              <a:ahLst/>
              <a:cxnLst/>
              <a:rect l="l" t="t" r="r" b="b"/>
              <a:pathLst>
                <a:path w="3813" h="1246" extrusionOk="0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avLst/>
              <a:gdLst/>
              <a:ahLst/>
              <a:cxnLst/>
              <a:rect l="l" t="t" r="r" b="b"/>
              <a:pathLst>
                <a:path w="2089" h="2750" extrusionOk="0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avLst/>
              <a:gdLst/>
              <a:ahLst/>
              <a:cxnLst/>
              <a:rect l="l" t="t" r="r" b="b"/>
              <a:pathLst>
                <a:path w="12711" h="12711" extrusionOk="0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avLst/>
              <a:gdLst/>
              <a:ahLst/>
              <a:cxnLst/>
              <a:rect l="l" t="t" r="r" b="b"/>
              <a:pathLst>
                <a:path w="9272" h="7242" extrusionOk="0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avLst/>
              <a:gdLst/>
              <a:ahLst/>
              <a:cxnLst/>
              <a:rect l="l" t="t" r="r" b="b"/>
              <a:pathLst>
                <a:path w="5278" h="1696" extrusionOk="0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avLst/>
              <a:gdLst/>
              <a:ahLst/>
              <a:cxnLst/>
              <a:rect l="l" t="t" r="r" b="b"/>
              <a:pathLst>
                <a:path w="24722" h="24119" extrusionOk="0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avLst/>
              <a:gdLst/>
              <a:ahLst/>
              <a:cxnLst/>
              <a:rect l="l" t="t" r="r" b="b"/>
              <a:pathLst>
                <a:path w="1485" h="21485" extrusionOk="0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avLst/>
              <a:gdLst/>
              <a:ahLst/>
              <a:cxnLst/>
              <a:rect l="l" t="t" r="r" b="b"/>
              <a:pathLst>
                <a:path w="14167" h="3822" extrusionOk="0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avLst/>
              <a:gdLst/>
              <a:ahLst/>
              <a:cxnLst/>
              <a:rect l="l" t="t" r="r" b="b"/>
              <a:pathLst>
                <a:path w="3209" h="4991" extrusionOk="0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avLst/>
              <a:gdLst/>
              <a:ahLst/>
              <a:cxnLst/>
              <a:rect l="l" t="t" r="r" b="b"/>
              <a:pathLst>
                <a:path w="20661" h="1696" extrusionOk="0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avLst/>
              <a:gdLst/>
              <a:ahLst/>
              <a:cxnLst/>
              <a:rect l="l" t="t" r="r" b="b"/>
              <a:pathLst>
                <a:path w="22155" h="3286" extrusionOk="0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avLst/>
              <a:gdLst/>
              <a:ahLst/>
              <a:cxnLst/>
              <a:rect l="l" t="t" r="r" b="b"/>
              <a:pathLst>
                <a:path w="12529" h="1495" extrusionOk="0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avLst/>
              <a:gdLst/>
              <a:ahLst/>
              <a:cxnLst/>
              <a:rect l="l" t="t" r="r" b="b"/>
              <a:pathLst>
                <a:path w="4205" h="7778" extrusionOk="0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avLst/>
              <a:gdLst/>
              <a:ahLst/>
              <a:cxnLst/>
              <a:rect l="l" t="t" r="r" b="b"/>
              <a:pathLst>
                <a:path w="27960" h="13161" extrusionOk="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avLst/>
              <a:gdLst/>
              <a:ahLst/>
              <a:cxnLst/>
              <a:rect l="l" t="t" r="r" b="b"/>
              <a:pathLst>
                <a:path w="17098" h="18401" extrusionOk="0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avLst/>
              <a:gdLst/>
              <a:ahLst/>
              <a:cxnLst/>
              <a:rect l="l" t="t" r="r" b="b"/>
              <a:pathLst>
                <a:path w="9378" h="16102" extrusionOk="0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avLst/>
              <a:gdLst/>
              <a:ahLst/>
              <a:cxnLst/>
              <a:rect l="l" t="t" r="r" b="b"/>
              <a:pathLst>
                <a:path w="17692" h="25824" extrusionOk="0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avLst/>
              <a:gdLst/>
              <a:ahLst/>
              <a:cxnLst/>
              <a:rect l="l" t="t" r="r" b="b"/>
              <a:pathLst>
                <a:path w="5805" h="11207" extrusionOk="0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avLst/>
              <a:gdLst/>
              <a:ahLst/>
              <a:cxnLst/>
              <a:rect l="l" t="t" r="r" b="b"/>
              <a:pathLst>
                <a:path w="8133" h="11782" extrusionOk="0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avLst/>
              <a:gdLst/>
              <a:ahLst/>
              <a:cxnLst/>
              <a:rect l="l" t="t" r="r" b="b"/>
              <a:pathLst>
                <a:path w="949" h="2539" extrusionOk="0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avLst/>
              <a:gdLst/>
              <a:ahLst/>
              <a:cxnLst/>
              <a:rect l="l" t="t" r="r" b="b"/>
              <a:pathLst>
                <a:path w="1255" h="681" extrusionOk="0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avLst/>
              <a:gdLst/>
              <a:ahLst/>
              <a:cxnLst/>
              <a:rect l="l" t="t" r="r" b="b"/>
              <a:pathLst>
                <a:path w="1323" h="614" extrusionOk="0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avLst/>
              <a:gdLst/>
              <a:ahLst/>
              <a:cxnLst/>
              <a:rect l="l" t="t" r="r" b="b"/>
              <a:pathLst>
                <a:path w="1850" h="969" extrusionOk="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avLst/>
              <a:gdLst/>
              <a:ahLst/>
              <a:cxnLst/>
              <a:rect l="l" t="t" r="r" b="b"/>
              <a:pathLst>
                <a:path w="13200" h="10739" extrusionOk="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avLst/>
              <a:gdLst/>
              <a:ahLst/>
              <a:cxnLst/>
              <a:rect l="l" t="t" r="r" b="b"/>
              <a:pathLst>
                <a:path w="2127" h="3066" extrusionOk="0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avLst/>
              <a:gdLst/>
              <a:ahLst/>
              <a:cxnLst/>
              <a:rect l="l" t="t" r="r" b="b"/>
              <a:pathLst>
                <a:path w="6783" h="11974" extrusionOk="0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avLst/>
              <a:gdLst/>
              <a:ahLst/>
              <a:cxnLst/>
              <a:rect l="l" t="t" r="r" b="b"/>
              <a:pathLst>
                <a:path w="4445" h="2281" extrusionOk="0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avLst/>
              <a:gdLst/>
              <a:ahLst/>
              <a:cxnLst/>
              <a:rect l="l" t="t" r="r" b="b"/>
              <a:pathLst>
                <a:path w="4896" h="7740" extrusionOk="0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avLst/>
              <a:gdLst/>
              <a:ahLst/>
              <a:cxnLst/>
              <a:rect l="l" t="t" r="r" b="b"/>
              <a:pathLst>
                <a:path w="22605" h="21399" extrusionOk="0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avLst/>
              <a:gdLst/>
              <a:ahLst/>
              <a:cxnLst/>
              <a:rect l="l" t="t" r="r" b="b"/>
              <a:pathLst>
                <a:path w="31245" h="27213" extrusionOk="0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avLst/>
              <a:gdLst/>
              <a:ahLst/>
              <a:cxnLst/>
              <a:rect l="l" t="t" r="r" b="b"/>
              <a:pathLst>
                <a:path w="5336" h="1409" extrusionOk="0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avLst/>
              <a:gdLst/>
              <a:ahLst/>
              <a:cxnLst/>
              <a:rect l="l" t="t" r="r" b="b"/>
              <a:pathLst>
                <a:path w="7693" h="14224" extrusionOk="0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avLst/>
              <a:gdLst/>
              <a:ahLst/>
              <a:cxnLst/>
              <a:rect l="l" t="t" r="r" b="b"/>
              <a:pathLst>
                <a:path w="10566" h="2166" extrusionOk="0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avLst/>
              <a:gdLst/>
              <a:ahLst/>
              <a:cxnLst/>
              <a:rect l="l" t="t" r="r" b="b"/>
              <a:pathLst>
                <a:path w="7989" h="7539" extrusionOk="0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avLst/>
              <a:gdLst/>
              <a:ahLst/>
              <a:cxnLst/>
              <a:rect l="l" t="t" r="r" b="b"/>
              <a:pathLst>
                <a:path w="33209" h="21446" extrusionOk="0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avLst/>
              <a:gdLst/>
              <a:ahLst/>
              <a:cxnLst/>
              <a:rect l="l" t="t" r="r" b="b"/>
              <a:pathLst>
                <a:path w="5250" h="21446" extrusionOk="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avLst/>
              <a:gdLst/>
              <a:ahLst/>
              <a:cxnLst/>
              <a:rect l="l" t="t" r="r" b="b"/>
              <a:pathLst>
                <a:path w="55688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avLst/>
              <a:gdLst/>
              <a:ahLst/>
              <a:cxnLst/>
              <a:rect l="l" t="t" r="r" b="b"/>
              <a:pathLst>
                <a:path w="14425" h="39760" extrusionOk="0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avLst/>
              <a:gdLst/>
              <a:ahLst/>
              <a:cxnLst/>
              <a:rect l="l" t="t" r="r" b="b"/>
              <a:pathLst>
                <a:path w="14426" h="39760" extrusionOk="0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avLst/>
              <a:gdLst/>
              <a:ahLst/>
              <a:cxnLst/>
              <a:rect l="l" t="t" r="r" b="b"/>
              <a:pathLst>
                <a:path w="61367" h="3085" extrusionOk="0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avLst/>
              <a:gdLst/>
              <a:ahLst/>
              <a:cxnLst/>
              <a:rect l="l" t="t" r="r" b="b"/>
              <a:pathLst>
                <a:path w="5758" h="1284" extrusionOk="0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avLst/>
              <a:gdLst/>
              <a:ahLst/>
              <a:cxnLst/>
              <a:rect l="l" t="t" r="r" b="b"/>
              <a:pathLst>
                <a:path w="2223" h="4302" extrusionOk="0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22"/>
          <p:cNvGrpSpPr/>
          <p:nvPr/>
        </p:nvGrpSpPr>
        <p:grpSpPr>
          <a:xfrm>
            <a:off x="3938608" y="2496309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5" name="Google Shape;695;p22"/>
          <p:cNvCxnSpPr>
            <a:cxnSpLocks/>
            <a:endCxn id="692" idx="0"/>
          </p:cNvCxnSpPr>
          <p:nvPr/>
        </p:nvCxnSpPr>
        <p:spPr>
          <a:xfrm rot="5400000">
            <a:off x="3999358" y="2080684"/>
            <a:ext cx="596400" cy="234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oval" w="med" len="med"/>
            <a:tailEnd type="none" w="med" len="med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50628" y="948745"/>
            <a:ext cx="3344692" cy="884167"/>
            <a:chOff x="457200" y="959300"/>
            <a:chExt cx="2518200" cy="884167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14400" y="959300"/>
              <a:ext cx="2061000" cy="884167"/>
              <a:chOff x="457200" y="959300"/>
              <a:chExt cx="2061000" cy="884167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.</a:t>
                </a:r>
                <a:r>
                  <a:rPr lang="en" sz="1800" b="1" dirty="0" err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penup</a:t>
                </a: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()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360467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</a:t>
                </a:r>
                <a:r>
                  <a:rPr lang="en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ull</a:t>
                </a:r>
                <a:r>
                  <a:rPr lang="en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the pen up so no drawing is made when the turtle is moving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192474" y="2935734"/>
            <a:ext cx="3014434" cy="824600"/>
            <a:chOff x="457200" y="2970300"/>
            <a:chExt cx="3014434" cy="824600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399" y="2970300"/>
              <a:ext cx="2557235" cy="824600"/>
              <a:chOff x="457199" y="2984950"/>
              <a:chExt cx="2557235" cy="824600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199" y="2984950"/>
                <a:ext cx="2557235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.</a:t>
                </a:r>
                <a:r>
                  <a:rPr lang="en" sz="1800" b="1" dirty="0" err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goto</a:t>
                </a: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(x, y) or .</a:t>
                </a:r>
                <a:r>
                  <a:rPr lang="en" sz="1800" b="1" dirty="0" err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setpos</a:t>
                </a: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(</a:t>
                </a:r>
                <a:r>
                  <a:rPr lang="en" sz="1800" b="1" dirty="0" err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x,y</a:t>
                </a: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)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57200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Moves the turtle to the position </a:t>
                </a:r>
                <a:r>
                  <a:rPr lang="en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x,y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91046" y="1920213"/>
            <a:ext cx="3115863" cy="824600"/>
            <a:chOff x="457200" y="1964800"/>
            <a:chExt cx="2518200" cy="824600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.</a:t>
                </a:r>
                <a:r>
                  <a:rPr lang="en" sz="1800" b="1" dirty="0" err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pendown</a:t>
                </a: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()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Pull the pen down to start drawing when the turtle is moving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200429" y="3969246"/>
            <a:ext cx="2518200" cy="824600"/>
            <a:chOff x="457200" y="3975800"/>
            <a:chExt cx="2518200" cy="824600"/>
          </a:xfrm>
        </p:grpSpPr>
        <p:grpSp>
          <p:nvGrpSpPr>
            <p:cNvPr id="712" name="Google Shape;712;p22"/>
            <p:cNvGrpSpPr/>
            <p:nvPr/>
          </p:nvGrpSpPr>
          <p:grpSpPr>
            <a:xfrm>
              <a:off x="914400" y="3975800"/>
              <a:ext cx="2061000" cy="824600"/>
              <a:chOff x="457200" y="3975800"/>
              <a:chExt cx="2061000" cy="824600"/>
            </a:xfrm>
          </p:grpSpPr>
          <p:sp>
            <p:nvSpPr>
              <p:cNvPr id="713" name="Google Shape;713;p22"/>
              <p:cNvSpPr txBox="1"/>
              <p:nvPr/>
            </p:nvSpPr>
            <p:spPr>
              <a:xfrm>
                <a:off x="457200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.speed(</a:t>
                </a: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”slow”)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4" name="Google Shape;714;p22"/>
              <p:cNvSpPr txBox="1"/>
              <p:nvPr/>
            </p:nvSpPr>
            <p:spPr>
              <a:xfrm>
                <a:off x="457200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Changes the speed of the turtle. Can use “slow”, ”fast”, “fastest”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924772" cy="824600"/>
            <a:chOff x="6168600" y="959300"/>
            <a:chExt cx="2518200" cy="824600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6168600" y="959300"/>
              <a:ext cx="2061000" cy="824600"/>
              <a:chOff x="6625825" y="959300"/>
              <a:chExt cx="2061000" cy="824600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.circle(x)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625825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Draws a circle with the radius x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68596" y="2902024"/>
            <a:ext cx="2924774" cy="914423"/>
            <a:chOff x="6168598" y="2902024"/>
            <a:chExt cx="2518202" cy="914423"/>
          </a:xfrm>
        </p:grpSpPr>
        <p:grpSp>
          <p:nvGrpSpPr>
            <p:cNvPr id="722" name="Google Shape;722;p22"/>
            <p:cNvGrpSpPr/>
            <p:nvPr/>
          </p:nvGrpSpPr>
          <p:grpSpPr>
            <a:xfrm>
              <a:off x="6168598" y="2902024"/>
              <a:ext cx="2075976" cy="914423"/>
              <a:chOff x="6625823" y="2916674"/>
              <a:chExt cx="2075976" cy="914423"/>
            </a:xfrm>
          </p:grpSpPr>
          <p:sp>
            <p:nvSpPr>
              <p:cNvPr id="723" name="Google Shape;723;p22"/>
              <p:cNvSpPr txBox="1"/>
              <p:nvPr/>
            </p:nvSpPr>
            <p:spPr>
              <a:xfrm>
                <a:off x="6640799" y="2916674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.shape(“arrow”)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4" name="Google Shape;724;p22"/>
              <p:cNvSpPr txBox="1"/>
              <p:nvPr/>
            </p:nvSpPr>
            <p:spPr>
              <a:xfrm>
                <a:off x="6625823" y="3348097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Changes the tip of the turtle to another shape. See next slides for more shapes.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sz="18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067304" y="1896099"/>
            <a:ext cx="3026068" cy="819700"/>
            <a:chOff x="6081385" y="1896099"/>
            <a:chExt cx="2605415" cy="819700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6081385" y="1900999"/>
              <a:ext cx="2168014" cy="814800"/>
              <a:chOff x="6538610" y="2023624"/>
              <a:chExt cx="2168014" cy="814800"/>
            </a:xfrm>
          </p:grpSpPr>
          <p:sp>
            <p:nvSpPr>
              <p:cNvPr id="728" name="Google Shape;728;p22"/>
              <p:cNvSpPr txBox="1"/>
              <p:nvPr/>
            </p:nvSpPr>
            <p:spPr>
              <a:xfrm>
                <a:off x="6625823" y="2023624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.color(“blue”)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6538610" y="2355424"/>
                <a:ext cx="2168014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Changes the color of the line. See next slides for colors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0" name="Google Shape;730;p22"/>
            <p:cNvSpPr txBox="1"/>
            <p:nvPr/>
          </p:nvSpPr>
          <p:spPr>
            <a:xfrm>
              <a:off x="8229600" y="1896099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6168596" y="3975800"/>
            <a:ext cx="2924777" cy="824600"/>
            <a:chOff x="6168596" y="3975800"/>
            <a:chExt cx="2518204" cy="824600"/>
          </a:xfrm>
        </p:grpSpPr>
        <p:grpSp>
          <p:nvGrpSpPr>
            <p:cNvPr id="732" name="Google Shape;732;p22"/>
            <p:cNvGrpSpPr/>
            <p:nvPr/>
          </p:nvGrpSpPr>
          <p:grpSpPr>
            <a:xfrm>
              <a:off x="6168596" y="4018300"/>
              <a:ext cx="2061004" cy="782100"/>
              <a:chOff x="6625821" y="4018300"/>
              <a:chExt cx="2061004" cy="782100"/>
            </a:xfrm>
          </p:grpSpPr>
          <p:sp>
            <p:nvSpPr>
              <p:cNvPr id="733" name="Google Shape;733;p22"/>
              <p:cNvSpPr txBox="1"/>
              <p:nvPr/>
            </p:nvSpPr>
            <p:spPr>
              <a:xfrm>
                <a:off x="6625821" y="4018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.</a:t>
                </a:r>
                <a:r>
                  <a:rPr lang="en" sz="1800" b="1" dirty="0" err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pensize</a:t>
                </a: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(x)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34" name="Google Shape;734;p22"/>
              <p:cNvSpPr txBox="1"/>
              <p:nvPr/>
            </p:nvSpPr>
            <p:spPr>
              <a:xfrm>
                <a:off x="6625825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Changes the thickness of the line to width x.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5" name="Google Shape;735;p22"/>
            <p:cNvSpPr txBox="1"/>
            <p:nvPr/>
          </p:nvSpPr>
          <p:spPr>
            <a:xfrm>
              <a:off x="82296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sz="18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3" name="Graphic 2" descr="Turtle with solid fill">
            <a:extLst>
              <a:ext uri="{FF2B5EF4-FFF2-40B4-BE49-F238E27FC236}">
                <a16:creationId xmlns:a16="http://schemas.microsoft.com/office/drawing/2014/main" id="{A702914E-BC2B-C949-A691-FC32B8C93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6123" y="901706"/>
            <a:ext cx="1137683" cy="11376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7FA0-5F40-3145-8922-DC3C72C8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62" y="769823"/>
            <a:ext cx="2808000" cy="7557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Shapes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33AA9-438C-3547-A558-AE5AB52D5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462" y="1404220"/>
            <a:ext cx="2808000" cy="31794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“arrow”</a:t>
            </a:r>
          </a:p>
          <a:p>
            <a:r>
              <a:rPr lang="en-US" dirty="0">
                <a:solidFill>
                  <a:srgbClr val="002060"/>
                </a:solidFill>
              </a:rPr>
              <a:t>“turtle”</a:t>
            </a:r>
          </a:p>
          <a:p>
            <a:r>
              <a:rPr lang="en-US" dirty="0">
                <a:solidFill>
                  <a:srgbClr val="002060"/>
                </a:solidFill>
              </a:rPr>
              <a:t>“circle”</a:t>
            </a:r>
          </a:p>
          <a:p>
            <a:r>
              <a:rPr lang="en-US" dirty="0">
                <a:solidFill>
                  <a:srgbClr val="002060"/>
                </a:solidFill>
              </a:rPr>
              <a:t>“square”</a:t>
            </a:r>
          </a:p>
          <a:p>
            <a:r>
              <a:rPr lang="en-US" dirty="0">
                <a:solidFill>
                  <a:srgbClr val="002060"/>
                </a:solidFill>
              </a:rPr>
              <a:t>“triangle”</a:t>
            </a:r>
          </a:p>
          <a:p>
            <a:r>
              <a:rPr lang="en-US" dirty="0">
                <a:solidFill>
                  <a:srgbClr val="002060"/>
                </a:solidFill>
              </a:rPr>
              <a:t>“classic”</a:t>
            </a:r>
          </a:p>
        </p:txBody>
      </p:sp>
      <p:sp>
        <p:nvSpPr>
          <p:cNvPr id="4" name="Google Shape;641;p22">
            <a:extLst>
              <a:ext uri="{FF2B5EF4-FFF2-40B4-BE49-F238E27FC236}">
                <a16:creationId xmlns:a16="http://schemas.microsoft.com/office/drawing/2014/main" id="{178BCA04-2607-274A-9FA6-CB235957EAC9}"/>
              </a:ext>
            </a:extLst>
          </p:cNvPr>
          <p:cNvSpPr txBox="1">
            <a:spLocks/>
          </p:cNvSpPr>
          <p:nvPr/>
        </p:nvSpPr>
        <p:spPr>
          <a:xfrm>
            <a:off x="-1867710" y="398423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en-CA" sz="4000" dirty="0">
                <a:solidFill>
                  <a:srgbClr val="002060"/>
                </a:solidFill>
              </a:rPr>
              <a:t>Colors and Shapes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3194509-EE59-D347-ACB1-58A935C18713}"/>
              </a:ext>
            </a:extLst>
          </p:cNvPr>
          <p:cNvSpPr txBox="1">
            <a:spLocks/>
          </p:cNvSpPr>
          <p:nvPr/>
        </p:nvSpPr>
        <p:spPr>
          <a:xfrm>
            <a:off x="4680316" y="148063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</a:rPr>
              <a:t>C</a:t>
            </a:r>
            <a:r>
              <a:rPr lang="en-US" sz="3600" dirty="0">
                <a:solidFill>
                  <a:schemeClr val="accent3"/>
                </a:solidFill>
              </a:rPr>
              <a:t>o</a:t>
            </a:r>
            <a:r>
              <a:rPr lang="en-US" sz="3600" dirty="0">
                <a:solidFill>
                  <a:schemeClr val="accent4"/>
                </a:solidFill>
              </a:rPr>
              <a:t>l</a:t>
            </a:r>
            <a:r>
              <a:rPr lang="en-US" sz="3600" dirty="0">
                <a:solidFill>
                  <a:srgbClr val="92D050"/>
                </a:solidFill>
              </a:rPr>
              <a:t>o</a:t>
            </a:r>
            <a:r>
              <a:rPr lang="en-US" sz="3600" dirty="0">
                <a:solidFill>
                  <a:srgbClr val="00B0F0"/>
                </a:solidFill>
              </a:rPr>
              <a:t>r</a:t>
            </a:r>
            <a:r>
              <a:rPr lang="en-US" sz="3600" dirty="0">
                <a:solidFill>
                  <a:schemeClr val="accent6"/>
                </a:solidFill>
              </a:rPr>
              <a:t>s</a:t>
            </a:r>
          </a:p>
        </p:txBody>
      </p:sp>
      <p:pic>
        <p:nvPicPr>
          <p:cNvPr id="1026" name="Picture 2" descr="Python HTML colors | Micropore">
            <a:extLst>
              <a:ext uri="{FF2B5EF4-FFF2-40B4-BE49-F238E27FC236}">
                <a16:creationId xmlns:a16="http://schemas.microsoft.com/office/drawing/2014/main" id="{73C2DF97-006B-8449-8EF0-87F733095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865" y="868148"/>
            <a:ext cx="3774685" cy="413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URTLE IN PYTHON…. You all must be wondering what type of… | by Ashish  Sharma | Medium">
            <a:extLst>
              <a:ext uri="{FF2B5EF4-FFF2-40B4-BE49-F238E27FC236}">
                <a16:creationId xmlns:a16="http://schemas.microsoft.com/office/drawing/2014/main" id="{CAF2E854-DDF6-8C4D-86F1-8F9967E645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23" b="19280"/>
          <a:stretch/>
        </p:blipFill>
        <p:spPr bwMode="auto">
          <a:xfrm>
            <a:off x="2247090" y="1273146"/>
            <a:ext cx="1415239" cy="121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-turtle-art · GitHub Topics · GitHub">
            <a:extLst>
              <a:ext uri="{FF2B5EF4-FFF2-40B4-BE49-F238E27FC236}">
                <a16:creationId xmlns:a16="http://schemas.microsoft.com/office/drawing/2014/main" id="{74A91471-9461-D049-B218-58B96D740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8" t="1" r="4616" b="-2408"/>
          <a:stretch/>
        </p:blipFill>
        <p:spPr bwMode="auto">
          <a:xfrm>
            <a:off x="555550" y="2637572"/>
            <a:ext cx="3690336" cy="226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40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green cartoon character&#10;&#10;Description automatically generated with low confidence">
            <a:extLst>
              <a:ext uri="{FF2B5EF4-FFF2-40B4-BE49-F238E27FC236}">
                <a16:creationId xmlns:a16="http://schemas.microsoft.com/office/drawing/2014/main" id="{E57C4A11-7289-F4C9-4CD5-0F493429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62595" y="4024884"/>
            <a:ext cx="1118616" cy="1118616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F45E7C77-8962-14EF-5632-8BA3AFBE3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571238">
            <a:off x="859906" y="511905"/>
            <a:ext cx="1590776" cy="862499"/>
          </a:xfrm>
          <a:prstGeom prst="rect">
            <a:avLst/>
          </a:prstGeom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EB6A6F-861E-84F0-0320-7DE12C58288A}"/>
              </a:ext>
            </a:extLst>
          </p:cNvPr>
          <p:cNvSpPr/>
          <p:nvPr/>
        </p:nvSpPr>
        <p:spPr>
          <a:xfrm>
            <a:off x="3312584" y="1415109"/>
            <a:ext cx="4188581" cy="3574963"/>
          </a:xfrm>
          <a:prstGeom prst="roundRect">
            <a:avLst/>
          </a:prstGeom>
          <a:ln w="539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Google Shape;1084;p28">
            <a:extLst>
              <a:ext uri="{FF2B5EF4-FFF2-40B4-BE49-F238E27FC236}">
                <a16:creationId xmlns:a16="http://schemas.microsoft.com/office/drawing/2014/main" id="{5BE0DF3F-7742-17B6-C76C-F7904DCAA21D}"/>
              </a:ext>
            </a:extLst>
          </p:cNvPr>
          <p:cNvSpPr/>
          <p:nvPr/>
        </p:nvSpPr>
        <p:spPr>
          <a:xfrm>
            <a:off x="764346" y="3807424"/>
            <a:ext cx="2084075" cy="117572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39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2060"/>
              </a:solidFill>
            </a:endParaRPr>
          </a:p>
        </p:txBody>
      </p:sp>
      <p:sp>
        <p:nvSpPr>
          <p:cNvPr id="38" name="Google Shape;575;p20">
            <a:extLst>
              <a:ext uri="{FF2B5EF4-FFF2-40B4-BE49-F238E27FC236}">
                <a16:creationId xmlns:a16="http://schemas.microsoft.com/office/drawing/2014/main" id="{8EFB1982-E9AA-B415-9496-CE240CBC3390}"/>
              </a:ext>
            </a:extLst>
          </p:cNvPr>
          <p:cNvSpPr/>
          <p:nvPr/>
        </p:nvSpPr>
        <p:spPr>
          <a:xfrm>
            <a:off x="864265" y="3777183"/>
            <a:ext cx="1854125" cy="59673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4" name="Google Shape;1084;p28"/>
          <p:cNvSpPr/>
          <p:nvPr/>
        </p:nvSpPr>
        <p:spPr>
          <a:xfrm>
            <a:off x="465785" y="981249"/>
            <a:ext cx="2647369" cy="246042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39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Turtle Exercises!</a:t>
            </a:r>
            <a:endParaRPr sz="4000" dirty="0">
              <a:solidFill>
                <a:srgbClr val="002060"/>
              </a:solidFill>
            </a:endParaRPr>
          </a:p>
        </p:txBody>
      </p:sp>
      <p:sp>
        <p:nvSpPr>
          <p:cNvPr id="9" name="Google Shape;575;p20">
            <a:extLst>
              <a:ext uri="{FF2B5EF4-FFF2-40B4-BE49-F238E27FC236}">
                <a16:creationId xmlns:a16="http://schemas.microsoft.com/office/drawing/2014/main" id="{23D199BB-17DC-E1B1-4C56-93BDD1D2E542}"/>
              </a:ext>
            </a:extLst>
          </p:cNvPr>
          <p:cNvSpPr/>
          <p:nvPr/>
        </p:nvSpPr>
        <p:spPr>
          <a:xfrm>
            <a:off x="985974" y="998992"/>
            <a:ext cx="1622391" cy="6045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89" name="Google Shape;1089;p28"/>
          <p:cNvGrpSpPr/>
          <p:nvPr/>
        </p:nvGrpSpPr>
        <p:grpSpPr>
          <a:xfrm>
            <a:off x="948978" y="1118616"/>
            <a:ext cx="1947200" cy="1772643"/>
            <a:chOff x="6055700" y="335174"/>
            <a:chExt cx="1857905" cy="1811769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174362" y="335174"/>
              <a:ext cx="147328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Draw a </a:t>
              </a: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Square</a:t>
              </a: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!</a:t>
              </a:r>
              <a:endParaRPr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55700" y="1173667"/>
              <a:ext cx="1857905" cy="973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CA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pen.forward</a:t>
              </a:r>
              <a:r>
                <a:rPr lang="en-CA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(100)</a:t>
              </a:r>
            </a:p>
            <a:p>
              <a:r>
                <a:rPr lang="en-CA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pen.left</a:t>
              </a:r>
              <a:r>
                <a:rPr lang="en-CA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(90)</a:t>
              </a:r>
            </a:p>
            <a:p>
              <a:r>
                <a:rPr lang="en-CA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pen.forward</a:t>
              </a:r>
              <a:r>
                <a:rPr lang="en-CA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(100)</a:t>
              </a:r>
            </a:p>
            <a:p>
              <a:r>
                <a:rPr lang="en-CA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pen.left</a:t>
              </a:r>
              <a:r>
                <a:rPr lang="en-CA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(90)</a:t>
              </a:r>
            </a:p>
            <a:p>
              <a:r>
                <a:rPr lang="en-CA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pen.forward</a:t>
              </a:r>
              <a:r>
                <a:rPr lang="en-CA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(100)</a:t>
              </a:r>
            </a:p>
            <a:p>
              <a:r>
                <a:rPr lang="en-CA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pen.left</a:t>
              </a:r>
              <a:r>
                <a:rPr lang="en-CA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(90)</a:t>
              </a:r>
            </a:p>
            <a:p>
              <a:r>
                <a:rPr lang="en-CA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pen.forward</a:t>
              </a:r>
              <a:r>
                <a:rPr lang="en-CA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(100)</a:t>
              </a:r>
            </a:p>
          </p:txBody>
        </p:sp>
      </p:grp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513817" y="841931"/>
            <a:ext cx="604500" cy="6045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02" name="Google Shape;1102;p28"/>
          <p:cNvGrpSpPr/>
          <p:nvPr/>
        </p:nvGrpSpPr>
        <p:grpSpPr>
          <a:xfrm>
            <a:off x="7165859" y="858484"/>
            <a:ext cx="2058325" cy="3107876"/>
            <a:chOff x="3542850" y="1624095"/>
            <a:chExt cx="2058325" cy="310787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624095"/>
              <a:ext cx="1806331" cy="3107876"/>
              <a:chOff x="457200" y="1624095"/>
              <a:chExt cx="1806331" cy="3107876"/>
            </a:xfrm>
          </p:grpSpPr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</p:grpSp>
      <p:grpSp>
        <p:nvGrpSpPr>
          <p:cNvPr id="27" name="Google Shape;1089;p28">
            <a:extLst>
              <a:ext uri="{FF2B5EF4-FFF2-40B4-BE49-F238E27FC236}">
                <a16:creationId xmlns:a16="http://schemas.microsoft.com/office/drawing/2014/main" id="{6D149B5F-0A4A-1270-EA0D-025DC7B5765D}"/>
              </a:ext>
            </a:extLst>
          </p:cNvPr>
          <p:cNvGrpSpPr/>
          <p:nvPr/>
        </p:nvGrpSpPr>
        <p:grpSpPr>
          <a:xfrm>
            <a:off x="996609" y="3883988"/>
            <a:ext cx="2084075" cy="928361"/>
            <a:chOff x="4170898" y="1410348"/>
            <a:chExt cx="1988503" cy="948852"/>
          </a:xfrm>
        </p:grpSpPr>
        <p:sp>
          <p:nvSpPr>
            <p:cNvPr id="29" name="Google Shape;1091;p28">
              <a:extLst>
                <a:ext uri="{FF2B5EF4-FFF2-40B4-BE49-F238E27FC236}">
                  <a16:creationId xmlns:a16="http://schemas.microsoft.com/office/drawing/2014/main" id="{5498B76A-3DA7-7E7A-83BB-D5097396D597}"/>
                </a:ext>
              </a:extLst>
            </p:cNvPr>
            <p:cNvSpPr txBox="1"/>
            <p:nvPr/>
          </p:nvSpPr>
          <p:spPr>
            <a:xfrm>
              <a:off x="4170898" y="1911090"/>
              <a:ext cx="1988503" cy="448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CA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pen2.circle(40)</a:t>
              </a:r>
            </a:p>
          </p:txBody>
        </p:sp>
        <p:sp>
          <p:nvSpPr>
            <p:cNvPr id="28" name="Google Shape;1090;p28">
              <a:extLst>
                <a:ext uri="{FF2B5EF4-FFF2-40B4-BE49-F238E27FC236}">
                  <a16:creationId xmlns:a16="http://schemas.microsoft.com/office/drawing/2014/main" id="{E0D116E0-2B86-7B16-27AD-CB15836C32F6}"/>
                </a:ext>
              </a:extLst>
            </p:cNvPr>
            <p:cNvSpPr txBox="1"/>
            <p:nvPr/>
          </p:nvSpPr>
          <p:spPr>
            <a:xfrm>
              <a:off x="4335926" y="1410348"/>
              <a:ext cx="141772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Draw a </a:t>
              </a: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Circle</a:t>
              </a: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!</a:t>
              </a:r>
              <a:endParaRPr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1E77E1B-A1B7-0FB8-F19A-A5B540360ED7}"/>
              </a:ext>
            </a:extLst>
          </p:cNvPr>
          <p:cNvSpPr/>
          <p:nvPr/>
        </p:nvSpPr>
        <p:spPr>
          <a:xfrm>
            <a:off x="3320185" y="1253085"/>
            <a:ext cx="4188581" cy="5283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39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oogle Shape;1089;p28">
            <a:extLst>
              <a:ext uri="{FF2B5EF4-FFF2-40B4-BE49-F238E27FC236}">
                <a16:creationId xmlns:a16="http://schemas.microsoft.com/office/drawing/2014/main" id="{E9788BB6-E126-9158-C259-CEE1C7D5F257}"/>
              </a:ext>
            </a:extLst>
          </p:cNvPr>
          <p:cNvGrpSpPr/>
          <p:nvPr/>
        </p:nvGrpSpPr>
        <p:grpSpPr>
          <a:xfrm>
            <a:off x="4793048" y="1339999"/>
            <a:ext cx="3125130" cy="2504180"/>
            <a:chOff x="6440437" y="26826"/>
            <a:chExt cx="2981817" cy="2343830"/>
          </a:xfrm>
        </p:grpSpPr>
        <p:sp>
          <p:nvSpPr>
            <p:cNvPr id="34" name="Google Shape;1090;p28">
              <a:extLst>
                <a:ext uri="{FF2B5EF4-FFF2-40B4-BE49-F238E27FC236}">
                  <a16:creationId xmlns:a16="http://schemas.microsoft.com/office/drawing/2014/main" id="{CBD4BFC7-D3C0-C1E7-DF0B-F8C3729D4A16}"/>
                </a:ext>
              </a:extLst>
            </p:cNvPr>
            <p:cNvSpPr txBox="1"/>
            <p:nvPr/>
          </p:nvSpPr>
          <p:spPr>
            <a:xfrm>
              <a:off x="6440437" y="26826"/>
              <a:ext cx="117135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Fill a </a:t>
              </a:r>
              <a:r>
                <a:rPr lang="en" sz="1800" b="1" dirty="0">
                  <a:solidFill>
                    <a:srgbClr val="0070C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shape</a:t>
              </a: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!</a:t>
              </a:r>
              <a:endParaRPr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" name="Google Shape;1091;p28">
              <a:extLst>
                <a:ext uri="{FF2B5EF4-FFF2-40B4-BE49-F238E27FC236}">
                  <a16:creationId xmlns:a16="http://schemas.microsoft.com/office/drawing/2014/main" id="{F60B65E8-084B-F3E3-0EAA-D866E118137C}"/>
                </a:ext>
              </a:extLst>
            </p:cNvPr>
            <p:cNvSpPr txBox="1"/>
            <p:nvPr/>
          </p:nvSpPr>
          <p:spPr>
            <a:xfrm>
              <a:off x="6757091" y="1358045"/>
              <a:ext cx="2665163" cy="10126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CA" sz="1200" dirty="0" err="1">
                  <a:solidFill>
                    <a:srgbClr val="00206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pen.color</a:t>
              </a:r>
              <a:r>
                <a:rPr lang="en-CA" sz="1200" dirty="0">
                  <a:solidFill>
                    <a:srgbClr val="00206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(“yellow”, “red”)</a:t>
              </a:r>
            </a:p>
            <a:p>
              <a:r>
                <a:rPr lang="en-CA" sz="1200" dirty="0" err="1">
                  <a:solidFill>
                    <a:srgbClr val="00206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pen.begin_fill</a:t>
              </a:r>
              <a:r>
                <a:rPr lang="en-CA" sz="1200" dirty="0">
                  <a:solidFill>
                    <a:srgbClr val="00206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CA" sz="12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pen.forward</a:t>
              </a:r>
              <a:r>
                <a:rPr lang="en-CA" sz="12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(100)</a:t>
              </a:r>
            </a:p>
            <a:p>
              <a:r>
                <a:rPr lang="en-CA" sz="12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pen.left</a:t>
              </a:r>
              <a:r>
                <a:rPr lang="en-CA" sz="12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(90)</a:t>
              </a:r>
            </a:p>
            <a:p>
              <a:r>
                <a:rPr lang="en-CA" sz="12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pen.forward</a:t>
              </a:r>
              <a:r>
                <a:rPr lang="en-CA" sz="12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(100)</a:t>
              </a:r>
            </a:p>
            <a:p>
              <a:r>
                <a:rPr lang="en-CA" sz="12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pen.left</a:t>
              </a:r>
              <a:r>
                <a:rPr lang="en-CA" sz="12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(90)</a:t>
              </a:r>
            </a:p>
            <a:p>
              <a:r>
                <a:rPr lang="en-CA" sz="12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pen.forward</a:t>
              </a:r>
              <a:r>
                <a:rPr lang="en-CA" sz="12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(100)</a:t>
              </a:r>
            </a:p>
            <a:p>
              <a:r>
                <a:rPr lang="en-CA" sz="12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pen.left</a:t>
              </a:r>
              <a:r>
                <a:rPr lang="en-CA" sz="12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(90)</a:t>
              </a:r>
            </a:p>
            <a:p>
              <a:r>
                <a:rPr lang="en-CA" sz="12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pen.forward</a:t>
              </a:r>
              <a:r>
                <a:rPr lang="en-CA" sz="12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(100)</a:t>
              </a:r>
            </a:p>
            <a:p>
              <a:r>
                <a:rPr lang="en-CA" sz="1200" dirty="0" err="1">
                  <a:solidFill>
                    <a:srgbClr val="00206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Pen.end_fill</a:t>
              </a:r>
              <a:r>
                <a:rPr lang="en-CA" sz="1200" dirty="0">
                  <a:solidFill>
                    <a:srgbClr val="00206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CA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6" name="Google Shape;575;p20">
            <a:extLst>
              <a:ext uri="{FF2B5EF4-FFF2-40B4-BE49-F238E27FC236}">
                <a16:creationId xmlns:a16="http://schemas.microsoft.com/office/drawing/2014/main" id="{920ED14F-74B4-09D1-244B-F5F61A33D39D}"/>
              </a:ext>
            </a:extLst>
          </p:cNvPr>
          <p:cNvSpPr/>
          <p:nvPr/>
        </p:nvSpPr>
        <p:spPr>
          <a:xfrm>
            <a:off x="3128554" y="998992"/>
            <a:ext cx="604500" cy="6045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" name="Google Shape;575;p20">
            <a:extLst>
              <a:ext uri="{FF2B5EF4-FFF2-40B4-BE49-F238E27FC236}">
                <a16:creationId xmlns:a16="http://schemas.microsoft.com/office/drawing/2014/main" id="{71A10214-B17E-5BD5-3085-CADFAF266D6C}"/>
              </a:ext>
            </a:extLst>
          </p:cNvPr>
          <p:cNvSpPr/>
          <p:nvPr/>
        </p:nvSpPr>
        <p:spPr>
          <a:xfrm>
            <a:off x="632002" y="3499767"/>
            <a:ext cx="586983" cy="6335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Google Shape;703;p22">
            <a:extLst>
              <a:ext uri="{FF2B5EF4-FFF2-40B4-BE49-F238E27FC236}">
                <a16:creationId xmlns:a16="http://schemas.microsoft.com/office/drawing/2014/main" id="{C3F48B46-B00A-5425-6F86-87DBB7FF7A8A}"/>
              </a:ext>
            </a:extLst>
          </p:cNvPr>
          <p:cNvSpPr txBox="1"/>
          <p:nvPr/>
        </p:nvSpPr>
        <p:spPr>
          <a:xfrm>
            <a:off x="3433485" y="2080622"/>
            <a:ext cx="1785862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</a:t>
            </a:r>
            <a:r>
              <a:rPr lang="en" sz="1600" b="1" dirty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begin_fill</a:t>
            </a: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() and .</a:t>
            </a:r>
            <a:r>
              <a:rPr lang="en" sz="1600" b="1" dirty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end_fill</a:t>
            </a: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()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" name="Google Shape;704;p22">
            <a:extLst>
              <a:ext uri="{FF2B5EF4-FFF2-40B4-BE49-F238E27FC236}">
                <a16:creationId xmlns:a16="http://schemas.microsoft.com/office/drawing/2014/main" id="{8D2A17A0-A4C0-D4F5-865B-B4D9F23F8342}"/>
              </a:ext>
            </a:extLst>
          </p:cNvPr>
          <p:cNvSpPr txBox="1"/>
          <p:nvPr/>
        </p:nvSpPr>
        <p:spPr>
          <a:xfrm>
            <a:off x="3459773" y="2505443"/>
            <a:ext cx="161305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Fills your shape with color!</a:t>
            </a:r>
          </a:p>
        </p:txBody>
      </p:sp>
      <p:sp>
        <p:nvSpPr>
          <p:cNvPr id="4" name="Google Shape;704;p22">
            <a:extLst>
              <a:ext uri="{FF2B5EF4-FFF2-40B4-BE49-F238E27FC236}">
                <a16:creationId xmlns:a16="http://schemas.microsoft.com/office/drawing/2014/main" id="{A2CE14DF-D888-0891-418F-28D5FD885925}"/>
              </a:ext>
            </a:extLst>
          </p:cNvPr>
          <p:cNvSpPr txBox="1"/>
          <p:nvPr/>
        </p:nvSpPr>
        <p:spPr>
          <a:xfrm>
            <a:off x="3455419" y="3268681"/>
            <a:ext cx="1613050" cy="134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Rules: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sz="1100" dirty="0" err="1">
                <a:latin typeface="Roboto"/>
                <a:ea typeface="Roboto"/>
                <a:cs typeface="Roboto"/>
                <a:sym typeface="Roboto"/>
              </a:rPr>
              <a:t>begin_fill</a:t>
            </a:r>
            <a:r>
              <a:rPr lang="en" sz="1100" dirty="0">
                <a:latin typeface="Roboto"/>
                <a:ea typeface="Roboto"/>
                <a:cs typeface="Roboto"/>
                <a:sym typeface="Roboto"/>
              </a:rPr>
              <a:t>() must be at the beginning of your drawing and </a:t>
            </a:r>
            <a:r>
              <a:rPr lang="en" sz="1100" dirty="0" err="1">
                <a:latin typeface="Roboto"/>
                <a:ea typeface="Roboto"/>
                <a:cs typeface="Roboto"/>
                <a:sym typeface="Roboto"/>
              </a:rPr>
              <a:t>end_fill</a:t>
            </a:r>
            <a:r>
              <a:rPr lang="en" sz="1100" dirty="0">
                <a:latin typeface="Roboto"/>
                <a:ea typeface="Roboto"/>
                <a:cs typeface="Roboto"/>
                <a:sym typeface="Roboto"/>
              </a:rPr>
              <a:t>() must be at the end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sz="1100" dirty="0">
                <a:latin typeface="Roboto"/>
                <a:ea typeface="Roboto"/>
                <a:cs typeface="Roboto"/>
                <a:sym typeface="Roboto"/>
              </a:rPr>
              <a:t>The second color when determining your pen color will be the fill color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Picture 9" descr="Shape, circle&#10;&#10;Description automatically generated">
            <a:extLst>
              <a:ext uri="{FF2B5EF4-FFF2-40B4-BE49-F238E27FC236}">
                <a16:creationId xmlns:a16="http://schemas.microsoft.com/office/drawing/2014/main" id="{249676DC-49B7-EC3E-20B9-BA247A4ECA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96967" y="617385"/>
            <a:ext cx="1269536" cy="64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7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8" grpId="0" animBg="1"/>
      <p:bldP spid="1084" grpId="0" animBg="1"/>
      <p:bldP spid="9" grpId="0" animBg="1"/>
      <p:bldP spid="102" grpId="0" animBg="1"/>
      <p:bldP spid="36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-1659081" y="1018128"/>
            <a:ext cx="12481233" cy="3730455"/>
          </a:xfrm>
          <a:prstGeom prst="roundRect">
            <a:avLst>
              <a:gd name="adj" fmla="val 50000"/>
            </a:avLst>
          </a:prstGeom>
          <a:noFill/>
          <a:ln w="539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Fira Sans" panose="020B0503050000020004" pitchFamily="34" charset="0"/>
              </a:rPr>
              <a:t>Final Exercise: Traffic Lights!</a:t>
            </a:r>
          </a:p>
        </p:txBody>
      </p: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154950" y="597175"/>
            <a:ext cx="604500" cy="604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" name="Google Shape;3430;p57">
            <a:extLst>
              <a:ext uri="{FF2B5EF4-FFF2-40B4-BE49-F238E27FC236}">
                <a16:creationId xmlns:a16="http://schemas.microsoft.com/office/drawing/2014/main" id="{4017C67F-6E75-D87E-DCE3-EB9E7D560771}"/>
              </a:ext>
            </a:extLst>
          </p:cNvPr>
          <p:cNvCxnSpPr>
            <a:cxnSpLocks/>
          </p:cNvCxnSpPr>
          <p:nvPr/>
        </p:nvCxnSpPr>
        <p:spPr>
          <a:xfrm>
            <a:off x="1761924" y="3321093"/>
            <a:ext cx="2819612" cy="0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3431;p57">
            <a:extLst>
              <a:ext uri="{FF2B5EF4-FFF2-40B4-BE49-F238E27FC236}">
                <a16:creationId xmlns:a16="http://schemas.microsoft.com/office/drawing/2014/main" id="{606B61C5-B88F-9E64-70C2-5B067AA892FD}"/>
              </a:ext>
            </a:extLst>
          </p:cNvPr>
          <p:cNvCxnSpPr>
            <a:cxnSpLocks/>
          </p:cNvCxnSpPr>
          <p:nvPr/>
        </p:nvCxnSpPr>
        <p:spPr>
          <a:xfrm>
            <a:off x="1859280" y="1685804"/>
            <a:ext cx="2724330" cy="1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3432;p57">
            <a:extLst>
              <a:ext uri="{FF2B5EF4-FFF2-40B4-BE49-F238E27FC236}">
                <a16:creationId xmlns:a16="http://schemas.microsoft.com/office/drawing/2014/main" id="{D358545A-0194-DAD8-73C9-61AFF17DB357}"/>
              </a:ext>
            </a:extLst>
          </p:cNvPr>
          <p:cNvCxnSpPr>
            <a:cxnSpLocks/>
          </p:cNvCxnSpPr>
          <p:nvPr/>
        </p:nvCxnSpPr>
        <p:spPr>
          <a:xfrm>
            <a:off x="1700964" y="2498246"/>
            <a:ext cx="2880572" cy="0"/>
          </a:xfrm>
          <a:prstGeom prst="straightConnector1">
            <a:avLst/>
          </a:prstGeom>
          <a:noFill/>
          <a:ln w="571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3434;p57">
            <a:extLst>
              <a:ext uri="{FF2B5EF4-FFF2-40B4-BE49-F238E27FC236}">
                <a16:creationId xmlns:a16="http://schemas.microsoft.com/office/drawing/2014/main" id="{4E754FE8-FBFB-368E-F637-7E281753FC9E}"/>
              </a:ext>
            </a:extLst>
          </p:cNvPr>
          <p:cNvCxnSpPr>
            <a:cxnSpLocks/>
          </p:cNvCxnSpPr>
          <p:nvPr/>
        </p:nvCxnSpPr>
        <p:spPr>
          <a:xfrm>
            <a:off x="1627086" y="4111340"/>
            <a:ext cx="2954450" cy="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3435;p57">
            <a:extLst>
              <a:ext uri="{FF2B5EF4-FFF2-40B4-BE49-F238E27FC236}">
                <a16:creationId xmlns:a16="http://schemas.microsoft.com/office/drawing/2014/main" id="{0243341B-939D-2A62-5561-39F71473582B}"/>
              </a:ext>
            </a:extLst>
          </p:cNvPr>
          <p:cNvSpPr txBox="1"/>
          <p:nvPr/>
        </p:nvSpPr>
        <p:spPr>
          <a:xfrm>
            <a:off x="2883794" y="1376824"/>
            <a:ext cx="888036" cy="37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Step 1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3439;p57">
            <a:extLst>
              <a:ext uri="{FF2B5EF4-FFF2-40B4-BE49-F238E27FC236}">
                <a16:creationId xmlns:a16="http://schemas.microsoft.com/office/drawing/2014/main" id="{9326FA6A-ACB2-90A1-78C1-2820094B493D}"/>
              </a:ext>
            </a:extLst>
          </p:cNvPr>
          <p:cNvSpPr txBox="1"/>
          <p:nvPr/>
        </p:nvSpPr>
        <p:spPr>
          <a:xfrm>
            <a:off x="2859473" y="2213642"/>
            <a:ext cx="2170173" cy="315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Step 2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3440;p57">
            <a:extLst>
              <a:ext uri="{FF2B5EF4-FFF2-40B4-BE49-F238E27FC236}">
                <a16:creationId xmlns:a16="http://schemas.microsoft.com/office/drawing/2014/main" id="{D8E5268A-AE7D-1E99-829E-C670340B017B}"/>
              </a:ext>
            </a:extLst>
          </p:cNvPr>
          <p:cNvSpPr txBox="1"/>
          <p:nvPr/>
        </p:nvSpPr>
        <p:spPr>
          <a:xfrm>
            <a:off x="2859472" y="3007472"/>
            <a:ext cx="970413" cy="37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Step 3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3441;p57">
            <a:extLst>
              <a:ext uri="{FF2B5EF4-FFF2-40B4-BE49-F238E27FC236}">
                <a16:creationId xmlns:a16="http://schemas.microsoft.com/office/drawing/2014/main" id="{DA192081-05AE-77DC-54E5-E61B4F54E540}"/>
              </a:ext>
            </a:extLst>
          </p:cNvPr>
          <p:cNvSpPr txBox="1"/>
          <p:nvPr/>
        </p:nvSpPr>
        <p:spPr>
          <a:xfrm>
            <a:off x="2859472" y="3823975"/>
            <a:ext cx="1129450" cy="320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Step 4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96;p25">
            <a:extLst>
              <a:ext uri="{FF2B5EF4-FFF2-40B4-BE49-F238E27FC236}">
                <a16:creationId xmlns:a16="http://schemas.microsoft.com/office/drawing/2014/main" id="{432CCA43-259D-57B0-4216-14E7286424B3}"/>
              </a:ext>
            </a:extLst>
          </p:cNvPr>
          <p:cNvSpPr/>
          <p:nvPr/>
        </p:nvSpPr>
        <p:spPr>
          <a:xfrm>
            <a:off x="4564673" y="1372461"/>
            <a:ext cx="4297681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</a:t>
            </a:r>
            <a:r>
              <a:rPr lang="en-CA" sz="11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one pen for EACH color</a:t>
            </a:r>
            <a:r>
              <a:rPr lang="en-CA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set the color for those pens. (P.S Don’t forget the fill color!)</a:t>
            </a:r>
            <a:endParaRPr lang="en-CA" sz="1100" b="0" u="sng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Google Shape;896;p25">
            <a:extLst>
              <a:ext uri="{FF2B5EF4-FFF2-40B4-BE49-F238E27FC236}">
                <a16:creationId xmlns:a16="http://schemas.microsoft.com/office/drawing/2014/main" id="{A2DA7198-5E9F-1390-8E58-DDD783B0E21B}"/>
              </a:ext>
            </a:extLst>
          </p:cNvPr>
          <p:cNvSpPr/>
          <p:nvPr/>
        </p:nvSpPr>
        <p:spPr>
          <a:xfrm>
            <a:off x="4564675" y="2176343"/>
            <a:ext cx="4297681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100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the 1</a:t>
            </a:r>
            <a:r>
              <a:rPr lang="en-CA" sz="1100" b="0" u="sng" baseline="300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CA" sz="1100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light</a:t>
            </a:r>
            <a:r>
              <a:rPr lang="en-CA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This will be the red light. You don’t need to set a position for the first light. </a:t>
            </a:r>
            <a:r>
              <a:rPr lang="en-CA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light has to be filled.</a:t>
            </a:r>
            <a:endParaRPr lang="en-CA" sz="1100" b="0" u="sng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Google Shape;896;p25">
            <a:extLst>
              <a:ext uri="{FF2B5EF4-FFF2-40B4-BE49-F238E27FC236}">
                <a16:creationId xmlns:a16="http://schemas.microsoft.com/office/drawing/2014/main" id="{F24C1DD1-591A-3912-3E1A-BD9B2ED7149A}"/>
              </a:ext>
            </a:extLst>
          </p:cNvPr>
          <p:cNvSpPr/>
          <p:nvPr/>
        </p:nvSpPr>
        <p:spPr>
          <a:xfrm>
            <a:off x="4564674" y="3000093"/>
            <a:ext cx="4297681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100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the 2</a:t>
            </a:r>
            <a:r>
              <a:rPr lang="en-CA" sz="1100" b="0" u="sng" baseline="300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CA" sz="1100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light</a:t>
            </a:r>
            <a:r>
              <a:rPr lang="en-CA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This will be the yellow light. The position for this light will be under the first light. This light has to be filled.</a:t>
            </a:r>
            <a:endParaRPr lang="en-CA" sz="1100" b="0" u="sng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Google Shape;896;p25">
            <a:extLst>
              <a:ext uri="{FF2B5EF4-FFF2-40B4-BE49-F238E27FC236}">
                <a16:creationId xmlns:a16="http://schemas.microsoft.com/office/drawing/2014/main" id="{AC36E19D-9057-2C69-52CD-E3672C246608}"/>
              </a:ext>
            </a:extLst>
          </p:cNvPr>
          <p:cNvSpPr/>
          <p:nvPr/>
        </p:nvSpPr>
        <p:spPr>
          <a:xfrm>
            <a:off x="4564673" y="3800328"/>
            <a:ext cx="4297681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100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the 3</a:t>
            </a:r>
            <a:r>
              <a:rPr lang="en-CA" sz="1100" b="0" u="sng" baseline="300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CA" sz="1100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light</a:t>
            </a:r>
            <a:r>
              <a:rPr lang="en-CA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This will be the green light. The position for this light will be under both lights. This light has to be filled.</a:t>
            </a:r>
            <a:endParaRPr lang="en-CA" sz="1100" b="0" u="sng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909A4973-D146-F86B-C5F3-7364CBE48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572623" y="999047"/>
            <a:ext cx="3772874" cy="377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1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022 Winter Olympics - Wikipedia">
            <a:extLst>
              <a:ext uri="{FF2B5EF4-FFF2-40B4-BE49-F238E27FC236}">
                <a16:creationId xmlns:a16="http://schemas.microsoft.com/office/drawing/2014/main" id="{453F9903-8FD3-6D48-9442-5E344A716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699" y="715758"/>
            <a:ext cx="1360852" cy="165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7" name="Google Shape;1377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Homework: Olympic Rings!</a:t>
            </a:r>
            <a:endParaRPr sz="4000" dirty="0">
              <a:solidFill>
                <a:srgbClr val="002060"/>
              </a:solidFill>
            </a:endParaRPr>
          </a:p>
        </p:txBody>
      </p:sp>
      <p:grpSp>
        <p:nvGrpSpPr>
          <p:cNvPr id="1378" name="Google Shape;1378;p31"/>
          <p:cNvGrpSpPr/>
          <p:nvPr/>
        </p:nvGrpSpPr>
        <p:grpSpPr>
          <a:xfrm flipH="1">
            <a:off x="5864958" y="1795549"/>
            <a:ext cx="3154350" cy="2936476"/>
            <a:chOff x="457200" y="1322450"/>
            <a:chExt cx="3281689" cy="3409523"/>
          </a:xfrm>
        </p:grpSpPr>
        <p:sp>
          <p:nvSpPr>
            <p:cNvPr id="1379" name="Google Shape;1379;p31"/>
            <p:cNvSpPr/>
            <p:nvPr/>
          </p:nvSpPr>
          <p:spPr>
            <a:xfrm>
              <a:off x="2776429" y="4574428"/>
              <a:ext cx="750464" cy="76155"/>
            </a:xfrm>
            <a:custGeom>
              <a:avLst/>
              <a:gdLst/>
              <a:ahLst/>
              <a:cxnLst/>
              <a:rect l="l" t="t" r="r" b="b"/>
              <a:pathLst>
                <a:path w="23227" h="2357" extrusionOk="0">
                  <a:moveTo>
                    <a:pt x="11609" y="1"/>
                  </a:moveTo>
                  <a:lnTo>
                    <a:pt x="10421" y="10"/>
                  </a:lnTo>
                  <a:lnTo>
                    <a:pt x="9272" y="29"/>
                  </a:lnTo>
                  <a:lnTo>
                    <a:pt x="8161" y="58"/>
                  </a:lnTo>
                  <a:lnTo>
                    <a:pt x="7088" y="97"/>
                  </a:lnTo>
                  <a:lnTo>
                    <a:pt x="6073" y="144"/>
                  </a:lnTo>
                  <a:lnTo>
                    <a:pt x="5115" y="202"/>
                  </a:lnTo>
                  <a:lnTo>
                    <a:pt x="4224" y="269"/>
                  </a:lnTo>
                  <a:lnTo>
                    <a:pt x="3400" y="346"/>
                  </a:lnTo>
                  <a:lnTo>
                    <a:pt x="2653" y="432"/>
                  </a:lnTo>
                  <a:lnTo>
                    <a:pt x="1983" y="518"/>
                  </a:lnTo>
                  <a:lnTo>
                    <a:pt x="1398" y="614"/>
                  </a:lnTo>
                  <a:lnTo>
                    <a:pt x="1140" y="671"/>
                  </a:lnTo>
                  <a:lnTo>
                    <a:pt x="910" y="719"/>
                  </a:lnTo>
                  <a:lnTo>
                    <a:pt x="699" y="777"/>
                  </a:lnTo>
                  <a:lnTo>
                    <a:pt x="517" y="834"/>
                  </a:lnTo>
                  <a:lnTo>
                    <a:pt x="364" y="882"/>
                  </a:lnTo>
                  <a:lnTo>
                    <a:pt x="230" y="939"/>
                  </a:lnTo>
                  <a:lnTo>
                    <a:pt x="134" y="997"/>
                  </a:lnTo>
                  <a:lnTo>
                    <a:pt x="58" y="1064"/>
                  </a:lnTo>
                  <a:lnTo>
                    <a:pt x="29" y="1093"/>
                  </a:lnTo>
                  <a:lnTo>
                    <a:pt x="10" y="1121"/>
                  </a:lnTo>
                  <a:lnTo>
                    <a:pt x="0" y="1150"/>
                  </a:lnTo>
                  <a:lnTo>
                    <a:pt x="0" y="1179"/>
                  </a:lnTo>
                  <a:lnTo>
                    <a:pt x="0" y="1208"/>
                  </a:lnTo>
                  <a:lnTo>
                    <a:pt x="10" y="1236"/>
                  </a:lnTo>
                  <a:lnTo>
                    <a:pt x="29" y="1275"/>
                  </a:lnTo>
                  <a:lnTo>
                    <a:pt x="58" y="1303"/>
                  </a:lnTo>
                  <a:lnTo>
                    <a:pt x="134" y="1361"/>
                  </a:lnTo>
                  <a:lnTo>
                    <a:pt x="230" y="1418"/>
                  </a:lnTo>
                  <a:lnTo>
                    <a:pt x="364" y="1476"/>
                  </a:lnTo>
                  <a:lnTo>
                    <a:pt x="517" y="1533"/>
                  </a:lnTo>
                  <a:lnTo>
                    <a:pt x="699" y="1581"/>
                  </a:lnTo>
                  <a:lnTo>
                    <a:pt x="910" y="1639"/>
                  </a:lnTo>
                  <a:lnTo>
                    <a:pt x="1140" y="1686"/>
                  </a:lnTo>
                  <a:lnTo>
                    <a:pt x="1398" y="1744"/>
                  </a:lnTo>
                  <a:lnTo>
                    <a:pt x="1983" y="1840"/>
                  </a:lnTo>
                  <a:lnTo>
                    <a:pt x="2653" y="1926"/>
                  </a:lnTo>
                  <a:lnTo>
                    <a:pt x="3400" y="2012"/>
                  </a:lnTo>
                  <a:lnTo>
                    <a:pt x="4224" y="2089"/>
                  </a:lnTo>
                  <a:lnTo>
                    <a:pt x="5115" y="2156"/>
                  </a:lnTo>
                  <a:lnTo>
                    <a:pt x="6073" y="2213"/>
                  </a:lnTo>
                  <a:lnTo>
                    <a:pt x="7088" y="2261"/>
                  </a:lnTo>
                  <a:lnTo>
                    <a:pt x="8161" y="2299"/>
                  </a:lnTo>
                  <a:lnTo>
                    <a:pt x="9272" y="2328"/>
                  </a:lnTo>
                  <a:lnTo>
                    <a:pt x="10421" y="2347"/>
                  </a:lnTo>
                  <a:lnTo>
                    <a:pt x="11609" y="2357"/>
                  </a:lnTo>
                  <a:lnTo>
                    <a:pt x="12796" y="2347"/>
                  </a:lnTo>
                  <a:lnTo>
                    <a:pt x="13955" y="2328"/>
                  </a:lnTo>
                  <a:lnTo>
                    <a:pt x="15066" y="2299"/>
                  </a:lnTo>
                  <a:lnTo>
                    <a:pt x="16130" y="2261"/>
                  </a:lnTo>
                  <a:lnTo>
                    <a:pt x="17145" y="2213"/>
                  </a:lnTo>
                  <a:lnTo>
                    <a:pt x="18103" y="2156"/>
                  </a:lnTo>
                  <a:lnTo>
                    <a:pt x="19003" y="2089"/>
                  </a:lnTo>
                  <a:lnTo>
                    <a:pt x="19827" y="2012"/>
                  </a:lnTo>
                  <a:lnTo>
                    <a:pt x="20574" y="1926"/>
                  </a:lnTo>
                  <a:lnTo>
                    <a:pt x="21244" y="1840"/>
                  </a:lnTo>
                  <a:lnTo>
                    <a:pt x="21829" y="1744"/>
                  </a:lnTo>
                  <a:lnTo>
                    <a:pt x="22078" y="1686"/>
                  </a:lnTo>
                  <a:lnTo>
                    <a:pt x="22317" y="1639"/>
                  </a:lnTo>
                  <a:lnTo>
                    <a:pt x="22518" y="1581"/>
                  </a:lnTo>
                  <a:lnTo>
                    <a:pt x="22700" y="1533"/>
                  </a:lnTo>
                  <a:lnTo>
                    <a:pt x="22863" y="1476"/>
                  </a:lnTo>
                  <a:lnTo>
                    <a:pt x="22987" y="1418"/>
                  </a:lnTo>
                  <a:lnTo>
                    <a:pt x="23093" y="1361"/>
                  </a:lnTo>
                  <a:lnTo>
                    <a:pt x="23169" y="1303"/>
                  </a:lnTo>
                  <a:lnTo>
                    <a:pt x="23189" y="1275"/>
                  </a:lnTo>
                  <a:lnTo>
                    <a:pt x="23208" y="1236"/>
                  </a:lnTo>
                  <a:lnTo>
                    <a:pt x="23217" y="1208"/>
                  </a:lnTo>
                  <a:lnTo>
                    <a:pt x="23227" y="1179"/>
                  </a:lnTo>
                  <a:lnTo>
                    <a:pt x="23217" y="1150"/>
                  </a:lnTo>
                  <a:lnTo>
                    <a:pt x="23208" y="1121"/>
                  </a:lnTo>
                  <a:lnTo>
                    <a:pt x="23189" y="1093"/>
                  </a:lnTo>
                  <a:lnTo>
                    <a:pt x="23169" y="1064"/>
                  </a:lnTo>
                  <a:lnTo>
                    <a:pt x="23093" y="997"/>
                  </a:lnTo>
                  <a:lnTo>
                    <a:pt x="22987" y="939"/>
                  </a:lnTo>
                  <a:lnTo>
                    <a:pt x="22863" y="882"/>
                  </a:lnTo>
                  <a:lnTo>
                    <a:pt x="22700" y="834"/>
                  </a:lnTo>
                  <a:lnTo>
                    <a:pt x="22518" y="777"/>
                  </a:lnTo>
                  <a:lnTo>
                    <a:pt x="22317" y="719"/>
                  </a:lnTo>
                  <a:lnTo>
                    <a:pt x="22078" y="671"/>
                  </a:lnTo>
                  <a:lnTo>
                    <a:pt x="21829" y="614"/>
                  </a:lnTo>
                  <a:lnTo>
                    <a:pt x="21244" y="518"/>
                  </a:lnTo>
                  <a:lnTo>
                    <a:pt x="20574" y="432"/>
                  </a:lnTo>
                  <a:lnTo>
                    <a:pt x="19827" y="346"/>
                  </a:lnTo>
                  <a:lnTo>
                    <a:pt x="19003" y="269"/>
                  </a:lnTo>
                  <a:lnTo>
                    <a:pt x="18103" y="202"/>
                  </a:lnTo>
                  <a:lnTo>
                    <a:pt x="17145" y="144"/>
                  </a:lnTo>
                  <a:lnTo>
                    <a:pt x="16130" y="97"/>
                  </a:lnTo>
                  <a:lnTo>
                    <a:pt x="15066" y="58"/>
                  </a:lnTo>
                  <a:lnTo>
                    <a:pt x="13955" y="29"/>
                  </a:lnTo>
                  <a:lnTo>
                    <a:pt x="12796" y="10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457200" y="4623960"/>
              <a:ext cx="2418856" cy="108012"/>
            </a:xfrm>
            <a:custGeom>
              <a:avLst/>
              <a:gdLst/>
              <a:ahLst/>
              <a:cxnLst/>
              <a:rect l="l" t="t" r="r" b="b"/>
              <a:pathLst>
                <a:path w="74864" h="3343" extrusionOk="0">
                  <a:moveTo>
                    <a:pt x="37432" y="0"/>
                  </a:moveTo>
                  <a:lnTo>
                    <a:pt x="33610" y="10"/>
                  </a:lnTo>
                  <a:lnTo>
                    <a:pt x="29894" y="29"/>
                  </a:lnTo>
                  <a:lnTo>
                    <a:pt x="26302" y="77"/>
                  </a:lnTo>
                  <a:lnTo>
                    <a:pt x="22864" y="134"/>
                  </a:lnTo>
                  <a:lnTo>
                    <a:pt x="19598" y="201"/>
                  </a:lnTo>
                  <a:lnTo>
                    <a:pt x="16504" y="288"/>
                  </a:lnTo>
                  <a:lnTo>
                    <a:pt x="13630" y="383"/>
                  </a:lnTo>
                  <a:lnTo>
                    <a:pt x="10968" y="489"/>
                  </a:lnTo>
                  <a:lnTo>
                    <a:pt x="8554" y="604"/>
                  </a:lnTo>
                  <a:lnTo>
                    <a:pt x="7443" y="671"/>
                  </a:lnTo>
                  <a:lnTo>
                    <a:pt x="6399" y="738"/>
                  </a:lnTo>
                  <a:lnTo>
                    <a:pt x="5422" y="805"/>
                  </a:lnTo>
                  <a:lnTo>
                    <a:pt x="4522" y="872"/>
                  </a:lnTo>
                  <a:lnTo>
                    <a:pt x="3698" y="948"/>
                  </a:lnTo>
                  <a:lnTo>
                    <a:pt x="2951" y="1025"/>
                  </a:lnTo>
                  <a:lnTo>
                    <a:pt x="2280" y="1102"/>
                  </a:lnTo>
                  <a:lnTo>
                    <a:pt x="1687" y="1178"/>
                  </a:lnTo>
                  <a:lnTo>
                    <a:pt x="1179" y="1255"/>
                  </a:lnTo>
                  <a:lnTo>
                    <a:pt x="767" y="1332"/>
                  </a:lnTo>
                  <a:lnTo>
                    <a:pt x="585" y="1379"/>
                  </a:lnTo>
                  <a:lnTo>
                    <a:pt x="432" y="1418"/>
                  </a:lnTo>
                  <a:lnTo>
                    <a:pt x="307" y="1456"/>
                  </a:lnTo>
                  <a:lnTo>
                    <a:pt x="202" y="1504"/>
                  </a:lnTo>
                  <a:lnTo>
                    <a:pt x="116" y="1542"/>
                  </a:lnTo>
                  <a:lnTo>
                    <a:pt x="58" y="1590"/>
                  </a:lnTo>
                  <a:lnTo>
                    <a:pt x="20" y="1629"/>
                  </a:lnTo>
                  <a:lnTo>
                    <a:pt x="10" y="1648"/>
                  </a:lnTo>
                  <a:lnTo>
                    <a:pt x="1" y="1676"/>
                  </a:lnTo>
                  <a:lnTo>
                    <a:pt x="10" y="1696"/>
                  </a:lnTo>
                  <a:lnTo>
                    <a:pt x="20" y="1715"/>
                  </a:lnTo>
                  <a:lnTo>
                    <a:pt x="58" y="1763"/>
                  </a:lnTo>
                  <a:lnTo>
                    <a:pt x="116" y="1801"/>
                  </a:lnTo>
                  <a:lnTo>
                    <a:pt x="202" y="1849"/>
                  </a:lnTo>
                  <a:lnTo>
                    <a:pt x="307" y="1887"/>
                  </a:lnTo>
                  <a:lnTo>
                    <a:pt x="432" y="1925"/>
                  </a:lnTo>
                  <a:lnTo>
                    <a:pt x="585" y="1973"/>
                  </a:lnTo>
                  <a:lnTo>
                    <a:pt x="767" y="2012"/>
                  </a:lnTo>
                  <a:lnTo>
                    <a:pt x="1179" y="2088"/>
                  </a:lnTo>
                  <a:lnTo>
                    <a:pt x="1687" y="2174"/>
                  </a:lnTo>
                  <a:lnTo>
                    <a:pt x="2280" y="2251"/>
                  </a:lnTo>
                  <a:lnTo>
                    <a:pt x="2951" y="2328"/>
                  </a:lnTo>
                  <a:lnTo>
                    <a:pt x="3698" y="2395"/>
                  </a:lnTo>
                  <a:lnTo>
                    <a:pt x="4522" y="2471"/>
                  </a:lnTo>
                  <a:lnTo>
                    <a:pt x="5422" y="2538"/>
                  </a:lnTo>
                  <a:lnTo>
                    <a:pt x="6399" y="2605"/>
                  </a:lnTo>
                  <a:lnTo>
                    <a:pt x="7443" y="2673"/>
                  </a:lnTo>
                  <a:lnTo>
                    <a:pt x="8554" y="2740"/>
                  </a:lnTo>
                  <a:lnTo>
                    <a:pt x="10968" y="2855"/>
                  </a:lnTo>
                  <a:lnTo>
                    <a:pt x="13630" y="2969"/>
                  </a:lnTo>
                  <a:lnTo>
                    <a:pt x="16504" y="3065"/>
                  </a:lnTo>
                  <a:lnTo>
                    <a:pt x="19598" y="3142"/>
                  </a:lnTo>
                  <a:lnTo>
                    <a:pt x="22864" y="3218"/>
                  </a:lnTo>
                  <a:lnTo>
                    <a:pt x="26302" y="3276"/>
                  </a:lnTo>
                  <a:lnTo>
                    <a:pt x="29894" y="3314"/>
                  </a:lnTo>
                  <a:lnTo>
                    <a:pt x="33610" y="3343"/>
                  </a:lnTo>
                  <a:lnTo>
                    <a:pt x="41263" y="3343"/>
                  </a:lnTo>
                  <a:lnTo>
                    <a:pt x="44980" y="3314"/>
                  </a:lnTo>
                  <a:lnTo>
                    <a:pt x="48562" y="3276"/>
                  </a:lnTo>
                  <a:lnTo>
                    <a:pt x="52000" y="3218"/>
                  </a:lnTo>
                  <a:lnTo>
                    <a:pt x="55276" y="3142"/>
                  </a:lnTo>
                  <a:lnTo>
                    <a:pt x="58360" y="3065"/>
                  </a:lnTo>
                  <a:lnTo>
                    <a:pt x="61243" y="2969"/>
                  </a:lnTo>
                  <a:lnTo>
                    <a:pt x="63906" y="2855"/>
                  </a:lnTo>
                  <a:lnTo>
                    <a:pt x="66320" y="2740"/>
                  </a:lnTo>
                  <a:lnTo>
                    <a:pt x="67431" y="2673"/>
                  </a:lnTo>
                  <a:lnTo>
                    <a:pt x="68475" y="2605"/>
                  </a:lnTo>
                  <a:lnTo>
                    <a:pt x="69442" y="2538"/>
                  </a:lnTo>
                  <a:lnTo>
                    <a:pt x="70342" y="2471"/>
                  </a:lnTo>
                  <a:lnTo>
                    <a:pt x="71176" y="2395"/>
                  </a:lnTo>
                  <a:lnTo>
                    <a:pt x="71923" y="2328"/>
                  </a:lnTo>
                  <a:lnTo>
                    <a:pt x="72593" y="2251"/>
                  </a:lnTo>
                  <a:lnTo>
                    <a:pt x="73177" y="2174"/>
                  </a:lnTo>
                  <a:lnTo>
                    <a:pt x="73685" y="2088"/>
                  </a:lnTo>
                  <a:lnTo>
                    <a:pt x="74107" y="2012"/>
                  </a:lnTo>
                  <a:lnTo>
                    <a:pt x="74279" y="1973"/>
                  </a:lnTo>
                  <a:lnTo>
                    <a:pt x="74432" y="1925"/>
                  </a:lnTo>
                  <a:lnTo>
                    <a:pt x="74566" y="1887"/>
                  </a:lnTo>
                  <a:lnTo>
                    <a:pt x="74672" y="1849"/>
                  </a:lnTo>
                  <a:lnTo>
                    <a:pt x="74758" y="1801"/>
                  </a:lnTo>
                  <a:lnTo>
                    <a:pt x="74815" y="1763"/>
                  </a:lnTo>
                  <a:lnTo>
                    <a:pt x="74854" y="1715"/>
                  </a:lnTo>
                  <a:lnTo>
                    <a:pt x="74863" y="1696"/>
                  </a:lnTo>
                  <a:lnTo>
                    <a:pt x="74863" y="1676"/>
                  </a:lnTo>
                  <a:lnTo>
                    <a:pt x="74863" y="1648"/>
                  </a:lnTo>
                  <a:lnTo>
                    <a:pt x="74854" y="1629"/>
                  </a:lnTo>
                  <a:lnTo>
                    <a:pt x="74815" y="1590"/>
                  </a:lnTo>
                  <a:lnTo>
                    <a:pt x="74758" y="1542"/>
                  </a:lnTo>
                  <a:lnTo>
                    <a:pt x="74672" y="1504"/>
                  </a:lnTo>
                  <a:lnTo>
                    <a:pt x="74566" y="1456"/>
                  </a:lnTo>
                  <a:lnTo>
                    <a:pt x="74432" y="1418"/>
                  </a:lnTo>
                  <a:lnTo>
                    <a:pt x="74279" y="1379"/>
                  </a:lnTo>
                  <a:lnTo>
                    <a:pt x="74107" y="1332"/>
                  </a:lnTo>
                  <a:lnTo>
                    <a:pt x="73685" y="1255"/>
                  </a:lnTo>
                  <a:lnTo>
                    <a:pt x="73177" y="1178"/>
                  </a:lnTo>
                  <a:lnTo>
                    <a:pt x="72593" y="1102"/>
                  </a:lnTo>
                  <a:lnTo>
                    <a:pt x="71923" y="1025"/>
                  </a:lnTo>
                  <a:lnTo>
                    <a:pt x="71176" y="948"/>
                  </a:lnTo>
                  <a:lnTo>
                    <a:pt x="70342" y="872"/>
                  </a:lnTo>
                  <a:lnTo>
                    <a:pt x="69442" y="805"/>
                  </a:lnTo>
                  <a:lnTo>
                    <a:pt x="68475" y="738"/>
                  </a:lnTo>
                  <a:lnTo>
                    <a:pt x="67431" y="671"/>
                  </a:lnTo>
                  <a:lnTo>
                    <a:pt x="66320" y="604"/>
                  </a:lnTo>
                  <a:lnTo>
                    <a:pt x="63906" y="489"/>
                  </a:lnTo>
                  <a:lnTo>
                    <a:pt x="61243" y="383"/>
                  </a:lnTo>
                  <a:lnTo>
                    <a:pt x="58360" y="288"/>
                  </a:lnTo>
                  <a:lnTo>
                    <a:pt x="55276" y="201"/>
                  </a:lnTo>
                  <a:lnTo>
                    <a:pt x="52000" y="134"/>
                  </a:lnTo>
                  <a:lnTo>
                    <a:pt x="48562" y="77"/>
                  </a:lnTo>
                  <a:lnTo>
                    <a:pt x="44980" y="29"/>
                  </a:lnTo>
                  <a:lnTo>
                    <a:pt x="41263" y="10"/>
                  </a:lnTo>
                  <a:lnTo>
                    <a:pt x="37432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3469009" y="1322450"/>
              <a:ext cx="113925" cy="200580"/>
            </a:xfrm>
            <a:custGeom>
              <a:avLst/>
              <a:gdLst/>
              <a:ahLst/>
              <a:cxnLst/>
              <a:rect l="l" t="t" r="r" b="b"/>
              <a:pathLst>
                <a:path w="3526" h="6208" extrusionOk="0">
                  <a:moveTo>
                    <a:pt x="1447" y="1"/>
                  </a:moveTo>
                  <a:lnTo>
                    <a:pt x="1390" y="10"/>
                  </a:lnTo>
                  <a:lnTo>
                    <a:pt x="1351" y="30"/>
                  </a:lnTo>
                  <a:lnTo>
                    <a:pt x="1303" y="68"/>
                  </a:lnTo>
                  <a:lnTo>
                    <a:pt x="1275" y="106"/>
                  </a:lnTo>
                  <a:lnTo>
                    <a:pt x="1236" y="164"/>
                  </a:lnTo>
                  <a:lnTo>
                    <a:pt x="1208" y="231"/>
                  </a:lnTo>
                  <a:lnTo>
                    <a:pt x="1179" y="298"/>
                  </a:lnTo>
                  <a:lnTo>
                    <a:pt x="1131" y="461"/>
                  </a:lnTo>
                  <a:lnTo>
                    <a:pt x="1093" y="623"/>
                  </a:lnTo>
                  <a:lnTo>
                    <a:pt x="1074" y="796"/>
                  </a:lnTo>
                  <a:lnTo>
                    <a:pt x="1064" y="959"/>
                  </a:lnTo>
                  <a:lnTo>
                    <a:pt x="1074" y="1131"/>
                  </a:lnTo>
                  <a:lnTo>
                    <a:pt x="1083" y="1294"/>
                  </a:lnTo>
                  <a:lnTo>
                    <a:pt x="1112" y="1457"/>
                  </a:lnTo>
                  <a:lnTo>
                    <a:pt x="1150" y="1620"/>
                  </a:lnTo>
                  <a:lnTo>
                    <a:pt x="1198" y="1782"/>
                  </a:lnTo>
                  <a:lnTo>
                    <a:pt x="1265" y="1984"/>
                  </a:lnTo>
                  <a:lnTo>
                    <a:pt x="1323" y="2204"/>
                  </a:lnTo>
                  <a:lnTo>
                    <a:pt x="1380" y="2424"/>
                  </a:lnTo>
                  <a:lnTo>
                    <a:pt x="1418" y="2635"/>
                  </a:lnTo>
                  <a:lnTo>
                    <a:pt x="1428" y="2826"/>
                  </a:lnTo>
                  <a:lnTo>
                    <a:pt x="1428" y="2922"/>
                  </a:lnTo>
                  <a:lnTo>
                    <a:pt x="1428" y="2999"/>
                  </a:lnTo>
                  <a:lnTo>
                    <a:pt x="1409" y="3075"/>
                  </a:lnTo>
                  <a:lnTo>
                    <a:pt x="1380" y="3133"/>
                  </a:lnTo>
                  <a:lnTo>
                    <a:pt x="1351" y="3190"/>
                  </a:lnTo>
                  <a:lnTo>
                    <a:pt x="1303" y="3229"/>
                  </a:lnTo>
                  <a:lnTo>
                    <a:pt x="1256" y="3248"/>
                  </a:lnTo>
                  <a:lnTo>
                    <a:pt x="1198" y="3248"/>
                  </a:lnTo>
                  <a:lnTo>
                    <a:pt x="1131" y="3229"/>
                  </a:lnTo>
                  <a:lnTo>
                    <a:pt x="1054" y="3200"/>
                  </a:lnTo>
                  <a:lnTo>
                    <a:pt x="978" y="3162"/>
                  </a:lnTo>
                  <a:lnTo>
                    <a:pt x="892" y="3104"/>
                  </a:lnTo>
                  <a:lnTo>
                    <a:pt x="738" y="2989"/>
                  </a:lnTo>
                  <a:lnTo>
                    <a:pt x="585" y="2865"/>
                  </a:lnTo>
                  <a:lnTo>
                    <a:pt x="461" y="2750"/>
                  </a:lnTo>
                  <a:lnTo>
                    <a:pt x="346" y="2635"/>
                  </a:lnTo>
                  <a:lnTo>
                    <a:pt x="298" y="2616"/>
                  </a:lnTo>
                  <a:lnTo>
                    <a:pt x="202" y="2577"/>
                  </a:lnTo>
                  <a:lnTo>
                    <a:pt x="145" y="2568"/>
                  </a:lnTo>
                  <a:lnTo>
                    <a:pt x="87" y="2558"/>
                  </a:lnTo>
                  <a:lnTo>
                    <a:pt x="39" y="2568"/>
                  </a:lnTo>
                  <a:lnTo>
                    <a:pt x="20" y="2587"/>
                  </a:lnTo>
                  <a:lnTo>
                    <a:pt x="1" y="2597"/>
                  </a:lnTo>
                  <a:lnTo>
                    <a:pt x="39" y="2874"/>
                  </a:lnTo>
                  <a:lnTo>
                    <a:pt x="68" y="3028"/>
                  </a:lnTo>
                  <a:lnTo>
                    <a:pt x="116" y="3171"/>
                  </a:lnTo>
                  <a:lnTo>
                    <a:pt x="183" y="3315"/>
                  </a:lnTo>
                  <a:lnTo>
                    <a:pt x="259" y="3449"/>
                  </a:lnTo>
                  <a:lnTo>
                    <a:pt x="355" y="3574"/>
                  </a:lnTo>
                  <a:lnTo>
                    <a:pt x="451" y="3688"/>
                  </a:lnTo>
                  <a:lnTo>
                    <a:pt x="576" y="3794"/>
                  </a:lnTo>
                  <a:lnTo>
                    <a:pt x="700" y="3880"/>
                  </a:lnTo>
                  <a:lnTo>
                    <a:pt x="710" y="3890"/>
                  </a:lnTo>
                  <a:lnTo>
                    <a:pt x="1198" y="4196"/>
                  </a:lnTo>
                  <a:lnTo>
                    <a:pt x="1370" y="4321"/>
                  </a:lnTo>
                  <a:lnTo>
                    <a:pt x="1524" y="4455"/>
                  </a:lnTo>
                  <a:lnTo>
                    <a:pt x="1677" y="4598"/>
                  </a:lnTo>
                  <a:lnTo>
                    <a:pt x="1802" y="4761"/>
                  </a:lnTo>
                  <a:lnTo>
                    <a:pt x="1926" y="4924"/>
                  </a:lnTo>
                  <a:lnTo>
                    <a:pt x="2031" y="5106"/>
                  </a:lnTo>
                  <a:lnTo>
                    <a:pt x="2118" y="5298"/>
                  </a:lnTo>
                  <a:lnTo>
                    <a:pt x="2185" y="5499"/>
                  </a:lnTo>
                  <a:lnTo>
                    <a:pt x="2405" y="6208"/>
                  </a:lnTo>
                  <a:lnTo>
                    <a:pt x="3526" y="6064"/>
                  </a:lnTo>
                  <a:lnTo>
                    <a:pt x="3353" y="4665"/>
                  </a:lnTo>
                  <a:lnTo>
                    <a:pt x="3344" y="4311"/>
                  </a:lnTo>
                  <a:lnTo>
                    <a:pt x="3315" y="3938"/>
                  </a:lnTo>
                  <a:lnTo>
                    <a:pt x="3286" y="3487"/>
                  </a:lnTo>
                  <a:lnTo>
                    <a:pt x="3238" y="2999"/>
                  </a:lnTo>
                  <a:lnTo>
                    <a:pt x="3181" y="2539"/>
                  </a:lnTo>
                  <a:lnTo>
                    <a:pt x="3142" y="2319"/>
                  </a:lnTo>
                  <a:lnTo>
                    <a:pt x="3095" y="2127"/>
                  </a:lnTo>
                  <a:lnTo>
                    <a:pt x="3047" y="1955"/>
                  </a:lnTo>
                  <a:lnTo>
                    <a:pt x="2999" y="1811"/>
                  </a:lnTo>
                  <a:lnTo>
                    <a:pt x="2884" y="1572"/>
                  </a:lnTo>
                  <a:lnTo>
                    <a:pt x="2721" y="1275"/>
                  </a:lnTo>
                  <a:lnTo>
                    <a:pt x="2529" y="959"/>
                  </a:lnTo>
                  <a:lnTo>
                    <a:pt x="2424" y="805"/>
                  </a:lnTo>
                  <a:lnTo>
                    <a:pt x="2319" y="643"/>
                  </a:lnTo>
                  <a:lnTo>
                    <a:pt x="2204" y="499"/>
                  </a:lnTo>
                  <a:lnTo>
                    <a:pt x="2089" y="365"/>
                  </a:lnTo>
                  <a:lnTo>
                    <a:pt x="1974" y="250"/>
                  </a:lnTo>
                  <a:lnTo>
                    <a:pt x="1849" y="145"/>
                  </a:lnTo>
                  <a:lnTo>
                    <a:pt x="1734" y="68"/>
                  </a:lnTo>
                  <a:lnTo>
                    <a:pt x="1677" y="39"/>
                  </a:lnTo>
                  <a:lnTo>
                    <a:pt x="1620" y="20"/>
                  </a:lnTo>
                  <a:lnTo>
                    <a:pt x="1562" y="1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2254644" y="1641228"/>
              <a:ext cx="103392" cy="205524"/>
            </a:xfrm>
            <a:custGeom>
              <a:avLst/>
              <a:gdLst/>
              <a:ahLst/>
              <a:cxnLst/>
              <a:rect l="l" t="t" r="r" b="b"/>
              <a:pathLst>
                <a:path w="3200" h="6361" extrusionOk="0">
                  <a:moveTo>
                    <a:pt x="604" y="0"/>
                  </a:moveTo>
                  <a:lnTo>
                    <a:pt x="546" y="20"/>
                  </a:lnTo>
                  <a:lnTo>
                    <a:pt x="498" y="39"/>
                  </a:lnTo>
                  <a:lnTo>
                    <a:pt x="451" y="77"/>
                  </a:lnTo>
                  <a:lnTo>
                    <a:pt x="412" y="115"/>
                  </a:lnTo>
                  <a:lnTo>
                    <a:pt x="364" y="163"/>
                  </a:lnTo>
                  <a:lnTo>
                    <a:pt x="326" y="211"/>
                  </a:lnTo>
                  <a:lnTo>
                    <a:pt x="259" y="336"/>
                  </a:lnTo>
                  <a:lnTo>
                    <a:pt x="202" y="479"/>
                  </a:lnTo>
                  <a:lnTo>
                    <a:pt x="144" y="633"/>
                  </a:lnTo>
                  <a:lnTo>
                    <a:pt x="106" y="805"/>
                  </a:lnTo>
                  <a:lnTo>
                    <a:pt x="77" y="987"/>
                  </a:lnTo>
                  <a:lnTo>
                    <a:pt x="48" y="1178"/>
                  </a:lnTo>
                  <a:lnTo>
                    <a:pt x="29" y="1370"/>
                  </a:lnTo>
                  <a:lnTo>
                    <a:pt x="0" y="1734"/>
                  </a:lnTo>
                  <a:lnTo>
                    <a:pt x="0" y="2069"/>
                  </a:lnTo>
                  <a:lnTo>
                    <a:pt x="10" y="2337"/>
                  </a:lnTo>
                  <a:lnTo>
                    <a:pt x="20" y="2491"/>
                  </a:lnTo>
                  <a:lnTo>
                    <a:pt x="58" y="2663"/>
                  </a:lnTo>
                  <a:lnTo>
                    <a:pt x="115" y="2855"/>
                  </a:lnTo>
                  <a:lnTo>
                    <a:pt x="173" y="3065"/>
                  </a:lnTo>
                  <a:lnTo>
                    <a:pt x="336" y="3506"/>
                  </a:lnTo>
                  <a:lnTo>
                    <a:pt x="518" y="3956"/>
                  </a:lnTo>
                  <a:lnTo>
                    <a:pt x="690" y="4368"/>
                  </a:lnTo>
                  <a:lnTo>
                    <a:pt x="843" y="4713"/>
                  </a:lnTo>
                  <a:lnTo>
                    <a:pt x="997" y="5029"/>
                  </a:lnTo>
                  <a:lnTo>
                    <a:pt x="1485" y="6360"/>
                  </a:lnTo>
                  <a:lnTo>
                    <a:pt x="2548" y="5968"/>
                  </a:lnTo>
                  <a:lnTo>
                    <a:pt x="2414" y="5240"/>
                  </a:lnTo>
                  <a:lnTo>
                    <a:pt x="2385" y="5029"/>
                  </a:lnTo>
                  <a:lnTo>
                    <a:pt x="2376" y="4818"/>
                  </a:lnTo>
                  <a:lnTo>
                    <a:pt x="2385" y="4607"/>
                  </a:lnTo>
                  <a:lnTo>
                    <a:pt x="2414" y="4406"/>
                  </a:lnTo>
                  <a:lnTo>
                    <a:pt x="2462" y="4205"/>
                  </a:lnTo>
                  <a:lnTo>
                    <a:pt x="2519" y="4004"/>
                  </a:lnTo>
                  <a:lnTo>
                    <a:pt x="2606" y="3812"/>
                  </a:lnTo>
                  <a:lnTo>
                    <a:pt x="2701" y="3630"/>
                  </a:lnTo>
                  <a:lnTo>
                    <a:pt x="2989" y="3132"/>
                  </a:lnTo>
                  <a:lnTo>
                    <a:pt x="2998" y="3123"/>
                  </a:lnTo>
                  <a:lnTo>
                    <a:pt x="3065" y="2979"/>
                  </a:lnTo>
                  <a:lnTo>
                    <a:pt x="3123" y="2835"/>
                  </a:lnTo>
                  <a:lnTo>
                    <a:pt x="3161" y="2692"/>
                  </a:lnTo>
                  <a:lnTo>
                    <a:pt x="3190" y="2539"/>
                  </a:lnTo>
                  <a:lnTo>
                    <a:pt x="3199" y="2385"/>
                  </a:lnTo>
                  <a:lnTo>
                    <a:pt x="3190" y="2232"/>
                  </a:lnTo>
                  <a:lnTo>
                    <a:pt x="3161" y="2079"/>
                  </a:lnTo>
                  <a:lnTo>
                    <a:pt x="3123" y="1926"/>
                  </a:lnTo>
                  <a:lnTo>
                    <a:pt x="3027" y="1657"/>
                  </a:lnTo>
                  <a:lnTo>
                    <a:pt x="2979" y="1657"/>
                  </a:lnTo>
                  <a:lnTo>
                    <a:pt x="2931" y="1667"/>
                  </a:lnTo>
                  <a:lnTo>
                    <a:pt x="2883" y="1696"/>
                  </a:lnTo>
                  <a:lnTo>
                    <a:pt x="2836" y="1734"/>
                  </a:lnTo>
                  <a:lnTo>
                    <a:pt x="2768" y="1811"/>
                  </a:lnTo>
                  <a:lnTo>
                    <a:pt x="2740" y="1849"/>
                  </a:lnTo>
                  <a:lnTo>
                    <a:pt x="2692" y="2002"/>
                  </a:lnTo>
                  <a:lnTo>
                    <a:pt x="2634" y="2165"/>
                  </a:lnTo>
                  <a:lnTo>
                    <a:pt x="2558" y="2347"/>
                  </a:lnTo>
                  <a:lnTo>
                    <a:pt x="2462" y="2529"/>
                  </a:lnTo>
                  <a:lnTo>
                    <a:pt x="2414" y="2606"/>
                  </a:lnTo>
                  <a:lnTo>
                    <a:pt x="2366" y="2682"/>
                  </a:lnTo>
                  <a:lnTo>
                    <a:pt x="2318" y="2740"/>
                  </a:lnTo>
                  <a:lnTo>
                    <a:pt x="2261" y="2788"/>
                  </a:lnTo>
                  <a:lnTo>
                    <a:pt x="2213" y="2816"/>
                  </a:lnTo>
                  <a:lnTo>
                    <a:pt x="2155" y="2816"/>
                  </a:lnTo>
                  <a:lnTo>
                    <a:pt x="2098" y="2807"/>
                  </a:lnTo>
                  <a:lnTo>
                    <a:pt x="2050" y="2778"/>
                  </a:lnTo>
                  <a:lnTo>
                    <a:pt x="1993" y="2730"/>
                  </a:lnTo>
                  <a:lnTo>
                    <a:pt x="1945" y="2673"/>
                  </a:lnTo>
                  <a:lnTo>
                    <a:pt x="1906" y="2606"/>
                  </a:lnTo>
                  <a:lnTo>
                    <a:pt x="1859" y="2519"/>
                  </a:lnTo>
                  <a:lnTo>
                    <a:pt x="1791" y="2337"/>
                  </a:lnTo>
                  <a:lnTo>
                    <a:pt x="1724" y="2136"/>
                  </a:lnTo>
                  <a:lnTo>
                    <a:pt x="1667" y="1916"/>
                  </a:lnTo>
                  <a:lnTo>
                    <a:pt x="1629" y="1696"/>
                  </a:lnTo>
                  <a:lnTo>
                    <a:pt x="1590" y="1485"/>
                  </a:lnTo>
                  <a:lnTo>
                    <a:pt x="1562" y="1322"/>
                  </a:lnTo>
                  <a:lnTo>
                    <a:pt x="1514" y="1159"/>
                  </a:lnTo>
                  <a:lnTo>
                    <a:pt x="1466" y="996"/>
                  </a:lnTo>
                  <a:lnTo>
                    <a:pt x="1399" y="843"/>
                  </a:lnTo>
                  <a:lnTo>
                    <a:pt x="1332" y="700"/>
                  </a:lnTo>
                  <a:lnTo>
                    <a:pt x="1246" y="546"/>
                  </a:lnTo>
                  <a:lnTo>
                    <a:pt x="1150" y="412"/>
                  </a:lnTo>
                  <a:lnTo>
                    <a:pt x="1044" y="278"/>
                  </a:lnTo>
                  <a:lnTo>
                    <a:pt x="929" y="163"/>
                  </a:lnTo>
                  <a:lnTo>
                    <a:pt x="872" y="106"/>
                  </a:lnTo>
                  <a:lnTo>
                    <a:pt x="815" y="67"/>
                  </a:lnTo>
                  <a:lnTo>
                    <a:pt x="757" y="29"/>
                  </a:lnTo>
                  <a:lnTo>
                    <a:pt x="700" y="1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2172025" y="3395345"/>
              <a:ext cx="43037" cy="379416"/>
            </a:xfrm>
            <a:custGeom>
              <a:avLst/>
              <a:gdLst/>
              <a:ahLst/>
              <a:cxnLst/>
              <a:rect l="l" t="t" r="r" b="b"/>
              <a:pathLst>
                <a:path w="1332" h="11743" extrusionOk="0">
                  <a:moveTo>
                    <a:pt x="594" y="0"/>
                  </a:moveTo>
                  <a:lnTo>
                    <a:pt x="536" y="10"/>
                  </a:lnTo>
                  <a:lnTo>
                    <a:pt x="469" y="29"/>
                  </a:lnTo>
                  <a:lnTo>
                    <a:pt x="412" y="48"/>
                  </a:lnTo>
                  <a:lnTo>
                    <a:pt x="354" y="77"/>
                  </a:lnTo>
                  <a:lnTo>
                    <a:pt x="297" y="115"/>
                  </a:lnTo>
                  <a:lnTo>
                    <a:pt x="239" y="153"/>
                  </a:lnTo>
                  <a:lnTo>
                    <a:pt x="201" y="192"/>
                  </a:lnTo>
                  <a:lnTo>
                    <a:pt x="153" y="240"/>
                  </a:lnTo>
                  <a:lnTo>
                    <a:pt x="115" y="287"/>
                  </a:lnTo>
                  <a:lnTo>
                    <a:pt x="86" y="345"/>
                  </a:lnTo>
                  <a:lnTo>
                    <a:pt x="58" y="402"/>
                  </a:lnTo>
                  <a:lnTo>
                    <a:pt x="29" y="469"/>
                  </a:lnTo>
                  <a:lnTo>
                    <a:pt x="19" y="527"/>
                  </a:lnTo>
                  <a:lnTo>
                    <a:pt x="10" y="594"/>
                  </a:lnTo>
                  <a:lnTo>
                    <a:pt x="0" y="661"/>
                  </a:lnTo>
                  <a:lnTo>
                    <a:pt x="0" y="11072"/>
                  </a:lnTo>
                  <a:lnTo>
                    <a:pt x="10" y="11139"/>
                  </a:lnTo>
                  <a:lnTo>
                    <a:pt x="19" y="11207"/>
                  </a:lnTo>
                  <a:lnTo>
                    <a:pt x="29" y="11274"/>
                  </a:lnTo>
                  <a:lnTo>
                    <a:pt x="58" y="11331"/>
                  </a:lnTo>
                  <a:lnTo>
                    <a:pt x="86" y="11389"/>
                  </a:lnTo>
                  <a:lnTo>
                    <a:pt x="115" y="11446"/>
                  </a:lnTo>
                  <a:lnTo>
                    <a:pt x="153" y="11494"/>
                  </a:lnTo>
                  <a:lnTo>
                    <a:pt x="201" y="11542"/>
                  </a:lnTo>
                  <a:lnTo>
                    <a:pt x="239" y="11590"/>
                  </a:lnTo>
                  <a:lnTo>
                    <a:pt x="297" y="11628"/>
                  </a:lnTo>
                  <a:lnTo>
                    <a:pt x="354" y="11657"/>
                  </a:lnTo>
                  <a:lnTo>
                    <a:pt x="412" y="11685"/>
                  </a:lnTo>
                  <a:lnTo>
                    <a:pt x="469" y="11714"/>
                  </a:lnTo>
                  <a:lnTo>
                    <a:pt x="536" y="11724"/>
                  </a:lnTo>
                  <a:lnTo>
                    <a:pt x="594" y="11733"/>
                  </a:lnTo>
                  <a:lnTo>
                    <a:pt x="671" y="11743"/>
                  </a:lnTo>
                  <a:lnTo>
                    <a:pt x="738" y="11733"/>
                  </a:lnTo>
                  <a:lnTo>
                    <a:pt x="805" y="11724"/>
                  </a:lnTo>
                  <a:lnTo>
                    <a:pt x="862" y="11714"/>
                  </a:lnTo>
                  <a:lnTo>
                    <a:pt x="929" y="11685"/>
                  </a:lnTo>
                  <a:lnTo>
                    <a:pt x="987" y="11657"/>
                  </a:lnTo>
                  <a:lnTo>
                    <a:pt x="1034" y="11628"/>
                  </a:lnTo>
                  <a:lnTo>
                    <a:pt x="1092" y="11590"/>
                  </a:lnTo>
                  <a:lnTo>
                    <a:pt x="1140" y="11542"/>
                  </a:lnTo>
                  <a:lnTo>
                    <a:pt x="1178" y="11494"/>
                  </a:lnTo>
                  <a:lnTo>
                    <a:pt x="1216" y="11446"/>
                  </a:lnTo>
                  <a:lnTo>
                    <a:pt x="1245" y="11389"/>
                  </a:lnTo>
                  <a:lnTo>
                    <a:pt x="1274" y="11331"/>
                  </a:lnTo>
                  <a:lnTo>
                    <a:pt x="1303" y="11274"/>
                  </a:lnTo>
                  <a:lnTo>
                    <a:pt x="1312" y="11207"/>
                  </a:lnTo>
                  <a:lnTo>
                    <a:pt x="1322" y="11139"/>
                  </a:lnTo>
                  <a:lnTo>
                    <a:pt x="1331" y="11072"/>
                  </a:lnTo>
                  <a:lnTo>
                    <a:pt x="1331" y="661"/>
                  </a:lnTo>
                  <a:lnTo>
                    <a:pt x="1322" y="594"/>
                  </a:lnTo>
                  <a:lnTo>
                    <a:pt x="1312" y="527"/>
                  </a:lnTo>
                  <a:lnTo>
                    <a:pt x="1303" y="469"/>
                  </a:lnTo>
                  <a:lnTo>
                    <a:pt x="1274" y="402"/>
                  </a:lnTo>
                  <a:lnTo>
                    <a:pt x="1245" y="345"/>
                  </a:lnTo>
                  <a:lnTo>
                    <a:pt x="1216" y="287"/>
                  </a:lnTo>
                  <a:lnTo>
                    <a:pt x="1178" y="240"/>
                  </a:lnTo>
                  <a:lnTo>
                    <a:pt x="1140" y="192"/>
                  </a:lnTo>
                  <a:lnTo>
                    <a:pt x="1092" y="153"/>
                  </a:lnTo>
                  <a:lnTo>
                    <a:pt x="1034" y="115"/>
                  </a:lnTo>
                  <a:lnTo>
                    <a:pt x="987" y="77"/>
                  </a:lnTo>
                  <a:lnTo>
                    <a:pt x="929" y="48"/>
                  </a:lnTo>
                  <a:lnTo>
                    <a:pt x="862" y="29"/>
                  </a:lnTo>
                  <a:lnTo>
                    <a:pt x="805" y="10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1896900" y="3021187"/>
              <a:ext cx="587073" cy="543454"/>
            </a:xfrm>
            <a:custGeom>
              <a:avLst/>
              <a:gdLst/>
              <a:ahLst/>
              <a:cxnLst/>
              <a:rect l="l" t="t" r="r" b="b"/>
              <a:pathLst>
                <a:path w="18170" h="16820" extrusionOk="0">
                  <a:moveTo>
                    <a:pt x="2912" y="0"/>
                  </a:moveTo>
                  <a:lnTo>
                    <a:pt x="2759" y="10"/>
                  </a:lnTo>
                  <a:lnTo>
                    <a:pt x="2615" y="19"/>
                  </a:lnTo>
                  <a:lnTo>
                    <a:pt x="2471" y="39"/>
                  </a:lnTo>
                  <a:lnTo>
                    <a:pt x="2328" y="58"/>
                  </a:lnTo>
                  <a:lnTo>
                    <a:pt x="2184" y="96"/>
                  </a:lnTo>
                  <a:lnTo>
                    <a:pt x="2050" y="134"/>
                  </a:lnTo>
                  <a:lnTo>
                    <a:pt x="1906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3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3" y="671"/>
                  </a:lnTo>
                  <a:lnTo>
                    <a:pt x="958" y="757"/>
                  </a:lnTo>
                  <a:lnTo>
                    <a:pt x="853" y="853"/>
                  </a:lnTo>
                  <a:lnTo>
                    <a:pt x="757" y="958"/>
                  </a:lnTo>
                  <a:lnTo>
                    <a:pt x="661" y="1063"/>
                  </a:lnTo>
                  <a:lnTo>
                    <a:pt x="575" y="1169"/>
                  </a:lnTo>
                  <a:lnTo>
                    <a:pt x="498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7" y="1648"/>
                  </a:lnTo>
                  <a:lnTo>
                    <a:pt x="230" y="1782"/>
                  </a:lnTo>
                  <a:lnTo>
                    <a:pt x="173" y="1916"/>
                  </a:lnTo>
                  <a:lnTo>
                    <a:pt x="134" y="2050"/>
                  </a:lnTo>
                  <a:lnTo>
                    <a:pt x="86" y="2184"/>
                  </a:lnTo>
                  <a:lnTo>
                    <a:pt x="58" y="2328"/>
                  </a:lnTo>
                  <a:lnTo>
                    <a:pt x="29" y="2471"/>
                  </a:lnTo>
                  <a:lnTo>
                    <a:pt x="10" y="2615"/>
                  </a:lnTo>
                  <a:lnTo>
                    <a:pt x="0" y="2768"/>
                  </a:lnTo>
                  <a:lnTo>
                    <a:pt x="0" y="2912"/>
                  </a:lnTo>
                  <a:lnTo>
                    <a:pt x="0" y="13908"/>
                  </a:lnTo>
                  <a:lnTo>
                    <a:pt x="0" y="14051"/>
                  </a:lnTo>
                  <a:lnTo>
                    <a:pt x="10" y="14205"/>
                  </a:lnTo>
                  <a:lnTo>
                    <a:pt x="29" y="14348"/>
                  </a:lnTo>
                  <a:lnTo>
                    <a:pt x="58" y="14492"/>
                  </a:lnTo>
                  <a:lnTo>
                    <a:pt x="86" y="14636"/>
                  </a:lnTo>
                  <a:lnTo>
                    <a:pt x="134" y="14770"/>
                  </a:lnTo>
                  <a:lnTo>
                    <a:pt x="173" y="14904"/>
                  </a:lnTo>
                  <a:lnTo>
                    <a:pt x="230" y="15038"/>
                  </a:lnTo>
                  <a:lnTo>
                    <a:pt x="287" y="1516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8" y="15536"/>
                  </a:lnTo>
                  <a:lnTo>
                    <a:pt x="575" y="15651"/>
                  </a:lnTo>
                  <a:lnTo>
                    <a:pt x="661" y="15756"/>
                  </a:lnTo>
                  <a:lnTo>
                    <a:pt x="757" y="15862"/>
                  </a:lnTo>
                  <a:lnTo>
                    <a:pt x="853" y="15967"/>
                  </a:lnTo>
                  <a:lnTo>
                    <a:pt x="958" y="16063"/>
                  </a:lnTo>
                  <a:lnTo>
                    <a:pt x="1063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3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6" y="16637"/>
                  </a:lnTo>
                  <a:lnTo>
                    <a:pt x="2050" y="16685"/>
                  </a:lnTo>
                  <a:lnTo>
                    <a:pt x="2184" y="16724"/>
                  </a:lnTo>
                  <a:lnTo>
                    <a:pt x="2328" y="16762"/>
                  </a:lnTo>
                  <a:lnTo>
                    <a:pt x="2471" y="16781"/>
                  </a:lnTo>
                  <a:lnTo>
                    <a:pt x="2615" y="16800"/>
                  </a:lnTo>
                  <a:lnTo>
                    <a:pt x="2759" y="16810"/>
                  </a:lnTo>
                  <a:lnTo>
                    <a:pt x="2912" y="16819"/>
                  </a:lnTo>
                  <a:lnTo>
                    <a:pt x="15258" y="16819"/>
                  </a:lnTo>
                  <a:lnTo>
                    <a:pt x="15411" y="16810"/>
                  </a:lnTo>
                  <a:lnTo>
                    <a:pt x="15555" y="16800"/>
                  </a:lnTo>
                  <a:lnTo>
                    <a:pt x="15708" y="16781"/>
                  </a:lnTo>
                  <a:lnTo>
                    <a:pt x="15842" y="16762"/>
                  </a:lnTo>
                  <a:lnTo>
                    <a:pt x="15986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8" y="16589"/>
                  </a:lnTo>
                  <a:lnTo>
                    <a:pt x="16522" y="16532"/>
                  </a:lnTo>
                  <a:lnTo>
                    <a:pt x="16647" y="16465"/>
                  </a:lnTo>
                  <a:lnTo>
                    <a:pt x="16771" y="16398"/>
                  </a:lnTo>
                  <a:lnTo>
                    <a:pt x="16886" y="16321"/>
                  </a:lnTo>
                  <a:lnTo>
                    <a:pt x="17001" y="16235"/>
                  </a:lnTo>
                  <a:lnTo>
                    <a:pt x="17116" y="16149"/>
                  </a:lnTo>
                  <a:lnTo>
                    <a:pt x="17222" y="16063"/>
                  </a:lnTo>
                  <a:lnTo>
                    <a:pt x="17317" y="15967"/>
                  </a:lnTo>
                  <a:lnTo>
                    <a:pt x="17413" y="15862"/>
                  </a:lnTo>
                  <a:lnTo>
                    <a:pt x="17509" y="15756"/>
                  </a:lnTo>
                  <a:lnTo>
                    <a:pt x="17595" y="15651"/>
                  </a:lnTo>
                  <a:lnTo>
                    <a:pt x="17672" y="15536"/>
                  </a:lnTo>
                  <a:lnTo>
                    <a:pt x="17748" y="15411"/>
                  </a:lnTo>
                  <a:lnTo>
                    <a:pt x="17825" y="15296"/>
                  </a:lnTo>
                  <a:lnTo>
                    <a:pt x="17882" y="15162"/>
                  </a:lnTo>
                  <a:lnTo>
                    <a:pt x="17940" y="15038"/>
                  </a:lnTo>
                  <a:lnTo>
                    <a:pt x="17997" y="14904"/>
                  </a:lnTo>
                  <a:lnTo>
                    <a:pt x="18045" y="14770"/>
                  </a:lnTo>
                  <a:lnTo>
                    <a:pt x="18084" y="14636"/>
                  </a:lnTo>
                  <a:lnTo>
                    <a:pt x="18112" y="14492"/>
                  </a:lnTo>
                  <a:lnTo>
                    <a:pt x="18141" y="14348"/>
                  </a:lnTo>
                  <a:lnTo>
                    <a:pt x="18160" y="14205"/>
                  </a:lnTo>
                  <a:lnTo>
                    <a:pt x="18170" y="14051"/>
                  </a:lnTo>
                  <a:lnTo>
                    <a:pt x="18170" y="13908"/>
                  </a:lnTo>
                  <a:lnTo>
                    <a:pt x="18170" y="2912"/>
                  </a:lnTo>
                  <a:lnTo>
                    <a:pt x="18170" y="2768"/>
                  </a:lnTo>
                  <a:lnTo>
                    <a:pt x="18160" y="2615"/>
                  </a:lnTo>
                  <a:lnTo>
                    <a:pt x="18141" y="2471"/>
                  </a:lnTo>
                  <a:lnTo>
                    <a:pt x="18112" y="2328"/>
                  </a:lnTo>
                  <a:lnTo>
                    <a:pt x="18084" y="2184"/>
                  </a:lnTo>
                  <a:lnTo>
                    <a:pt x="18045" y="2050"/>
                  </a:lnTo>
                  <a:lnTo>
                    <a:pt x="17997" y="1916"/>
                  </a:lnTo>
                  <a:lnTo>
                    <a:pt x="17940" y="1782"/>
                  </a:lnTo>
                  <a:lnTo>
                    <a:pt x="17882" y="1648"/>
                  </a:lnTo>
                  <a:lnTo>
                    <a:pt x="17825" y="1523"/>
                  </a:lnTo>
                  <a:lnTo>
                    <a:pt x="17748" y="1408"/>
                  </a:lnTo>
                  <a:lnTo>
                    <a:pt x="17672" y="1284"/>
                  </a:lnTo>
                  <a:lnTo>
                    <a:pt x="17595" y="1169"/>
                  </a:lnTo>
                  <a:lnTo>
                    <a:pt x="17509" y="1063"/>
                  </a:lnTo>
                  <a:lnTo>
                    <a:pt x="17413" y="958"/>
                  </a:lnTo>
                  <a:lnTo>
                    <a:pt x="17317" y="853"/>
                  </a:lnTo>
                  <a:lnTo>
                    <a:pt x="17222" y="757"/>
                  </a:lnTo>
                  <a:lnTo>
                    <a:pt x="17116" y="671"/>
                  </a:lnTo>
                  <a:lnTo>
                    <a:pt x="17001" y="584"/>
                  </a:lnTo>
                  <a:lnTo>
                    <a:pt x="16886" y="498"/>
                  </a:lnTo>
                  <a:lnTo>
                    <a:pt x="16771" y="422"/>
                  </a:lnTo>
                  <a:lnTo>
                    <a:pt x="16647" y="355"/>
                  </a:lnTo>
                  <a:lnTo>
                    <a:pt x="16522" y="288"/>
                  </a:lnTo>
                  <a:lnTo>
                    <a:pt x="16398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6" y="96"/>
                  </a:lnTo>
                  <a:lnTo>
                    <a:pt x="15842" y="58"/>
                  </a:lnTo>
                  <a:lnTo>
                    <a:pt x="15708" y="39"/>
                  </a:lnTo>
                  <a:lnTo>
                    <a:pt x="15555" y="19"/>
                  </a:lnTo>
                  <a:lnTo>
                    <a:pt x="15411" y="10"/>
                  </a:lnTo>
                  <a:lnTo>
                    <a:pt x="15258" y="0"/>
                  </a:lnTo>
                  <a:close/>
                </a:path>
              </a:pathLst>
            </a:custGeom>
            <a:solidFill>
              <a:srgbClr val="D46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1899969" y="2961767"/>
              <a:ext cx="587105" cy="543454"/>
            </a:xfrm>
            <a:custGeom>
              <a:avLst/>
              <a:gdLst/>
              <a:ahLst/>
              <a:cxnLst/>
              <a:rect l="l" t="t" r="r" b="b"/>
              <a:pathLst>
                <a:path w="18171" h="16820" extrusionOk="0">
                  <a:moveTo>
                    <a:pt x="2913" y="0"/>
                  </a:moveTo>
                  <a:lnTo>
                    <a:pt x="2759" y="10"/>
                  </a:lnTo>
                  <a:lnTo>
                    <a:pt x="2616" y="19"/>
                  </a:lnTo>
                  <a:lnTo>
                    <a:pt x="2472" y="39"/>
                  </a:lnTo>
                  <a:lnTo>
                    <a:pt x="2328" y="58"/>
                  </a:lnTo>
                  <a:lnTo>
                    <a:pt x="2185" y="96"/>
                  </a:lnTo>
                  <a:lnTo>
                    <a:pt x="2051" y="134"/>
                  </a:lnTo>
                  <a:lnTo>
                    <a:pt x="1907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4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4" y="671"/>
                  </a:lnTo>
                  <a:lnTo>
                    <a:pt x="959" y="757"/>
                  </a:lnTo>
                  <a:lnTo>
                    <a:pt x="853" y="853"/>
                  </a:lnTo>
                  <a:lnTo>
                    <a:pt x="758" y="958"/>
                  </a:lnTo>
                  <a:lnTo>
                    <a:pt x="662" y="1063"/>
                  </a:lnTo>
                  <a:lnTo>
                    <a:pt x="576" y="1169"/>
                  </a:lnTo>
                  <a:lnTo>
                    <a:pt x="499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8" y="1648"/>
                  </a:lnTo>
                  <a:lnTo>
                    <a:pt x="231" y="1782"/>
                  </a:lnTo>
                  <a:lnTo>
                    <a:pt x="173" y="1916"/>
                  </a:lnTo>
                  <a:lnTo>
                    <a:pt x="135" y="2050"/>
                  </a:lnTo>
                  <a:lnTo>
                    <a:pt x="87" y="2184"/>
                  </a:lnTo>
                  <a:lnTo>
                    <a:pt x="58" y="2328"/>
                  </a:lnTo>
                  <a:lnTo>
                    <a:pt x="30" y="2471"/>
                  </a:lnTo>
                  <a:lnTo>
                    <a:pt x="10" y="2615"/>
                  </a:lnTo>
                  <a:lnTo>
                    <a:pt x="1" y="2768"/>
                  </a:lnTo>
                  <a:lnTo>
                    <a:pt x="1" y="2912"/>
                  </a:lnTo>
                  <a:lnTo>
                    <a:pt x="1" y="13908"/>
                  </a:lnTo>
                  <a:lnTo>
                    <a:pt x="1" y="14051"/>
                  </a:lnTo>
                  <a:lnTo>
                    <a:pt x="10" y="14205"/>
                  </a:lnTo>
                  <a:lnTo>
                    <a:pt x="30" y="14348"/>
                  </a:lnTo>
                  <a:lnTo>
                    <a:pt x="58" y="14492"/>
                  </a:lnTo>
                  <a:lnTo>
                    <a:pt x="87" y="14636"/>
                  </a:lnTo>
                  <a:lnTo>
                    <a:pt x="135" y="14770"/>
                  </a:lnTo>
                  <a:lnTo>
                    <a:pt x="173" y="14904"/>
                  </a:lnTo>
                  <a:lnTo>
                    <a:pt x="231" y="15038"/>
                  </a:lnTo>
                  <a:lnTo>
                    <a:pt x="288" y="1517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9" y="15536"/>
                  </a:lnTo>
                  <a:lnTo>
                    <a:pt x="576" y="15651"/>
                  </a:lnTo>
                  <a:lnTo>
                    <a:pt x="662" y="15756"/>
                  </a:lnTo>
                  <a:lnTo>
                    <a:pt x="758" y="15862"/>
                  </a:lnTo>
                  <a:lnTo>
                    <a:pt x="853" y="15967"/>
                  </a:lnTo>
                  <a:lnTo>
                    <a:pt x="959" y="16063"/>
                  </a:lnTo>
                  <a:lnTo>
                    <a:pt x="1064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4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7" y="16637"/>
                  </a:lnTo>
                  <a:lnTo>
                    <a:pt x="2051" y="16685"/>
                  </a:lnTo>
                  <a:lnTo>
                    <a:pt x="2185" y="16724"/>
                  </a:lnTo>
                  <a:lnTo>
                    <a:pt x="2328" y="16762"/>
                  </a:lnTo>
                  <a:lnTo>
                    <a:pt x="2472" y="16781"/>
                  </a:lnTo>
                  <a:lnTo>
                    <a:pt x="2616" y="16800"/>
                  </a:lnTo>
                  <a:lnTo>
                    <a:pt x="2759" y="16810"/>
                  </a:lnTo>
                  <a:lnTo>
                    <a:pt x="2913" y="16819"/>
                  </a:lnTo>
                  <a:lnTo>
                    <a:pt x="15259" y="16819"/>
                  </a:lnTo>
                  <a:lnTo>
                    <a:pt x="15412" y="16810"/>
                  </a:lnTo>
                  <a:lnTo>
                    <a:pt x="15556" y="16800"/>
                  </a:lnTo>
                  <a:lnTo>
                    <a:pt x="15709" y="16781"/>
                  </a:lnTo>
                  <a:lnTo>
                    <a:pt x="15843" y="16762"/>
                  </a:lnTo>
                  <a:lnTo>
                    <a:pt x="15987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9" y="16589"/>
                  </a:lnTo>
                  <a:lnTo>
                    <a:pt x="16523" y="16532"/>
                  </a:lnTo>
                  <a:lnTo>
                    <a:pt x="16648" y="16465"/>
                  </a:lnTo>
                  <a:lnTo>
                    <a:pt x="16772" y="16398"/>
                  </a:lnTo>
                  <a:lnTo>
                    <a:pt x="16887" y="16321"/>
                  </a:lnTo>
                  <a:lnTo>
                    <a:pt x="17002" y="16235"/>
                  </a:lnTo>
                  <a:lnTo>
                    <a:pt x="17117" y="16149"/>
                  </a:lnTo>
                  <a:lnTo>
                    <a:pt x="17222" y="16063"/>
                  </a:lnTo>
                  <a:lnTo>
                    <a:pt x="17318" y="15967"/>
                  </a:lnTo>
                  <a:lnTo>
                    <a:pt x="17414" y="15862"/>
                  </a:lnTo>
                  <a:lnTo>
                    <a:pt x="17510" y="15756"/>
                  </a:lnTo>
                  <a:lnTo>
                    <a:pt x="17596" y="15651"/>
                  </a:lnTo>
                  <a:lnTo>
                    <a:pt x="17672" y="15536"/>
                  </a:lnTo>
                  <a:lnTo>
                    <a:pt x="17749" y="15411"/>
                  </a:lnTo>
                  <a:lnTo>
                    <a:pt x="17826" y="15296"/>
                  </a:lnTo>
                  <a:lnTo>
                    <a:pt x="17883" y="15172"/>
                  </a:lnTo>
                  <a:lnTo>
                    <a:pt x="17941" y="15038"/>
                  </a:lnTo>
                  <a:lnTo>
                    <a:pt x="17998" y="14904"/>
                  </a:lnTo>
                  <a:lnTo>
                    <a:pt x="18046" y="14770"/>
                  </a:lnTo>
                  <a:lnTo>
                    <a:pt x="18084" y="14636"/>
                  </a:lnTo>
                  <a:lnTo>
                    <a:pt x="18113" y="14492"/>
                  </a:lnTo>
                  <a:lnTo>
                    <a:pt x="18142" y="14348"/>
                  </a:lnTo>
                  <a:lnTo>
                    <a:pt x="18161" y="14205"/>
                  </a:lnTo>
                  <a:lnTo>
                    <a:pt x="18171" y="14051"/>
                  </a:lnTo>
                  <a:lnTo>
                    <a:pt x="18171" y="13908"/>
                  </a:lnTo>
                  <a:lnTo>
                    <a:pt x="18171" y="2912"/>
                  </a:lnTo>
                  <a:lnTo>
                    <a:pt x="18171" y="2768"/>
                  </a:lnTo>
                  <a:lnTo>
                    <a:pt x="18161" y="2615"/>
                  </a:lnTo>
                  <a:lnTo>
                    <a:pt x="18142" y="2471"/>
                  </a:lnTo>
                  <a:lnTo>
                    <a:pt x="18113" y="2328"/>
                  </a:lnTo>
                  <a:lnTo>
                    <a:pt x="18084" y="2184"/>
                  </a:lnTo>
                  <a:lnTo>
                    <a:pt x="18046" y="2050"/>
                  </a:lnTo>
                  <a:lnTo>
                    <a:pt x="17998" y="1916"/>
                  </a:lnTo>
                  <a:lnTo>
                    <a:pt x="17941" y="1782"/>
                  </a:lnTo>
                  <a:lnTo>
                    <a:pt x="17883" y="1648"/>
                  </a:lnTo>
                  <a:lnTo>
                    <a:pt x="17826" y="1523"/>
                  </a:lnTo>
                  <a:lnTo>
                    <a:pt x="17749" y="1408"/>
                  </a:lnTo>
                  <a:lnTo>
                    <a:pt x="17672" y="1284"/>
                  </a:lnTo>
                  <a:lnTo>
                    <a:pt x="17596" y="1169"/>
                  </a:lnTo>
                  <a:lnTo>
                    <a:pt x="17510" y="1063"/>
                  </a:lnTo>
                  <a:lnTo>
                    <a:pt x="17414" y="958"/>
                  </a:lnTo>
                  <a:lnTo>
                    <a:pt x="17318" y="853"/>
                  </a:lnTo>
                  <a:lnTo>
                    <a:pt x="17222" y="757"/>
                  </a:lnTo>
                  <a:lnTo>
                    <a:pt x="17117" y="671"/>
                  </a:lnTo>
                  <a:lnTo>
                    <a:pt x="17002" y="584"/>
                  </a:lnTo>
                  <a:lnTo>
                    <a:pt x="16887" y="498"/>
                  </a:lnTo>
                  <a:lnTo>
                    <a:pt x="16772" y="422"/>
                  </a:lnTo>
                  <a:lnTo>
                    <a:pt x="16648" y="355"/>
                  </a:lnTo>
                  <a:lnTo>
                    <a:pt x="16523" y="288"/>
                  </a:lnTo>
                  <a:lnTo>
                    <a:pt x="16399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7" y="96"/>
                  </a:lnTo>
                  <a:lnTo>
                    <a:pt x="15843" y="58"/>
                  </a:lnTo>
                  <a:lnTo>
                    <a:pt x="15709" y="39"/>
                  </a:lnTo>
                  <a:lnTo>
                    <a:pt x="15556" y="19"/>
                  </a:lnTo>
                  <a:lnTo>
                    <a:pt x="15412" y="1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1826624" y="3809116"/>
              <a:ext cx="727589" cy="48303"/>
            </a:xfrm>
            <a:custGeom>
              <a:avLst/>
              <a:gdLst/>
              <a:ahLst/>
              <a:cxnLst/>
              <a:rect l="l" t="t" r="r" b="b"/>
              <a:pathLst>
                <a:path w="22519" h="1495" extrusionOk="0">
                  <a:moveTo>
                    <a:pt x="1" y="0"/>
                  </a:moveTo>
                  <a:lnTo>
                    <a:pt x="1" y="450"/>
                  </a:lnTo>
                  <a:lnTo>
                    <a:pt x="10" y="556"/>
                  </a:lnTo>
                  <a:lnTo>
                    <a:pt x="20" y="661"/>
                  </a:lnTo>
                  <a:lnTo>
                    <a:pt x="49" y="757"/>
                  </a:lnTo>
                  <a:lnTo>
                    <a:pt x="87" y="853"/>
                  </a:lnTo>
                  <a:lnTo>
                    <a:pt x="125" y="948"/>
                  </a:lnTo>
                  <a:lnTo>
                    <a:pt x="183" y="1035"/>
                  </a:lnTo>
                  <a:lnTo>
                    <a:pt x="240" y="1111"/>
                  </a:lnTo>
                  <a:lnTo>
                    <a:pt x="307" y="1188"/>
                  </a:lnTo>
                  <a:lnTo>
                    <a:pt x="384" y="1255"/>
                  </a:lnTo>
                  <a:lnTo>
                    <a:pt x="461" y="1312"/>
                  </a:lnTo>
                  <a:lnTo>
                    <a:pt x="547" y="1370"/>
                  </a:lnTo>
                  <a:lnTo>
                    <a:pt x="633" y="1408"/>
                  </a:lnTo>
                  <a:lnTo>
                    <a:pt x="729" y="1446"/>
                  </a:lnTo>
                  <a:lnTo>
                    <a:pt x="834" y="1475"/>
                  </a:lnTo>
                  <a:lnTo>
                    <a:pt x="930" y="1485"/>
                  </a:lnTo>
                  <a:lnTo>
                    <a:pt x="1045" y="1494"/>
                  </a:lnTo>
                  <a:lnTo>
                    <a:pt x="21485" y="1494"/>
                  </a:lnTo>
                  <a:lnTo>
                    <a:pt x="21590" y="1485"/>
                  </a:lnTo>
                  <a:lnTo>
                    <a:pt x="21686" y="1475"/>
                  </a:lnTo>
                  <a:lnTo>
                    <a:pt x="21791" y="1446"/>
                  </a:lnTo>
                  <a:lnTo>
                    <a:pt x="21887" y="1408"/>
                  </a:lnTo>
                  <a:lnTo>
                    <a:pt x="21973" y="1370"/>
                  </a:lnTo>
                  <a:lnTo>
                    <a:pt x="22059" y="1312"/>
                  </a:lnTo>
                  <a:lnTo>
                    <a:pt x="22145" y="1255"/>
                  </a:lnTo>
                  <a:lnTo>
                    <a:pt x="22212" y="1188"/>
                  </a:lnTo>
                  <a:lnTo>
                    <a:pt x="22280" y="1111"/>
                  </a:lnTo>
                  <a:lnTo>
                    <a:pt x="22347" y="1035"/>
                  </a:lnTo>
                  <a:lnTo>
                    <a:pt x="22394" y="948"/>
                  </a:lnTo>
                  <a:lnTo>
                    <a:pt x="22442" y="853"/>
                  </a:lnTo>
                  <a:lnTo>
                    <a:pt x="22471" y="757"/>
                  </a:lnTo>
                  <a:lnTo>
                    <a:pt x="22500" y="661"/>
                  </a:lnTo>
                  <a:lnTo>
                    <a:pt x="22519" y="556"/>
                  </a:lnTo>
                  <a:lnTo>
                    <a:pt x="22519" y="450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2165208" y="3829213"/>
              <a:ext cx="52342" cy="756700"/>
            </a:xfrm>
            <a:custGeom>
              <a:avLst/>
              <a:gdLst/>
              <a:ahLst/>
              <a:cxnLst/>
              <a:rect l="l" t="t" r="r" b="b"/>
              <a:pathLst>
                <a:path w="1620" h="23420" extrusionOk="0">
                  <a:moveTo>
                    <a:pt x="0" y="1"/>
                  </a:moveTo>
                  <a:lnTo>
                    <a:pt x="0" y="23419"/>
                  </a:lnTo>
                  <a:lnTo>
                    <a:pt x="1619" y="2341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946723" y="4506963"/>
              <a:ext cx="494246" cy="132180"/>
            </a:xfrm>
            <a:custGeom>
              <a:avLst/>
              <a:gdLst/>
              <a:ahLst/>
              <a:cxnLst/>
              <a:rect l="l" t="t" r="r" b="b"/>
              <a:pathLst>
                <a:path w="15297" h="4091" extrusionOk="0">
                  <a:moveTo>
                    <a:pt x="3879" y="1"/>
                  </a:moveTo>
                  <a:lnTo>
                    <a:pt x="3678" y="20"/>
                  </a:lnTo>
                  <a:lnTo>
                    <a:pt x="3467" y="49"/>
                  </a:lnTo>
                  <a:lnTo>
                    <a:pt x="3266" y="87"/>
                  </a:lnTo>
                  <a:lnTo>
                    <a:pt x="3065" y="125"/>
                  </a:lnTo>
                  <a:lnTo>
                    <a:pt x="2874" y="183"/>
                  </a:lnTo>
                  <a:lnTo>
                    <a:pt x="2682" y="250"/>
                  </a:lnTo>
                  <a:lnTo>
                    <a:pt x="2500" y="326"/>
                  </a:lnTo>
                  <a:lnTo>
                    <a:pt x="2318" y="403"/>
                  </a:lnTo>
                  <a:lnTo>
                    <a:pt x="2146" y="499"/>
                  </a:lnTo>
                  <a:lnTo>
                    <a:pt x="1973" y="595"/>
                  </a:lnTo>
                  <a:lnTo>
                    <a:pt x="1801" y="700"/>
                  </a:lnTo>
                  <a:lnTo>
                    <a:pt x="1648" y="815"/>
                  </a:lnTo>
                  <a:lnTo>
                    <a:pt x="1485" y="939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95"/>
                  </a:lnTo>
                  <a:lnTo>
                    <a:pt x="814" y="1648"/>
                  </a:lnTo>
                  <a:lnTo>
                    <a:pt x="699" y="1811"/>
                  </a:lnTo>
                  <a:lnTo>
                    <a:pt x="594" y="1974"/>
                  </a:lnTo>
                  <a:lnTo>
                    <a:pt x="489" y="2146"/>
                  </a:lnTo>
                  <a:lnTo>
                    <a:pt x="402" y="2319"/>
                  </a:lnTo>
                  <a:lnTo>
                    <a:pt x="316" y="2501"/>
                  </a:lnTo>
                  <a:lnTo>
                    <a:pt x="249" y="2692"/>
                  </a:lnTo>
                  <a:lnTo>
                    <a:pt x="182" y="2874"/>
                  </a:lnTo>
                  <a:lnTo>
                    <a:pt x="125" y="3075"/>
                  </a:lnTo>
                  <a:lnTo>
                    <a:pt x="77" y="3267"/>
                  </a:lnTo>
                  <a:lnTo>
                    <a:pt x="48" y="3468"/>
                  </a:lnTo>
                  <a:lnTo>
                    <a:pt x="19" y="3679"/>
                  </a:lnTo>
                  <a:lnTo>
                    <a:pt x="0" y="3880"/>
                  </a:lnTo>
                  <a:lnTo>
                    <a:pt x="0" y="4091"/>
                  </a:lnTo>
                  <a:lnTo>
                    <a:pt x="1169" y="4091"/>
                  </a:lnTo>
                  <a:lnTo>
                    <a:pt x="1178" y="3947"/>
                  </a:lnTo>
                  <a:lnTo>
                    <a:pt x="1188" y="3794"/>
                  </a:lnTo>
                  <a:lnTo>
                    <a:pt x="1207" y="3650"/>
                  </a:lnTo>
                  <a:lnTo>
                    <a:pt x="1236" y="3506"/>
                  </a:lnTo>
                  <a:lnTo>
                    <a:pt x="1264" y="3363"/>
                  </a:lnTo>
                  <a:lnTo>
                    <a:pt x="1303" y="3229"/>
                  </a:lnTo>
                  <a:lnTo>
                    <a:pt x="1351" y="3094"/>
                  </a:lnTo>
                  <a:lnTo>
                    <a:pt x="1399" y="2960"/>
                  </a:lnTo>
                  <a:lnTo>
                    <a:pt x="1466" y="2826"/>
                  </a:lnTo>
                  <a:lnTo>
                    <a:pt x="1523" y="2702"/>
                  </a:lnTo>
                  <a:lnTo>
                    <a:pt x="1600" y="2577"/>
                  </a:lnTo>
                  <a:lnTo>
                    <a:pt x="1676" y="2462"/>
                  </a:lnTo>
                  <a:lnTo>
                    <a:pt x="1753" y="2347"/>
                  </a:lnTo>
                  <a:lnTo>
                    <a:pt x="1839" y="2242"/>
                  </a:lnTo>
                  <a:lnTo>
                    <a:pt x="1935" y="2137"/>
                  </a:lnTo>
                  <a:lnTo>
                    <a:pt x="2031" y="2031"/>
                  </a:lnTo>
                  <a:lnTo>
                    <a:pt x="2127" y="1935"/>
                  </a:lnTo>
                  <a:lnTo>
                    <a:pt x="2232" y="1840"/>
                  </a:lnTo>
                  <a:lnTo>
                    <a:pt x="2347" y="1754"/>
                  </a:lnTo>
                  <a:lnTo>
                    <a:pt x="2462" y="1677"/>
                  </a:lnTo>
                  <a:lnTo>
                    <a:pt x="2577" y="1600"/>
                  </a:lnTo>
                  <a:lnTo>
                    <a:pt x="2701" y="1524"/>
                  </a:lnTo>
                  <a:lnTo>
                    <a:pt x="2826" y="1466"/>
                  </a:lnTo>
                  <a:lnTo>
                    <a:pt x="2960" y="1409"/>
                  </a:lnTo>
                  <a:lnTo>
                    <a:pt x="3094" y="1351"/>
                  </a:lnTo>
                  <a:lnTo>
                    <a:pt x="3228" y="1303"/>
                  </a:lnTo>
                  <a:lnTo>
                    <a:pt x="3362" y="1265"/>
                  </a:lnTo>
                  <a:lnTo>
                    <a:pt x="3506" y="1236"/>
                  </a:lnTo>
                  <a:lnTo>
                    <a:pt x="3649" y="1208"/>
                  </a:lnTo>
                  <a:lnTo>
                    <a:pt x="3793" y="1188"/>
                  </a:lnTo>
                  <a:lnTo>
                    <a:pt x="3946" y="1179"/>
                  </a:lnTo>
                  <a:lnTo>
                    <a:pt x="11350" y="1179"/>
                  </a:lnTo>
                  <a:lnTo>
                    <a:pt x="11494" y="1188"/>
                  </a:lnTo>
                  <a:lnTo>
                    <a:pt x="11638" y="1208"/>
                  </a:lnTo>
                  <a:lnTo>
                    <a:pt x="11781" y="1236"/>
                  </a:lnTo>
                  <a:lnTo>
                    <a:pt x="11925" y="1265"/>
                  </a:lnTo>
                  <a:lnTo>
                    <a:pt x="12069" y="1303"/>
                  </a:lnTo>
                  <a:lnTo>
                    <a:pt x="12203" y="1351"/>
                  </a:lnTo>
                  <a:lnTo>
                    <a:pt x="12337" y="1409"/>
                  </a:lnTo>
                  <a:lnTo>
                    <a:pt x="12461" y="1466"/>
                  </a:lnTo>
                  <a:lnTo>
                    <a:pt x="12586" y="1524"/>
                  </a:lnTo>
                  <a:lnTo>
                    <a:pt x="12710" y="1600"/>
                  </a:lnTo>
                  <a:lnTo>
                    <a:pt x="12825" y="1677"/>
                  </a:lnTo>
                  <a:lnTo>
                    <a:pt x="12940" y="1754"/>
                  </a:lnTo>
                  <a:lnTo>
                    <a:pt x="13055" y="1840"/>
                  </a:lnTo>
                  <a:lnTo>
                    <a:pt x="13160" y="1935"/>
                  </a:lnTo>
                  <a:lnTo>
                    <a:pt x="13256" y="2031"/>
                  </a:lnTo>
                  <a:lnTo>
                    <a:pt x="13362" y="2137"/>
                  </a:lnTo>
                  <a:lnTo>
                    <a:pt x="13448" y="2242"/>
                  </a:lnTo>
                  <a:lnTo>
                    <a:pt x="13534" y="2347"/>
                  </a:lnTo>
                  <a:lnTo>
                    <a:pt x="13620" y="2462"/>
                  </a:lnTo>
                  <a:lnTo>
                    <a:pt x="13697" y="2577"/>
                  </a:lnTo>
                  <a:lnTo>
                    <a:pt x="13764" y="2702"/>
                  </a:lnTo>
                  <a:lnTo>
                    <a:pt x="13831" y="2826"/>
                  </a:lnTo>
                  <a:lnTo>
                    <a:pt x="13888" y="2960"/>
                  </a:lnTo>
                  <a:lnTo>
                    <a:pt x="13936" y="3094"/>
                  </a:lnTo>
                  <a:lnTo>
                    <a:pt x="13984" y="3229"/>
                  </a:lnTo>
                  <a:lnTo>
                    <a:pt x="14023" y="3363"/>
                  </a:lnTo>
                  <a:lnTo>
                    <a:pt x="14061" y="3506"/>
                  </a:lnTo>
                  <a:lnTo>
                    <a:pt x="14080" y="3650"/>
                  </a:lnTo>
                  <a:lnTo>
                    <a:pt x="14099" y="3794"/>
                  </a:lnTo>
                  <a:lnTo>
                    <a:pt x="14109" y="3947"/>
                  </a:lnTo>
                  <a:lnTo>
                    <a:pt x="14118" y="4091"/>
                  </a:lnTo>
                  <a:lnTo>
                    <a:pt x="15296" y="4091"/>
                  </a:lnTo>
                  <a:lnTo>
                    <a:pt x="15287" y="3880"/>
                  </a:lnTo>
                  <a:lnTo>
                    <a:pt x="15268" y="3679"/>
                  </a:lnTo>
                  <a:lnTo>
                    <a:pt x="15249" y="3468"/>
                  </a:lnTo>
                  <a:lnTo>
                    <a:pt x="15210" y="3267"/>
                  </a:lnTo>
                  <a:lnTo>
                    <a:pt x="15162" y="3075"/>
                  </a:lnTo>
                  <a:lnTo>
                    <a:pt x="15105" y="2874"/>
                  </a:lnTo>
                  <a:lnTo>
                    <a:pt x="15047" y="2692"/>
                  </a:lnTo>
                  <a:lnTo>
                    <a:pt x="14971" y="2501"/>
                  </a:lnTo>
                  <a:lnTo>
                    <a:pt x="14885" y="2319"/>
                  </a:lnTo>
                  <a:lnTo>
                    <a:pt x="14798" y="2146"/>
                  </a:lnTo>
                  <a:lnTo>
                    <a:pt x="14703" y="1974"/>
                  </a:lnTo>
                  <a:lnTo>
                    <a:pt x="14588" y="1811"/>
                  </a:lnTo>
                  <a:lnTo>
                    <a:pt x="14473" y="1648"/>
                  </a:lnTo>
                  <a:lnTo>
                    <a:pt x="14358" y="1495"/>
                  </a:lnTo>
                  <a:lnTo>
                    <a:pt x="14224" y="1342"/>
                  </a:lnTo>
                  <a:lnTo>
                    <a:pt x="14090" y="1198"/>
                  </a:lnTo>
                  <a:lnTo>
                    <a:pt x="13946" y="1064"/>
                  </a:lnTo>
                  <a:lnTo>
                    <a:pt x="13802" y="939"/>
                  </a:lnTo>
                  <a:lnTo>
                    <a:pt x="13649" y="815"/>
                  </a:lnTo>
                  <a:lnTo>
                    <a:pt x="13486" y="700"/>
                  </a:lnTo>
                  <a:lnTo>
                    <a:pt x="13323" y="595"/>
                  </a:lnTo>
                  <a:lnTo>
                    <a:pt x="13151" y="499"/>
                  </a:lnTo>
                  <a:lnTo>
                    <a:pt x="12969" y="403"/>
                  </a:lnTo>
                  <a:lnTo>
                    <a:pt x="12787" y="326"/>
                  </a:lnTo>
                  <a:lnTo>
                    <a:pt x="12605" y="250"/>
                  </a:lnTo>
                  <a:lnTo>
                    <a:pt x="12413" y="183"/>
                  </a:lnTo>
                  <a:lnTo>
                    <a:pt x="12222" y="125"/>
                  </a:lnTo>
                  <a:lnTo>
                    <a:pt x="12021" y="87"/>
                  </a:lnTo>
                  <a:lnTo>
                    <a:pt x="11820" y="49"/>
                  </a:lnTo>
                  <a:lnTo>
                    <a:pt x="11618" y="20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2131475" y="3821168"/>
              <a:ext cx="113279" cy="205201"/>
            </a:xfrm>
            <a:custGeom>
              <a:avLst/>
              <a:gdLst/>
              <a:ahLst/>
              <a:cxnLst/>
              <a:rect l="l" t="t" r="r" b="b"/>
              <a:pathLst>
                <a:path w="3506" h="6351" extrusionOk="0">
                  <a:moveTo>
                    <a:pt x="0" y="1"/>
                  </a:moveTo>
                  <a:lnTo>
                    <a:pt x="661" y="6351"/>
                  </a:lnTo>
                  <a:lnTo>
                    <a:pt x="2845" y="635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1801260" y="3705431"/>
              <a:ext cx="780190" cy="115767"/>
            </a:xfrm>
            <a:custGeom>
              <a:avLst/>
              <a:gdLst/>
              <a:ahLst/>
              <a:cxnLst/>
              <a:rect l="l" t="t" r="r" b="b"/>
              <a:pathLst>
                <a:path w="24147" h="3583" extrusionOk="0">
                  <a:moveTo>
                    <a:pt x="3171" y="0"/>
                  </a:moveTo>
                  <a:lnTo>
                    <a:pt x="3008" y="10"/>
                  </a:lnTo>
                  <a:lnTo>
                    <a:pt x="2855" y="20"/>
                  </a:lnTo>
                  <a:lnTo>
                    <a:pt x="2692" y="39"/>
                  </a:lnTo>
                  <a:lnTo>
                    <a:pt x="2539" y="67"/>
                  </a:lnTo>
                  <a:lnTo>
                    <a:pt x="2385" y="106"/>
                  </a:lnTo>
                  <a:lnTo>
                    <a:pt x="2232" y="144"/>
                  </a:lnTo>
                  <a:lnTo>
                    <a:pt x="2089" y="192"/>
                  </a:lnTo>
                  <a:lnTo>
                    <a:pt x="1945" y="249"/>
                  </a:lnTo>
                  <a:lnTo>
                    <a:pt x="1801" y="316"/>
                  </a:lnTo>
                  <a:lnTo>
                    <a:pt x="1667" y="384"/>
                  </a:lnTo>
                  <a:lnTo>
                    <a:pt x="1533" y="460"/>
                  </a:lnTo>
                  <a:lnTo>
                    <a:pt x="1399" y="546"/>
                  </a:lnTo>
                  <a:lnTo>
                    <a:pt x="1274" y="633"/>
                  </a:lnTo>
                  <a:lnTo>
                    <a:pt x="1159" y="728"/>
                  </a:lnTo>
                  <a:lnTo>
                    <a:pt x="1044" y="824"/>
                  </a:lnTo>
                  <a:lnTo>
                    <a:pt x="930" y="929"/>
                  </a:lnTo>
                  <a:lnTo>
                    <a:pt x="824" y="1044"/>
                  </a:lnTo>
                  <a:lnTo>
                    <a:pt x="728" y="1159"/>
                  </a:lnTo>
                  <a:lnTo>
                    <a:pt x="633" y="1274"/>
                  </a:lnTo>
                  <a:lnTo>
                    <a:pt x="546" y="1399"/>
                  </a:lnTo>
                  <a:lnTo>
                    <a:pt x="460" y="1533"/>
                  </a:lnTo>
                  <a:lnTo>
                    <a:pt x="384" y="1657"/>
                  </a:lnTo>
                  <a:lnTo>
                    <a:pt x="317" y="1801"/>
                  </a:lnTo>
                  <a:lnTo>
                    <a:pt x="250" y="1935"/>
                  </a:lnTo>
                  <a:lnTo>
                    <a:pt x="202" y="2079"/>
                  </a:lnTo>
                  <a:lnTo>
                    <a:pt x="144" y="2232"/>
                  </a:lnTo>
                  <a:lnTo>
                    <a:pt x="106" y="2376"/>
                  </a:lnTo>
                  <a:lnTo>
                    <a:pt x="68" y="2529"/>
                  </a:lnTo>
                  <a:lnTo>
                    <a:pt x="39" y="2692"/>
                  </a:lnTo>
                  <a:lnTo>
                    <a:pt x="20" y="2845"/>
                  </a:lnTo>
                  <a:lnTo>
                    <a:pt x="10" y="3008"/>
                  </a:lnTo>
                  <a:lnTo>
                    <a:pt x="0" y="3171"/>
                  </a:lnTo>
                  <a:lnTo>
                    <a:pt x="0" y="3583"/>
                  </a:lnTo>
                  <a:lnTo>
                    <a:pt x="24147" y="3583"/>
                  </a:lnTo>
                  <a:lnTo>
                    <a:pt x="24147" y="3171"/>
                  </a:lnTo>
                  <a:lnTo>
                    <a:pt x="24147" y="3008"/>
                  </a:lnTo>
                  <a:lnTo>
                    <a:pt x="24128" y="2845"/>
                  </a:lnTo>
                  <a:lnTo>
                    <a:pt x="24109" y="2692"/>
                  </a:lnTo>
                  <a:lnTo>
                    <a:pt x="24080" y="2529"/>
                  </a:lnTo>
                  <a:lnTo>
                    <a:pt x="24051" y="2376"/>
                  </a:lnTo>
                  <a:lnTo>
                    <a:pt x="24003" y="2232"/>
                  </a:lnTo>
                  <a:lnTo>
                    <a:pt x="23955" y="2079"/>
                  </a:lnTo>
                  <a:lnTo>
                    <a:pt x="23898" y="1935"/>
                  </a:lnTo>
                  <a:lnTo>
                    <a:pt x="23831" y="1801"/>
                  </a:lnTo>
                  <a:lnTo>
                    <a:pt x="23764" y="1657"/>
                  </a:lnTo>
                  <a:lnTo>
                    <a:pt x="23687" y="1533"/>
                  </a:lnTo>
                  <a:lnTo>
                    <a:pt x="23601" y="1399"/>
                  </a:lnTo>
                  <a:lnTo>
                    <a:pt x="23515" y="1274"/>
                  </a:lnTo>
                  <a:lnTo>
                    <a:pt x="23419" y="1159"/>
                  </a:lnTo>
                  <a:lnTo>
                    <a:pt x="23323" y="1044"/>
                  </a:lnTo>
                  <a:lnTo>
                    <a:pt x="23218" y="929"/>
                  </a:lnTo>
                  <a:lnTo>
                    <a:pt x="23112" y="824"/>
                  </a:lnTo>
                  <a:lnTo>
                    <a:pt x="22997" y="728"/>
                  </a:lnTo>
                  <a:lnTo>
                    <a:pt x="22873" y="633"/>
                  </a:lnTo>
                  <a:lnTo>
                    <a:pt x="22748" y="546"/>
                  </a:lnTo>
                  <a:lnTo>
                    <a:pt x="22624" y="460"/>
                  </a:lnTo>
                  <a:lnTo>
                    <a:pt x="22490" y="384"/>
                  </a:lnTo>
                  <a:lnTo>
                    <a:pt x="22346" y="316"/>
                  </a:lnTo>
                  <a:lnTo>
                    <a:pt x="22212" y="249"/>
                  </a:lnTo>
                  <a:lnTo>
                    <a:pt x="22068" y="192"/>
                  </a:lnTo>
                  <a:lnTo>
                    <a:pt x="21915" y="144"/>
                  </a:lnTo>
                  <a:lnTo>
                    <a:pt x="21771" y="106"/>
                  </a:lnTo>
                  <a:lnTo>
                    <a:pt x="21618" y="67"/>
                  </a:lnTo>
                  <a:lnTo>
                    <a:pt x="21455" y="39"/>
                  </a:lnTo>
                  <a:lnTo>
                    <a:pt x="21302" y="20"/>
                  </a:lnTo>
                  <a:lnTo>
                    <a:pt x="21139" y="10"/>
                  </a:lnTo>
                  <a:lnTo>
                    <a:pt x="20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2279717" y="1805851"/>
              <a:ext cx="732855" cy="701935"/>
            </a:xfrm>
            <a:custGeom>
              <a:avLst/>
              <a:gdLst/>
              <a:ahLst/>
              <a:cxnLst/>
              <a:rect l="l" t="t" r="r" b="b"/>
              <a:pathLst>
                <a:path w="22682" h="21725" extrusionOk="0">
                  <a:moveTo>
                    <a:pt x="1878" y="1"/>
                  </a:moveTo>
                  <a:lnTo>
                    <a:pt x="1609" y="30"/>
                  </a:lnTo>
                  <a:lnTo>
                    <a:pt x="1341" y="78"/>
                  </a:lnTo>
                  <a:lnTo>
                    <a:pt x="1217" y="106"/>
                  </a:lnTo>
                  <a:lnTo>
                    <a:pt x="1092" y="135"/>
                  </a:lnTo>
                  <a:lnTo>
                    <a:pt x="968" y="183"/>
                  </a:lnTo>
                  <a:lnTo>
                    <a:pt x="853" y="231"/>
                  </a:lnTo>
                  <a:lnTo>
                    <a:pt x="738" y="279"/>
                  </a:lnTo>
                  <a:lnTo>
                    <a:pt x="623" y="336"/>
                  </a:lnTo>
                  <a:lnTo>
                    <a:pt x="508" y="403"/>
                  </a:lnTo>
                  <a:lnTo>
                    <a:pt x="402" y="470"/>
                  </a:lnTo>
                  <a:lnTo>
                    <a:pt x="297" y="547"/>
                  </a:lnTo>
                  <a:lnTo>
                    <a:pt x="192" y="624"/>
                  </a:lnTo>
                  <a:lnTo>
                    <a:pt x="96" y="710"/>
                  </a:lnTo>
                  <a:lnTo>
                    <a:pt x="0" y="805"/>
                  </a:lnTo>
                  <a:lnTo>
                    <a:pt x="134" y="1390"/>
                  </a:lnTo>
                  <a:lnTo>
                    <a:pt x="307" y="2070"/>
                  </a:lnTo>
                  <a:lnTo>
                    <a:pt x="527" y="2961"/>
                  </a:lnTo>
                  <a:lnTo>
                    <a:pt x="805" y="4024"/>
                  </a:lnTo>
                  <a:lnTo>
                    <a:pt x="1140" y="5231"/>
                  </a:lnTo>
                  <a:lnTo>
                    <a:pt x="1514" y="6533"/>
                  </a:lnTo>
                  <a:lnTo>
                    <a:pt x="1715" y="7223"/>
                  </a:lnTo>
                  <a:lnTo>
                    <a:pt x="1935" y="7912"/>
                  </a:lnTo>
                  <a:lnTo>
                    <a:pt x="2155" y="8621"/>
                  </a:lnTo>
                  <a:lnTo>
                    <a:pt x="2395" y="9330"/>
                  </a:lnTo>
                  <a:lnTo>
                    <a:pt x="2634" y="10039"/>
                  </a:lnTo>
                  <a:lnTo>
                    <a:pt x="2883" y="10748"/>
                  </a:lnTo>
                  <a:lnTo>
                    <a:pt x="3142" y="11437"/>
                  </a:lnTo>
                  <a:lnTo>
                    <a:pt x="3400" y="12127"/>
                  </a:lnTo>
                  <a:lnTo>
                    <a:pt x="3678" y="12788"/>
                  </a:lnTo>
                  <a:lnTo>
                    <a:pt x="3946" y="13429"/>
                  </a:lnTo>
                  <a:lnTo>
                    <a:pt x="4234" y="14052"/>
                  </a:lnTo>
                  <a:lnTo>
                    <a:pt x="4521" y="14636"/>
                  </a:lnTo>
                  <a:lnTo>
                    <a:pt x="4808" y="15182"/>
                  </a:lnTo>
                  <a:lnTo>
                    <a:pt x="4952" y="15441"/>
                  </a:lnTo>
                  <a:lnTo>
                    <a:pt x="5105" y="15690"/>
                  </a:lnTo>
                  <a:lnTo>
                    <a:pt x="5249" y="15929"/>
                  </a:lnTo>
                  <a:lnTo>
                    <a:pt x="5402" y="16159"/>
                  </a:lnTo>
                  <a:lnTo>
                    <a:pt x="5556" y="16380"/>
                  </a:lnTo>
                  <a:lnTo>
                    <a:pt x="5699" y="16581"/>
                  </a:lnTo>
                  <a:lnTo>
                    <a:pt x="5852" y="16772"/>
                  </a:lnTo>
                  <a:lnTo>
                    <a:pt x="6006" y="16945"/>
                  </a:lnTo>
                  <a:lnTo>
                    <a:pt x="6159" y="17107"/>
                  </a:lnTo>
                  <a:lnTo>
                    <a:pt x="6312" y="17251"/>
                  </a:lnTo>
                  <a:lnTo>
                    <a:pt x="6456" y="17376"/>
                  </a:lnTo>
                  <a:lnTo>
                    <a:pt x="6609" y="17491"/>
                  </a:lnTo>
                  <a:lnTo>
                    <a:pt x="6772" y="17615"/>
                  </a:lnTo>
                  <a:lnTo>
                    <a:pt x="6954" y="17730"/>
                  </a:lnTo>
                  <a:lnTo>
                    <a:pt x="7145" y="17855"/>
                  </a:lnTo>
                  <a:lnTo>
                    <a:pt x="7347" y="17969"/>
                  </a:lnTo>
                  <a:lnTo>
                    <a:pt x="7557" y="18084"/>
                  </a:lnTo>
                  <a:lnTo>
                    <a:pt x="7778" y="18190"/>
                  </a:lnTo>
                  <a:lnTo>
                    <a:pt x="8247" y="18420"/>
                  </a:lnTo>
                  <a:lnTo>
                    <a:pt x="8755" y="18640"/>
                  </a:lnTo>
                  <a:lnTo>
                    <a:pt x="9291" y="18851"/>
                  </a:lnTo>
                  <a:lnTo>
                    <a:pt x="9846" y="19052"/>
                  </a:lnTo>
                  <a:lnTo>
                    <a:pt x="10440" y="19253"/>
                  </a:lnTo>
                  <a:lnTo>
                    <a:pt x="11044" y="19445"/>
                  </a:lnTo>
                  <a:lnTo>
                    <a:pt x="11657" y="19636"/>
                  </a:lnTo>
                  <a:lnTo>
                    <a:pt x="12289" y="19818"/>
                  </a:lnTo>
                  <a:lnTo>
                    <a:pt x="12921" y="19990"/>
                  </a:lnTo>
                  <a:lnTo>
                    <a:pt x="13563" y="20153"/>
                  </a:lnTo>
                  <a:lnTo>
                    <a:pt x="14205" y="20316"/>
                  </a:lnTo>
                  <a:lnTo>
                    <a:pt x="14837" y="20469"/>
                  </a:lnTo>
                  <a:lnTo>
                    <a:pt x="16072" y="20747"/>
                  </a:lnTo>
                  <a:lnTo>
                    <a:pt x="17250" y="20996"/>
                  </a:lnTo>
                  <a:lnTo>
                    <a:pt x="18333" y="21216"/>
                  </a:lnTo>
                  <a:lnTo>
                    <a:pt x="19281" y="21389"/>
                  </a:lnTo>
                  <a:lnTo>
                    <a:pt x="20076" y="21533"/>
                  </a:lnTo>
                  <a:lnTo>
                    <a:pt x="20689" y="21638"/>
                  </a:lnTo>
                  <a:lnTo>
                    <a:pt x="21206" y="21724"/>
                  </a:lnTo>
                  <a:lnTo>
                    <a:pt x="21292" y="21475"/>
                  </a:lnTo>
                  <a:lnTo>
                    <a:pt x="21388" y="21178"/>
                  </a:lnTo>
                  <a:lnTo>
                    <a:pt x="21503" y="20776"/>
                  </a:lnTo>
                  <a:lnTo>
                    <a:pt x="21647" y="20278"/>
                  </a:lnTo>
                  <a:lnTo>
                    <a:pt x="21800" y="19703"/>
                  </a:lnTo>
                  <a:lnTo>
                    <a:pt x="21953" y="19052"/>
                  </a:lnTo>
                  <a:lnTo>
                    <a:pt x="22116" y="18343"/>
                  </a:lnTo>
                  <a:lnTo>
                    <a:pt x="22269" y="17577"/>
                  </a:lnTo>
                  <a:lnTo>
                    <a:pt x="22336" y="17184"/>
                  </a:lnTo>
                  <a:lnTo>
                    <a:pt x="22403" y="16772"/>
                  </a:lnTo>
                  <a:lnTo>
                    <a:pt x="22461" y="16351"/>
                  </a:lnTo>
                  <a:lnTo>
                    <a:pt x="22518" y="15929"/>
                  </a:lnTo>
                  <a:lnTo>
                    <a:pt x="22566" y="15498"/>
                  </a:lnTo>
                  <a:lnTo>
                    <a:pt x="22614" y="15067"/>
                  </a:lnTo>
                  <a:lnTo>
                    <a:pt x="22643" y="14627"/>
                  </a:lnTo>
                  <a:lnTo>
                    <a:pt x="22662" y="14186"/>
                  </a:lnTo>
                  <a:lnTo>
                    <a:pt x="22681" y="13736"/>
                  </a:lnTo>
                  <a:lnTo>
                    <a:pt x="22681" y="13295"/>
                  </a:lnTo>
                  <a:lnTo>
                    <a:pt x="22672" y="12855"/>
                  </a:lnTo>
                  <a:lnTo>
                    <a:pt x="22652" y="12424"/>
                  </a:lnTo>
                  <a:lnTo>
                    <a:pt x="22614" y="11983"/>
                  </a:lnTo>
                  <a:lnTo>
                    <a:pt x="22566" y="11552"/>
                  </a:lnTo>
                  <a:lnTo>
                    <a:pt x="22145" y="11600"/>
                  </a:lnTo>
                  <a:lnTo>
                    <a:pt x="21024" y="11715"/>
                  </a:lnTo>
                  <a:lnTo>
                    <a:pt x="20248" y="11782"/>
                  </a:lnTo>
                  <a:lnTo>
                    <a:pt x="19377" y="11849"/>
                  </a:lnTo>
                  <a:lnTo>
                    <a:pt x="18428" y="11907"/>
                  </a:lnTo>
                  <a:lnTo>
                    <a:pt x="17413" y="11945"/>
                  </a:lnTo>
                  <a:lnTo>
                    <a:pt x="16379" y="11974"/>
                  </a:lnTo>
                  <a:lnTo>
                    <a:pt x="15852" y="11983"/>
                  </a:lnTo>
                  <a:lnTo>
                    <a:pt x="15325" y="11983"/>
                  </a:lnTo>
                  <a:lnTo>
                    <a:pt x="14808" y="11974"/>
                  </a:lnTo>
                  <a:lnTo>
                    <a:pt x="14300" y="11964"/>
                  </a:lnTo>
                  <a:lnTo>
                    <a:pt x="13793" y="11935"/>
                  </a:lnTo>
                  <a:lnTo>
                    <a:pt x="13304" y="11907"/>
                  </a:lnTo>
                  <a:lnTo>
                    <a:pt x="12835" y="11859"/>
                  </a:lnTo>
                  <a:lnTo>
                    <a:pt x="12385" y="11801"/>
                  </a:lnTo>
                  <a:lnTo>
                    <a:pt x="11954" y="11744"/>
                  </a:lnTo>
                  <a:lnTo>
                    <a:pt x="11551" y="11657"/>
                  </a:lnTo>
                  <a:lnTo>
                    <a:pt x="11178" y="11571"/>
                  </a:lnTo>
                  <a:lnTo>
                    <a:pt x="10996" y="11523"/>
                  </a:lnTo>
                  <a:lnTo>
                    <a:pt x="10833" y="11466"/>
                  </a:lnTo>
                  <a:lnTo>
                    <a:pt x="10670" y="11408"/>
                  </a:lnTo>
                  <a:lnTo>
                    <a:pt x="10527" y="11351"/>
                  </a:lnTo>
                  <a:lnTo>
                    <a:pt x="10383" y="11284"/>
                  </a:lnTo>
                  <a:lnTo>
                    <a:pt x="10249" y="11217"/>
                  </a:lnTo>
                  <a:lnTo>
                    <a:pt x="10115" y="11131"/>
                  </a:lnTo>
                  <a:lnTo>
                    <a:pt x="9961" y="11035"/>
                  </a:lnTo>
                  <a:lnTo>
                    <a:pt x="9818" y="10930"/>
                  </a:lnTo>
                  <a:lnTo>
                    <a:pt x="9665" y="10815"/>
                  </a:lnTo>
                  <a:lnTo>
                    <a:pt x="9348" y="10546"/>
                  </a:lnTo>
                  <a:lnTo>
                    <a:pt x="9023" y="10250"/>
                  </a:lnTo>
                  <a:lnTo>
                    <a:pt x="8697" y="9914"/>
                  </a:lnTo>
                  <a:lnTo>
                    <a:pt x="8362" y="9550"/>
                  </a:lnTo>
                  <a:lnTo>
                    <a:pt x="8017" y="9167"/>
                  </a:lnTo>
                  <a:lnTo>
                    <a:pt x="7672" y="8746"/>
                  </a:lnTo>
                  <a:lnTo>
                    <a:pt x="7318" y="8315"/>
                  </a:lnTo>
                  <a:lnTo>
                    <a:pt x="6973" y="7865"/>
                  </a:lnTo>
                  <a:lnTo>
                    <a:pt x="6628" y="7405"/>
                  </a:lnTo>
                  <a:lnTo>
                    <a:pt x="6274" y="6926"/>
                  </a:lnTo>
                  <a:lnTo>
                    <a:pt x="5929" y="6437"/>
                  </a:lnTo>
                  <a:lnTo>
                    <a:pt x="5594" y="5949"/>
                  </a:lnTo>
                  <a:lnTo>
                    <a:pt x="4933" y="4972"/>
                  </a:lnTo>
                  <a:lnTo>
                    <a:pt x="4310" y="4014"/>
                  </a:lnTo>
                  <a:lnTo>
                    <a:pt x="3736" y="3104"/>
                  </a:lnTo>
                  <a:lnTo>
                    <a:pt x="3209" y="2261"/>
                  </a:lnTo>
                  <a:lnTo>
                    <a:pt x="2759" y="1514"/>
                  </a:lnTo>
                  <a:lnTo>
                    <a:pt x="2117" y="41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2910712" y="4519952"/>
              <a:ext cx="99709" cy="108982"/>
            </a:xfrm>
            <a:custGeom>
              <a:avLst/>
              <a:gdLst/>
              <a:ahLst/>
              <a:cxnLst/>
              <a:rect l="l" t="t" r="r" b="b"/>
              <a:pathLst>
                <a:path w="3086" h="3373" extrusionOk="0">
                  <a:moveTo>
                    <a:pt x="1782" y="1"/>
                  </a:moveTo>
                  <a:lnTo>
                    <a:pt x="1390" y="997"/>
                  </a:lnTo>
                  <a:lnTo>
                    <a:pt x="1313" y="1083"/>
                  </a:lnTo>
                  <a:lnTo>
                    <a:pt x="1112" y="1284"/>
                  </a:lnTo>
                  <a:lnTo>
                    <a:pt x="834" y="1591"/>
                  </a:lnTo>
                  <a:lnTo>
                    <a:pt x="681" y="1763"/>
                  </a:lnTo>
                  <a:lnTo>
                    <a:pt x="528" y="1945"/>
                  </a:lnTo>
                  <a:lnTo>
                    <a:pt x="384" y="2137"/>
                  </a:lnTo>
                  <a:lnTo>
                    <a:pt x="250" y="2328"/>
                  </a:lnTo>
                  <a:lnTo>
                    <a:pt x="145" y="2520"/>
                  </a:lnTo>
                  <a:lnTo>
                    <a:pt x="97" y="2616"/>
                  </a:lnTo>
                  <a:lnTo>
                    <a:pt x="58" y="2702"/>
                  </a:lnTo>
                  <a:lnTo>
                    <a:pt x="30" y="2788"/>
                  </a:lnTo>
                  <a:lnTo>
                    <a:pt x="11" y="2874"/>
                  </a:lnTo>
                  <a:lnTo>
                    <a:pt x="1" y="2951"/>
                  </a:lnTo>
                  <a:lnTo>
                    <a:pt x="1" y="3028"/>
                  </a:lnTo>
                  <a:lnTo>
                    <a:pt x="11" y="3095"/>
                  </a:lnTo>
                  <a:lnTo>
                    <a:pt x="30" y="3152"/>
                  </a:lnTo>
                  <a:lnTo>
                    <a:pt x="68" y="3210"/>
                  </a:lnTo>
                  <a:lnTo>
                    <a:pt x="116" y="3258"/>
                  </a:lnTo>
                  <a:lnTo>
                    <a:pt x="164" y="3296"/>
                  </a:lnTo>
                  <a:lnTo>
                    <a:pt x="221" y="3325"/>
                  </a:lnTo>
                  <a:lnTo>
                    <a:pt x="288" y="3344"/>
                  </a:lnTo>
                  <a:lnTo>
                    <a:pt x="355" y="3363"/>
                  </a:lnTo>
                  <a:lnTo>
                    <a:pt x="432" y="3372"/>
                  </a:lnTo>
                  <a:lnTo>
                    <a:pt x="671" y="3372"/>
                  </a:lnTo>
                  <a:lnTo>
                    <a:pt x="844" y="3344"/>
                  </a:lnTo>
                  <a:lnTo>
                    <a:pt x="1035" y="3296"/>
                  </a:lnTo>
                  <a:lnTo>
                    <a:pt x="1227" y="3229"/>
                  </a:lnTo>
                  <a:lnTo>
                    <a:pt x="1419" y="3152"/>
                  </a:lnTo>
                  <a:lnTo>
                    <a:pt x="1620" y="3066"/>
                  </a:lnTo>
                  <a:lnTo>
                    <a:pt x="1821" y="2961"/>
                  </a:lnTo>
                  <a:lnTo>
                    <a:pt x="2012" y="2855"/>
                  </a:lnTo>
                  <a:lnTo>
                    <a:pt x="2194" y="2731"/>
                  </a:lnTo>
                  <a:lnTo>
                    <a:pt x="2367" y="2616"/>
                  </a:lnTo>
                  <a:lnTo>
                    <a:pt x="2530" y="2491"/>
                  </a:lnTo>
                  <a:lnTo>
                    <a:pt x="2673" y="2367"/>
                  </a:lnTo>
                  <a:lnTo>
                    <a:pt x="2798" y="2242"/>
                  </a:lnTo>
                  <a:lnTo>
                    <a:pt x="2865" y="2156"/>
                  </a:lnTo>
                  <a:lnTo>
                    <a:pt x="2932" y="2079"/>
                  </a:lnTo>
                  <a:lnTo>
                    <a:pt x="2980" y="1984"/>
                  </a:lnTo>
                  <a:lnTo>
                    <a:pt x="3018" y="1897"/>
                  </a:lnTo>
                  <a:lnTo>
                    <a:pt x="3047" y="1792"/>
                  </a:lnTo>
                  <a:lnTo>
                    <a:pt x="3076" y="1696"/>
                  </a:lnTo>
                  <a:lnTo>
                    <a:pt x="3085" y="1591"/>
                  </a:lnTo>
                  <a:lnTo>
                    <a:pt x="3085" y="1486"/>
                  </a:lnTo>
                  <a:lnTo>
                    <a:pt x="3056" y="87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236307" y="4527093"/>
              <a:ext cx="119773" cy="96898"/>
            </a:xfrm>
            <a:custGeom>
              <a:avLst/>
              <a:gdLst/>
              <a:ahLst/>
              <a:cxnLst/>
              <a:rect l="l" t="t" r="r" b="b"/>
              <a:pathLst>
                <a:path w="3707" h="2999" extrusionOk="0">
                  <a:moveTo>
                    <a:pt x="1351" y="0"/>
                  </a:moveTo>
                  <a:lnTo>
                    <a:pt x="0" y="106"/>
                  </a:lnTo>
                  <a:lnTo>
                    <a:pt x="201" y="1686"/>
                  </a:lnTo>
                  <a:lnTo>
                    <a:pt x="240" y="1772"/>
                  </a:lnTo>
                  <a:lnTo>
                    <a:pt x="278" y="1858"/>
                  </a:lnTo>
                  <a:lnTo>
                    <a:pt x="316" y="1935"/>
                  </a:lnTo>
                  <a:lnTo>
                    <a:pt x="364" y="2012"/>
                  </a:lnTo>
                  <a:lnTo>
                    <a:pt x="422" y="2079"/>
                  </a:lnTo>
                  <a:lnTo>
                    <a:pt x="489" y="2146"/>
                  </a:lnTo>
                  <a:lnTo>
                    <a:pt x="556" y="2203"/>
                  </a:lnTo>
                  <a:lnTo>
                    <a:pt x="623" y="2261"/>
                  </a:lnTo>
                  <a:lnTo>
                    <a:pt x="766" y="2357"/>
                  </a:lnTo>
                  <a:lnTo>
                    <a:pt x="939" y="2452"/>
                  </a:lnTo>
                  <a:lnTo>
                    <a:pt x="1130" y="2538"/>
                  </a:lnTo>
                  <a:lnTo>
                    <a:pt x="1341" y="2634"/>
                  </a:lnTo>
                  <a:lnTo>
                    <a:pt x="1561" y="2711"/>
                  </a:lnTo>
                  <a:lnTo>
                    <a:pt x="1782" y="2788"/>
                  </a:lnTo>
                  <a:lnTo>
                    <a:pt x="2012" y="2855"/>
                  </a:lnTo>
                  <a:lnTo>
                    <a:pt x="2251" y="2912"/>
                  </a:lnTo>
                  <a:lnTo>
                    <a:pt x="2471" y="2960"/>
                  </a:lnTo>
                  <a:lnTo>
                    <a:pt x="2692" y="2989"/>
                  </a:lnTo>
                  <a:lnTo>
                    <a:pt x="2902" y="2998"/>
                  </a:lnTo>
                  <a:lnTo>
                    <a:pt x="3094" y="2998"/>
                  </a:lnTo>
                  <a:lnTo>
                    <a:pt x="3266" y="2970"/>
                  </a:lnTo>
                  <a:lnTo>
                    <a:pt x="3352" y="2950"/>
                  </a:lnTo>
                  <a:lnTo>
                    <a:pt x="3419" y="2931"/>
                  </a:lnTo>
                  <a:lnTo>
                    <a:pt x="3487" y="2902"/>
                  </a:lnTo>
                  <a:lnTo>
                    <a:pt x="3544" y="2864"/>
                  </a:lnTo>
                  <a:lnTo>
                    <a:pt x="3592" y="2826"/>
                  </a:lnTo>
                  <a:lnTo>
                    <a:pt x="3640" y="2778"/>
                  </a:lnTo>
                  <a:lnTo>
                    <a:pt x="3669" y="2720"/>
                  </a:lnTo>
                  <a:lnTo>
                    <a:pt x="3697" y="2663"/>
                  </a:lnTo>
                  <a:lnTo>
                    <a:pt x="3707" y="2606"/>
                  </a:lnTo>
                  <a:lnTo>
                    <a:pt x="3707" y="2548"/>
                  </a:lnTo>
                  <a:lnTo>
                    <a:pt x="3697" y="2481"/>
                  </a:lnTo>
                  <a:lnTo>
                    <a:pt x="3678" y="2414"/>
                  </a:lnTo>
                  <a:lnTo>
                    <a:pt x="3649" y="2347"/>
                  </a:lnTo>
                  <a:lnTo>
                    <a:pt x="3611" y="2280"/>
                  </a:lnTo>
                  <a:lnTo>
                    <a:pt x="3515" y="2146"/>
                  </a:lnTo>
                  <a:lnTo>
                    <a:pt x="3391" y="2012"/>
                  </a:lnTo>
                  <a:lnTo>
                    <a:pt x="3247" y="1868"/>
                  </a:lnTo>
                  <a:lnTo>
                    <a:pt x="3084" y="1724"/>
                  </a:lnTo>
                  <a:lnTo>
                    <a:pt x="2902" y="1581"/>
                  </a:lnTo>
                  <a:lnTo>
                    <a:pt x="2701" y="1447"/>
                  </a:lnTo>
                  <a:lnTo>
                    <a:pt x="2510" y="1312"/>
                  </a:lnTo>
                  <a:lnTo>
                    <a:pt x="2299" y="1178"/>
                  </a:lnTo>
                  <a:lnTo>
                    <a:pt x="1906" y="939"/>
                  </a:lnTo>
                  <a:lnTo>
                    <a:pt x="1542" y="728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2809515" y="3439578"/>
              <a:ext cx="237705" cy="1096181"/>
            </a:xfrm>
            <a:custGeom>
              <a:avLst/>
              <a:gdLst/>
              <a:ahLst/>
              <a:cxnLst/>
              <a:rect l="l" t="t" r="r" b="b"/>
              <a:pathLst>
                <a:path w="7357" h="33927" extrusionOk="0">
                  <a:moveTo>
                    <a:pt x="7357" y="1"/>
                  </a:moveTo>
                  <a:lnTo>
                    <a:pt x="1" y="710"/>
                  </a:lnTo>
                  <a:lnTo>
                    <a:pt x="4790" y="33764"/>
                  </a:lnTo>
                  <a:lnTo>
                    <a:pt x="4953" y="33831"/>
                  </a:lnTo>
                  <a:lnTo>
                    <a:pt x="5125" y="33888"/>
                  </a:lnTo>
                  <a:lnTo>
                    <a:pt x="5298" y="33917"/>
                  </a:lnTo>
                  <a:lnTo>
                    <a:pt x="5480" y="33926"/>
                  </a:lnTo>
                  <a:lnTo>
                    <a:pt x="5652" y="33907"/>
                  </a:lnTo>
                  <a:lnTo>
                    <a:pt x="5834" y="33879"/>
                  </a:lnTo>
                  <a:lnTo>
                    <a:pt x="6016" y="33831"/>
                  </a:lnTo>
                  <a:lnTo>
                    <a:pt x="6198" y="3376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3058663" y="3301547"/>
              <a:ext cx="274215" cy="1234210"/>
            </a:xfrm>
            <a:custGeom>
              <a:avLst/>
              <a:gdLst/>
              <a:ahLst/>
              <a:cxnLst/>
              <a:rect l="l" t="t" r="r" b="b"/>
              <a:pathLst>
                <a:path w="8487" h="38199" extrusionOk="0">
                  <a:moveTo>
                    <a:pt x="8486" y="1"/>
                  </a:moveTo>
                  <a:lnTo>
                    <a:pt x="0" y="1917"/>
                  </a:lnTo>
                  <a:lnTo>
                    <a:pt x="5498" y="38036"/>
                  </a:lnTo>
                  <a:lnTo>
                    <a:pt x="5728" y="38112"/>
                  </a:lnTo>
                  <a:lnTo>
                    <a:pt x="5939" y="38160"/>
                  </a:lnTo>
                  <a:lnTo>
                    <a:pt x="6034" y="38179"/>
                  </a:lnTo>
                  <a:lnTo>
                    <a:pt x="6130" y="38189"/>
                  </a:lnTo>
                  <a:lnTo>
                    <a:pt x="6216" y="38198"/>
                  </a:lnTo>
                  <a:lnTo>
                    <a:pt x="6303" y="38189"/>
                  </a:lnTo>
                  <a:lnTo>
                    <a:pt x="6389" y="38179"/>
                  </a:lnTo>
                  <a:lnTo>
                    <a:pt x="6465" y="38170"/>
                  </a:lnTo>
                  <a:lnTo>
                    <a:pt x="6542" y="38141"/>
                  </a:lnTo>
                  <a:lnTo>
                    <a:pt x="6609" y="38112"/>
                  </a:lnTo>
                  <a:lnTo>
                    <a:pt x="6676" y="38074"/>
                  </a:lnTo>
                  <a:lnTo>
                    <a:pt x="6734" y="38036"/>
                  </a:lnTo>
                  <a:lnTo>
                    <a:pt x="6791" y="37988"/>
                  </a:lnTo>
                  <a:lnTo>
                    <a:pt x="6849" y="37930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2701210" y="2163014"/>
              <a:ext cx="708720" cy="1512399"/>
            </a:xfrm>
            <a:custGeom>
              <a:avLst/>
              <a:gdLst/>
              <a:ahLst/>
              <a:cxnLst/>
              <a:rect l="l" t="t" r="r" b="b"/>
              <a:pathLst>
                <a:path w="21935" h="46809" extrusionOk="0">
                  <a:moveTo>
                    <a:pt x="11954" y="0"/>
                  </a:moveTo>
                  <a:lnTo>
                    <a:pt x="11580" y="19"/>
                  </a:lnTo>
                  <a:lnTo>
                    <a:pt x="11207" y="48"/>
                  </a:lnTo>
                  <a:lnTo>
                    <a:pt x="10833" y="86"/>
                  </a:lnTo>
                  <a:lnTo>
                    <a:pt x="10460" y="144"/>
                  </a:lnTo>
                  <a:lnTo>
                    <a:pt x="10096" y="220"/>
                  </a:lnTo>
                  <a:lnTo>
                    <a:pt x="9732" y="316"/>
                  </a:lnTo>
                  <a:lnTo>
                    <a:pt x="9378" y="422"/>
                  </a:lnTo>
                  <a:lnTo>
                    <a:pt x="9014" y="546"/>
                  </a:lnTo>
                  <a:lnTo>
                    <a:pt x="8669" y="690"/>
                  </a:lnTo>
                  <a:lnTo>
                    <a:pt x="8324" y="843"/>
                  </a:lnTo>
                  <a:lnTo>
                    <a:pt x="7989" y="1015"/>
                  </a:lnTo>
                  <a:lnTo>
                    <a:pt x="7653" y="1207"/>
                  </a:lnTo>
                  <a:lnTo>
                    <a:pt x="7328" y="1418"/>
                  </a:lnTo>
                  <a:lnTo>
                    <a:pt x="7012" y="1638"/>
                  </a:lnTo>
                  <a:lnTo>
                    <a:pt x="6705" y="1877"/>
                  </a:lnTo>
                  <a:lnTo>
                    <a:pt x="6408" y="2126"/>
                  </a:lnTo>
                  <a:lnTo>
                    <a:pt x="6111" y="2404"/>
                  </a:lnTo>
                  <a:lnTo>
                    <a:pt x="5834" y="2692"/>
                  </a:lnTo>
                  <a:lnTo>
                    <a:pt x="5565" y="2988"/>
                  </a:lnTo>
                  <a:lnTo>
                    <a:pt x="5307" y="3314"/>
                  </a:lnTo>
                  <a:lnTo>
                    <a:pt x="5058" y="3649"/>
                  </a:lnTo>
                  <a:lnTo>
                    <a:pt x="4828" y="4004"/>
                  </a:lnTo>
                  <a:lnTo>
                    <a:pt x="4608" y="4368"/>
                  </a:lnTo>
                  <a:lnTo>
                    <a:pt x="4397" y="4760"/>
                  </a:lnTo>
                  <a:lnTo>
                    <a:pt x="4205" y="5163"/>
                  </a:lnTo>
                  <a:lnTo>
                    <a:pt x="4023" y="5584"/>
                  </a:lnTo>
                  <a:lnTo>
                    <a:pt x="3851" y="6015"/>
                  </a:lnTo>
                  <a:lnTo>
                    <a:pt x="3707" y="6475"/>
                  </a:lnTo>
                  <a:lnTo>
                    <a:pt x="3573" y="6944"/>
                  </a:lnTo>
                  <a:lnTo>
                    <a:pt x="3458" y="7423"/>
                  </a:lnTo>
                  <a:lnTo>
                    <a:pt x="3353" y="7931"/>
                  </a:lnTo>
                  <a:lnTo>
                    <a:pt x="3248" y="8572"/>
                  </a:lnTo>
                  <a:lnTo>
                    <a:pt x="3133" y="9348"/>
                  </a:lnTo>
                  <a:lnTo>
                    <a:pt x="3018" y="10249"/>
                  </a:lnTo>
                  <a:lnTo>
                    <a:pt x="2903" y="11274"/>
                  </a:lnTo>
                  <a:lnTo>
                    <a:pt x="2769" y="12404"/>
                  </a:lnTo>
                  <a:lnTo>
                    <a:pt x="2644" y="13630"/>
                  </a:lnTo>
                  <a:lnTo>
                    <a:pt x="2376" y="16321"/>
                  </a:lnTo>
                  <a:lnTo>
                    <a:pt x="2098" y="19281"/>
                  </a:lnTo>
                  <a:lnTo>
                    <a:pt x="1811" y="22413"/>
                  </a:lnTo>
                  <a:lnTo>
                    <a:pt x="1543" y="25650"/>
                  </a:lnTo>
                  <a:lnTo>
                    <a:pt x="1265" y="28888"/>
                  </a:lnTo>
                  <a:lnTo>
                    <a:pt x="1016" y="32058"/>
                  </a:lnTo>
                  <a:lnTo>
                    <a:pt x="776" y="35075"/>
                  </a:lnTo>
                  <a:lnTo>
                    <a:pt x="365" y="40314"/>
                  </a:lnTo>
                  <a:lnTo>
                    <a:pt x="96" y="43944"/>
                  </a:lnTo>
                  <a:lnTo>
                    <a:pt x="1" y="45305"/>
                  </a:lnTo>
                  <a:lnTo>
                    <a:pt x="288" y="45458"/>
                  </a:lnTo>
                  <a:lnTo>
                    <a:pt x="585" y="45601"/>
                  </a:lnTo>
                  <a:lnTo>
                    <a:pt x="891" y="45736"/>
                  </a:lnTo>
                  <a:lnTo>
                    <a:pt x="1217" y="45870"/>
                  </a:lnTo>
                  <a:lnTo>
                    <a:pt x="1552" y="45985"/>
                  </a:lnTo>
                  <a:lnTo>
                    <a:pt x="1887" y="46090"/>
                  </a:lnTo>
                  <a:lnTo>
                    <a:pt x="2242" y="46186"/>
                  </a:lnTo>
                  <a:lnTo>
                    <a:pt x="2596" y="46282"/>
                  </a:lnTo>
                  <a:lnTo>
                    <a:pt x="2960" y="46368"/>
                  </a:lnTo>
                  <a:lnTo>
                    <a:pt x="3334" y="46435"/>
                  </a:lnTo>
                  <a:lnTo>
                    <a:pt x="3717" y="46502"/>
                  </a:lnTo>
                  <a:lnTo>
                    <a:pt x="4100" y="46569"/>
                  </a:lnTo>
                  <a:lnTo>
                    <a:pt x="4493" y="46617"/>
                  </a:lnTo>
                  <a:lnTo>
                    <a:pt x="4895" y="46665"/>
                  </a:lnTo>
                  <a:lnTo>
                    <a:pt x="5297" y="46703"/>
                  </a:lnTo>
                  <a:lnTo>
                    <a:pt x="5709" y="46741"/>
                  </a:lnTo>
                  <a:lnTo>
                    <a:pt x="6111" y="46760"/>
                  </a:lnTo>
                  <a:lnTo>
                    <a:pt x="6533" y="46789"/>
                  </a:lnTo>
                  <a:lnTo>
                    <a:pt x="7366" y="46808"/>
                  </a:lnTo>
                  <a:lnTo>
                    <a:pt x="8209" y="46808"/>
                  </a:lnTo>
                  <a:lnTo>
                    <a:pt x="9061" y="46799"/>
                  </a:lnTo>
                  <a:lnTo>
                    <a:pt x="9904" y="46760"/>
                  </a:lnTo>
                  <a:lnTo>
                    <a:pt x="10747" y="46713"/>
                  </a:lnTo>
                  <a:lnTo>
                    <a:pt x="11571" y="46655"/>
                  </a:lnTo>
                  <a:lnTo>
                    <a:pt x="12395" y="46578"/>
                  </a:lnTo>
                  <a:lnTo>
                    <a:pt x="13190" y="46492"/>
                  </a:lnTo>
                  <a:lnTo>
                    <a:pt x="13965" y="46406"/>
                  </a:lnTo>
                  <a:lnTo>
                    <a:pt x="14722" y="46301"/>
                  </a:lnTo>
                  <a:lnTo>
                    <a:pt x="15440" y="46205"/>
                  </a:lnTo>
                  <a:lnTo>
                    <a:pt x="16130" y="46100"/>
                  </a:lnTo>
                  <a:lnTo>
                    <a:pt x="16781" y="45994"/>
                  </a:lnTo>
                  <a:lnTo>
                    <a:pt x="17950" y="45783"/>
                  </a:lnTo>
                  <a:lnTo>
                    <a:pt x="18908" y="45601"/>
                  </a:lnTo>
                  <a:lnTo>
                    <a:pt x="19645" y="45448"/>
                  </a:lnTo>
                  <a:lnTo>
                    <a:pt x="20268" y="45305"/>
                  </a:lnTo>
                  <a:lnTo>
                    <a:pt x="21915" y="16139"/>
                  </a:lnTo>
                  <a:lnTo>
                    <a:pt x="21925" y="15574"/>
                  </a:lnTo>
                  <a:lnTo>
                    <a:pt x="21934" y="15028"/>
                  </a:lnTo>
                  <a:lnTo>
                    <a:pt x="21925" y="14482"/>
                  </a:lnTo>
                  <a:lnTo>
                    <a:pt x="21925" y="13955"/>
                  </a:lnTo>
                  <a:lnTo>
                    <a:pt x="21906" y="13429"/>
                  </a:lnTo>
                  <a:lnTo>
                    <a:pt x="21887" y="12921"/>
                  </a:lnTo>
                  <a:lnTo>
                    <a:pt x="21858" y="12432"/>
                  </a:lnTo>
                  <a:lnTo>
                    <a:pt x="21829" y="11944"/>
                  </a:lnTo>
                  <a:lnTo>
                    <a:pt x="21791" y="11465"/>
                  </a:lnTo>
                  <a:lnTo>
                    <a:pt x="21743" y="11005"/>
                  </a:lnTo>
                  <a:lnTo>
                    <a:pt x="21695" y="10546"/>
                  </a:lnTo>
                  <a:lnTo>
                    <a:pt x="21647" y="10105"/>
                  </a:lnTo>
                  <a:lnTo>
                    <a:pt x="21590" y="9674"/>
                  </a:lnTo>
                  <a:lnTo>
                    <a:pt x="21523" y="9253"/>
                  </a:lnTo>
                  <a:lnTo>
                    <a:pt x="21456" y="8841"/>
                  </a:lnTo>
                  <a:lnTo>
                    <a:pt x="21379" y="8438"/>
                  </a:lnTo>
                  <a:lnTo>
                    <a:pt x="21274" y="7940"/>
                  </a:lnTo>
                  <a:lnTo>
                    <a:pt x="21149" y="7452"/>
                  </a:lnTo>
                  <a:lnTo>
                    <a:pt x="21015" y="6973"/>
                  </a:lnTo>
                  <a:lnTo>
                    <a:pt x="20862" y="6523"/>
                  </a:lnTo>
                  <a:lnTo>
                    <a:pt x="20689" y="6082"/>
                  </a:lnTo>
                  <a:lnTo>
                    <a:pt x="20507" y="5651"/>
                  </a:lnTo>
                  <a:lnTo>
                    <a:pt x="20306" y="5239"/>
                  </a:lnTo>
                  <a:lnTo>
                    <a:pt x="20095" y="4847"/>
                  </a:lnTo>
                  <a:lnTo>
                    <a:pt x="19866" y="4463"/>
                  </a:lnTo>
                  <a:lnTo>
                    <a:pt x="19636" y="4100"/>
                  </a:lnTo>
                  <a:lnTo>
                    <a:pt x="19387" y="3745"/>
                  </a:lnTo>
                  <a:lnTo>
                    <a:pt x="19118" y="3410"/>
                  </a:lnTo>
                  <a:lnTo>
                    <a:pt x="18850" y="3094"/>
                  </a:lnTo>
                  <a:lnTo>
                    <a:pt x="18563" y="2787"/>
                  </a:lnTo>
                  <a:lnTo>
                    <a:pt x="18276" y="2500"/>
                  </a:lnTo>
                  <a:lnTo>
                    <a:pt x="17969" y="2232"/>
                  </a:lnTo>
                  <a:lnTo>
                    <a:pt x="17663" y="1973"/>
                  </a:lnTo>
                  <a:lnTo>
                    <a:pt x="17337" y="1734"/>
                  </a:lnTo>
                  <a:lnTo>
                    <a:pt x="17011" y="1504"/>
                  </a:lnTo>
                  <a:lnTo>
                    <a:pt x="16686" y="1293"/>
                  </a:lnTo>
                  <a:lnTo>
                    <a:pt x="16341" y="1102"/>
                  </a:lnTo>
                  <a:lnTo>
                    <a:pt x="15996" y="929"/>
                  </a:lnTo>
                  <a:lnTo>
                    <a:pt x="15642" y="766"/>
                  </a:lnTo>
                  <a:lnTo>
                    <a:pt x="15287" y="613"/>
                  </a:lnTo>
                  <a:lnTo>
                    <a:pt x="14923" y="479"/>
                  </a:lnTo>
                  <a:lnTo>
                    <a:pt x="14559" y="364"/>
                  </a:lnTo>
                  <a:lnTo>
                    <a:pt x="14195" y="268"/>
                  </a:lnTo>
                  <a:lnTo>
                    <a:pt x="13822" y="182"/>
                  </a:lnTo>
                  <a:lnTo>
                    <a:pt x="13448" y="115"/>
                  </a:lnTo>
                  <a:lnTo>
                    <a:pt x="13075" y="67"/>
                  </a:lnTo>
                  <a:lnTo>
                    <a:pt x="12701" y="29"/>
                  </a:lnTo>
                  <a:lnTo>
                    <a:pt x="12328" y="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205354" y="1483713"/>
              <a:ext cx="533535" cy="1294532"/>
            </a:xfrm>
            <a:custGeom>
              <a:avLst/>
              <a:gdLst/>
              <a:ahLst/>
              <a:cxnLst/>
              <a:rect l="l" t="t" r="r" b="b"/>
              <a:pathLst>
                <a:path w="16513" h="40066" extrusionOk="0">
                  <a:moveTo>
                    <a:pt x="11350" y="0"/>
                  </a:moveTo>
                  <a:lnTo>
                    <a:pt x="11197" y="10"/>
                  </a:lnTo>
                  <a:lnTo>
                    <a:pt x="11044" y="29"/>
                  </a:lnTo>
                  <a:lnTo>
                    <a:pt x="10900" y="48"/>
                  </a:lnTo>
                  <a:lnTo>
                    <a:pt x="10756" y="77"/>
                  </a:lnTo>
                  <a:lnTo>
                    <a:pt x="10613" y="115"/>
                  </a:lnTo>
                  <a:lnTo>
                    <a:pt x="10469" y="153"/>
                  </a:lnTo>
                  <a:lnTo>
                    <a:pt x="10335" y="201"/>
                  </a:lnTo>
                  <a:lnTo>
                    <a:pt x="10191" y="259"/>
                  </a:lnTo>
                  <a:lnTo>
                    <a:pt x="10067" y="326"/>
                  </a:lnTo>
                  <a:lnTo>
                    <a:pt x="9933" y="402"/>
                  </a:lnTo>
                  <a:lnTo>
                    <a:pt x="9808" y="479"/>
                  </a:lnTo>
                  <a:lnTo>
                    <a:pt x="9875" y="1054"/>
                  </a:lnTo>
                  <a:lnTo>
                    <a:pt x="9952" y="1724"/>
                  </a:lnTo>
                  <a:lnTo>
                    <a:pt x="10038" y="2596"/>
                  </a:lnTo>
                  <a:lnTo>
                    <a:pt x="10134" y="3649"/>
                  </a:lnTo>
                  <a:lnTo>
                    <a:pt x="10239" y="4837"/>
                  </a:lnTo>
                  <a:lnTo>
                    <a:pt x="10325" y="6140"/>
                  </a:lnTo>
                  <a:lnTo>
                    <a:pt x="10373" y="6820"/>
                  </a:lnTo>
                  <a:lnTo>
                    <a:pt x="10402" y="7509"/>
                  </a:lnTo>
                  <a:lnTo>
                    <a:pt x="10440" y="8218"/>
                  </a:lnTo>
                  <a:lnTo>
                    <a:pt x="10460" y="8927"/>
                  </a:lnTo>
                  <a:lnTo>
                    <a:pt x="10479" y="9636"/>
                  </a:lnTo>
                  <a:lnTo>
                    <a:pt x="10479" y="10344"/>
                  </a:lnTo>
                  <a:lnTo>
                    <a:pt x="10479" y="11044"/>
                  </a:lnTo>
                  <a:lnTo>
                    <a:pt x="10469" y="11733"/>
                  </a:lnTo>
                  <a:lnTo>
                    <a:pt x="10440" y="12404"/>
                  </a:lnTo>
                  <a:lnTo>
                    <a:pt x="10402" y="13055"/>
                  </a:lnTo>
                  <a:lnTo>
                    <a:pt x="10354" y="13687"/>
                  </a:lnTo>
                  <a:lnTo>
                    <a:pt x="10287" y="14291"/>
                  </a:lnTo>
                  <a:lnTo>
                    <a:pt x="10211" y="14856"/>
                  </a:lnTo>
                  <a:lnTo>
                    <a:pt x="10163" y="15134"/>
                  </a:lnTo>
                  <a:lnTo>
                    <a:pt x="10115" y="15392"/>
                  </a:lnTo>
                  <a:lnTo>
                    <a:pt x="10057" y="15641"/>
                  </a:lnTo>
                  <a:lnTo>
                    <a:pt x="10000" y="15890"/>
                  </a:lnTo>
                  <a:lnTo>
                    <a:pt x="9933" y="16120"/>
                  </a:lnTo>
                  <a:lnTo>
                    <a:pt x="9866" y="16331"/>
                  </a:lnTo>
                  <a:lnTo>
                    <a:pt x="9789" y="16542"/>
                  </a:lnTo>
                  <a:lnTo>
                    <a:pt x="9712" y="16733"/>
                  </a:lnTo>
                  <a:lnTo>
                    <a:pt x="9626" y="16915"/>
                  </a:lnTo>
                  <a:lnTo>
                    <a:pt x="9540" y="17078"/>
                  </a:lnTo>
                  <a:lnTo>
                    <a:pt x="9473" y="17183"/>
                  </a:lnTo>
                  <a:lnTo>
                    <a:pt x="9396" y="17289"/>
                  </a:lnTo>
                  <a:lnTo>
                    <a:pt x="9320" y="17394"/>
                  </a:lnTo>
                  <a:lnTo>
                    <a:pt x="9224" y="17499"/>
                  </a:lnTo>
                  <a:lnTo>
                    <a:pt x="9013" y="17720"/>
                  </a:lnTo>
                  <a:lnTo>
                    <a:pt x="8764" y="17930"/>
                  </a:lnTo>
                  <a:lnTo>
                    <a:pt x="8486" y="18151"/>
                  </a:lnTo>
                  <a:lnTo>
                    <a:pt x="8190" y="18371"/>
                  </a:lnTo>
                  <a:lnTo>
                    <a:pt x="7864" y="18591"/>
                  </a:lnTo>
                  <a:lnTo>
                    <a:pt x="7510" y="18812"/>
                  </a:lnTo>
                  <a:lnTo>
                    <a:pt x="7146" y="19032"/>
                  </a:lnTo>
                  <a:lnTo>
                    <a:pt x="6762" y="19243"/>
                  </a:lnTo>
                  <a:lnTo>
                    <a:pt x="6370" y="19463"/>
                  </a:lnTo>
                  <a:lnTo>
                    <a:pt x="5958" y="19674"/>
                  </a:lnTo>
                  <a:lnTo>
                    <a:pt x="5546" y="19875"/>
                  </a:lnTo>
                  <a:lnTo>
                    <a:pt x="5134" y="20085"/>
                  </a:lnTo>
                  <a:lnTo>
                    <a:pt x="4291" y="20469"/>
                  </a:lnTo>
                  <a:lnTo>
                    <a:pt x="3468" y="20833"/>
                  </a:lnTo>
                  <a:lnTo>
                    <a:pt x="2682" y="21168"/>
                  </a:lnTo>
                  <a:lnTo>
                    <a:pt x="1954" y="21465"/>
                  </a:lnTo>
                  <a:lnTo>
                    <a:pt x="1312" y="21723"/>
                  </a:lnTo>
                  <a:lnTo>
                    <a:pt x="364" y="22078"/>
                  </a:lnTo>
                  <a:lnTo>
                    <a:pt x="0" y="22212"/>
                  </a:lnTo>
                  <a:lnTo>
                    <a:pt x="2989" y="31148"/>
                  </a:lnTo>
                  <a:lnTo>
                    <a:pt x="5038" y="37288"/>
                  </a:lnTo>
                  <a:lnTo>
                    <a:pt x="5967" y="40065"/>
                  </a:lnTo>
                  <a:lnTo>
                    <a:pt x="6063" y="39443"/>
                  </a:lnTo>
                  <a:lnTo>
                    <a:pt x="6178" y="38830"/>
                  </a:lnTo>
                  <a:lnTo>
                    <a:pt x="6293" y="38207"/>
                  </a:lnTo>
                  <a:lnTo>
                    <a:pt x="6437" y="37594"/>
                  </a:lnTo>
                  <a:lnTo>
                    <a:pt x="6580" y="36972"/>
                  </a:lnTo>
                  <a:lnTo>
                    <a:pt x="6753" y="36359"/>
                  </a:lnTo>
                  <a:lnTo>
                    <a:pt x="6925" y="35746"/>
                  </a:lnTo>
                  <a:lnTo>
                    <a:pt x="7117" y="35142"/>
                  </a:lnTo>
                  <a:lnTo>
                    <a:pt x="7318" y="34529"/>
                  </a:lnTo>
                  <a:lnTo>
                    <a:pt x="7529" y="33926"/>
                  </a:lnTo>
                  <a:lnTo>
                    <a:pt x="7759" y="33332"/>
                  </a:lnTo>
                  <a:lnTo>
                    <a:pt x="7998" y="32729"/>
                  </a:lnTo>
                  <a:lnTo>
                    <a:pt x="8247" y="32135"/>
                  </a:lnTo>
                  <a:lnTo>
                    <a:pt x="8506" y="31550"/>
                  </a:lnTo>
                  <a:lnTo>
                    <a:pt x="8774" y="30966"/>
                  </a:lnTo>
                  <a:lnTo>
                    <a:pt x="9061" y="30382"/>
                  </a:lnTo>
                  <a:lnTo>
                    <a:pt x="9349" y="29807"/>
                  </a:lnTo>
                  <a:lnTo>
                    <a:pt x="9655" y="29233"/>
                  </a:lnTo>
                  <a:lnTo>
                    <a:pt x="9962" y="28667"/>
                  </a:lnTo>
                  <a:lnTo>
                    <a:pt x="10287" y="28102"/>
                  </a:lnTo>
                  <a:lnTo>
                    <a:pt x="10613" y="27547"/>
                  </a:lnTo>
                  <a:lnTo>
                    <a:pt x="10948" y="27001"/>
                  </a:lnTo>
                  <a:lnTo>
                    <a:pt x="11302" y="26455"/>
                  </a:lnTo>
                  <a:lnTo>
                    <a:pt x="11657" y="25918"/>
                  </a:lnTo>
                  <a:lnTo>
                    <a:pt x="12021" y="25392"/>
                  </a:lnTo>
                  <a:lnTo>
                    <a:pt x="12385" y="24865"/>
                  </a:lnTo>
                  <a:lnTo>
                    <a:pt x="12768" y="24357"/>
                  </a:lnTo>
                  <a:lnTo>
                    <a:pt x="13151" y="23840"/>
                  </a:lnTo>
                  <a:lnTo>
                    <a:pt x="13544" y="23342"/>
                  </a:lnTo>
                  <a:lnTo>
                    <a:pt x="13936" y="22853"/>
                  </a:lnTo>
                  <a:lnTo>
                    <a:pt x="14348" y="22365"/>
                  </a:lnTo>
                  <a:lnTo>
                    <a:pt x="14751" y="21886"/>
                  </a:lnTo>
                  <a:lnTo>
                    <a:pt x="15009" y="21589"/>
                  </a:lnTo>
                  <a:lnTo>
                    <a:pt x="15249" y="21292"/>
                  </a:lnTo>
                  <a:lnTo>
                    <a:pt x="15469" y="20995"/>
                  </a:lnTo>
                  <a:lnTo>
                    <a:pt x="15670" y="20708"/>
                  </a:lnTo>
                  <a:lnTo>
                    <a:pt x="15842" y="20421"/>
                  </a:lnTo>
                  <a:lnTo>
                    <a:pt x="15996" y="20152"/>
                  </a:lnTo>
                  <a:lnTo>
                    <a:pt x="16120" y="19875"/>
                  </a:lnTo>
                  <a:lnTo>
                    <a:pt x="16226" y="19616"/>
                  </a:lnTo>
                  <a:lnTo>
                    <a:pt x="16293" y="19386"/>
                  </a:lnTo>
                  <a:lnTo>
                    <a:pt x="16350" y="19147"/>
                  </a:lnTo>
                  <a:lnTo>
                    <a:pt x="16408" y="18888"/>
                  </a:lnTo>
                  <a:lnTo>
                    <a:pt x="16446" y="18620"/>
                  </a:lnTo>
                  <a:lnTo>
                    <a:pt x="16475" y="18333"/>
                  </a:lnTo>
                  <a:lnTo>
                    <a:pt x="16494" y="18045"/>
                  </a:lnTo>
                  <a:lnTo>
                    <a:pt x="16503" y="17739"/>
                  </a:lnTo>
                  <a:lnTo>
                    <a:pt x="16513" y="17423"/>
                  </a:lnTo>
                  <a:lnTo>
                    <a:pt x="16503" y="17097"/>
                  </a:lnTo>
                  <a:lnTo>
                    <a:pt x="16494" y="16752"/>
                  </a:lnTo>
                  <a:lnTo>
                    <a:pt x="16475" y="16407"/>
                  </a:lnTo>
                  <a:lnTo>
                    <a:pt x="16446" y="16053"/>
                  </a:lnTo>
                  <a:lnTo>
                    <a:pt x="16408" y="15699"/>
                  </a:lnTo>
                  <a:lnTo>
                    <a:pt x="16369" y="15325"/>
                  </a:lnTo>
                  <a:lnTo>
                    <a:pt x="16264" y="14568"/>
                  </a:lnTo>
                  <a:lnTo>
                    <a:pt x="16139" y="13783"/>
                  </a:lnTo>
                  <a:lnTo>
                    <a:pt x="15986" y="12988"/>
                  </a:lnTo>
                  <a:lnTo>
                    <a:pt x="15823" y="12174"/>
                  </a:lnTo>
                  <a:lnTo>
                    <a:pt x="15641" y="11350"/>
                  </a:lnTo>
                  <a:lnTo>
                    <a:pt x="15440" y="10526"/>
                  </a:lnTo>
                  <a:lnTo>
                    <a:pt x="15229" y="9703"/>
                  </a:lnTo>
                  <a:lnTo>
                    <a:pt x="15009" y="8879"/>
                  </a:lnTo>
                  <a:lnTo>
                    <a:pt x="14789" y="8065"/>
                  </a:lnTo>
                  <a:lnTo>
                    <a:pt x="14559" y="7270"/>
                  </a:lnTo>
                  <a:lnTo>
                    <a:pt x="14320" y="6484"/>
                  </a:lnTo>
                  <a:lnTo>
                    <a:pt x="14090" y="5728"/>
                  </a:lnTo>
                  <a:lnTo>
                    <a:pt x="13860" y="5000"/>
                  </a:lnTo>
                  <a:lnTo>
                    <a:pt x="13419" y="3640"/>
                  </a:lnTo>
                  <a:lnTo>
                    <a:pt x="13007" y="2452"/>
                  </a:lnTo>
                  <a:lnTo>
                    <a:pt x="12663" y="1456"/>
                  </a:lnTo>
                  <a:lnTo>
                    <a:pt x="12385" y="709"/>
                  </a:lnTo>
                  <a:lnTo>
                    <a:pt x="12145" y="58"/>
                  </a:lnTo>
                  <a:lnTo>
                    <a:pt x="11820" y="19"/>
                  </a:lnTo>
                  <a:lnTo>
                    <a:pt x="11666" y="10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1497346" y="3314859"/>
              <a:ext cx="329627" cy="67819"/>
            </a:xfrm>
            <a:custGeom>
              <a:avLst/>
              <a:gdLst/>
              <a:ahLst/>
              <a:cxnLst/>
              <a:rect l="l" t="t" r="r" b="b"/>
              <a:pathLst>
                <a:path w="10202" h="2099" extrusionOk="0">
                  <a:moveTo>
                    <a:pt x="1993" y="1"/>
                  </a:moveTo>
                  <a:lnTo>
                    <a:pt x="1792" y="20"/>
                  </a:lnTo>
                  <a:lnTo>
                    <a:pt x="1591" y="49"/>
                  </a:lnTo>
                  <a:lnTo>
                    <a:pt x="1399" y="97"/>
                  </a:lnTo>
                  <a:lnTo>
                    <a:pt x="1217" y="164"/>
                  </a:lnTo>
                  <a:lnTo>
                    <a:pt x="1045" y="250"/>
                  </a:lnTo>
                  <a:lnTo>
                    <a:pt x="872" y="346"/>
                  </a:lnTo>
                  <a:lnTo>
                    <a:pt x="719" y="461"/>
                  </a:lnTo>
                  <a:lnTo>
                    <a:pt x="585" y="595"/>
                  </a:lnTo>
                  <a:lnTo>
                    <a:pt x="451" y="729"/>
                  </a:lnTo>
                  <a:lnTo>
                    <a:pt x="336" y="882"/>
                  </a:lnTo>
                  <a:lnTo>
                    <a:pt x="240" y="1054"/>
                  </a:lnTo>
                  <a:lnTo>
                    <a:pt x="154" y="1227"/>
                  </a:lnTo>
                  <a:lnTo>
                    <a:pt x="87" y="1409"/>
                  </a:lnTo>
                  <a:lnTo>
                    <a:pt x="39" y="1600"/>
                  </a:lnTo>
                  <a:lnTo>
                    <a:pt x="10" y="1802"/>
                  </a:lnTo>
                  <a:lnTo>
                    <a:pt x="1" y="2003"/>
                  </a:lnTo>
                  <a:lnTo>
                    <a:pt x="1" y="2098"/>
                  </a:lnTo>
                  <a:lnTo>
                    <a:pt x="10201" y="2098"/>
                  </a:lnTo>
                  <a:lnTo>
                    <a:pt x="10201" y="2003"/>
                  </a:lnTo>
                  <a:lnTo>
                    <a:pt x="10192" y="1802"/>
                  </a:lnTo>
                  <a:lnTo>
                    <a:pt x="10163" y="1600"/>
                  </a:lnTo>
                  <a:lnTo>
                    <a:pt x="10115" y="1409"/>
                  </a:lnTo>
                  <a:lnTo>
                    <a:pt x="10048" y="1227"/>
                  </a:lnTo>
                  <a:lnTo>
                    <a:pt x="9962" y="1054"/>
                  </a:lnTo>
                  <a:lnTo>
                    <a:pt x="9866" y="882"/>
                  </a:lnTo>
                  <a:lnTo>
                    <a:pt x="9751" y="729"/>
                  </a:lnTo>
                  <a:lnTo>
                    <a:pt x="9617" y="595"/>
                  </a:lnTo>
                  <a:lnTo>
                    <a:pt x="9474" y="461"/>
                  </a:lnTo>
                  <a:lnTo>
                    <a:pt x="9320" y="346"/>
                  </a:lnTo>
                  <a:lnTo>
                    <a:pt x="9157" y="250"/>
                  </a:lnTo>
                  <a:lnTo>
                    <a:pt x="8985" y="164"/>
                  </a:lnTo>
                  <a:lnTo>
                    <a:pt x="8803" y="97"/>
                  </a:lnTo>
                  <a:lnTo>
                    <a:pt x="8612" y="49"/>
                  </a:lnTo>
                  <a:lnTo>
                    <a:pt x="8410" y="20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1417506" y="3147134"/>
              <a:ext cx="249466" cy="235540"/>
            </a:xfrm>
            <a:custGeom>
              <a:avLst/>
              <a:gdLst/>
              <a:ahLst/>
              <a:cxnLst/>
              <a:rect l="l" t="t" r="r" b="b"/>
              <a:pathLst>
                <a:path w="7721" h="7290" extrusionOk="0">
                  <a:moveTo>
                    <a:pt x="1849" y="0"/>
                  </a:moveTo>
                  <a:lnTo>
                    <a:pt x="1" y="7289"/>
                  </a:lnTo>
                  <a:lnTo>
                    <a:pt x="5872" y="728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1043671" y="2522309"/>
              <a:ext cx="1036731" cy="669722"/>
            </a:xfrm>
            <a:custGeom>
              <a:avLst/>
              <a:gdLst/>
              <a:ahLst/>
              <a:cxnLst/>
              <a:rect l="l" t="t" r="r" b="b"/>
              <a:pathLst>
                <a:path w="32087" h="20728" extrusionOk="0">
                  <a:moveTo>
                    <a:pt x="1533" y="0"/>
                  </a:moveTo>
                  <a:lnTo>
                    <a:pt x="1370" y="10"/>
                  </a:lnTo>
                  <a:lnTo>
                    <a:pt x="1226" y="29"/>
                  </a:lnTo>
                  <a:lnTo>
                    <a:pt x="1073" y="67"/>
                  </a:lnTo>
                  <a:lnTo>
                    <a:pt x="939" y="125"/>
                  </a:lnTo>
                  <a:lnTo>
                    <a:pt x="805" y="182"/>
                  </a:lnTo>
                  <a:lnTo>
                    <a:pt x="671" y="259"/>
                  </a:lnTo>
                  <a:lnTo>
                    <a:pt x="556" y="345"/>
                  </a:lnTo>
                  <a:lnTo>
                    <a:pt x="450" y="450"/>
                  </a:lnTo>
                  <a:lnTo>
                    <a:pt x="345" y="556"/>
                  </a:lnTo>
                  <a:lnTo>
                    <a:pt x="259" y="671"/>
                  </a:lnTo>
                  <a:lnTo>
                    <a:pt x="182" y="805"/>
                  </a:lnTo>
                  <a:lnTo>
                    <a:pt x="125" y="939"/>
                  </a:lnTo>
                  <a:lnTo>
                    <a:pt x="67" y="1073"/>
                  </a:lnTo>
                  <a:lnTo>
                    <a:pt x="29" y="1226"/>
                  </a:lnTo>
                  <a:lnTo>
                    <a:pt x="10" y="1370"/>
                  </a:lnTo>
                  <a:lnTo>
                    <a:pt x="0" y="1533"/>
                  </a:lnTo>
                  <a:lnTo>
                    <a:pt x="2184" y="19195"/>
                  </a:lnTo>
                  <a:lnTo>
                    <a:pt x="2194" y="19348"/>
                  </a:lnTo>
                  <a:lnTo>
                    <a:pt x="2213" y="19501"/>
                  </a:lnTo>
                  <a:lnTo>
                    <a:pt x="2251" y="19645"/>
                  </a:lnTo>
                  <a:lnTo>
                    <a:pt x="2309" y="19789"/>
                  </a:lnTo>
                  <a:lnTo>
                    <a:pt x="2366" y="19923"/>
                  </a:lnTo>
                  <a:lnTo>
                    <a:pt x="2443" y="20047"/>
                  </a:lnTo>
                  <a:lnTo>
                    <a:pt x="2539" y="20162"/>
                  </a:lnTo>
                  <a:lnTo>
                    <a:pt x="2634" y="20277"/>
                  </a:lnTo>
                  <a:lnTo>
                    <a:pt x="2740" y="20373"/>
                  </a:lnTo>
                  <a:lnTo>
                    <a:pt x="2855" y="20459"/>
                  </a:lnTo>
                  <a:lnTo>
                    <a:pt x="2989" y="20536"/>
                  </a:lnTo>
                  <a:lnTo>
                    <a:pt x="3123" y="20603"/>
                  </a:lnTo>
                  <a:lnTo>
                    <a:pt x="3257" y="20651"/>
                  </a:lnTo>
                  <a:lnTo>
                    <a:pt x="3410" y="20689"/>
                  </a:lnTo>
                  <a:lnTo>
                    <a:pt x="3554" y="20718"/>
                  </a:lnTo>
                  <a:lnTo>
                    <a:pt x="3717" y="20727"/>
                  </a:lnTo>
                  <a:lnTo>
                    <a:pt x="30564" y="20727"/>
                  </a:lnTo>
                  <a:lnTo>
                    <a:pt x="30717" y="20718"/>
                  </a:lnTo>
                  <a:lnTo>
                    <a:pt x="30871" y="20689"/>
                  </a:lnTo>
                  <a:lnTo>
                    <a:pt x="31014" y="20651"/>
                  </a:lnTo>
                  <a:lnTo>
                    <a:pt x="31158" y="20603"/>
                  </a:lnTo>
                  <a:lnTo>
                    <a:pt x="31292" y="20536"/>
                  </a:lnTo>
                  <a:lnTo>
                    <a:pt x="31416" y="20459"/>
                  </a:lnTo>
                  <a:lnTo>
                    <a:pt x="31531" y="20373"/>
                  </a:lnTo>
                  <a:lnTo>
                    <a:pt x="31646" y="20277"/>
                  </a:lnTo>
                  <a:lnTo>
                    <a:pt x="31742" y="20162"/>
                  </a:lnTo>
                  <a:lnTo>
                    <a:pt x="31828" y="20047"/>
                  </a:lnTo>
                  <a:lnTo>
                    <a:pt x="31905" y="19923"/>
                  </a:lnTo>
                  <a:lnTo>
                    <a:pt x="31972" y="19789"/>
                  </a:lnTo>
                  <a:lnTo>
                    <a:pt x="32020" y="19645"/>
                  </a:lnTo>
                  <a:lnTo>
                    <a:pt x="32058" y="19501"/>
                  </a:lnTo>
                  <a:lnTo>
                    <a:pt x="32087" y="19348"/>
                  </a:lnTo>
                  <a:lnTo>
                    <a:pt x="32087" y="19195"/>
                  </a:lnTo>
                  <a:lnTo>
                    <a:pt x="29903" y="1533"/>
                  </a:lnTo>
                  <a:lnTo>
                    <a:pt x="29903" y="1370"/>
                  </a:lnTo>
                  <a:lnTo>
                    <a:pt x="29874" y="1226"/>
                  </a:lnTo>
                  <a:lnTo>
                    <a:pt x="29836" y="1073"/>
                  </a:lnTo>
                  <a:lnTo>
                    <a:pt x="29788" y="939"/>
                  </a:lnTo>
                  <a:lnTo>
                    <a:pt x="29721" y="805"/>
                  </a:lnTo>
                  <a:lnTo>
                    <a:pt x="29645" y="671"/>
                  </a:lnTo>
                  <a:lnTo>
                    <a:pt x="29558" y="556"/>
                  </a:lnTo>
                  <a:lnTo>
                    <a:pt x="29463" y="450"/>
                  </a:lnTo>
                  <a:lnTo>
                    <a:pt x="29348" y="345"/>
                  </a:lnTo>
                  <a:lnTo>
                    <a:pt x="29233" y="259"/>
                  </a:lnTo>
                  <a:lnTo>
                    <a:pt x="29108" y="182"/>
                  </a:lnTo>
                  <a:lnTo>
                    <a:pt x="28974" y="125"/>
                  </a:lnTo>
                  <a:lnTo>
                    <a:pt x="28830" y="67"/>
                  </a:lnTo>
                  <a:lnTo>
                    <a:pt x="28687" y="29"/>
                  </a:lnTo>
                  <a:lnTo>
                    <a:pt x="28533" y="10"/>
                  </a:lnTo>
                  <a:lnTo>
                    <a:pt x="283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1463000" y="2794333"/>
              <a:ext cx="178610" cy="159708"/>
            </a:xfrm>
            <a:custGeom>
              <a:avLst/>
              <a:gdLst/>
              <a:ahLst/>
              <a:cxnLst/>
              <a:rect l="l" t="t" r="r" b="b"/>
              <a:pathLst>
                <a:path w="5528" h="4943" extrusionOk="0">
                  <a:moveTo>
                    <a:pt x="844" y="0"/>
                  </a:moveTo>
                  <a:lnTo>
                    <a:pt x="757" y="10"/>
                  </a:lnTo>
                  <a:lnTo>
                    <a:pt x="671" y="20"/>
                  </a:lnTo>
                  <a:lnTo>
                    <a:pt x="594" y="39"/>
                  </a:lnTo>
                  <a:lnTo>
                    <a:pt x="518" y="67"/>
                  </a:lnTo>
                  <a:lnTo>
                    <a:pt x="441" y="106"/>
                  </a:lnTo>
                  <a:lnTo>
                    <a:pt x="374" y="154"/>
                  </a:lnTo>
                  <a:lnTo>
                    <a:pt x="307" y="202"/>
                  </a:lnTo>
                  <a:lnTo>
                    <a:pt x="250" y="249"/>
                  </a:lnTo>
                  <a:lnTo>
                    <a:pt x="192" y="317"/>
                  </a:lnTo>
                  <a:lnTo>
                    <a:pt x="144" y="374"/>
                  </a:lnTo>
                  <a:lnTo>
                    <a:pt x="96" y="451"/>
                  </a:lnTo>
                  <a:lnTo>
                    <a:pt x="68" y="527"/>
                  </a:lnTo>
                  <a:lnTo>
                    <a:pt x="39" y="604"/>
                  </a:lnTo>
                  <a:lnTo>
                    <a:pt x="10" y="680"/>
                  </a:lnTo>
                  <a:lnTo>
                    <a:pt x="1" y="767"/>
                  </a:lnTo>
                  <a:lnTo>
                    <a:pt x="1" y="853"/>
                  </a:lnTo>
                  <a:lnTo>
                    <a:pt x="585" y="4100"/>
                  </a:lnTo>
                  <a:lnTo>
                    <a:pt x="585" y="4186"/>
                  </a:lnTo>
                  <a:lnTo>
                    <a:pt x="604" y="4263"/>
                  </a:lnTo>
                  <a:lnTo>
                    <a:pt x="623" y="4349"/>
                  </a:lnTo>
                  <a:lnTo>
                    <a:pt x="652" y="4426"/>
                  </a:lnTo>
                  <a:lnTo>
                    <a:pt x="690" y="4502"/>
                  </a:lnTo>
                  <a:lnTo>
                    <a:pt x="729" y="4569"/>
                  </a:lnTo>
                  <a:lnTo>
                    <a:pt x="776" y="4636"/>
                  </a:lnTo>
                  <a:lnTo>
                    <a:pt x="834" y="4694"/>
                  </a:lnTo>
                  <a:lnTo>
                    <a:pt x="891" y="4751"/>
                  </a:lnTo>
                  <a:lnTo>
                    <a:pt x="958" y="4799"/>
                  </a:lnTo>
                  <a:lnTo>
                    <a:pt x="1025" y="4847"/>
                  </a:lnTo>
                  <a:lnTo>
                    <a:pt x="1102" y="4876"/>
                  </a:lnTo>
                  <a:lnTo>
                    <a:pt x="1179" y="4904"/>
                  </a:lnTo>
                  <a:lnTo>
                    <a:pt x="1265" y="4933"/>
                  </a:lnTo>
                  <a:lnTo>
                    <a:pt x="1351" y="4943"/>
                  </a:lnTo>
                  <a:lnTo>
                    <a:pt x="4761" y="4943"/>
                  </a:lnTo>
                  <a:lnTo>
                    <a:pt x="4847" y="4933"/>
                  </a:lnTo>
                  <a:lnTo>
                    <a:pt x="4933" y="4904"/>
                  </a:lnTo>
                  <a:lnTo>
                    <a:pt x="5010" y="4876"/>
                  </a:lnTo>
                  <a:lnTo>
                    <a:pt x="5077" y="4847"/>
                  </a:lnTo>
                  <a:lnTo>
                    <a:pt x="5154" y="4799"/>
                  </a:lnTo>
                  <a:lnTo>
                    <a:pt x="5221" y="4751"/>
                  </a:lnTo>
                  <a:lnTo>
                    <a:pt x="5278" y="4694"/>
                  </a:lnTo>
                  <a:lnTo>
                    <a:pt x="5336" y="4636"/>
                  </a:lnTo>
                  <a:lnTo>
                    <a:pt x="5384" y="4569"/>
                  </a:lnTo>
                  <a:lnTo>
                    <a:pt x="5422" y="4502"/>
                  </a:lnTo>
                  <a:lnTo>
                    <a:pt x="5460" y="4426"/>
                  </a:lnTo>
                  <a:lnTo>
                    <a:pt x="5489" y="4349"/>
                  </a:lnTo>
                  <a:lnTo>
                    <a:pt x="5508" y="4263"/>
                  </a:lnTo>
                  <a:lnTo>
                    <a:pt x="5518" y="4186"/>
                  </a:lnTo>
                  <a:lnTo>
                    <a:pt x="5527" y="4100"/>
                  </a:lnTo>
                  <a:lnTo>
                    <a:pt x="4933" y="853"/>
                  </a:lnTo>
                  <a:lnTo>
                    <a:pt x="4933" y="767"/>
                  </a:lnTo>
                  <a:lnTo>
                    <a:pt x="4924" y="680"/>
                  </a:lnTo>
                  <a:lnTo>
                    <a:pt x="4895" y="604"/>
                  </a:lnTo>
                  <a:lnTo>
                    <a:pt x="4876" y="527"/>
                  </a:lnTo>
                  <a:lnTo>
                    <a:pt x="4838" y="451"/>
                  </a:lnTo>
                  <a:lnTo>
                    <a:pt x="4790" y="374"/>
                  </a:lnTo>
                  <a:lnTo>
                    <a:pt x="4742" y="317"/>
                  </a:lnTo>
                  <a:lnTo>
                    <a:pt x="4684" y="249"/>
                  </a:lnTo>
                  <a:lnTo>
                    <a:pt x="4627" y="202"/>
                  </a:lnTo>
                  <a:lnTo>
                    <a:pt x="4560" y="154"/>
                  </a:lnTo>
                  <a:lnTo>
                    <a:pt x="4493" y="106"/>
                  </a:lnTo>
                  <a:lnTo>
                    <a:pt x="4416" y="67"/>
                  </a:lnTo>
                  <a:lnTo>
                    <a:pt x="4340" y="39"/>
                  </a:lnTo>
                  <a:lnTo>
                    <a:pt x="4263" y="20"/>
                  </a:lnTo>
                  <a:lnTo>
                    <a:pt x="4177" y="10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832618" y="3466202"/>
              <a:ext cx="1738601" cy="37480"/>
            </a:xfrm>
            <a:custGeom>
              <a:avLst/>
              <a:gdLst/>
              <a:ahLst/>
              <a:cxnLst/>
              <a:rect l="l" t="t" r="r" b="b"/>
              <a:pathLst>
                <a:path w="53810" h="1160" extrusionOk="0">
                  <a:moveTo>
                    <a:pt x="0" y="1"/>
                  </a:moveTo>
                  <a:lnTo>
                    <a:pt x="0" y="1159"/>
                  </a:lnTo>
                  <a:lnTo>
                    <a:pt x="53810" y="1159"/>
                  </a:lnTo>
                  <a:lnTo>
                    <a:pt x="5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07315" y="3437123"/>
              <a:ext cx="450595" cy="1240995"/>
            </a:xfrm>
            <a:custGeom>
              <a:avLst/>
              <a:gdLst/>
              <a:ahLst/>
              <a:cxnLst/>
              <a:rect l="l" t="t" r="r" b="b"/>
              <a:pathLst>
                <a:path w="13946" h="38409" extrusionOk="0">
                  <a:moveTo>
                    <a:pt x="10306" y="0"/>
                  </a:moveTo>
                  <a:lnTo>
                    <a:pt x="0" y="38408"/>
                  </a:lnTo>
                  <a:lnTo>
                    <a:pt x="1312" y="38408"/>
                  </a:lnTo>
                  <a:lnTo>
                    <a:pt x="13946" y="345"/>
                  </a:lnTo>
                  <a:lnTo>
                    <a:pt x="10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2320881" y="3437123"/>
              <a:ext cx="450304" cy="1240995"/>
            </a:xfrm>
            <a:custGeom>
              <a:avLst/>
              <a:gdLst/>
              <a:ahLst/>
              <a:cxnLst/>
              <a:rect l="l" t="t" r="r" b="b"/>
              <a:pathLst>
                <a:path w="13937" h="38409" extrusionOk="0">
                  <a:moveTo>
                    <a:pt x="3640" y="0"/>
                  </a:moveTo>
                  <a:lnTo>
                    <a:pt x="0" y="345"/>
                  </a:lnTo>
                  <a:lnTo>
                    <a:pt x="12634" y="38408"/>
                  </a:lnTo>
                  <a:lnTo>
                    <a:pt x="13936" y="38408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46575" y="3378317"/>
              <a:ext cx="1915628" cy="96284"/>
            </a:xfrm>
            <a:custGeom>
              <a:avLst/>
              <a:gdLst/>
              <a:ahLst/>
              <a:cxnLst/>
              <a:rect l="l" t="t" r="r" b="b"/>
              <a:pathLst>
                <a:path w="59289" h="2980" extrusionOk="0">
                  <a:moveTo>
                    <a:pt x="0" y="0"/>
                  </a:moveTo>
                  <a:lnTo>
                    <a:pt x="0" y="2979"/>
                  </a:lnTo>
                  <a:lnTo>
                    <a:pt x="59289" y="2979"/>
                  </a:lnTo>
                  <a:lnTo>
                    <a:pt x="592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101669" y="1759129"/>
              <a:ext cx="167463" cy="301775"/>
            </a:xfrm>
            <a:custGeom>
              <a:avLst/>
              <a:gdLst/>
              <a:ahLst/>
              <a:cxnLst/>
              <a:rect l="l" t="t" r="r" b="b"/>
              <a:pathLst>
                <a:path w="5183" h="9340" extrusionOk="0">
                  <a:moveTo>
                    <a:pt x="2223" y="1"/>
                  </a:moveTo>
                  <a:lnTo>
                    <a:pt x="2070" y="10"/>
                  </a:lnTo>
                  <a:lnTo>
                    <a:pt x="1926" y="29"/>
                  </a:lnTo>
                  <a:lnTo>
                    <a:pt x="1782" y="58"/>
                  </a:lnTo>
                  <a:lnTo>
                    <a:pt x="1648" y="96"/>
                  </a:lnTo>
                  <a:lnTo>
                    <a:pt x="1514" y="144"/>
                  </a:lnTo>
                  <a:lnTo>
                    <a:pt x="1389" y="202"/>
                  </a:lnTo>
                  <a:lnTo>
                    <a:pt x="1265" y="259"/>
                  </a:lnTo>
                  <a:lnTo>
                    <a:pt x="1150" y="336"/>
                  </a:lnTo>
                  <a:lnTo>
                    <a:pt x="1045" y="403"/>
                  </a:lnTo>
                  <a:lnTo>
                    <a:pt x="939" y="489"/>
                  </a:lnTo>
                  <a:lnTo>
                    <a:pt x="738" y="652"/>
                  </a:lnTo>
                  <a:lnTo>
                    <a:pt x="566" y="824"/>
                  </a:lnTo>
                  <a:lnTo>
                    <a:pt x="422" y="997"/>
                  </a:lnTo>
                  <a:lnTo>
                    <a:pt x="288" y="1160"/>
                  </a:lnTo>
                  <a:lnTo>
                    <a:pt x="192" y="1313"/>
                  </a:lnTo>
                  <a:lnTo>
                    <a:pt x="106" y="1437"/>
                  </a:lnTo>
                  <a:lnTo>
                    <a:pt x="49" y="1543"/>
                  </a:lnTo>
                  <a:lnTo>
                    <a:pt x="1" y="1629"/>
                  </a:lnTo>
                  <a:lnTo>
                    <a:pt x="2587" y="9339"/>
                  </a:lnTo>
                  <a:lnTo>
                    <a:pt x="2625" y="9330"/>
                  </a:lnTo>
                  <a:lnTo>
                    <a:pt x="2750" y="9282"/>
                  </a:lnTo>
                  <a:lnTo>
                    <a:pt x="2836" y="9234"/>
                  </a:lnTo>
                  <a:lnTo>
                    <a:pt x="2941" y="9176"/>
                  </a:lnTo>
                  <a:lnTo>
                    <a:pt x="3056" y="9090"/>
                  </a:lnTo>
                  <a:lnTo>
                    <a:pt x="3190" y="8985"/>
                  </a:lnTo>
                  <a:lnTo>
                    <a:pt x="3334" y="8851"/>
                  </a:lnTo>
                  <a:lnTo>
                    <a:pt x="3487" y="8688"/>
                  </a:lnTo>
                  <a:lnTo>
                    <a:pt x="3659" y="8496"/>
                  </a:lnTo>
                  <a:lnTo>
                    <a:pt x="3832" y="8267"/>
                  </a:lnTo>
                  <a:lnTo>
                    <a:pt x="4014" y="8008"/>
                  </a:lnTo>
                  <a:lnTo>
                    <a:pt x="4205" y="7701"/>
                  </a:lnTo>
                  <a:lnTo>
                    <a:pt x="4397" y="7357"/>
                  </a:lnTo>
                  <a:lnTo>
                    <a:pt x="4598" y="6964"/>
                  </a:lnTo>
                  <a:lnTo>
                    <a:pt x="4703" y="6734"/>
                  </a:lnTo>
                  <a:lnTo>
                    <a:pt x="4799" y="6485"/>
                  </a:lnTo>
                  <a:lnTo>
                    <a:pt x="4885" y="6246"/>
                  </a:lnTo>
                  <a:lnTo>
                    <a:pt x="4962" y="5987"/>
                  </a:lnTo>
                  <a:lnTo>
                    <a:pt x="5029" y="5728"/>
                  </a:lnTo>
                  <a:lnTo>
                    <a:pt x="5077" y="5470"/>
                  </a:lnTo>
                  <a:lnTo>
                    <a:pt x="5115" y="5211"/>
                  </a:lnTo>
                  <a:lnTo>
                    <a:pt x="5154" y="4943"/>
                  </a:lnTo>
                  <a:lnTo>
                    <a:pt x="5173" y="4684"/>
                  </a:lnTo>
                  <a:lnTo>
                    <a:pt x="5182" y="4416"/>
                  </a:lnTo>
                  <a:lnTo>
                    <a:pt x="5182" y="4148"/>
                  </a:lnTo>
                  <a:lnTo>
                    <a:pt x="5173" y="3889"/>
                  </a:lnTo>
                  <a:lnTo>
                    <a:pt x="5154" y="3631"/>
                  </a:lnTo>
                  <a:lnTo>
                    <a:pt x="5125" y="3372"/>
                  </a:lnTo>
                  <a:lnTo>
                    <a:pt x="5077" y="3114"/>
                  </a:lnTo>
                  <a:lnTo>
                    <a:pt x="5029" y="2864"/>
                  </a:lnTo>
                  <a:lnTo>
                    <a:pt x="4972" y="2625"/>
                  </a:lnTo>
                  <a:lnTo>
                    <a:pt x="4895" y="2386"/>
                  </a:lnTo>
                  <a:lnTo>
                    <a:pt x="4818" y="2146"/>
                  </a:lnTo>
                  <a:lnTo>
                    <a:pt x="4723" y="1926"/>
                  </a:lnTo>
                  <a:lnTo>
                    <a:pt x="4627" y="1706"/>
                  </a:lnTo>
                  <a:lnTo>
                    <a:pt x="4512" y="1504"/>
                  </a:lnTo>
                  <a:lnTo>
                    <a:pt x="4397" y="1303"/>
                  </a:lnTo>
                  <a:lnTo>
                    <a:pt x="4263" y="1121"/>
                  </a:lnTo>
                  <a:lnTo>
                    <a:pt x="4129" y="939"/>
                  </a:lnTo>
                  <a:lnTo>
                    <a:pt x="3976" y="776"/>
                  </a:lnTo>
                  <a:lnTo>
                    <a:pt x="3813" y="633"/>
                  </a:lnTo>
                  <a:lnTo>
                    <a:pt x="3650" y="499"/>
                  </a:lnTo>
                  <a:lnTo>
                    <a:pt x="3468" y="374"/>
                  </a:lnTo>
                  <a:lnTo>
                    <a:pt x="3286" y="269"/>
                  </a:lnTo>
                  <a:lnTo>
                    <a:pt x="3085" y="173"/>
                  </a:lnTo>
                  <a:lnTo>
                    <a:pt x="2884" y="106"/>
                  </a:lnTo>
                  <a:lnTo>
                    <a:pt x="2711" y="58"/>
                  </a:lnTo>
                  <a:lnTo>
                    <a:pt x="2539" y="20"/>
                  </a:lnTo>
                  <a:lnTo>
                    <a:pt x="2376" y="10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034527" y="1952865"/>
              <a:ext cx="151986" cy="289078"/>
            </a:xfrm>
            <a:custGeom>
              <a:avLst/>
              <a:gdLst/>
              <a:ahLst/>
              <a:cxnLst/>
              <a:rect l="l" t="t" r="r" b="b"/>
              <a:pathLst>
                <a:path w="4704" h="8947" extrusionOk="0">
                  <a:moveTo>
                    <a:pt x="3563" y="1"/>
                  </a:moveTo>
                  <a:lnTo>
                    <a:pt x="3487" y="10"/>
                  </a:lnTo>
                  <a:lnTo>
                    <a:pt x="3410" y="29"/>
                  </a:lnTo>
                  <a:lnTo>
                    <a:pt x="3333" y="48"/>
                  </a:lnTo>
                  <a:lnTo>
                    <a:pt x="3257" y="77"/>
                  </a:lnTo>
                  <a:lnTo>
                    <a:pt x="3180" y="115"/>
                  </a:lnTo>
                  <a:lnTo>
                    <a:pt x="3103" y="163"/>
                  </a:lnTo>
                  <a:lnTo>
                    <a:pt x="3036" y="211"/>
                  </a:lnTo>
                  <a:lnTo>
                    <a:pt x="2960" y="269"/>
                  </a:lnTo>
                  <a:lnTo>
                    <a:pt x="1628" y="1447"/>
                  </a:lnTo>
                  <a:lnTo>
                    <a:pt x="1648" y="1533"/>
                  </a:lnTo>
                  <a:lnTo>
                    <a:pt x="1667" y="1648"/>
                  </a:lnTo>
                  <a:lnTo>
                    <a:pt x="1676" y="1801"/>
                  </a:lnTo>
                  <a:lnTo>
                    <a:pt x="1686" y="2002"/>
                  </a:lnTo>
                  <a:lnTo>
                    <a:pt x="1686" y="2242"/>
                  </a:lnTo>
                  <a:lnTo>
                    <a:pt x="1667" y="2520"/>
                  </a:lnTo>
                  <a:lnTo>
                    <a:pt x="1638" y="2836"/>
                  </a:lnTo>
                  <a:lnTo>
                    <a:pt x="1581" y="3200"/>
                  </a:lnTo>
                  <a:lnTo>
                    <a:pt x="1504" y="3592"/>
                  </a:lnTo>
                  <a:lnTo>
                    <a:pt x="1446" y="3803"/>
                  </a:lnTo>
                  <a:lnTo>
                    <a:pt x="1389" y="4023"/>
                  </a:lnTo>
                  <a:lnTo>
                    <a:pt x="1322" y="4253"/>
                  </a:lnTo>
                  <a:lnTo>
                    <a:pt x="1245" y="4493"/>
                  </a:lnTo>
                  <a:lnTo>
                    <a:pt x="1159" y="4732"/>
                  </a:lnTo>
                  <a:lnTo>
                    <a:pt x="1063" y="4991"/>
                  </a:lnTo>
                  <a:lnTo>
                    <a:pt x="948" y="5249"/>
                  </a:lnTo>
                  <a:lnTo>
                    <a:pt x="833" y="5527"/>
                  </a:lnTo>
                  <a:lnTo>
                    <a:pt x="699" y="5805"/>
                  </a:lnTo>
                  <a:lnTo>
                    <a:pt x="556" y="6092"/>
                  </a:lnTo>
                  <a:lnTo>
                    <a:pt x="402" y="6389"/>
                  </a:lnTo>
                  <a:lnTo>
                    <a:pt x="230" y="6686"/>
                  </a:lnTo>
                  <a:lnTo>
                    <a:pt x="182" y="6791"/>
                  </a:lnTo>
                  <a:lnTo>
                    <a:pt x="134" y="6887"/>
                  </a:lnTo>
                  <a:lnTo>
                    <a:pt x="96" y="6993"/>
                  </a:lnTo>
                  <a:lnTo>
                    <a:pt x="58" y="7107"/>
                  </a:lnTo>
                  <a:lnTo>
                    <a:pt x="38" y="7213"/>
                  </a:lnTo>
                  <a:lnTo>
                    <a:pt x="19" y="7328"/>
                  </a:lnTo>
                  <a:lnTo>
                    <a:pt x="10" y="7433"/>
                  </a:lnTo>
                  <a:lnTo>
                    <a:pt x="0" y="7548"/>
                  </a:lnTo>
                  <a:lnTo>
                    <a:pt x="10" y="7653"/>
                  </a:lnTo>
                  <a:lnTo>
                    <a:pt x="19" y="7768"/>
                  </a:lnTo>
                  <a:lnTo>
                    <a:pt x="38" y="7874"/>
                  </a:lnTo>
                  <a:lnTo>
                    <a:pt x="67" y="7979"/>
                  </a:lnTo>
                  <a:lnTo>
                    <a:pt x="106" y="8084"/>
                  </a:lnTo>
                  <a:lnTo>
                    <a:pt x="153" y="8190"/>
                  </a:lnTo>
                  <a:lnTo>
                    <a:pt x="201" y="8286"/>
                  </a:lnTo>
                  <a:lnTo>
                    <a:pt x="268" y="8381"/>
                  </a:lnTo>
                  <a:lnTo>
                    <a:pt x="355" y="8487"/>
                  </a:lnTo>
                  <a:lnTo>
                    <a:pt x="460" y="8592"/>
                  </a:lnTo>
                  <a:lnTo>
                    <a:pt x="594" y="8688"/>
                  </a:lnTo>
                  <a:lnTo>
                    <a:pt x="738" y="8774"/>
                  </a:lnTo>
                  <a:lnTo>
                    <a:pt x="901" y="8841"/>
                  </a:lnTo>
                  <a:lnTo>
                    <a:pt x="1083" y="8899"/>
                  </a:lnTo>
                  <a:lnTo>
                    <a:pt x="1284" y="8927"/>
                  </a:lnTo>
                  <a:lnTo>
                    <a:pt x="1389" y="8937"/>
                  </a:lnTo>
                  <a:lnTo>
                    <a:pt x="1494" y="8946"/>
                  </a:lnTo>
                  <a:lnTo>
                    <a:pt x="1609" y="8946"/>
                  </a:lnTo>
                  <a:lnTo>
                    <a:pt x="1724" y="8937"/>
                  </a:lnTo>
                  <a:lnTo>
                    <a:pt x="1849" y="8927"/>
                  </a:lnTo>
                  <a:lnTo>
                    <a:pt x="1973" y="8899"/>
                  </a:lnTo>
                  <a:lnTo>
                    <a:pt x="2098" y="8879"/>
                  </a:lnTo>
                  <a:lnTo>
                    <a:pt x="2232" y="8841"/>
                  </a:lnTo>
                  <a:lnTo>
                    <a:pt x="2366" y="8793"/>
                  </a:lnTo>
                  <a:lnTo>
                    <a:pt x="2500" y="8745"/>
                  </a:lnTo>
                  <a:lnTo>
                    <a:pt x="2634" y="8688"/>
                  </a:lnTo>
                  <a:lnTo>
                    <a:pt x="2778" y="8621"/>
                  </a:lnTo>
                  <a:lnTo>
                    <a:pt x="2922" y="8544"/>
                  </a:lnTo>
                  <a:lnTo>
                    <a:pt x="3075" y="8458"/>
                  </a:lnTo>
                  <a:lnTo>
                    <a:pt x="3218" y="8362"/>
                  </a:lnTo>
                  <a:lnTo>
                    <a:pt x="3372" y="8257"/>
                  </a:lnTo>
                  <a:lnTo>
                    <a:pt x="3525" y="8142"/>
                  </a:lnTo>
                  <a:lnTo>
                    <a:pt x="3678" y="8017"/>
                  </a:lnTo>
                  <a:lnTo>
                    <a:pt x="3764" y="7950"/>
                  </a:lnTo>
                  <a:lnTo>
                    <a:pt x="3831" y="7874"/>
                  </a:lnTo>
                  <a:lnTo>
                    <a:pt x="3975" y="7720"/>
                  </a:lnTo>
                  <a:lnTo>
                    <a:pt x="4090" y="7548"/>
                  </a:lnTo>
                  <a:lnTo>
                    <a:pt x="4186" y="7366"/>
                  </a:lnTo>
                  <a:lnTo>
                    <a:pt x="4272" y="7175"/>
                  </a:lnTo>
                  <a:lnTo>
                    <a:pt x="4329" y="6973"/>
                  </a:lnTo>
                  <a:lnTo>
                    <a:pt x="4368" y="6772"/>
                  </a:lnTo>
                  <a:lnTo>
                    <a:pt x="4377" y="6562"/>
                  </a:lnTo>
                  <a:lnTo>
                    <a:pt x="4387" y="6102"/>
                  </a:lnTo>
                  <a:lnTo>
                    <a:pt x="4387" y="5565"/>
                  </a:lnTo>
                  <a:lnTo>
                    <a:pt x="4387" y="4952"/>
                  </a:lnTo>
                  <a:lnTo>
                    <a:pt x="4397" y="4292"/>
                  </a:lnTo>
                  <a:lnTo>
                    <a:pt x="4435" y="3564"/>
                  </a:lnTo>
                  <a:lnTo>
                    <a:pt x="4454" y="3190"/>
                  </a:lnTo>
                  <a:lnTo>
                    <a:pt x="4483" y="2807"/>
                  </a:lnTo>
                  <a:lnTo>
                    <a:pt x="4521" y="2424"/>
                  </a:lnTo>
                  <a:lnTo>
                    <a:pt x="4569" y="2022"/>
                  </a:lnTo>
                  <a:lnTo>
                    <a:pt x="4617" y="1629"/>
                  </a:lnTo>
                  <a:lnTo>
                    <a:pt x="4684" y="1227"/>
                  </a:lnTo>
                  <a:lnTo>
                    <a:pt x="4693" y="1131"/>
                  </a:lnTo>
                  <a:lnTo>
                    <a:pt x="4703" y="1045"/>
                  </a:lnTo>
                  <a:lnTo>
                    <a:pt x="4693" y="958"/>
                  </a:lnTo>
                  <a:lnTo>
                    <a:pt x="4684" y="872"/>
                  </a:lnTo>
                  <a:lnTo>
                    <a:pt x="4674" y="796"/>
                  </a:lnTo>
                  <a:lnTo>
                    <a:pt x="4646" y="719"/>
                  </a:lnTo>
                  <a:lnTo>
                    <a:pt x="4617" y="642"/>
                  </a:lnTo>
                  <a:lnTo>
                    <a:pt x="4588" y="575"/>
                  </a:lnTo>
                  <a:lnTo>
                    <a:pt x="4550" y="499"/>
                  </a:lnTo>
                  <a:lnTo>
                    <a:pt x="4502" y="441"/>
                  </a:lnTo>
                  <a:lnTo>
                    <a:pt x="4454" y="374"/>
                  </a:lnTo>
                  <a:lnTo>
                    <a:pt x="4406" y="317"/>
                  </a:lnTo>
                  <a:lnTo>
                    <a:pt x="4291" y="221"/>
                  </a:lnTo>
                  <a:lnTo>
                    <a:pt x="4157" y="135"/>
                  </a:lnTo>
                  <a:lnTo>
                    <a:pt x="4023" y="68"/>
                  </a:lnTo>
                  <a:lnTo>
                    <a:pt x="3870" y="29"/>
                  </a:lnTo>
                  <a:lnTo>
                    <a:pt x="3803" y="10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2978500" y="1785754"/>
              <a:ext cx="221614" cy="325588"/>
            </a:xfrm>
            <a:custGeom>
              <a:avLst/>
              <a:gdLst/>
              <a:ahLst/>
              <a:cxnLst/>
              <a:rect l="l" t="t" r="r" b="b"/>
              <a:pathLst>
                <a:path w="6859" h="10077" extrusionOk="0">
                  <a:moveTo>
                    <a:pt x="2817" y="0"/>
                  </a:moveTo>
                  <a:lnTo>
                    <a:pt x="2596" y="10"/>
                  </a:lnTo>
                  <a:lnTo>
                    <a:pt x="2376" y="20"/>
                  </a:lnTo>
                  <a:lnTo>
                    <a:pt x="2156" y="48"/>
                  </a:lnTo>
                  <a:lnTo>
                    <a:pt x="1935" y="77"/>
                  </a:lnTo>
                  <a:lnTo>
                    <a:pt x="1725" y="125"/>
                  </a:lnTo>
                  <a:lnTo>
                    <a:pt x="1523" y="182"/>
                  </a:lnTo>
                  <a:lnTo>
                    <a:pt x="1322" y="259"/>
                  </a:lnTo>
                  <a:lnTo>
                    <a:pt x="1131" y="345"/>
                  </a:lnTo>
                  <a:lnTo>
                    <a:pt x="958" y="451"/>
                  </a:lnTo>
                  <a:lnTo>
                    <a:pt x="786" y="575"/>
                  </a:lnTo>
                  <a:lnTo>
                    <a:pt x="709" y="642"/>
                  </a:lnTo>
                  <a:lnTo>
                    <a:pt x="633" y="719"/>
                  </a:lnTo>
                  <a:lnTo>
                    <a:pt x="556" y="795"/>
                  </a:lnTo>
                  <a:lnTo>
                    <a:pt x="489" y="882"/>
                  </a:lnTo>
                  <a:lnTo>
                    <a:pt x="422" y="968"/>
                  </a:lnTo>
                  <a:lnTo>
                    <a:pt x="365" y="1064"/>
                  </a:lnTo>
                  <a:lnTo>
                    <a:pt x="307" y="1159"/>
                  </a:lnTo>
                  <a:lnTo>
                    <a:pt x="250" y="1265"/>
                  </a:lnTo>
                  <a:lnTo>
                    <a:pt x="202" y="1380"/>
                  </a:lnTo>
                  <a:lnTo>
                    <a:pt x="154" y="1495"/>
                  </a:lnTo>
                  <a:lnTo>
                    <a:pt x="115" y="1619"/>
                  </a:lnTo>
                  <a:lnTo>
                    <a:pt x="87" y="1744"/>
                  </a:lnTo>
                  <a:lnTo>
                    <a:pt x="58" y="1878"/>
                  </a:lnTo>
                  <a:lnTo>
                    <a:pt x="29" y="2021"/>
                  </a:lnTo>
                  <a:lnTo>
                    <a:pt x="10" y="2165"/>
                  </a:lnTo>
                  <a:lnTo>
                    <a:pt x="1" y="2328"/>
                  </a:lnTo>
                  <a:lnTo>
                    <a:pt x="1" y="2634"/>
                  </a:lnTo>
                  <a:lnTo>
                    <a:pt x="10" y="2998"/>
                  </a:lnTo>
                  <a:lnTo>
                    <a:pt x="39" y="3468"/>
                  </a:lnTo>
                  <a:lnTo>
                    <a:pt x="68" y="4033"/>
                  </a:lnTo>
                  <a:lnTo>
                    <a:pt x="125" y="4655"/>
                  </a:lnTo>
                  <a:lnTo>
                    <a:pt x="192" y="5326"/>
                  </a:lnTo>
                  <a:lnTo>
                    <a:pt x="288" y="6025"/>
                  </a:lnTo>
                  <a:lnTo>
                    <a:pt x="336" y="6379"/>
                  </a:lnTo>
                  <a:lnTo>
                    <a:pt x="403" y="6734"/>
                  </a:lnTo>
                  <a:lnTo>
                    <a:pt x="470" y="7079"/>
                  </a:lnTo>
                  <a:lnTo>
                    <a:pt x="547" y="7414"/>
                  </a:lnTo>
                  <a:lnTo>
                    <a:pt x="633" y="7749"/>
                  </a:lnTo>
                  <a:lnTo>
                    <a:pt x="728" y="8065"/>
                  </a:lnTo>
                  <a:lnTo>
                    <a:pt x="824" y="8372"/>
                  </a:lnTo>
                  <a:lnTo>
                    <a:pt x="939" y="8659"/>
                  </a:lnTo>
                  <a:lnTo>
                    <a:pt x="1054" y="8927"/>
                  </a:lnTo>
                  <a:lnTo>
                    <a:pt x="1188" y="9176"/>
                  </a:lnTo>
                  <a:lnTo>
                    <a:pt x="1322" y="9396"/>
                  </a:lnTo>
                  <a:lnTo>
                    <a:pt x="1399" y="9492"/>
                  </a:lnTo>
                  <a:lnTo>
                    <a:pt x="1476" y="9588"/>
                  </a:lnTo>
                  <a:lnTo>
                    <a:pt x="1552" y="9674"/>
                  </a:lnTo>
                  <a:lnTo>
                    <a:pt x="1638" y="9751"/>
                  </a:lnTo>
                  <a:lnTo>
                    <a:pt x="1725" y="9827"/>
                  </a:lnTo>
                  <a:lnTo>
                    <a:pt x="1811" y="9885"/>
                  </a:lnTo>
                  <a:lnTo>
                    <a:pt x="1907" y="9933"/>
                  </a:lnTo>
                  <a:lnTo>
                    <a:pt x="1993" y="9981"/>
                  </a:lnTo>
                  <a:lnTo>
                    <a:pt x="2089" y="10019"/>
                  </a:lnTo>
                  <a:lnTo>
                    <a:pt x="2194" y="10038"/>
                  </a:lnTo>
                  <a:lnTo>
                    <a:pt x="2309" y="10057"/>
                  </a:lnTo>
                  <a:lnTo>
                    <a:pt x="2433" y="10067"/>
                  </a:lnTo>
                  <a:lnTo>
                    <a:pt x="2567" y="10077"/>
                  </a:lnTo>
                  <a:lnTo>
                    <a:pt x="2702" y="10077"/>
                  </a:lnTo>
                  <a:lnTo>
                    <a:pt x="2855" y="10067"/>
                  </a:lnTo>
                  <a:lnTo>
                    <a:pt x="2998" y="10048"/>
                  </a:lnTo>
                  <a:lnTo>
                    <a:pt x="3152" y="10019"/>
                  </a:lnTo>
                  <a:lnTo>
                    <a:pt x="3315" y="9990"/>
                  </a:lnTo>
                  <a:lnTo>
                    <a:pt x="3477" y="9942"/>
                  </a:lnTo>
                  <a:lnTo>
                    <a:pt x="3640" y="9885"/>
                  </a:lnTo>
                  <a:lnTo>
                    <a:pt x="3803" y="9827"/>
                  </a:lnTo>
                  <a:lnTo>
                    <a:pt x="3975" y="9751"/>
                  </a:lnTo>
                  <a:lnTo>
                    <a:pt x="4148" y="9665"/>
                  </a:lnTo>
                  <a:lnTo>
                    <a:pt x="4311" y="9559"/>
                  </a:lnTo>
                  <a:lnTo>
                    <a:pt x="4483" y="9454"/>
                  </a:lnTo>
                  <a:lnTo>
                    <a:pt x="4646" y="9329"/>
                  </a:lnTo>
                  <a:lnTo>
                    <a:pt x="4809" y="9186"/>
                  </a:lnTo>
                  <a:lnTo>
                    <a:pt x="4972" y="9033"/>
                  </a:lnTo>
                  <a:lnTo>
                    <a:pt x="5134" y="8870"/>
                  </a:lnTo>
                  <a:lnTo>
                    <a:pt x="5288" y="8688"/>
                  </a:lnTo>
                  <a:lnTo>
                    <a:pt x="5441" y="8496"/>
                  </a:lnTo>
                  <a:lnTo>
                    <a:pt x="5585" y="8285"/>
                  </a:lnTo>
                  <a:lnTo>
                    <a:pt x="5719" y="8056"/>
                  </a:lnTo>
                  <a:lnTo>
                    <a:pt x="5853" y="7816"/>
                  </a:lnTo>
                  <a:lnTo>
                    <a:pt x="5977" y="7548"/>
                  </a:lnTo>
                  <a:lnTo>
                    <a:pt x="6102" y="7270"/>
                  </a:lnTo>
                  <a:lnTo>
                    <a:pt x="6207" y="6973"/>
                  </a:lnTo>
                  <a:lnTo>
                    <a:pt x="6313" y="6667"/>
                  </a:lnTo>
                  <a:lnTo>
                    <a:pt x="6399" y="6331"/>
                  </a:lnTo>
                  <a:lnTo>
                    <a:pt x="6485" y="5977"/>
                  </a:lnTo>
                  <a:lnTo>
                    <a:pt x="6552" y="5604"/>
                  </a:lnTo>
                  <a:lnTo>
                    <a:pt x="6609" y="5211"/>
                  </a:lnTo>
                  <a:lnTo>
                    <a:pt x="6676" y="4904"/>
                  </a:lnTo>
                  <a:lnTo>
                    <a:pt x="6724" y="4607"/>
                  </a:lnTo>
                  <a:lnTo>
                    <a:pt x="6772" y="4320"/>
                  </a:lnTo>
                  <a:lnTo>
                    <a:pt x="6811" y="4042"/>
                  </a:lnTo>
                  <a:lnTo>
                    <a:pt x="6830" y="3774"/>
                  </a:lnTo>
                  <a:lnTo>
                    <a:pt x="6849" y="3516"/>
                  </a:lnTo>
                  <a:lnTo>
                    <a:pt x="6858" y="3266"/>
                  </a:lnTo>
                  <a:lnTo>
                    <a:pt x="6858" y="3027"/>
                  </a:lnTo>
                  <a:lnTo>
                    <a:pt x="6849" y="2807"/>
                  </a:lnTo>
                  <a:lnTo>
                    <a:pt x="6839" y="2586"/>
                  </a:lnTo>
                  <a:lnTo>
                    <a:pt x="6811" y="2376"/>
                  </a:lnTo>
                  <a:lnTo>
                    <a:pt x="6782" y="2175"/>
                  </a:lnTo>
                  <a:lnTo>
                    <a:pt x="6744" y="1993"/>
                  </a:lnTo>
                  <a:lnTo>
                    <a:pt x="6705" y="1811"/>
                  </a:lnTo>
                  <a:lnTo>
                    <a:pt x="6657" y="1638"/>
                  </a:lnTo>
                  <a:lnTo>
                    <a:pt x="6600" y="1485"/>
                  </a:lnTo>
                  <a:lnTo>
                    <a:pt x="6542" y="1332"/>
                  </a:lnTo>
                  <a:lnTo>
                    <a:pt x="6485" y="1188"/>
                  </a:lnTo>
                  <a:lnTo>
                    <a:pt x="6418" y="1064"/>
                  </a:lnTo>
                  <a:lnTo>
                    <a:pt x="6341" y="939"/>
                  </a:lnTo>
                  <a:lnTo>
                    <a:pt x="6265" y="834"/>
                  </a:lnTo>
                  <a:lnTo>
                    <a:pt x="6188" y="728"/>
                  </a:lnTo>
                  <a:lnTo>
                    <a:pt x="6111" y="633"/>
                  </a:lnTo>
                  <a:lnTo>
                    <a:pt x="6025" y="556"/>
                  </a:lnTo>
                  <a:lnTo>
                    <a:pt x="5939" y="479"/>
                  </a:lnTo>
                  <a:lnTo>
                    <a:pt x="5853" y="422"/>
                  </a:lnTo>
                  <a:lnTo>
                    <a:pt x="5757" y="364"/>
                  </a:lnTo>
                  <a:lnTo>
                    <a:pt x="5671" y="326"/>
                  </a:lnTo>
                  <a:lnTo>
                    <a:pt x="5575" y="288"/>
                  </a:lnTo>
                  <a:lnTo>
                    <a:pt x="5489" y="269"/>
                  </a:lnTo>
                  <a:lnTo>
                    <a:pt x="5393" y="249"/>
                  </a:lnTo>
                  <a:lnTo>
                    <a:pt x="5307" y="249"/>
                  </a:lnTo>
                  <a:lnTo>
                    <a:pt x="5087" y="230"/>
                  </a:lnTo>
                  <a:lnTo>
                    <a:pt x="4809" y="201"/>
                  </a:lnTo>
                  <a:lnTo>
                    <a:pt x="4100" y="96"/>
                  </a:lnTo>
                  <a:lnTo>
                    <a:pt x="3688" y="48"/>
                  </a:lnTo>
                  <a:lnTo>
                    <a:pt x="3257" y="20"/>
                  </a:lnTo>
                  <a:lnTo>
                    <a:pt x="3037" y="10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2988420" y="1885723"/>
              <a:ext cx="44265" cy="22294"/>
            </a:xfrm>
            <a:custGeom>
              <a:avLst/>
              <a:gdLst/>
              <a:ahLst/>
              <a:cxnLst/>
              <a:rect l="l" t="t" r="r" b="b"/>
              <a:pathLst>
                <a:path w="1370" h="690" extrusionOk="0">
                  <a:moveTo>
                    <a:pt x="747" y="0"/>
                  </a:moveTo>
                  <a:lnTo>
                    <a:pt x="651" y="19"/>
                  </a:lnTo>
                  <a:lnTo>
                    <a:pt x="546" y="58"/>
                  </a:lnTo>
                  <a:lnTo>
                    <a:pt x="460" y="96"/>
                  </a:lnTo>
                  <a:lnTo>
                    <a:pt x="364" y="144"/>
                  </a:lnTo>
                  <a:lnTo>
                    <a:pt x="278" y="201"/>
                  </a:lnTo>
                  <a:lnTo>
                    <a:pt x="201" y="278"/>
                  </a:lnTo>
                  <a:lnTo>
                    <a:pt x="134" y="354"/>
                  </a:lnTo>
                  <a:lnTo>
                    <a:pt x="77" y="450"/>
                  </a:lnTo>
                  <a:lnTo>
                    <a:pt x="29" y="556"/>
                  </a:lnTo>
                  <a:lnTo>
                    <a:pt x="0" y="671"/>
                  </a:lnTo>
                  <a:lnTo>
                    <a:pt x="125" y="690"/>
                  </a:lnTo>
                  <a:lnTo>
                    <a:pt x="326" y="690"/>
                  </a:lnTo>
                  <a:lnTo>
                    <a:pt x="421" y="680"/>
                  </a:lnTo>
                  <a:lnTo>
                    <a:pt x="594" y="651"/>
                  </a:lnTo>
                  <a:lnTo>
                    <a:pt x="747" y="604"/>
                  </a:lnTo>
                  <a:lnTo>
                    <a:pt x="900" y="536"/>
                  </a:lnTo>
                  <a:lnTo>
                    <a:pt x="1054" y="450"/>
                  </a:lnTo>
                  <a:lnTo>
                    <a:pt x="1207" y="335"/>
                  </a:lnTo>
                  <a:lnTo>
                    <a:pt x="1284" y="268"/>
                  </a:lnTo>
                  <a:lnTo>
                    <a:pt x="1370" y="172"/>
                  </a:lnTo>
                  <a:lnTo>
                    <a:pt x="1322" y="134"/>
                  </a:lnTo>
                  <a:lnTo>
                    <a:pt x="1264" y="105"/>
                  </a:lnTo>
                  <a:lnTo>
                    <a:pt x="1169" y="48"/>
                  </a:lnTo>
                  <a:lnTo>
                    <a:pt x="1063" y="19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037306" y="1919455"/>
              <a:ext cx="31599" cy="81712"/>
            </a:xfrm>
            <a:custGeom>
              <a:avLst/>
              <a:gdLst/>
              <a:ahLst/>
              <a:cxnLst/>
              <a:rect l="l" t="t" r="r" b="b"/>
              <a:pathLst>
                <a:path w="978" h="2529" extrusionOk="0">
                  <a:moveTo>
                    <a:pt x="680" y="0"/>
                  </a:moveTo>
                  <a:lnTo>
                    <a:pt x="10" y="2031"/>
                  </a:lnTo>
                  <a:lnTo>
                    <a:pt x="0" y="2107"/>
                  </a:lnTo>
                  <a:lnTo>
                    <a:pt x="10" y="2174"/>
                  </a:lnTo>
                  <a:lnTo>
                    <a:pt x="29" y="2232"/>
                  </a:lnTo>
                  <a:lnTo>
                    <a:pt x="58" y="2289"/>
                  </a:lnTo>
                  <a:lnTo>
                    <a:pt x="87" y="2337"/>
                  </a:lnTo>
                  <a:lnTo>
                    <a:pt x="134" y="2375"/>
                  </a:lnTo>
                  <a:lnTo>
                    <a:pt x="173" y="2404"/>
                  </a:lnTo>
                  <a:lnTo>
                    <a:pt x="230" y="2433"/>
                  </a:lnTo>
                  <a:lnTo>
                    <a:pt x="336" y="2481"/>
                  </a:lnTo>
                  <a:lnTo>
                    <a:pt x="451" y="2510"/>
                  </a:lnTo>
                  <a:lnTo>
                    <a:pt x="556" y="2519"/>
                  </a:lnTo>
                  <a:lnTo>
                    <a:pt x="642" y="2529"/>
                  </a:lnTo>
                  <a:lnTo>
                    <a:pt x="719" y="2519"/>
                  </a:lnTo>
                  <a:lnTo>
                    <a:pt x="786" y="2490"/>
                  </a:lnTo>
                  <a:lnTo>
                    <a:pt x="843" y="2462"/>
                  </a:lnTo>
                  <a:lnTo>
                    <a:pt x="891" y="2414"/>
                  </a:lnTo>
                  <a:lnTo>
                    <a:pt x="929" y="2356"/>
                  </a:lnTo>
                  <a:lnTo>
                    <a:pt x="958" y="2289"/>
                  </a:lnTo>
                  <a:lnTo>
                    <a:pt x="977" y="2222"/>
                  </a:lnTo>
                  <a:lnTo>
                    <a:pt x="977" y="21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095174" y="1885723"/>
              <a:ext cx="46753" cy="22294"/>
            </a:xfrm>
            <a:custGeom>
              <a:avLst/>
              <a:gdLst/>
              <a:ahLst/>
              <a:cxnLst/>
              <a:rect l="l" t="t" r="r" b="b"/>
              <a:pathLst>
                <a:path w="1447" h="690" extrusionOk="0">
                  <a:moveTo>
                    <a:pt x="432" y="0"/>
                  </a:moveTo>
                  <a:lnTo>
                    <a:pt x="326" y="19"/>
                  </a:lnTo>
                  <a:lnTo>
                    <a:pt x="221" y="58"/>
                  </a:lnTo>
                  <a:lnTo>
                    <a:pt x="106" y="105"/>
                  </a:lnTo>
                  <a:lnTo>
                    <a:pt x="58" y="134"/>
                  </a:lnTo>
                  <a:lnTo>
                    <a:pt x="0" y="172"/>
                  </a:lnTo>
                  <a:lnTo>
                    <a:pt x="87" y="268"/>
                  </a:lnTo>
                  <a:lnTo>
                    <a:pt x="173" y="345"/>
                  </a:lnTo>
                  <a:lnTo>
                    <a:pt x="259" y="402"/>
                  </a:lnTo>
                  <a:lnTo>
                    <a:pt x="345" y="460"/>
                  </a:lnTo>
                  <a:lnTo>
                    <a:pt x="432" y="508"/>
                  </a:lnTo>
                  <a:lnTo>
                    <a:pt x="508" y="546"/>
                  </a:lnTo>
                  <a:lnTo>
                    <a:pt x="681" y="604"/>
                  </a:lnTo>
                  <a:lnTo>
                    <a:pt x="843" y="651"/>
                  </a:lnTo>
                  <a:lnTo>
                    <a:pt x="1025" y="671"/>
                  </a:lnTo>
                  <a:lnTo>
                    <a:pt x="1112" y="680"/>
                  </a:lnTo>
                  <a:lnTo>
                    <a:pt x="1217" y="680"/>
                  </a:lnTo>
                  <a:lnTo>
                    <a:pt x="1265" y="690"/>
                  </a:lnTo>
                  <a:lnTo>
                    <a:pt x="1294" y="680"/>
                  </a:lnTo>
                  <a:lnTo>
                    <a:pt x="1322" y="690"/>
                  </a:lnTo>
                  <a:lnTo>
                    <a:pt x="1447" y="680"/>
                  </a:lnTo>
                  <a:lnTo>
                    <a:pt x="1437" y="623"/>
                  </a:lnTo>
                  <a:lnTo>
                    <a:pt x="1418" y="556"/>
                  </a:lnTo>
                  <a:lnTo>
                    <a:pt x="1399" y="498"/>
                  </a:lnTo>
                  <a:lnTo>
                    <a:pt x="1370" y="441"/>
                  </a:lnTo>
                  <a:lnTo>
                    <a:pt x="1341" y="393"/>
                  </a:lnTo>
                  <a:lnTo>
                    <a:pt x="1303" y="345"/>
                  </a:lnTo>
                  <a:lnTo>
                    <a:pt x="1226" y="259"/>
                  </a:lnTo>
                  <a:lnTo>
                    <a:pt x="1140" y="192"/>
                  </a:lnTo>
                  <a:lnTo>
                    <a:pt x="1054" y="125"/>
                  </a:lnTo>
                  <a:lnTo>
                    <a:pt x="949" y="77"/>
                  </a:lnTo>
                  <a:lnTo>
                    <a:pt x="853" y="48"/>
                  </a:lnTo>
                  <a:lnTo>
                    <a:pt x="748" y="1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015011" y="1923462"/>
              <a:ext cx="14895" cy="30662"/>
            </a:xfrm>
            <a:custGeom>
              <a:avLst/>
              <a:gdLst/>
              <a:ahLst/>
              <a:cxnLst/>
              <a:rect l="l" t="t" r="r" b="b"/>
              <a:pathLst>
                <a:path w="461" h="949" extrusionOk="0">
                  <a:moveTo>
                    <a:pt x="231" y="1"/>
                  </a:moveTo>
                  <a:lnTo>
                    <a:pt x="192" y="10"/>
                  </a:lnTo>
                  <a:lnTo>
                    <a:pt x="144" y="39"/>
                  </a:lnTo>
                  <a:lnTo>
                    <a:pt x="106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0" y="374"/>
                  </a:lnTo>
                  <a:lnTo>
                    <a:pt x="1" y="470"/>
                  </a:lnTo>
                  <a:lnTo>
                    <a:pt x="10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106" y="863"/>
                  </a:lnTo>
                  <a:lnTo>
                    <a:pt x="144" y="911"/>
                  </a:lnTo>
                  <a:lnTo>
                    <a:pt x="192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26" y="911"/>
                  </a:lnTo>
                  <a:lnTo>
                    <a:pt x="36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51" y="662"/>
                  </a:lnTo>
                  <a:lnTo>
                    <a:pt x="461" y="566"/>
                  </a:lnTo>
                  <a:lnTo>
                    <a:pt x="461" y="470"/>
                  </a:lnTo>
                  <a:lnTo>
                    <a:pt x="461" y="374"/>
                  </a:lnTo>
                  <a:lnTo>
                    <a:pt x="45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65" y="77"/>
                  </a:lnTo>
                  <a:lnTo>
                    <a:pt x="326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094237" y="1923462"/>
              <a:ext cx="14895" cy="30662"/>
            </a:xfrm>
            <a:custGeom>
              <a:avLst/>
              <a:gdLst/>
              <a:ahLst/>
              <a:cxnLst/>
              <a:rect l="l" t="t" r="r" b="b"/>
              <a:pathLst>
                <a:path w="461" h="949" extrusionOk="0">
                  <a:moveTo>
                    <a:pt x="231" y="1"/>
                  </a:moveTo>
                  <a:lnTo>
                    <a:pt x="183" y="10"/>
                  </a:lnTo>
                  <a:lnTo>
                    <a:pt x="135" y="39"/>
                  </a:lnTo>
                  <a:lnTo>
                    <a:pt x="97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" y="374"/>
                  </a:lnTo>
                  <a:lnTo>
                    <a:pt x="1" y="470"/>
                  </a:lnTo>
                  <a:lnTo>
                    <a:pt x="1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97" y="863"/>
                  </a:lnTo>
                  <a:lnTo>
                    <a:pt x="135" y="911"/>
                  </a:lnTo>
                  <a:lnTo>
                    <a:pt x="183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17" y="911"/>
                  </a:lnTo>
                  <a:lnTo>
                    <a:pt x="35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41" y="662"/>
                  </a:lnTo>
                  <a:lnTo>
                    <a:pt x="451" y="566"/>
                  </a:lnTo>
                  <a:lnTo>
                    <a:pt x="461" y="470"/>
                  </a:lnTo>
                  <a:lnTo>
                    <a:pt x="451" y="374"/>
                  </a:lnTo>
                  <a:lnTo>
                    <a:pt x="44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55" y="77"/>
                  </a:lnTo>
                  <a:lnTo>
                    <a:pt x="317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029874" y="2017841"/>
              <a:ext cx="65331" cy="32536"/>
            </a:xfrm>
            <a:custGeom>
              <a:avLst/>
              <a:gdLst/>
              <a:ahLst/>
              <a:cxnLst/>
              <a:rect l="l" t="t" r="r" b="b"/>
              <a:pathLst>
                <a:path w="2022" h="1007" extrusionOk="0">
                  <a:moveTo>
                    <a:pt x="1" y="1"/>
                  </a:moveTo>
                  <a:lnTo>
                    <a:pt x="10" y="97"/>
                  </a:lnTo>
                  <a:lnTo>
                    <a:pt x="29" y="202"/>
                  </a:lnTo>
                  <a:lnTo>
                    <a:pt x="48" y="298"/>
                  </a:lnTo>
                  <a:lnTo>
                    <a:pt x="87" y="394"/>
                  </a:lnTo>
                  <a:lnTo>
                    <a:pt x="125" y="480"/>
                  </a:lnTo>
                  <a:lnTo>
                    <a:pt x="173" y="566"/>
                  </a:lnTo>
                  <a:lnTo>
                    <a:pt x="240" y="643"/>
                  </a:lnTo>
                  <a:lnTo>
                    <a:pt x="297" y="710"/>
                  </a:lnTo>
                  <a:lnTo>
                    <a:pt x="374" y="777"/>
                  </a:lnTo>
                  <a:lnTo>
                    <a:pt x="451" y="834"/>
                  </a:lnTo>
                  <a:lnTo>
                    <a:pt x="537" y="882"/>
                  </a:lnTo>
                  <a:lnTo>
                    <a:pt x="623" y="930"/>
                  </a:lnTo>
                  <a:lnTo>
                    <a:pt x="719" y="959"/>
                  </a:lnTo>
                  <a:lnTo>
                    <a:pt x="815" y="987"/>
                  </a:lnTo>
                  <a:lnTo>
                    <a:pt x="910" y="1007"/>
                  </a:lnTo>
                  <a:lnTo>
                    <a:pt x="1121" y="1007"/>
                  </a:lnTo>
                  <a:lnTo>
                    <a:pt x="1217" y="987"/>
                  </a:lnTo>
                  <a:lnTo>
                    <a:pt x="1313" y="959"/>
                  </a:lnTo>
                  <a:lnTo>
                    <a:pt x="1408" y="930"/>
                  </a:lnTo>
                  <a:lnTo>
                    <a:pt x="1495" y="882"/>
                  </a:lnTo>
                  <a:lnTo>
                    <a:pt x="1581" y="834"/>
                  </a:lnTo>
                  <a:lnTo>
                    <a:pt x="1658" y="777"/>
                  </a:lnTo>
                  <a:lnTo>
                    <a:pt x="1725" y="710"/>
                  </a:lnTo>
                  <a:lnTo>
                    <a:pt x="1792" y="643"/>
                  </a:lnTo>
                  <a:lnTo>
                    <a:pt x="1849" y="566"/>
                  </a:lnTo>
                  <a:lnTo>
                    <a:pt x="1907" y="480"/>
                  </a:lnTo>
                  <a:lnTo>
                    <a:pt x="1945" y="394"/>
                  </a:lnTo>
                  <a:lnTo>
                    <a:pt x="1983" y="298"/>
                  </a:lnTo>
                  <a:lnTo>
                    <a:pt x="2002" y="202"/>
                  </a:lnTo>
                  <a:lnTo>
                    <a:pt x="2021" y="97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2850388" y="1697868"/>
              <a:ext cx="342292" cy="214474"/>
            </a:xfrm>
            <a:custGeom>
              <a:avLst/>
              <a:gdLst/>
              <a:ahLst/>
              <a:cxnLst/>
              <a:rect l="l" t="t" r="r" b="b"/>
              <a:pathLst>
                <a:path w="10594" h="6638" extrusionOk="0">
                  <a:moveTo>
                    <a:pt x="3975" y="0"/>
                  </a:moveTo>
                  <a:lnTo>
                    <a:pt x="3630" y="19"/>
                  </a:lnTo>
                  <a:lnTo>
                    <a:pt x="3458" y="38"/>
                  </a:lnTo>
                  <a:lnTo>
                    <a:pt x="3295" y="58"/>
                  </a:lnTo>
                  <a:lnTo>
                    <a:pt x="3123" y="96"/>
                  </a:lnTo>
                  <a:lnTo>
                    <a:pt x="2950" y="125"/>
                  </a:lnTo>
                  <a:lnTo>
                    <a:pt x="2682" y="201"/>
                  </a:lnTo>
                  <a:lnTo>
                    <a:pt x="2414" y="297"/>
                  </a:lnTo>
                  <a:lnTo>
                    <a:pt x="2165" y="402"/>
                  </a:lnTo>
                  <a:lnTo>
                    <a:pt x="1916" y="527"/>
                  </a:lnTo>
                  <a:lnTo>
                    <a:pt x="1686" y="671"/>
                  </a:lnTo>
                  <a:lnTo>
                    <a:pt x="1466" y="833"/>
                  </a:lnTo>
                  <a:lnTo>
                    <a:pt x="1265" y="1006"/>
                  </a:lnTo>
                  <a:lnTo>
                    <a:pt x="1063" y="1188"/>
                  </a:lnTo>
                  <a:lnTo>
                    <a:pt x="891" y="1379"/>
                  </a:lnTo>
                  <a:lnTo>
                    <a:pt x="719" y="1581"/>
                  </a:lnTo>
                  <a:lnTo>
                    <a:pt x="575" y="1791"/>
                  </a:lnTo>
                  <a:lnTo>
                    <a:pt x="441" y="2012"/>
                  </a:lnTo>
                  <a:lnTo>
                    <a:pt x="326" y="2241"/>
                  </a:lnTo>
                  <a:lnTo>
                    <a:pt x="221" y="2471"/>
                  </a:lnTo>
                  <a:lnTo>
                    <a:pt x="144" y="2711"/>
                  </a:lnTo>
                  <a:lnTo>
                    <a:pt x="77" y="2950"/>
                  </a:lnTo>
                  <a:lnTo>
                    <a:pt x="29" y="3190"/>
                  </a:lnTo>
                  <a:lnTo>
                    <a:pt x="10" y="3439"/>
                  </a:lnTo>
                  <a:lnTo>
                    <a:pt x="0" y="3678"/>
                  </a:lnTo>
                  <a:lnTo>
                    <a:pt x="19" y="3918"/>
                  </a:lnTo>
                  <a:lnTo>
                    <a:pt x="58" y="4157"/>
                  </a:lnTo>
                  <a:lnTo>
                    <a:pt x="86" y="4282"/>
                  </a:lnTo>
                  <a:lnTo>
                    <a:pt x="125" y="4397"/>
                  </a:lnTo>
                  <a:lnTo>
                    <a:pt x="163" y="4511"/>
                  </a:lnTo>
                  <a:lnTo>
                    <a:pt x="201" y="4626"/>
                  </a:lnTo>
                  <a:lnTo>
                    <a:pt x="259" y="4741"/>
                  </a:lnTo>
                  <a:lnTo>
                    <a:pt x="316" y="4847"/>
                  </a:lnTo>
                  <a:lnTo>
                    <a:pt x="374" y="4962"/>
                  </a:lnTo>
                  <a:lnTo>
                    <a:pt x="441" y="5067"/>
                  </a:lnTo>
                  <a:lnTo>
                    <a:pt x="517" y="5172"/>
                  </a:lnTo>
                  <a:lnTo>
                    <a:pt x="604" y="5278"/>
                  </a:lnTo>
                  <a:lnTo>
                    <a:pt x="690" y="5383"/>
                  </a:lnTo>
                  <a:lnTo>
                    <a:pt x="786" y="5479"/>
                  </a:lnTo>
                  <a:lnTo>
                    <a:pt x="891" y="5575"/>
                  </a:lnTo>
                  <a:lnTo>
                    <a:pt x="996" y="5670"/>
                  </a:lnTo>
                  <a:lnTo>
                    <a:pt x="1111" y="5757"/>
                  </a:lnTo>
                  <a:lnTo>
                    <a:pt x="1236" y="5843"/>
                  </a:lnTo>
                  <a:lnTo>
                    <a:pt x="1360" y="5929"/>
                  </a:lnTo>
                  <a:lnTo>
                    <a:pt x="1494" y="6015"/>
                  </a:lnTo>
                  <a:lnTo>
                    <a:pt x="1638" y="6092"/>
                  </a:lnTo>
                  <a:lnTo>
                    <a:pt x="1791" y="6168"/>
                  </a:lnTo>
                  <a:lnTo>
                    <a:pt x="1945" y="6236"/>
                  </a:lnTo>
                  <a:lnTo>
                    <a:pt x="2107" y="6303"/>
                  </a:lnTo>
                  <a:lnTo>
                    <a:pt x="2318" y="6379"/>
                  </a:lnTo>
                  <a:lnTo>
                    <a:pt x="2519" y="6446"/>
                  </a:lnTo>
                  <a:lnTo>
                    <a:pt x="2730" y="6494"/>
                  </a:lnTo>
                  <a:lnTo>
                    <a:pt x="2931" y="6542"/>
                  </a:lnTo>
                  <a:lnTo>
                    <a:pt x="3142" y="6580"/>
                  </a:lnTo>
                  <a:lnTo>
                    <a:pt x="3343" y="6609"/>
                  </a:lnTo>
                  <a:lnTo>
                    <a:pt x="3544" y="6628"/>
                  </a:lnTo>
                  <a:lnTo>
                    <a:pt x="3745" y="6638"/>
                  </a:lnTo>
                  <a:lnTo>
                    <a:pt x="4138" y="6638"/>
                  </a:lnTo>
                  <a:lnTo>
                    <a:pt x="4339" y="6628"/>
                  </a:lnTo>
                  <a:lnTo>
                    <a:pt x="4531" y="6599"/>
                  </a:lnTo>
                  <a:lnTo>
                    <a:pt x="4732" y="6580"/>
                  </a:lnTo>
                  <a:lnTo>
                    <a:pt x="4923" y="6542"/>
                  </a:lnTo>
                  <a:lnTo>
                    <a:pt x="5115" y="6504"/>
                  </a:lnTo>
                  <a:lnTo>
                    <a:pt x="5297" y="6465"/>
                  </a:lnTo>
                  <a:lnTo>
                    <a:pt x="5488" y="6408"/>
                  </a:lnTo>
                  <a:lnTo>
                    <a:pt x="5670" y="6350"/>
                  </a:lnTo>
                  <a:lnTo>
                    <a:pt x="6034" y="6226"/>
                  </a:lnTo>
                  <a:lnTo>
                    <a:pt x="6389" y="6082"/>
                  </a:lnTo>
                  <a:lnTo>
                    <a:pt x="6734" y="5919"/>
                  </a:lnTo>
                  <a:lnTo>
                    <a:pt x="7069" y="5737"/>
                  </a:lnTo>
                  <a:lnTo>
                    <a:pt x="7395" y="5555"/>
                  </a:lnTo>
                  <a:lnTo>
                    <a:pt x="7711" y="5354"/>
                  </a:lnTo>
                  <a:lnTo>
                    <a:pt x="8008" y="5153"/>
                  </a:lnTo>
                  <a:lnTo>
                    <a:pt x="8295" y="4942"/>
                  </a:lnTo>
                  <a:lnTo>
                    <a:pt x="8573" y="4732"/>
                  </a:lnTo>
                  <a:lnTo>
                    <a:pt x="8831" y="4511"/>
                  </a:lnTo>
                  <a:lnTo>
                    <a:pt x="9080" y="4301"/>
                  </a:lnTo>
                  <a:lnTo>
                    <a:pt x="9301" y="4100"/>
                  </a:lnTo>
                  <a:lnTo>
                    <a:pt x="9521" y="3898"/>
                  </a:lnTo>
                  <a:lnTo>
                    <a:pt x="9894" y="3525"/>
                  </a:lnTo>
                  <a:lnTo>
                    <a:pt x="10191" y="3199"/>
                  </a:lnTo>
                  <a:lnTo>
                    <a:pt x="10412" y="2950"/>
                  </a:lnTo>
                  <a:lnTo>
                    <a:pt x="10594" y="2720"/>
                  </a:lnTo>
                  <a:lnTo>
                    <a:pt x="10412" y="2577"/>
                  </a:lnTo>
                  <a:lnTo>
                    <a:pt x="10201" y="2414"/>
                  </a:lnTo>
                  <a:lnTo>
                    <a:pt x="9914" y="2203"/>
                  </a:lnTo>
                  <a:lnTo>
                    <a:pt x="9550" y="1954"/>
                  </a:lnTo>
                  <a:lnTo>
                    <a:pt x="9128" y="1686"/>
                  </a:lnTo>
                  <a:lnTo>
                    <a:pt x="8659" y="1399"/>
                  </a:lnTo>
                  <a:lnTo>
                    <a:pt x="8400" y="1255"/>
                  </a:lnTo>
                  <a:lnTo>
                    <a:pt x="8132" y="1111"/>
                  </a:lnTo>
                  <a:lnTo>
                    <a:pt x="7854" y="977"/>
                  </a:lnTo>
                  <a:lnTo>
                    <a:pt x="7567" y="833"/>
                  </a:lnTo>
                  <a:lnTo>
                    <a:pt x="7260" y="709"/>
                  </a:lnTo>
                  <a:lnTo>
                    <a:pt x="6963" y="584"/>
                  </a:lnTo>
                  <a:lnTo>
                    <a:pt x="6647" y="469"/>
                  </a:lnTo>
                  <a:lnTo>
                    <a:pt x="6331" y="364"/>
                  </a:lnTo>
                  <a:lnTo>
                    <a:pt x="6006" y="268"/>
                  </a:lnTo>
                  <a:lnTo>
                    <a:pt x="5670" y="182"/>
                  </a:lnTo>
                  <a:lnTo>
                    <a:pt x="5335" y="115"/>
                  </a:lnTo>
                  <a:lnTo>
                    <a:pt x="5000" y="58"/>
                  </a:lnTo>
                  <a:lnTo>
                    <a:pt x="4655" y="19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3141895" y="1559514"/>
              <a:ext cx="319417" cy="231824"/>
            </a:xfrm>
            <a:custGeom>
              <a:avLst/>
              <a:gdLst/>
              <a:ahLst/>
              <a:cxnLst/>
              <a:rect l="l" t="t" r="r" b="b"/>
              <a:pathLst>
                <a:path w="9886" h="7175" extrusionOk="0">
                  <a:moveTo>
                    <a:pt x="6399" y="1"/>
                  </a:moveTo>
                  <a:lnTo>
                    <a:pt x="6121" y="10"/>
                  </a:lnTo>
                  <a:lnTo>
                    <a:pt x="5853" y="39"/>
                  </a:lnTo>
                  <a:lnTo>
                    <a:pt x="5566" y="77"/>
                  </a:lnTo>
                  <a:lnTo>
                    <a:pt x="5278" y="135"/>
                  </a:lnTo>
                  <a:lnTo>
                    <a:pt x="4991" y="202"/>
                  </a:lnTo>
                  <a:lnTo>
                    <a:pt x="4694" y="288"/>
                  </a:lnTo>
                  <a:lnTo>
                    <a:pt x="4388" y="393"/>
                  </a:lnTo>
                  <a:lnTo>
                    <a:pt x="4081" y="508"/>
                  </a:lnTo>
                  <a:lnTo>
                    <a:pt x="3822" y="623"/>
                  </a:lnTo>
                  <a:lnTo>
                    <a:pt x="3573" y="757"/>
                  </a:lnTo>
                  <a:lnTo>
                    <a:pt x="3324" y="911"/>
                  </a:lnTo>
                  <a:lnTo>
                    <a:pt x="3095" y="1073"/>
                  </a:lnTo>
                  <a:lnTo>
                    <a:pt x="2865" y="1255"/>
                  </a:lnTo>
                  <a:lnTo>
                    <a:pt x="2654" y="1437"/>
                  </a:lnTo>
                  <a:lnTo>
                    <a:pt x="2443" y="1639"/>
                  </a:lnTo>
                  <a:lnTo>
                    <a:pt x="2242" y="1840"/>
                  </a:lnTo>
                  <a:lnTo>
                    <a:pt x="2050" y="2060"/>
                  </a:lnTo>
                  <a:lnTo>
                    <a:pt x="1878" y="2271"/>
                  </a:lnTo>
                  <a:lnTo>
                    <a:pt x="1706" y="2501"/>
                  </a:lnTo>
                  <a:lnTo>
                    <a:pt x="1543" y="2721"/>
                  </a:lnTo>
                  <a:lnTo>
                    <a:pt x="1390" y="2951"/>
                  </a:lnTo>
                  <a:lnTo>
                    <a:pt x="1236" y="3181"/>
                  </a:lnTo>
                  <a:lnTo>
                    <a:pt x="1102" y="3411"/>
                  </a:lnTo>
                  <a:lnTo>
                    <a:pt x="978" y="3640"/>
                  </a:lnTo>
                  <a:lnTo>
                    <a:pt x="738" y="4081"/>
                  </a:lnTo>
                  <a:lnTo>
                    <a:pt x="537" y="4493"/>
                  </a:lnTo>
                  <a:lnTo>
                    <a:pt x="374" y="4876"/>
                  </a:lnTo>
                  <a:lnTo>
                    <a:pt x="240" y="5211"/>
                  </a:lnTo>
                  <a:lnTo>
                    <a:pt x="135" y="5489"/>
                  </a:lnTo>
                  <a:lnTo>
                    <a:pt x="58" y="5709"/>
                  </a:lnTo>
                  <a:lnTo>
                    <a:pt x="1" y="5891"/>
                  </a:lnTo>
                  <a:lnTo>
                    <a:pt x="461" y="6677"/>
                  </a:lnTo>
                  <a:lnTo>
                    <a:pt x="853" y="6763"/>
                  </a:lnTo>
                  <a:lnTo>
                    <a:pt x="1303" y="6859"/>
                  </a:lnTo>
                  <a:lnTo>
                    <a:pt x="1888" y="6954"/>
                  </a:lnTo>
                  <a:lnTo>
                    <a:pt x="2232" y="7002"/>
                  </a:lnTo>
                  <a:lnTo>
                    <a:pt x="2587" y="7050"/>
                  </a:lnTo>
                  <a:lnTo>
                    <a:pt x="2970" y="7089"/>
                  </a:lnTo>
                  <a:lnTo>
                    <a:pt x="3363" y="7127"/>
                  </a:lnTo>
                  <a:lnTo>
                    <a:pt x="3784" y="7156"/>
                  </a:lnTo>
                  <a:lnTo>
                    <a:pt x="4206" y="7175"/>
                  </a:lnTo>
                  <a:lnTo>
                    <a:pt x="5068" y="7175"/>
                  </a:lnTo>
                  <a:lnTo>
                    <a:pt x="5499" y="7156"/>
                  </a:lnTo>
                  <a:lnTo>
                    <a:pt x="5930" y="7117"/>
                  </a:lnTo>
                  <a:lnTo>
                    <a:pt x="6361" y="7060"/>
                  </a:lnTo>
                  <a:lnTo>
                    <a:pt x="6782" y="6983"/>
                  </a:lnTo>
                  <a:lnTo>
                    <a:pt x="6983" y="6935"/>
                  </a:lnTo>
                  <a:lnTo>
                    <a:pt x="7184" y="6887"/>
                  </a:lnTo>
                  <a:lnTo>
                    <a:pt x="7376" y="6830"/>
                  </a:lnTo>
                  <a:lnTo>
                    <a:pt x="7577" y="6763"/>
                  </a:lnTo>
                  <a:lnTo>
                    <a:pt x="7759" y="6696"/>
                  </a:lnTo>
                  <a:lnTo>
                    <a:pt x="7941" y="6619"/>
                  </a:lnTo>
                  <a:lnTo>
                    <a:pt x="8123" y="6543"/>
                  </a:lnTo>
                  <a:lnTo>
                    <a:pt x="8295" y="6447"/>
                  </a:lnTo>
                  <a:lnTo>
                    <a:pt x="8458" y="6351"/>
                  </a:lnTo>
                  <a:lnTo>
                    <a:pt x="8611" y="6246"/>
                  </a:lnTo>
                  <a:lnTo>
                    <a:pt x="8765" y="6131"/>
                  </a:lnTo>
                  <a:lnTo>
                    <a:pt x="8908" y="6016"/>
                  </a:lnTo>
                  <a:lnTo>
                    <a:pt x="9043" y="5891"/>
                  </a:lnTo>
                  <a:lnTo>
                    <a:pt x="9167" y="5748"/>
                  </a:lnTo>
                  <a:lnTo>
                    <a:pt x="9282" y="5604"/>
                  </a:lnTo>
                  <a:lnTo>
                    <a:pt x="9397" y="5451"/>
                  </a:lnTo>
                  <a:lnTo>
                    <a:pt x="9493" y="5288"/>
                  </a:lnTo>
                  <a:lnTo>
                    <a:pt x="9579" y="5115"/>
                  </a:lnTo>
                  <a:lnTo>
                    <a:pt x="9656" y="4943"/>
                  </a:lnTo>
                  <a:lnTo>
                    <a:pt x="9723" y="4751"/>
                  </a:lnTo>
                  <a:lnTo>
                    <a:pt x="9780" y="4550"/>
                  </a:lnTo>
                  <a:lnTo>
                    <a:pt x="9828" y="4340"/>
                  </a:lnTo>
                  <a:lnTo>
                    <a:pt x="9857" y="4119"/>
                  </a:lnTo>
                  <a:lnTo>
                    <a:pt x="9876" y="3889"/>
                  </a:lnTo>
                  <a:lnTo>
                    <a:pt x="9885" y="3583"/>
                  </a:lnTo>
                  <a:lnTo>
                    <a:pt x="9876" y="3286"/>
                  </a:lnTo>
                  <a:lnTo>
                    <a:pt x="9847" y="2999"/>
                  </a:lnTo>
                  <a:lnTo>
                    <a:pt x="9809" y="2731"/>
                  </a:lnTo>
                  <a:lnTo>
                    <a:pt x="9761" y="2472"/>
                  </a:lnTo>
                  <a:lnTo>
                    <a:pt x="9684" y="2223"/>
                  </a:lnTo>
                  <a:lnTo>
                    <a:pt x="9608" y="1983"/>
                  </a:lnTo>
                  <a:lnTo>
                    <a:pt x="9502" y="1763"/>
                  </a:lnTo>
                  <a:lnTo>
                    <a:pt x="9397" y="1552"/>
                  </a:lnTo>
                  <a:lnTo>
                    <a:pt x="9272" y="1361"/>
                  </a:lnTo>
                  <a:lnTo>
                    <a:pt x="9129" y="1169"/>
                  </a:lnTo>
                  <a:lnTo>
                    <a:pt x="8985" y="997"/>
                  </a:lnTo>
                  <a:lnTo>
                    <a:pt x="8822" y="844"/>
                  </a:lnTo>
                  <a:lnTo>
                    <a:pt x="8650" y="700"/>
                  </a:lnTo>
                  <a:lnTo>
                    <a:pt x="8468" y="566"/>
                  </a:lnTo>
                  <a:lnTo>
                    <a:pt x="8276" y="441"/>
                  </a:lnTo>
                  <a:lnTo>
                    <a:pt x="8066" y="346"/>
                  </a:lnTo>
                  <a:lnTo>
                    <a:pt x="7855" y="250"/>
                  </a:lnTo>
                  <a:lnTo>
                    <a:pt x="7635" y="173"/>
                  </a:lnTo>
                  <a:lnTo>
                    <a:pt x="7405" y="106"/>
                  </a:lnTo>
                  <a:lnTo>
                    <a:pt x="7165" y="58"/>
                  </a:lnTo>
                  <a:lnTo>
                    <a:pt x="6916" y="29"/>
                  </a:lnTo>
                  <a:lnTo>
                    <a:pt x="6658" y="1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3179343" y="1906757"/>
              <a:ext cx="53893" cy="86979"/>
            </a:xfrm>
            <a:custGeom>
              <a:avLst/>
              <a:gdLst/>
              <a:ahLst/>
              <a:cxnLst/>
              <a:rect l="l" t="t" r="r" b="b"/>
              <a:pathLst>
                <a:path w="1668" h="2692" extrusionOk="0">
                  <a:moveTo>
                    <a:pt x="1045" y="0"/>
                  </a:moveTo>
                  <a:lnTo>
                    <a:pt x="959" y="20"/>
                  </a:lnTo>
                  <a:lnTo>
                    <a:pt x="882" y="39"/>
                  </a:lnTo>
                  <a:lnTo>
                    <a:pt x="796" y="77"/>
                  </a:lnTo>
                  <a:lnTo>
                    <a:pt x="719" y="125"/>
                  </a:lnTo>
                  <a:lnTo>
                    <a:pt x="642" y="192"/>
                  </a:lnTo>
                  <a:lnTo>
                    <a:pt x="566" y="259"/>
                  </a:lnTo>
                  <a:lnTo>
                    <a:pt x="489" y="345"/>
                  </a:lnTo>
                  <a:lnTo>
                    <a:pt x="422" y="431"/>
                  </a:lnTo>
                  <a:lnTo>
                    <a:pt x="346" y="527"/>
                  </a:lnTo>
                  <a:lnTo>
                    <a:pt x="288" y="642"/>
                  </a:lnTo>
                  <a:lnTo>
                    <a:pt x="231" y="757"/>
                  </a:lnTo>
                  <a:lnTo>
                    <a:pt x="173" y="882"/>
                  </a:lnTo>
                  <a:lnTo>
                    <a:pt x="125" y="1006"/>
                  </a:lnTo>
                  <a:lnTo>
                    <a:pt x="87" y="1140"/>
                  </a:lnTo>
                  <a:lnTo>
                    <a:pt x="49" y="1274"/>
                  </a:lnTo>
                  <a:lnTo>
                    <a:pt x="29" y="1408"/>
                  </a:lnTo>
                  <a:lnTo>
                    <a:pt x="10" y="1542"/>
                  </a:lnTo>
                  <a:lnTo>
                    <a:pt x="1" y="1677"/>
                  </a:lnTo>
                  <a:lnTo>
                    <a:pt x="1" y="1801"/>
                  </a:lnTo>
                  <a:lnTo>
                    <a:pt x="10" y="1916"/>
                  </a:lnTo>
                  <a:lnTo>
                    <a:pt x="20" y="2031"/>
                  </a:lnTo>
                  <a:lnTo>
                    <a:pt x="49" y="2146"/>
                  </a:lnTo>
                  <a:lnTo>
                    <a:pt x="77" y="2242"/>
                  </a:lnTo>
                  <a:lnTo>
                    <a:pt x="116" y="2337"/>
                  </a:lnTo>
                  <a:lnTo>
                    <a:pt x="154" y="2424"/>
                  </a:lnTo>
                  <a:lnTo>
                    <a:pt x="202" y="2491"/>
                  </a:lnTo>
                  <a:lnTo>
                    <a:pt x="259" y="2558"/>
                  </a:lnTo>
                  <a:lnTo>
                    <a:pt x="326" y="2606"/>
                  </a:lnTo>
                  <a:lnTo>
                    <a:pt x="393" y="2654"/>
                  </a:lnTo>
                  <a:lnTo>
                    <a:pt x="470" y="2682"/>
                  </a:lnTo>
                  <a:lnTo>
                    <a:pt x="547" y="2692"/>
                  </a:lnTo>
                  <a:lnTo>
                    <a:pt x="623" y="2692"/>
                  </a:lnTo>
                  <a:lnTo>
                    <a:pt x="710" y="2682"/>
                  </a:lnTo>
                  <a:lnTo>
                    <a:pt x="786" y="2654"/>
                  </a:lnTo>
                  <a:lnTo>
                    <a:pt x="872" y="2615"/>
                  </a:lnTo>
                  <a:lnTo>
                    <a:pt x="949" y="2567"/>
                  </a:lnTo>
                  <a:lnTo>
                    <a:pt x="1026" y="2510"/>
                  </a:lnTo>
                  <a:lnTo>
                    <a:pt x="1102" y="2433"/>
                  </a:lnTo>
                  <a:lnTo>
                    <a:pt x="1179" y="2357"/>
                  </a:lnTo>
                  <a:lnTo>
                    <a:pt x="1255" y="2261"/>
                  </a:lnTo>
                  <a:lnTo>
                    <a:pt x="1323" y="2165"/>
                  </a:lnTo>
                  <a:lnTo>
                    <a:pt x="1380" y="2060"/>
                  </a:lnTo>
                  <a:lnTo>
                    <a:pt x="1437" y="1945"/>
                  </a:lnTo>
                  <a:lnTo>
                    <a:pt x="1495" y="1820"/>
                  </a:lnTo>
                  <a:lnTo>
                    <a:pt x="1543" y="1686"/>
                  </a:lnTo>
                  <a:lnTo>
                    <a:pt x="1581" y="1552"/>
                  </a:lnTo>
                  <a:lnTo>
                    <a:pt x="1619" y="1418"/>
                  </a:lnTo>
                  <a:lnTo>
                    <a:pt x="1648" y="1284"/>
                  </a:lnTo>
                  <a:lnTo>
                    <a:pt x="1658" y="1150"/>
                  </a:lnTo>
                  <a:lnTo>
                    <a:pt x="1667" y="1016"/>
                  </a:lnTo>
                  <a:lnTo>
                    <a:pt x="1667" y="891"/>
                  </a:lnTo>
                  <a:lnTo>
                    <a:pt x="1658" y="776"/>
                  </a:lnTo>
                  <a:lnTo>
                    <a:pt x="1648" y="661"/>
                  </a:lnTo>
                  <a:lnTo>
                    <a:pt x="1629" y="556"/>
                  </a:lnTo>
                  <a:lnTo>
                    <a:pt x="1591" y="451"/>
                  </a:lnTo>
                  <a:lnTo>
                    <a:pt x="1562" y="364"/>
                  </a:lnTo>
                  <a:lnTo>
                    <a:pt x="1514" y="278"/>
                  </a:lnTo>
                  <a:lnTo>
                    <a:pt x="1466" y="202"/>
                  </a:lnTo>
                  <a:lnTo>
                    <a:pt x="1409" y="134"/>
                  </a:lnTo>
                  <a:lnTo>
                    <a:pt x="1342" y="87"/>
                  </a:lnTo>
                  <a:lnTo>
                    <a:pt x="1275" y="48"/>
                  </a:lnTo>
                  <a:lnTo>
                    <a:pt x="1198" y="2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3133559" y="1768726"/>
              <a:ext cx="103683" cy="222842"/>
            </a:xfrm>
            <a:custGeom>
              <a:avLst/>
              <a:gdLst/>
              <a:ahLst/>
              <a:cxnLst/>
              <a:rect l="l" t="t" r="r" b="b"/>
              <a:pathLst>
                <a:path w="3209" h="6897" extrusionOk="0">
                  <a:moveTo>
                    <a:pt x="833" y="1"/>
                  </a:moveTo>
                  <a:lnTo>
                    <a:pt x="766" y="10"/>
                  </a:lnTo>
                  <a:lnTo>
                    <a:pt x="699" y="29"/>
                  </a:lnTo>
                  <a:lnTo>
                    <a:pt x="642" y="68"/>
                  </a:lnTo>
                  <a:lnTo>
                    <a:pt x="584" y="106"/>
                  </a:lnTo>
                  <a:lnTo>
                    <a:pt x="527" y="163"/>
                  </a:lnTo>
                  <a:lnTo>
                    <a:pt x="479" y="230"/>
                  </a:lnTo>
                  <a:lnTo>
                    <a:pt x="431" y="307"/>
                  </a:lnTo>
                  <a:lnTo>
                    <a:pt x="383" y="393"/>
                  </a:lnTo>
                  <a:lnTo>
                    <a:pt x="335" y="499"/>
                  </a:lnTo>
                  <a:lnTo>
                    <a:pt x="288" y="614"/>
                  </a:lnTo>
                  <a:lnTo>
                    <a:pt x="211" y="891"/>
                  </a:lnTo>
                  <a:lnTo>
                    <a:pt x="134" y="1227"/>
                  </a:lnTo>
                  <a:lnTo>
                    <a:pt x="67" y="1629"/>
                  </a:lnTo>
                  <a:lnTo>
                    <a:pt x="0" y="2089"/>
                  </a:lnTo>
                  <a:lnTo>
                    <a:pt x="144" y="2376"/>
                  </a:lnTo>
                  <a:lnTo>
                    <a:pt x="288" y="2692"/>
                  </a:lnTo>
                  <a:lnTo>
                    <a:pt x="450" y="3085"/>
                  </a:lnTo>
                  <a:lnTo>
                    <a:pt x="537" y="3315"/>
                  </a:lnTo>
                  <a:lnTo>
                    <a:pt x="613" y="3544"/>
                  </a:lnTo>
                  <a:lnTo>
                    <a:pt x="680" y="3793"/>
                  </a:lnTo>
                  <a:lnTo>
                    <a:pt x="747" y="4033"/>
                  </a:lnTo>
                  <a:lnTo>
                    <a:pt x="795" y="4292"/>
                  </a:lnTo>
                  <a:lnTo>
                    <a:pt x="833" y="4531"/>
                  </a:lnTo>
                  <a:lnTo>
                    <a:pt x="853" y="4780"/>
                  </a:lnTo>
                  <a:lnTo>
                    <a:pt x="862" y="5019"/>
                  </a:lnTo>
                  <a:lnTo>
                    <a:pt x="843" y="5451"/>
                  </a:lnTo>
                  <a:lnTo>
                    <a:pt x="843" y="5824"/>
                  </a:lnTo>
                  <a:lnTo>
                    <a:pt x="862" y="6150"/>
                  </a:lnTo>
                  <a:lnTo>
                    <a:pt x="891" y="6408"/>
                  </a:lnTo>
                  <a:lnTo>
                    <a:pt x="920" y="6523"/>
                  </a:lnTo>
                  <a:lnTo>
                    <a:pt x="939" y="6619"/>
                  </a:lnTo>
                  <a:lnTo>
                    <a:pt x="968" y="6696"/>
                  </a:lnTo>
                  <a:lnTo>
                    <a:pt x="996" y="6763"/>
                  </a:lnTo>
                  <a:lnTo>
                    <a:pt x="1035" y="6820"/>
                  </a:lnTo>
                  <a:lnTo>
                    <a:pt x="1073" y="6858"/>
                  </a:lnTo>
                  <a:lnTo>
                    <a:pt x="1111" y="6887"/>
                  </a:lnTo>
                  <a:lnTo>
                    <a:pt x="1150" y="6897"/>
                  </a:lnTo>
                  <a:lnTo>
                    <a:pt x="1178" y="6887"/>
                  </a:lnTo>
                  <a:lnTo>
                    <a:pt x="1197" y="6868"/>
                  </a:lnTo>
                  <a:lnTo>
                    <a:pt x="1226" y="6830"/>
                  </a:lnTo>
                  <a:lnTo>
                    <a:pt x="1245" y="6791"/>
                  </a:lnTo>
                  <a:lnTo>
                    <a:pt x="1293" y="6657"/>
                  </a:lnTo>
                  <a:lnTo>
                    <a:pt x="1351" y="6495"/>
                  </a:lnTo>
                  <a:lnTo>
                    <a:pt x="1485" y="6064"/>
                  </a:lnTo>
                  <a:lnTo>
                    <a:pt x="1561" y="5824"/>
                  </a:lnTo>
                  <a:lnTo>
                    <a:pt x="1648" y="5565"/>
                  </a:lnTo>
                  <a:lnTo>
                    <a:pt x="1743" y="5316"/>
                  </a:lnTo>
                  <a:lnTo>
                    <a:pt x="1858" y="5058"/>
                  </a:lnTo>
                  <a:lnTo>
                    <a:pt x="1973" y="4818"/>
                  </a:lnTo>
                  <a:lnTo>
                    <a:pt x="2040" y="4703"/>
                  </a:lnTo>
                  <a:lnTo>
                    <a:pt x="2117" y="4598"/>
                  </a:lnTo>
                  <a:lnTo>
                    <a:pt x="2194" y="4493"/>
                  </a:lnTo>
                  <a:lnTo>
                    <a:pt x="2270" y="4406"/>
                  </a:lnTo>
                  <a:lnTo>
                    <a:pt x="2356" y="4320"/>
                  </a:lnTo>
                  <a:lnTo>
                    <a:pt x="2443" y="4244"/>
                  </a:lnTo>
                  <a:lnTo>
                    <a:pt x="2538" y="4177"/>
                  </a:lnTo>
                  <a:lnTo>
                    <a:pt x="2634" y="4119"/>
                  </a:lnTo>
                  <a:lnTo>
                    <a:pt x="2740" y="4071"/>
                  </a:lnTo>
                  <a:lnTo>
                    <a:pt x="2845" y="4043"/>
                  </a:lnTo>
                  <a:lnTo>
                    <a:pt x="2874" y="4033"/>
                  </a:lnTo>
                  <a:lnTo>
                    <a:pt x="2902" y="4004"/>
                  </a:lnTo>
                  <a:lnTo>
                    <a:pt x="2931" y="3966"/>
                  </a:lnTo>
                  <a:lnTo>
                    <a:pt x="2960" y="3918"/>
                  </a:lnTo>
                  <a:lnTo>
                    <a:pt x="3017" y="3784"/>
                  </a:lnTo>
                  <a:lnTo>
                    <a:pt x="3075" y="3602"/>
                  </a:lnTo>
                  <a:lnTo>
                    <a:pt x="3123" y="3401"/>
                  </a:lnTo>
                  <a:lnTo>
                    <a:pt x="3171" y="3161"/>
                  </a:lnTo>
                  <a:lnTo>
                    <a:pt x="3199" y="2903"/>
                  </a:lnTo>
                  <a:lnTo>
                    <a:pt x="3209" y="2635"/>
                  </a:lnTo>
                  <a:lnTo>
                    <a:pt x="3199" y="2347"/>
                  </a:lnTo>
                  <a:lnTo>
                    <a:pt x="3180" y="2204"/>
                  </a:lnTo>
                  <a:lnTo>
                    <a:pt x="3161" y="2060"/>
                  </a:lnTo>
                  <a:lnTo>
                    <a:pt x="3132" y="1916"/>
                  </a:lnTo>
                  <a:lnTo>
                    <a:pt x="3094" y="1782"/>
                  </a:lnTo>
                  <a:lnTo>
                    <a:pt x="3056" y="1638"/>
                  </a:lnTo>
                  <a:lnTo>
                    <a:pt x="3008" y="1504"/>
                  </a:lnTo>
                  <a:lnTo>
                    <a:pt x="2950" y="1370"/>
                  </a:lnTo>
                  <a:lnTo>
                    <a:pt x="2874" y="1246"/>
                  </a:lnTo>
                  <a:lnTo>
                    <a:pt x="2797" y="1121"/>
                  </a:lnTo>
                  <a:lnTo>
                    <a:pt x="2711" y="1006"/>
                  </a:lnTo>
                  <a:lnTo>
                    <a:pt x="2615" y="891"/>
                  </a:lnTo>
                  <a:lnTo>
                    <a:pt x="2500" y="796"/>
                  </a:lnTo>
                  <a:lnTo>
                    <a:pt x="2385" y="700"/>
                  </a:lnTo>
                  <a:lnTo>
                    <a:pt x="2251" y="614"/>
                  </a:lnTo>
                  <a:lnTo>
                    <a:pt x="1743" y="326"/>
                  </a:lnTo>
                  <a:lnTo>
                    <a:pt x="1523" y="202"/>
                  </a:lnTo>
                  <a:lnTo>
                    <a:pt x="1332" y="106"/>
                  </a:lnTo>
                  <a:lnTo>
                    <a:pt x="1150" y="39"/>
                  </a:lnTo>
                  <a:lnTo>
                    <a:pt x="1063" y="20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6" name="Google Shape;1426;p31"/>
          <p:cNvSpPr txBox="1"/>
          <p:nvPr/>
        </p:nvSpPr>
        <p:spPr>
          <a:xfrm>
            <a:off x="156206" y="897796"/>
            <a:ext cx="5594452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600" b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commissioner of the Olympics has asked you to create the Olympic rings using Python!</a:t>
            </a:r>
          </a:p>
        </p:txBody>
      </p:sp>
      <p:grpSp>
        <p:nvGrpSpPr>
          <p:cNvPr id="1428" name="Google Shape;1428;p31"/>
          <p:cNvGrpSpPr/>
          <p:nvPr/>
        </p:nvGrpSpPr>
        <p:grpSpPr>
          <a:xfrm>
            <a:off x="196927" y="1500764"/>
            <a:ext cx="6869116" cy="2807755"/>
            <a:chOff x="444830" y="2757442"/>
            <a:chExt cx="2232000" cy="1419540"/>
          </a:xfrm>
        </p:grpSpPr>
        <p:sp>
          <p:nvSpPr>
            <p:cNvPr id="1429" name="Google Shape;1429;p31"/>
            <p:cNvSpPr txBox="1"/>
            <p:nvPr/>
          </p:nvSpPr>
          <p:spPr>
            <a:xfrm>
              <a:off x="444830" y="2757442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Steps to creating our drawing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0" name="Google Shape;1430;p31"/>
            <p:cNvSpPr txBox="1"/>
            <p:nvPr/>
          </p:nvSpPr>
          <p:spPr>
            <a:xfrm>
              <a:off x="457512" y="3456982"/>
              <a:ext cx="1322661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Import turtle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Create a turtle pen for the first row of rings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Create a second pen for the second row 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Set the position for the 1</a:t>
              </a:r>
              <a:r>
                <a:rPr lang="en-CA" baseline="300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st</a:t>
              </a: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 ring at (-80, 80)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Draw the 1</a:t>
              </a:r>
              <a:r>
                <a:rPr lang="en-CA" baseline="300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st</a:t>
              </a: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 circle(“blue”) with a radius of 50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Move to 2</a:t>
              </a:r>
              <a:r>
                <a:rPr lang="en-CA" baseline="300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nd</a:t>
              </a: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 circle </a:t>
              </a: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Wingdings" pitchFamily="2" charset="2"/>
                </a:rPr>
                <a:t> forward(80)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Draw 2</a:t>
              </a:r>
              <a:r>
                <a:rPr lang="en-CA" baseline="300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nd</a:t>
              </a: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 circle(“black”) with radius of 50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Move to 3</a:t>
              </a:r>
              <a:r>
                <a:rPr lang="en-CA" baseline="300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rd</a:t>
              </a: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 circle </a:t>
              </a: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Wingdings" pitchFamily="2" charset="2"/>
                </a:rPr>
                <a:t> forward(80)</a:t>
              </a:r>
              <a:endParaRPr lang="en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lvl="0" indent="-342900"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Draw 3</a:t>
              </a:r>
              <a:r>
                <a:rPr lang="en-CA" baseline="300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rd</a:t>
              </a: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 circle(“red”) with radius of 50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Set the position for the 4</a:t>
              </a:r>
              <a:r>
                <a:rPr lang="en-CA" baseline="300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th</a:t>
              </a: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 ring at (-40,0)</a:t>
              </a:r>
            </a:p>
            <a:p>
              <a:pPr marL="342900" lvl="0" indent="-342900"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Draw 4</a:t>
              </a:r>
              <a:r>
                <a:rPr lang="en-CA" baseline="300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th</a:t>
              </a: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 ring(“green”) with radius of 50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Move to 5</a:t>
              </a:r>
              <a:r>
                <a:rPr lang="en-CA" baseline="300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th</a:t>
              </a: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 circle </a:t>
              </a: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Wingdings" pitchFamily="2" charset="2"/>
                </a:rPr>
                <a:t></a:t>
              </a: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 forward(80)</a:t>
              </a:r>
            </a:p>
            <a:p>
              <a:pPr marL="342900" lvl="0" indent="-342900">
                <a:buAutoNum type="arabicPeriod"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Draw 5</a:t>
              </a:r>
              <a:r>
                <a:rPr lang="en-CA" baseline="300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th</a:t>
              </a: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 circle(“yellow”) with radius of 50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096392ED-FE8E-354B-80E0-079E5C5ED9E8}"/>
              </a:ext>
            </a:extLst>
          </p:cNvPr>
          <p:cNvSpPr/>
          <p:nvPr/>
        </p:nvSpPr>
        <p:spPr>
          <a:xfrm>
            <a:off x="4274767" y="1448684"/>
            <a:ext cx="1714309" cy="1918387"/>
          </a:xfrm>
          <a:prstGeom prst="wedgeRectCallout">
            <a:avLst>
              <a:gd name="adj1" fmla="val -55824"/>
              <a:gd name="adj2" fmla="val 7974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</a:rPr>
              <a:t>Reminders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r>
              <a:rPr lang="en-US" dirty="0">
                <a:solidFill>
                  <a:srgbClr val="002060"/>
                </a:solidFill>
              </a:rPr>
              <a:t>.</a:t>
            </a:r>
            <a:r>
              <a:rPr lang="en-US" dirty="0" err="1">
                <a:solidFill>
                  <a:srgbClr val="002060"/>
                </a:solidFill>
              </a:rPr>
              <a:t>penup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r>
              <a:rPr lang="en-US" dirty="0">
                <a:solidFill>
                  <a:srgbClr val="002060"/>
                </a:solidFill>
              </a:rPr>
              <a:t>.</a:t>
            </a:r>
            <a:r>
              <a:rPr lang="en-US" dirty="0" err="1">
                <a:solidFill>
                  <a:srgbClr val="002060"/>
                </a:solidFill>
              </a:rPr>
              <a:t>pendown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r>
              <a:rPr lang="en-US" dirty="0">
                <a:solidFill>
                  <a:srgbClr val="002060"/>
                </a:solidFill>
              </a:rPr>
              <a:t>.</a:t>
            </a:r>
            <a:r>
              <a:rPr lang="en-US" dirty="0" err="1">
                <a:solidFill>
                  <a:srgbClr val="002060"/>
                </a:solidFill>
              </a:rPr>
              <a:t>goto</a:t>
            </a:r>
            <a:r>
              <a:rPr lang="en-US" dirty="0">
                <a:solidFill>
                  <a:srgbClr val="002060"/>
                </a:solidFill>
              </a:rPr>
              <a:t>(x, y)</a:t>
            </a:r>
          </a:p>
          <a:p>
            <a:r>
              <a:rPr lang="en-US" dirty="0">
                <a:solidFill>
                  <a:srgbClr val="002060"/>
                </a:solidFill>
              </a:rPr>
              <a:t>.circle(radius)</a:t>
            </a:r>
          </a:p>
          <a:p>
            <a:r>
              <a:rPr lang="en-US" dirty="0">
                <a:solidFill>
                  <a:srgbClr val="002060"/>
                </a:solidFill>
              </a:rPr>
              <a:t>.color(“color”)</a:t>
            </a:r>
          </a:p>
          <a:p>
            <a:r>
              <a:rPr lang="en-US" dirty="0">
                <a:solidFill>
                  <a:srgbClr val="002060"/>
                </a:solidFill>
              </a:rPr>
              <a:t>.forward(x)</a:t>
            </a:r>
          </a:p>
          <a:p>
            <a:r>
              <a:rPr lang="en-US" dirty="0">
                <a:solidFill>
                  <a:srgbClr val="002060"/>
                </a:solidFill>
              </a:rPr>
              <a:t>.right(x)</a:t>
            </a:r>
          </a:p>
        </p:txBody>
      </p:sp>
    </p:spTree>
    <p:extLst>
      <p:ext uri="{BB962C8B-B14F-4D97-AF65-F5344CB8AC3E}">
        <p14:creationId xmlns:p14="http://schemas.microsoft.com/office/powerpoint/2010/main" val="43865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25AA-59F7-E85B-A0AF-B94F162F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0314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en-US" dirty="0"/>
              <a:t>Homework Solution: Olympic Rings!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9179309-D769-65CC-D54A-26810F678E5A}"/>
              </a:ext>
            </a:extLst>
          </p:cNvPr>
          <p:cNvSpPr/>
          <p:nvPr/>
        </p:nvSpPr>
        <p:spPr>
          <a:xfrm>
            <a:off x="108156" y="782875"/>
            <a:ext cx="2910347" cy="4258597"/>
          </a:xfrm>
          <a:prstGeom prst="roundRect">
            <a:avLst/>
          </a:prstGeom>
          <a:ln w="539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0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2 separate pens for the 2 rows or rings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p1 = </a:t>
            </a:r>
            <a:r>
              <a:rPr lang="en-CA" sz="1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turtle.Turtle</a:t>
            </a:r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p2 = </a:t>
            </a:r>
            <a:r>
              <a:rPr lang="en-CA" sz="1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turtle.Turtle</a:t>
            </a:r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b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100" b="1" u="sng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 Row Of Rings</a:t>
            </a:r>
          </a:p>
          <a:p>
            <a:r>
              <a:rPr lang="en-CA" sz="10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 Ring: Blue</a:t>
            </a:r>
            <a:endParaRPr lang="en-CA" sz="1000" b="0" dirty="0">
              <a:solidFill>
                <a:srgbClr val="00206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0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 the position for the 1</a:t>
            </a:r>
            <a:r>
              <a:rPr lang="en-CA" sz="1000" b="1" baseline="3000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CA" sz="10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ring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p1.penup()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p1.setpos(-80, 80)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p1.pendown()</a:t>
            </a:r>
          </a:p>
          <a:p>
            <a:b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p1.color("blue")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p1.circle(50)</a:t>
            </a:r>
          </a:p>
          <a:p>
            <a:b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0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Second Ring: Black</a:t>
            </a:r>
          </a:p>
          <a:p>
            <a:r>
              <a:rPr lang="en-CA" sz="10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 the position for the 2</a:t>
            </a:r>
            <a:r>
              <a:rPr lang="en-CA" sz="1000" b="1" baseline="3000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CA" sz="10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ring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p1.penup()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p1.forward(80)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p1.pendown()</a:t>
            </a:r>
          </a:p>
          <a:p>
            <a:b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0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Draw the ring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p1.color("black")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p1.circle(50)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E16B7C-9CF1-4F95-4BD4-9887D23D06D8}"/>
              </a:ext>
            </a:extLst>
          </p:cNvPr>
          <p:cNvSpPr/>
          <p:nvPr/>
        </p:nvSpPr>
        <p:spPr>
          <a:xfrm>
            <a:off x="3116826" y="991159"/>
            <a:ext cx="2910348" cy="3842027"/>
          </a:xfrm>
          <a:prstGeom prst="roundRect">
            <a:avLst/>
          </a:prstGeom>
          <a:ln w="539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b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0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Third Ring: Red</a:t>
            </a:r>
          </a:p>
          <a:p>
            <a:r>
              <a:rPr lang="en-CA" sz="10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 the position for the 3</a:t>
            </a:r>
            <a:r>
              <a:rPr lang="en-CA" sz="1000" b="1" baseline="3000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CA" sz="1000" b="1" baseline="30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ring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p1.penup()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p1.forward(80)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p1.pendown()</a:t>
            </a:r>
          </a:p>
          <a:p>
            <a:b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0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Draw the ring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p1.color("red")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p1.circle(50)</a:t>
            </a:r>
          </a:p>
          <a:p>
            <a:b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100" b="1" u="sng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Second Row Of Rings</a:t>
            </a:r>
          </a:p>
          <a:p>
            <a:r>
              <a:rPr lang="en-CA" sz="10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Fourth Ring: Green</a:t>
            </a:r>
          </a:p>
          <a:p>
            <a:r>
              <a:rPr lang="en-CA" sz="10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 the position for the 4</a:t>
            </a:r>
            <a:r>
              <a:rPr lang="en-CA" sz="1000" b="1" baseline="3000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CA" sz="10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ring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p2.penup()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p2.setpos(-40, 0)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p2.pendown()</a:t>
            </a:r>
          </a:p>
          <a:p>
            <a:b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0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Draw the ring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p2.color("green")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p2.circle(50)</a:t>
            </a:r>
          </a:p>
          <a:p>
            <a:endParaRPr lang="en-US" sz="10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BC2455F-ADAC-0631-1D39-9E5994A10AE6}"/>
              </a:ext>
            </a:extLst>
          </p:cNvPr>
          <p:cNvSpPr/>
          <p:nvPr/>
        </p:nvSpPr>
        <p:spPr>
          <a:xfrm>
            <a:off x="6125497" y="1246796"/>
            <a:ext cx="2910348" cy="3330751"/>
          </a:xfrm>
          <a:prstGeom prst="roundRect">
            <a:avLst/>
          </a:prstGeom>
          <a:ln w="539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b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0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Fifth Ring</a:t>
            </a:r>
          </a:p>
          <a:p>
            <a:r>
              <a:rPr lang="en-CA" sz="10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 the position for the 5</a:t>
            </a:r>
            <a:r>
              <a:rPr lang="en-CA" sz="1000" b="1" baseline="3000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CA" sz="10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ring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p2.penup()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p2.forward(80)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p2.pendown()</a:t>
            </a:r>
          </a:p>
          <a:p>
            <a:b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0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 can now draw our final circle!!!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p2.color("yellow")</a:t>
            </a:r>
          </a:p>
          <a:p>
            <a:r>
              <a:rPr lang="en-CA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p2.circle(50)</a:t>
            </a:r>
          </a:p>
          <a:p>
            <a:pPr algn="ctr"/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762824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1198</Words>
  <Application>Microsoft Macintosh PowerPoint</Application>
  <PresentationFormat>On-screen Show (16:9)</PresentationFormat>
  <Paragraphs>198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Roboto</vt:lpstr>
      <vt:lpstr>Arial</vt:lpstr>
      <vt:lpstr>Fira Sans Extra Condensed SemiBold</vt:lpstr>
      <vt:lpstr>Montserrat</vt:lpstr>
      <vt:lpstr>Consolas</vt:lpstr>
      <vt:lpstr>Fira Sans Extra Condensed</vt:lpstr>
      <vt:lpstr>Fira Sans</vt:lpstr>
      <vt:lpstr>Machine Learning Infographics by Slidesgo</vt:lpstr>
      <vt:lpstr>CodeU Class 9  Welcome!</vt:lpstr>
      <vt:lpstr>Agenda for today’s class</vt:lpstr>
      <vt:lpstr>You can use Python as a drawing pad</vt:lpstr>
      <vt:lpstr>List of more turtle methods</vt:lpstr>
      <vt:lpstr>Shapes</vt:lpstr>
      <vt:lpstr>Turtle Exercises!</vt:lpstr>
      <vt:lpstr>Final Exercise: Traffic Lights!</vt:lpstr>
      <vt:lpstr>Homework: Olympic Rings!</vt:lpstr>
      <vt:lpstr>Homework Solution: Olympic Rings!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CodeU Trial class  Welcome Christopher and Misha!</dc:title>
  <cp:lastModifiedBy>Eran Troshani</cp:lastModifiedBy>
  <cp:revision>48</cp:revision>
  <dcterms:modified xsi:type="dcterms:W3CDTF">2022-11-23T06:53:14Z</dcterms:modified>
</cp:coreProperties>
</file>