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324" r:id="rId2"/>
    <p:sldId id="307" r:id="rId3"/>
    <p:sldId id="256" r:id="rId4"/>
    <p:sldId id="309" r:id="rId5"/>
    <p:sldId id="325" r:id="rId6"/>
    <p:sldId id="261" r:id="rId7"/>
    <p:sldId id="321" r:id="rId8"/>
    <p:sldId id="305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" panose="020F0502020204030204" pitchFamily="34" charset="0"/>
      <p:regular r:id="rId23"/>
      <p:bold r:id="rId24"/>
      <p:italic r:id="rId25"/>
      <p:boldItalic r:id="rId26"/>
    </p:embeddedFont>
    <p:embeddedFont>
      <p:font typeface="Fira Sans Extra Condensed SemiBold" panose="020B06030500000200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Medium" panose="02000000000000000000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149"/>
    <a:srgbClr val="FF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B37BD4-9980-4070-B602-E33CCD5A877F}">
  <a:tblStyle styleId="{1CB37BD4-9980-4070-B602-E33CCD5A8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89921"/>
  </p:normalViewPr>
  <p:slideViewPr>
    <p:cSldViewPr snapToGrid="0" snapToObjects="1">
      <p:cViewPr varScale="1">
        <p:scale>
          <a:sx n="159" d="100"/>
          <a:sy n="159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theme" Target="theme/theme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96fd5876e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96fd5876e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90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001 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flipH="1">
            <a:off x="7148475" y="3798447"/>
            <a:ext cx="1995525" cy="13450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44132" y="486734"/>
            <a:ext cx="8055675" cy="41699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889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544216" y="486700"/>
            <a:ext cx="1995525" cy="134505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2011725" y="1890581"/>
            <a:ext cx="5365350" cy="92295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11725" y="2982094"/>
            <a:ext cx="5365350" cy="393075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35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297712" y="2131828"/>
            <a:ext cx="1408814" cy="72788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027803" y="2131828"/>
            <a:ext cx="1408814" cy="72788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18" name="Google Shape;18;p2"/>
          <p:cNvSpPr/>
          <p:nvPr/>
        </p:nvSpPr>
        <p:spPr>
          <a:xfrm>
            <a:off x="3808032" y="694650"/>
            <a:ext cx="554625" cy="64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905931" y="3848591"/>
            <a:ext cx="708750" cy="47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711931" y="765441"/>
            <a:ext cx="548550" cy="473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-2064314">
            <a:off x="1344874" y="1363392"/>
            <a:ext cx="461451" cy="618881"/>
          </a:xfrm>
          <a:custGeom>
            <a:avLst/>
            <a:gdLst/>
            <a:ahLst/>
            <a:cxnLst/>
            <a:rect l="l" t="t" r="r" b="b"/>
            <a:pathLst>
              <a:path w="615314" h="825237" extrusionOk="0">
                <a:moveTo>
                  <a:pt x="430339" y="650414"/>
                </a:moveTo>
                <a:cubicBezTo>
                  <a:pt x="475541" y="682620"/>
                  <a:pt x="483381" y="756286"/>
                  <a:pt x="445383" y="796826"/>
                </a:cubicBezTo>
                <a:cubicBezTo>
                  <a:pt x="407385" y="837367"/>
                  <a:pt x="332802" y="834047"/>
                  <a:pt x="299112" y="789905"/>
                </a:cubicBezTo>
                <a:cubicBezTo>
                  <a:pt x="265423" y="745762"/>
                  <a:pt x="282373" y="672379"/>
                  <a:pt x="332307" y="648083"/>
                </a:cubicBezTo>
                <a:cubicBezTo>
                  <a:pt x="282303" y="657123"/>
                  <a:pt x="231309" y="660372"/>
                  <a:pt x="180598" y="657759"/>
                </a:cubicBezTo>
                <a:lnTo>
                  <a:pt x="184765" y="482177"/>
                </a:lnTo>
                <a:cubicBezTo>
                  <a:pt x="148109" y="516997"/>
                  <a:pt x="92878" y="530911"/>
                  <a:pt x="44074" y="517633"/>
                </a:cubicBezTo>
                <a:cubicBezTo>
                  <a:pt x="30725" y="513960"/>
                  <a:pt x="17235" y="507957"/>
                  <a:pt x="9113" y="496727"/>
                </a:cubicBezTo>
                <a:cubicBezTo>
                  <a:pt x="2121" y="487121"/>
                  <a:pt x="-69" y="474691"/>
                  <a:pt x="2" y="462825"/>
                </a:cubicBezTo>
                <a:cubicBezTo>
                  <a:pt x="143" y="424615"/>
                  <a:pt x="23026" y="387324"/>
                  <a:pt x="56999" y="369737"/>
                </a:cubicBezTo>
                <a:cubicBezTo>
                  <a:pt x="90971" y="352151"/>
                  <a:pt x="134548" y="355188"/>
                  <a:pt x="165837" y="377153"/>
                </a:cubicBezTo>
                <a:cubicBezTo>
                  <a:pt x="153971" y="320863"/>
                  <a:pt x="153830" y="262100"/>
                  <a:pt x="165484" y="205739"/>
                </a:cubicBezTo>
                <a:cubicBezTo>
                  <a:pt x="214005" y="192743"/>
                  <a:pt x="264363" y="186316"/>
                  <a:pt x="314580" y="186740"/>
                </a:cubicBezTo>
                <a:cubicBezTo>
                  <a:pt x="275028" y="153474"/>
                  <a:pt x="265846" y="89555"/>
                  <a:pt x="294451" y="46543"/>
                </a:cubicBezTo>
                <a:cubicBezTo>
                  <a:pt x="323055" y="3530"/>
                  <a:pt x="385561" y="-12785"/>
                  <a:pt x="431540" y="10875"/>
                </a:cubicBezTo>
                <a:cubicBezTo>
                  <a:pt x="477519" y="34536"/>
                  <a:pt x="500685" y="94782"/>
                  <a:pt x="482322" y="143091"/>
                </a:cubicBezTo>
                <a:cubicBezTo>
                  <a:pt x="474058" y="164845"/>
                  <a:pt x="455695" y="185186"/>
                  <a:pt x="432458" y="186245"/>
                </a:cubicBezTo>
                <a:cubicBezTo>
                  <a:pt x="493764" y="178335"/>
                  <a:pt x="557046" y="186245"/>
                  <a:pt x="614467" y="209129"/>
                </a:cubicBezTo>
                <a:cubicBezTo>
                  <a:pt x="605709" y="259840"/>
                  <a:pt x="605992" y="312105"/>
                  <a:pt x="615315" y="362745"/>
                </a:cubicBezTo>
                <a:cubicBezTo>
                  <a:pt x="575410" y="349043"/>
                  <a:pt x="530702" y="340568"/>
                  <a:pt x="491645" y="356530"/>
                </a:cubicBezTo>
                <a:cubicBezTo>
                  <a:pt x="452587" y="372492"/>
                  <a:pt x="424901" y="421084"/>
                  <a:pt x="444253" y="458588"/>
                </a:cubicBezTo>
                <a:cubicBezTo>
                  <a:pt x="466995" y="502660"/>
                  <a:pt x="529501" y="501318"/>
                  <a:pt x="578447" y="493619"/>
                </a:cubicBezTo>
                <a:cubicBezTo>
                  <a:pt x="577952" y="555278"/>
                  <a:pt x="577458" y="616936"/>
                  <a:pt x="576964" y="678594"/>
                </a:cubicBezTo>
                <a:cubicBezTo>
                  <a:pt x="530773" y="658889"/>
                  <a:pt x="479991" y="650061"/>
                  <a:pt x="430269" y="650414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 rot="8833535">
            <a:off x="4913759" y="3450182"/>
            <a:ext cx="1705316" cy="725122"/>
            <a:chOff x="4590347" y="1490179"/>
            <a:chExt cx="1314037" cy="558745"/>
          </a:xfrm>
        </p:grpSpPr>
        <p:sp>
          <p:nvSpPr>
            <p:cNvPr id="23" name="Google Shape;23;p2"/>
            <p:cNvSpPr/>
            <p:nvPr/>
          </p:nvSpPr>
          <p:spPr>
            <a:xfrm>
              <a:off x="4590347" y="1490179"/>
              <a:ext cx="1314037" cy="558745"/>
            </a:xfrm>
            <a:custGeom>
              <a:avLst/>
              <a:gdLst/>
              <a:ahLst/>
              <a:cxnLst/>
              <a:rect l="l" t="t" r="r" b="b"/>
              <a:pathLst>
                <a:path w="1314037" h="558745" extrusionOk="0">
                  <a:moveTo>
                    <a:pt x="0" y="154469"/>
                  </a:moveTo>
                  <a:cubicBezTo>
                    <a:pt x="107637" y="99520"/>
                    <a:pt x="220996" y="55801"/>
                    <a:pt x="337674" y="24160"/>
                  </a:cubicBezTo>
                  <a:cubicBezTo>
                    <a:pt x="386478" y="10953"/>
                    <a:pt x="436412" y="-277"/>
                    <a:pt x="486981" y="5"/>
                  </a:cubicBezTo>
                  <a:cubicBezTo>
                    <a:pt x="561000" y="429"/>
                    <a:pt x="632476" y="25290"/>
                    <a:pt x="702256" y="49869"/>
                  </a:cubicBezTo>
                  <a:cubicBezTo>
                    <a:pt x="726764" y="58485"/>
                    <a:pt x="751908" y="67526"/>
                    <a:pt x="771119" y="84900"/>
                  </a:cubicBezTo>
                  <a:cubicBezTo>
                    <a:pt x="794355" y="105948"/>
                    <a:pt x="806151" y="137024"/>
                    <a:pt x="811871" y="167888"/>
                  </a:cubicBezTo>
                  <a:cubicBezTo>
                    <a:pt x="820488" y="214786"/>
                    <a:pt x="811024" y="272701"/>
                    <a:pt x="768082" y="293324"/>
                  </a:cubicBezTo>
                  <a:cubicBezTo>
                    <a:pt x="714828" y="318821"/>
                    <a:pt x="649992" y="256809"/>
                    <a:pt x="659879" y="198612"/>
                  </a:cubicBezTo>
                  <a:cubicBezTo>
                    <a:pt x="669767" y="140414"/>
                    <a:pt x="731497" y="101992"/>
                    <a:pt x="790542" y="100721"/>
                  </a:cubicBezTo>
                  <a:cubicBezTo>
                    <a:pt x="849587" y="99450"/>
                    <a:pt x="905312" y="126853"/>
                    <a:pt x="955458" y="157930"/>
                  </a:cubicBezTo>
                  <a:cubicBezTo>
                    <a:pt x="1110134" y="253702"/>
                    <a:pt x="1239243" y="392910"/>
                    <a:pt x="1314038" y="5587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90347" y="1552973"/>
              <a:ext cx="115830" cy="139490"/>
            </a:xfrm>
            <a:custGeom>
              <a:avLst/>
              <a:gdLst/>
              <a:ahLst/>
              <a:cxnLst/>
              <a:rect l="l" t="t" r="r" b="b"/>
              <a:pathLst>
                <a:path w="115830" h="139490" extrusionOk="0">
                  <a:moveTo>
                    <a:pt x="115830" y="139491"/>
                  </a:moveTo>
                  <a:lnTo>
                    <a:pt x="0" y="91605"/>
                  </a:lnTo>
                  <a:lnTo>
                    <a:pt x="6533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 rot="2088241">
            <a:off x="842075" y="4049152"/>
            <a:ext cx="288673" cy="380535"/>
          </a:xfrm>
          <a:custGeom>
            <a:avLst/>
            <a:gdLst/>
            <a:ahLst/>
            <a:cxnLst/>
            <a:rect l="l" t="t" r="r" b="b"/>
            <a:pathLst>
              <a:path w="385418" h="508066" extrusionOk="0">
                <a:moveTo>
                  <a:pt x="106225" y="240597"/>
                </a:moveTo>
                <a:cubicBezTo>
                  <a:pt x="118090" y="327894"/>
                  <a:pt x="118302" y="416744"/>
                  <a:pt x="106719" y="504041"/>
                </a:cubicBezTo>
                <a:lnTo>
                  <a:pt x="262737" y="508066"/>
                </a:lnTo>
                <a:cubicBezTo>
                  <a:pt x="260265" y="412648"/>
                  <a:pt x="263585" y="317159"/>
                  <a:pt x="272696" y="222164"/>
                </a:cubicBezTo>
                <a:cubicBezTo>
                  <a:pt x="310340" y="224071"/>
                  <a:pt x="348126" y="222234"/>
                  <a:pt x="385418" y="216866"/>
                </a:cubicBezTo>
                <a:cubicBezTo>
                  <a:pt x="319875" y="153654"/>
                  <a:pt x="260265" y="84297"/>
                  <a:pt x="207576" y="9997"/>
                </a:cubicBezTo>
                <a:cubicBezTo>
                  <a:pt x="204469" y="5617"/>
                  <a:pt x="200867" y="885"/>
                  <a:pt x="195570" y="108"/>
                </a:cubicBezTo>
                <a:cubicBezTo>
                  <a:pt x="189284" y="-810"/>
                  <a:pt x="183916" y="4276"/>
                  <a:pt x="179608" y="8866"/>
                </a:cubicBezTo>
                <a:cubicBezTo>
                  <a:pt x="115336" y="78506"/>
                  <a:pt x="55302" y="152171"/>
                  <a:pt x="0" y="229226"/>
                </a:cubicBezTo>
                <a:cubicBezTo>
                  <a:pt x="36727" y="229650"/>
                  <a:pt x="73453" y="232405"/>
                  <a:pt x="106154" y="24066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 rot="10800000" flipH="1">
            <a:off x="1465738" y="4334823"/>
            <a:ext cx="1609136" cy="34315"/>
          </a:xfrm>
          <a:custGeom>
            <a:avLst/>
            <a:gdLst/>
            <a:ahLst/>
            <a:cxnLst/>
            <a:rect l="l" t="t" r="r" b="b"/>
            <a:pathLst>
              <a:path w="487617" h="28462" extrusionOk="0">
                <a:moveTo>
                  <a:pt x="0" y="28463"/>
                </a:moveTo>
                <a:cubicBezTo>
                  <a:pt x="161809" y="9817"/>
                  <a:pt x="324749" y="282"/>
                  <a:pt x="487617" y="0"/>
                </a:cubicBezTo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1204552" y="3345813"/>
            <a:ext cx="515429" cy="488390"/>
            <a:chOff x="1759452" y="6189595"/>
            <a:chExt cx="687238" cy="651187"/>
          </a:xfrm>
        </p:grpSpPr>
        <p:sp>
          <p:nvSpPr>
            <p:cNvPr id="28" name="Google Shape;28;p2"/>
            <p:cNvSpPr/>
            <p:nvPr/>
          </p:nvSpPr>
          <p:spPr>
            <a:xfrm>
              <a:off x="1760666" y="6189595"/>
              <a:ext cx="516747" cy="588290"/>
            </a:xfrm>
            <a:custGeom>
              <a:avLst/>
              <a:gdLst/>
              <a:ahLst/>
              <a:cxnLst/>
              <a:rect l="l" t="t" r="r" b="b"/>
              <a:pathLst>
                <a:path w="516747" h="588290" extrusionOk="0">
                  <a:moveTo>
                    <a:pt x="354232" y="584780"/>
                  </a:moveTo>
                  <a:cubicBezTo>
                    <a:pt x="290667" y="595163"/>
                    <a:pt x="224771" y="581672"/>
                    <a:pt x="165938" y="555399"/>
                  </a:cubicBezTo>
                  <a:cubicBezTo>
                    <a:pt x="144961" y="546005"/>
                    <a:pt x="124620" y="534987"/>
                    <a:pt x="106680" y="520650"/>
                  </a:cubicBezTo>
                  <a:cubicBezTo>
                    <a:pt x="80407" y="499673"/>
                    <a:pt x="59925" y="472199"/>
                    <a:pt x="43680" y="442747"/>
                  </a:cubicBezTo>
                  <a:cubicBezTo>
                    <a:pt x="3846" y="370565"/>
                    <a:pt x="-11269" y="283622"/>
                    <a:pt x="8931" y="203600"/>
                  </a:cubicBezTo>
                  <a:cubicBezTo>
                    <a:pt x="29131" y="123649"/>
                    <a:pt x="86269" y="52314"/>
                    <a:pt x="162759" y="21450"/>
                  </a:cubicBezTo>
                  <a:cubicBezTo>
                    <a:pt x="207749" y="3298"/>
                    <a:pt x="257260" y="-798"/>
                    <a:pt x="305781" y="120"/>
                  </a:cubicBezTo>
                  <a:cubicBezTo>
                    <a:pt x="323862" y="473"/>
                    <a:pt x="342084" y="1462"/>
                    <a:pt x="359671" y="5558"/>
                  </a:cubicBezTo>
                  <a:cubicBezTo>
                    <a:pt x="385733" y="11562"/>
                    <a:pt x="409887" y="24063"/>
                    <a:pt x="432135" y="38824"/>
                  </a:cubicBezTo>
                  <a:cubicBezTo>
                    <a:pt x="470840" y="64533"/>
                    <a:pt x="506083" y="100059"/>
                    <a:pt x="516748" y="145261"/>
                  </a:cubicBezTo>
                  <a:lnTo>
                    <a:pt x="424225" y="191522"/>
                  </a:lnTo>
                  <a:cubicBezTo>
                    <a:pt x="404025" y="201622"/>
                    <a:pt x="383826" y="211722"/>
                    <a:pt x="364685" y="223658"/>
                  </a:cubicBezTo>
                  <a:cubicBezTo>
                    <a:pt x="353032" y="230933"/>
                    <a:pt x="341872" y="238843"/>
                    <a:pt x="330148" y="246047"/>
                  </a:cubicBezTo>
                  <a:cubicBezTo>
                    <a:pt x="294269" y="268013"/>
                    <a:pt x="254293" y="282421"/>
                    <a:pt x="214671" y="296617"/>
                  </a:cubicBezTo>
                  <a:cubicBezTo>
                    <a:pt x="267854" y="388010"/>
                    <a:pt x="321390" y="480250"/>
                    <a:pt x="354374" y="58478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59452" y="6461846"/>
              <a:ext cx="357847" cy="378936"/>
            </a:xfrm>
            <a:custGeom>
              <a:avLst/>
              <a:gdLst/>
              <a:ahLst/>
              <a:cxnLst/>
              <a:rect l="l" t="t" r="r" b="b"/>
              <a:pathLst>
                <a:path w="357847" h="378936" extrusionOk="0">
                  <a:moveTo>
                    <a:pt x="1175" y="0"/>
                  </a:moveTo>
                  <a:cubicBezTo>
                    <a:pt x="-4404" y="74937"/>
                    <a:pt x="11487" y="170144"/>
                    <a:pt x="15301" y="188013"/>
                  </a:cubicBezTo>
                  <a:cubicBezTo>
                    <a:pt x="21869" y="218877"/>
                    <a:pt x="45671" y="261395"/>
                    <a:pt x="69755" y="281877"/>
                  </a:cubicBezTo>
                  <a:cubicBezTo>
                    <a:pt x="154509" y="354130"/>
                    <a:pt x="246679" y="384854"/>
                    <a:pt x="357848" y="378002"/>
                  </a:cubicBezTo>
                  <a:lnTo>
                    <a:pt x="353893" y="314155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16302" y="6339164"/>
              <a:ext cx="262595" cy="207081"/>
            </a:xfrm>
            <a:custGeom>
              <a:avLst/>
              <a:gdLst/>
              <a:ahLst/>
              <a:cxnLst/>
              <a:rect l="l" t="t" r="r" b="b"/>
              <a:pathLst>
                <a:path w="262595" h="207081" extrusionOk="0">
                  <a:moveTo>
                    <a:pt x="259629" y="0"/>
                  </a:moveTo>
                  <a:lnTo>
                    <a:pt x="262596" y="77621"/>
                  </a:lnTo>
                  <a:cubicBezTo>
                    <a:pt x="175935" y="122540"/>
                    <a:pt x="88356" y="165694"/>
                    <a:pt x="0" y="2070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44068" y="6377516"/>
              <a:ext cx="291415" cy="351869"/>
            </a:xfrm>
            <a:custGeom>
              <a:avLst/>
              <a:gdLst/>
              <a:ahLst/>
              <a:cxnLst/>
              <a:rect l="l" t="t" r="r" b="b"/>
              <a:pathLst>
                <a:path w="291415" h="351869" extrusionOk="0">
                  <a:moveTo>
                    <a:pt x="0" y="145494"/>
                  </a:moveTo>
                  <a:lnTo>
                    <a:pt x="237381" y="0"/>
                  </a:lnTo>
                  <a:cubicBezTo>
                    <a:pt x="278628" y="51488"/>
                    <a:pt x="297839" y="119998"/>
                    <a:pt x="289505" y="185470"/>
                  </a:cubicBezTo>
                  <a:cubicBezTo>
                    <a:pt x="281171" y="250942"/>
                    <a:pt x="245292" y="312389"/>
                    <a:pt x="192462" y="351870"/>
                  </a:cubicBezTo>
                  <a:cubicBezTo>
                    <a:pt x="130803" y="281736"/>
                    <a:pt x="68015" y="212591"/>
                    <a:pt x="71" y="145494"/>
                  </a:cubicBezTo>
                  <a:close/>
                </a:path>
              </a:pathLst>
            </a:custGeom>
            <a:solidFill>
              <a:schemeClr val="accent2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44447" y="6528166"/>
              <a:ext cx="191629" cy="275803"/>
            </a:xfrm>
            <a:custGeom>
              <a:avLst/>
              <a:gdLst/>
              <a:ahLst/>
              <a:cxnLst/>
              <a:rect l="l" t="t" r="r" b="b"/>
              <a:pathLst>
                <a:path w="191629" h="275803" extrusionOk="0">
                  <a:moveTo>
                    <a:pt x="822" y="0"/>
                  </a:moveTo>
                  <a:cubicBezTo>
                    <a:pt x="-2004" y="22248"/>
                    <a:pt x="3364" y="66532"/>
                    <a:pt x="3364" y="66532"/>
                  </a:cubicBezTo>
                  <a:cubicBezTo>
                    <a:pt x="3364" y="66532"/>
                    <a:pt x="11345" y="84330"/>
                    <a:pt x="17419" y="91887"/>
                  </a:cubicBezTo>
                  <a:cubicBezTo>
                    <a:pt x="121808" y="220078"/>
                    <a:pt x="116652" y="193804"/>
                    <a:pt x="183396" y="275803"/>
                  </a:cubicBezTo>
                  <a:cubicBezTo>
                    <a:pt x="191376" y="252637"/>
                    <a:pt x="193637" y="227494"/>
                    <a:pt x="189823" y="20326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31657" y="6455772"/>
              <a:ext cx="115033" cy="343253"/>
            </a:xfrm>
            <a:custGeom>
              <a:avLst/>
              <a:gdLst/>
              <a:ahLst/>
              <a:cxnLst/>
              <a:rect l="l" t="t" r="r" b="b"/>
              <a:pathLst>
                <a:path w="115033" h="343253" extrusionOk="0">
                  <a:moveTo>
                    <a:pt x="0" y="343253"/>
                  </a:moveTo>
                  <a:cubicBezTo>
                    <a:pt x="29099" y="339298"/>
                    <a:pt x="52194" y="316626"/>
                    <a:pt x="68651" y="292260"/>
                  </a:cubicBezTo>
                  <a:cubicBezTo>
                    <a:pt x="125365" y="208283"/>
                    <a:pt x="125859" y="95843"/>
                    <a:pt x="92806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7800067" y="801012"/>
            <a:ext cx="403154" cy="395528"/>
            <a:chOff x="3769213" y="6330241"/>
            <a:chExt cx="537539" cy="527370"/>
          </a:xfrm>
        </p:grpSpPr>
        <p:sp>
          <p:nvSpPr>
            <p:cNvPr id="35" name="Google Shape;35;p2"/>
            <p:cNvSpPr/>
            <p:nvPr/>
          </p:nvSpPr>
          <p:spPr>
            <a:xfrm>
              <a:off x="3769213" y="6330241"/>
              <a:ext cx="537539" cy="527370"/>
            </a:xfrm>
            <a:custGeom>
              <a:avLst/>
              <a:gdLst/>
              <a:ahLst/>
              <a:cxnLst/>
              <a:rect l="l" t="t" r="r" b="b"/>
              <a:pathLst>
                <a:path w="537539" h="527370" extrusionOk="0">
                  <a:moveTo>
                    <a:pt x="32570" y="392505"/>
                  </a:moveTo>
                  <a:cubicBezTo>
                    <a:pt x="-11502" y="311777"/>
                    <a:pt x="-11079" y="208095"/>
                    <a:pt x="35253" y="128638"/>
                  </a:cubicBezTo>
                  <a:cubicBezTo>
                    <a:pt x="81586" y="49181"/>
                    <a:pt x="172625" y="-2519"/>
                    <a:pt x="264583" y="95"/>
                  </a:cubicBezTo>
                  <a:cubicBezTo>
                    <a:pt x="294247" y="942"/>
                    <a:pt x="323558" y="7017"/>
                    <a:pt x="352233" y="14644"/>
                  </a:cubicBezTo>
                  <a:cubicBezTo>
                    <a:pt x="376458" y="21071"/>
                    <a:pt x="400754" y="28840"/>
                    <a:pt x="421519" y="42895"/>
                  </a:cubicBezTo>
                  <a:cubicBezTo>
                    <a:pt x="441789" y="56668"/>
                    <a:pt x="457752" y="75879"/>
                    <a:pt x="472019" y="95796"/>
                  </a:cubicBezTo>
                  <a:cubicBezTo>
                    <a:pt x="505355" y="142269"/>
                    <a:pt x="531699" y="195594"/>
                    <a:pt x="536714" y="252591"/>
                  </a:cubicBezTo>
                  <a:cubicBezTo>
                    <a:pt x="541729" y="310364"/>
                    <a:pt x="523718" y="369763"/>
                    <a:pt x="487486" y="414965"/>
                  </a:cubicBezTo>
                  <a:cubicBezTo>
                    <a:pt x="463755" y="444629"/>
                    <a:pt x="432961" y="467866"/>
                    <a:pt x="400896" y="488207"/>
                  </a:cubicBezTo>
                  <a:cubicBezTo>
                    <a:pt x="381826" y="500284"/>
                    <a:pt x="361980" y="511585"/>
                    <a:pt x="340438" y="518365"/>
                  </a:cubicBezTo>
                  <a:cubicBezTo>
                    <a:pt x="324264" y="523450"/>
                    <a:pt x="307384" y="525993"/>
                    <a:pt x="290504" y="526911"/>
                  </a:cubicBezTo>
                  <a:cubicBezTo>
                    <a:pt x="191342" y="532561"/>
                    <a:pt x="83846" y="486017"/>
                    <a:pt x="32711" y="39236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28385" y="6383872"/>
              <a:ext cx="2445" cy="64381"/>
            </a:xfrm>
            <a:custGeom>
              <a:avLst/>
              <a:gdLst/>
              <a:ahLst/>
              <a:cxnLst/>
              <a:rect l="l" t="t" r="r" b="b"/>
              <a:pathLst>
                <a:path w="2445" h="64381" extrusionOk="0">
                  <a:moveTo>
                    <a:pt x="186" y="0"/>
                  </a:moveTo>
                  <a:cubicBezTo>
                    <a:pt x="327" y="18999"/>
                    <a:pt x="-874" y="38634"/>
                    <a:pt x="1457" y="57562"/>
                  </a:cubicBezTo>
                  <a:cubicBezTo>
                    <a:pt x="1739" y="60105"/>
                    <a:pt x="2022" y="69075"/>
                    <a:pt x="2446" y="6123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97301" y="6593497"/>
              <a:ext cx="57561" cy="2048"/>
            </a:xfrm>
            <a:custGeom>
              <a:avLst/>
              <a:gdLst/>
              <a:ahLst/>
              <a:cxnLst/>
              <a:rect l="l" t="t" r="r" b="b"/>
              <a:pathLst>
                <a:path w="57561" h="2048" extrusionOk="0">
                  <a:moveTo>
                    <a:pt x="0" y="0"/>
                  </a:moveTo>
                  <a:lnTo>
                    <a:pt x="57562" y="204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29206" y="6762510"/>
              <a:ext cx="1391" cy="49298"/>
            </a:xfrm>
            <a:custGeom>
              <a:avLst/>
              <a:gdLst/>
              <a:ahLst/>
              <a:cxnLst/>
              <a:rect l="l" t="t" r="r" b="b"/>
              <a:pathLst>
                <a:path w="1391" h="49298" extrusionOk="0">
                  <a:moveTo>
                    <a:pt x="0" y="0"/>
                  </a:moveTo>
                  <a:cubicBezTo>
                    <a:pt x="1201" y="16386"/>
                    <a:pt x="1625" y="32842"/>
                    <a:pt x="1271" y="49299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6021" y="6603799"/>
              <a:ext cx="67371" cy="4953"/>
            </a:xfrm>
            <a:custGeom>
              <a:avLst/>
              <a:gdLst/>
              <a:ahLst/>
              <a:cxnLst/>
              <a:rect l="l" t="t" r="r" b="b"/>
              <a:pathLst>
                <a:path w="67371" h="4953" extrusionOk="0">
                  <a:moveTo>
                    <a:pt x="0" y="4953"/>
                  </a:moveTo>
                  <a:cubicBezTo>
                    <a:pt x="20624" y="2764"/>
                    <a:pt x="41247" y="1139"/>
                    <a:pt x="61870" y="9"/>
                  </a:cubicBezTo>
                  <a:cubicBezTo>
                    <a:pt x="64484" y="-132"/>
                    <a:pt x="68298" y="1351"/>
                    <a:pt x="67168" y="368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004640" y="6598359"/>
              <a:ext cx="60296" cy="53656"/>
            </a:xfrm>
            <a:custGeom>
              <a:avLst/>
              <a:gdLst/>
              <a:ahLst/>
              <a:cxnLst/>
              <a:rect l="l" t="t" r="r" b="b"/>
              <a:pathLst>
                <a:path w="60296" h="53656" extrusionOk="0">
                  <a:moveTo>
                    <a:pt x="24213" y="1211"/>
                  </a:moveTo>
                  <a:cubicBezTo>
                    <a:pt x="16373" y="-1048"/>
                    <a:pt x="7686" y="3754"/>
                    <a:pt x="3519" y="10746"/>
                  </a:cubicBezTo>
                  <a:cubicBezTo>
                    <a:pt x="-1425" y="19080"/>
                    <a:pt x="-1002" y="30028"/>
                    <a:pt x="3801" y="38432"/>
                  </a:cubicBezTo>
                  <a:cubicBezTo>
                    <a:pt x="8674" y="46908"/>
                    <a:pt x="17785" y="52699"/>
                    <a:pt x="27461" y="53547"/>
                  </a:cubicBezTo>
                  <a:cubicBezTo>
                    <a:pt x="37138" y="54394"/>
                    <a:pt x="47167" y="50298"/>
                    <a:pt x="53453" y="42811"/>
                  </a:cubicBezTo>
                  <a:cubicBezTo>
                    <a:pt x="60092" y="34901"/>
                    <a:pt x="62281" y="23248"/>
                    <a:pt x="58326" y="13642"/>
                  </a:cubicBezTo>
                  <a:cubicBezTo>
                    <a:pt x="54371" y="4037"/>
                    <a:pt x="44342" y="-2814"/>
                    <a:pt x="24213" y="114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057599" y="6505635"/>
              <a:ext cx="91534" cy="95560"/>
            </a:xfrm>
            <a:custGeom>
              <a:avLst/>
              <a:gdLst/>
              <a:ahLst/>
              <a:cxnLst/>
              <a:rect l="l" t="t" r="r" b="b"/>
              <a:pathLst>
                <a:path w="91534" h="95560" extrusionOk="0">
                  <a:moveTo>
                    <a:pt x="0" y="95560"/>
                  </a:moveTo>
                  <a:lnTo>
                    <a:pt x="9153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961827" y="6533816"/>
              <a:ext cx="51064" cy="65331"/>
            </a:xfrm>
            <a:custGeom>
              <a:avLst/>
              <a:gdLst/>
              <a:ahLst/>
              <a:cxnLst/>
              <a:rect l="l" t="t" r="r" b="b"/>
              <a:pathLst>
                <a:path w="51064" h="65331" extrusionOk="0">
                  <a:moveTo>
                    <a:pt x="51064" y="65331"/>
                  </a:moveTo>
                  <a:cubicBezTo>
                    <a:pt x="33125" y="44284"/>
                    <a:pt x="16103" y="22460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118621" y="6503658"/>
              <a:ext cx="33678" cy="35455"/>
            </a:xfrm>
            <a:custGeom>
              <a:avLst/>
              <a:gdLst/>
              <a:ahLst/>
              <a:cxnLst/>
              <a:rect l="l" t="t" r="r" b="b"/>
              <a:pathLst>
                <a:path w="33678" h="35455" extrusionOk="0">
                  <a:moveTo>
                    <a:pt x="0" y="10524"/>
                  </a:moveTo>
                  <a:lnTo>
                    <a:pt x="33548" y="0"/>
                  </a:lnTo>
                  <a:cubicBezTo>
                    <a:pt x="34184" y="12007"/>
                    <a:pt x="32489" y="24084"/>
                    <a:pt x="28604" y="3545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960693" y="6527514"/>
              <a:ext cx="26135" cy="29891"/>
            </a:xfrm>
            <a:custGeom>
              <a:avLst/>
              <a:gdLst/>
              <a:ahLst/>
              <a:cxnLst/>
              <a:rect l="l" t="t" r="r" b="b"/>
              <a:pathLst>
                <a:path w="26135" h="29891" extrusionOk="0">
                  <a:moveTo>
                    <a:pt x="2970" y="29891"/>
                  </a:moveTo>
                  <a:cubicBezTo>
                    <a:pt x="922" y="20145"/>
                    <a:pt x="-67" y="10186"/>
                    <a:pt x="4" y="298"/>
                  </a:cubicBezTo>
                  <a:cubicBezTo>
                    <a:pt x="215" y="1569"/>
                    <a:pt x="922" y="1075"/>
                    <a:pt x="1133" y="2346"/>
                  </a:cubicBezTo>
                  <a:cubicBezTo>
                    <a:pt x="1133" y="1782"/>
                    <a:pt x="639" y="-196"/>
                    <a:pt x="1133" y="16"/>
                  </a:cubicBezTo>
                  <a:cubicBezTo>
                    <a:pt x="17872" y="6867"/>
                    <a:pt x="18226" y="7149"/>
                    <a:pt x="26136" y="983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" name="Google Shape;45;p2"/>
          <p:cNvSpPr/>
          <p:nvPr/>
        </p:nvSpPr>
        <p:spPr>
          <a:xfrm rot="9520326">
            <a:off x="5609946" y="914024"/>
            <a:ext cx="755673" cy="470923"/>
          </a:xfrm>
          <a:custGeom>
            <a:avLst/>
            <a:gdLst/>
            <a:ahLst/>
            <a:cxnLst/>
            <a:rect l="l" t="t" r="r" b="b"/>
            <a:pathLst>
              <a:path w="618491" h="385433" extrusionOk="0">
                <a:moveTo>
                  <a:pt x="0" y="190908"/>
                </a:moveTo>
                <a:cubicBezTo>
                  <a:pt x="30794" y="254191"/>
                  <a:pt x="58763" y="318887"/>
                  <a:pt x="83836" y="384712"/>
                </a:cubicBezTo>
                <a:cubicBezTo>
                  <a:pt x="170143" y="390221"/>
                  <a:pt x="256239" y="363665"/>
                  <a:pt x="332376" y="322700"/>
                </a:cubicBezTo>
                <a:cubicBezTo>
                  <a:pt x="471443" y="247834"/>
                  <a:pt x="556974" y="149449"/>
                  <a:pt x="575267" y="123811"/>
                </a:cubicBezTo>
                <a:cubicBezTo>
                  <a:pt x="596879" y="157854"/>
                  <a:pt x="601117" y="163645"/>
                  <a:pt x="618491" y="179678"/>
                </a:cubicBezTo>
                <a:lnTo>
                  <a:pt x="616796" y="0"/>
                </a:lnTo>
                <a:cubicBezTo>
                  <a:pt x="556974" y="7416"/>
                  <a:pt x="496446" y="8758"/>
                  <a:pt x="436341" y="4097"/>
                </a:cubicBezTo>
                <a:cubicBezTo>
                  <a:pt x="455481" y="19917"/>
                  <a:pt x="470666" y="40329"/>
                  <a:pt x="480343" y="63142"/>
                </a:cubicBezTo>
                <a:cubicBezTo>
                  <a:pt x="396436" y="122540"/>
                  <a:pt x="308151" y="183704"/>
                  <a:pt x="206305" y="197759"/>
                </a:cubicBezTo>
                <a:cubicBezTo>
                  <a:pt x="143305" y="206446"/>
                  <a:pt x="47603" y="193945"/>
                  <a:pt x="0" y="190908"/>
                </a:cubicBez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2"/>
          <p:cNvGrpSpPr/>
          <p:nvPr/>
        </p:nvGrpSpPr>
        <p:grpSpPr>
          <a:xfrm rot="-2474745">
            <a:off x="3346929" y="3304868"/>
            <a:ext cx="337052" cy="1071106"/>
            <a:chOff x="2748074" y="4303871"/>
            <a:chExt cx="449396" cy="1428120"/>
          </a:xfrm>
        </p:grpSpPr>
        <p:sp>
          <p:nvSpPr>
            <p:cNvPr id="47" name="Google Shape;47;p2"/>
            <p:cNvSpPr/>
            <p:nvPr/>
          </p:nvSpPr>
          <p:spPr>
            <a:xfrm>
              <a:off x="2748074" y="4326119"/>
              <a:ext cx="377938" cy="1339958"/>
            </a:xfrm>
            <a:custGeom>
              <a:avLst/>
              <a:gdLst/>
              <a:ahLst/>
              <a:cxnLst/>
              <a:rect l="l" t="t" r="r" b="b"/>
              <a:pathLst>
                <a:path w="377938" h="1339958" extrusionOk="0">
                  <a:moveTo>
                    <a:pt x="377939" y="1339958"/>
                  </a:moveTo>
                  <a:cubicBezTo>
                    <a:pt x="225806" y="1229072"/>
                    <a:pt x="122688" y="1061260"/>
                    <a:pt x="58629" y="884195"/>
                  </a:cubicBezTo>
                  <a:cubicBezTo>
                    <a:pt x="38853" y="829599"/>
                    <a:pt x="22467" y="773661"/>
                    <a:pt x="12155" y="716523"/>
                  </a:cubicBezTo>
                  <a:cubicBezTo>
                    <a:pt x="-33965" y="460143"/>
                    <a:pt x="53261" y="183563"/>
                    <a:pt x="23809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04725" y="4303871"/>
              <a:ext cx="203762" cy="172473"/>
            </a:xfrm>
            <a:custGeom>
              <a:avLst/>
              <a:gdLst/>
              <a:ahLst/>
              <a:cxnLst/>
              <a:rect l="l" t="t" r="r" b="b"/>
              <a:pathLst>
                <a:path w="203762" h="172473" extrusionOk="0">
                  <a:moveTo>
                    <a:pt x="0" y="80304"/>
                  </a:moveTo>
                  <a:lnTo>
                    <a:pt x="136101" y="25850"/>
                  </a:lnTo>
                  <a:cubicBezTo>
                    <a:pt x="153546" y="18858"/>
                    <a:pt x="171203" y="11795"/>
                    <a:pt x="185823" y="0"/>
                  </a:cubicBezTo>
                  <a:cubicBezTo>
                    <a:pt x="181656" y="57986"/>
                    <a:pt x="187800" y="116607"/>
                    <a:pt x="203762" y="17247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66341" y="5597294"/>
              <a:ext cx="131129" cy="134697"/>
            </a:xfrm>
            <a:custGeom>
              <a:avLst/>
              <a:gdLst/>
              <a:ahLst/>
              <a:cxnLst/>
              <a:rect l="l" t="t" r="r" b="b"/>
              <a:pathLst>
                <a:path w="131129" h="134697" extrusionOk="0">
                  <a:moveTo>
                    <a:pt x="64120" y="7832"/>
                  </a:moveTo>
                  <a:cubicBezTo>
                    <a:pt x="28736" y="19485"/>
                    <a:pt x="2180" y="54093"/>
                    <a:pt x="131" y="91314"/>
                  </a:cubicBezTo>
                  <a:cubicBezTo>
                    <a:pt x="-434" y="100990"/>
                    <a:pt x="696" y="111231"/>
                    <a:pt x="6064" y="119354"/>
                  </a:cubicBezTo>
                  <a:cubicBezTo>
                    <a:pt x="14539" y="132279"/>
                    <a:pt x="32055" y="136870"/>
                    <a:pt x="47099" y="133762"/>
                  </a:cubicBezTo>
                  <a:cubicBezTo>
                    <a:pt x="62143" y="130654"/>
                    <a:pt x="75138" y="121120"/>
                    <a:pt x="86368" y="110525"/>
                  </a:cubicBezTo>
                  <a:cubicBezTo>
                    <a:pt x="99011" y="98659"/>
                    <a:pt x="110170" y="85240"/>
                    <a:pt x="119422" y="70620"/>
                  </a:cubicBezTo>
                  <a:cubicBezTo>
                    <a:pt x="124790" y="62145"/>
                    <a:pt x="129663" y="53034"/>
                    <a:pt x="130864" y="43075"/>
                  </a:cubicBezTo>
                  <a:cubicBezTo>
                    <a:pt x="132700" y="27820"/>
                    <a:pt x="124861" y="11787"/>
                    <a:pt x="111653" y="3877"/>
                  </a:cubicBezTo>
                  <a:cubicBezTo>
                    <a:pt x="98446" y="-4034"/>
                    <a:pt x="83119" y="1616"/>
                    <a:pt x="64050" y="7902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2"/>
          <p:cNvSpPr/>
          <p:nvPr/>
        </p:nvSpPr>
        <p:spPr>
          <a:xfrm>
            <a:off x="1079156" y="2110222"/>
            <a:ext cx="575562" cy="832601"/>
          </a:xfrm>
          <a:custGeom>
            <a:avLst/>
            <a:gdLst/>
            <a:ahLst/>
            <a:cxnLst/>
            <a:rect l="l" t="t" r="r" b="b"/>
            <a:pathLst>
              <a:path w="767416" h="1110134" extrusionOk="0">
                <a:moveTo>
                  <a:pt x="9081" y="8758"/>
                </a:moveTo>
                <a:cubicBezTo>
                  <a:pt x="-6386" y="322206"/>
                  <a:pt x="2372" y="709461"/>
                  <a:pt x="3361" y="735593"/>
                </a:cubicBezTo>
                <a:cubicBezTo>
                  <a:pt x="6892" y="832566"/>
                  <a:pt x="-7304" y="920921"/>
                  <a:pt x="154222" y="910327"/>
                </a:cubicBezTo>
                <a:cubicBezTo>
                  <a:pt x="154222" y="910327"/>
                  <a:pt x="357773" y="912164"/>
                  <a:pt x="430308" y="907432"/>
                </a:cubicBezTo>
                <a:cubicBezTo>
                  <a:pt x="436947" y="991691"/>
                  <a:pt x="438925" y="1110135"/>
                  <a:pt x="438925" y="1110135"/>
                </a:cubicBezTo>
                <a:cubicBezTo>
                  <a:pt x="529187" y="998330"/>
                  <a:pt x="653493" y="906654"/>
                  <a:pt x="767416" y="817169"/>
                </a:cubicBezTo>
                <a:cubicBezTo>
                  <a:pt x="644170" y="734251"/>
                  <a:pt x="535332" y="665247"/>
                  <a:pt x="447259" y="545674"/>
                </a:cubicBezTo>
                <a:cubicBezTo>
                  <a:pt x="443586" y="624495"/>
                  <a:pt x="436170" y="725635"/>
                  <a:pt x="436170" y="725635"/>
                </a:cubicBezTo>
                <a:cubicBezTo>
                  <a:pt x="370698" y="728318"/>
                  <a:pt x="274502" y="725070"/>
                  <a:pt x="274502" y="725070"/>
                </a:cubicBezTo>
                <a:lnTo>
                  <a:pt x="270406" y="0"/>
                </a:lnTo>
                <a:cubicBezTo>
                  <a:pt x="174210" y="15538"/>
                  <a:pt x="107466" y="8758"/>
                  <a:pt x="9152" y="8758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3860700" y="668053"/>
            <a:ext cx="536071" cy="598252"/>
            <a:chOff x="5932213" y="4153080"/>
            <a:chExt cx="714761" cy="797669"/>
          </a:xfrm>
        </p:grpSpPr>
        <p:sp>
          <p:nvSpPr>
            <p:cNvPr id="52" name="Google Shape;52;p2"/>
            <p:cNvSpPr/>
            <p:nvPr/>
          </p:nvSpPr>
          <p:spPr>
            <a:xfrm>
              <a:off x="6140446" y="4442969"/>
              <a:ext cx="302911" cy="462703"/>
            </a:xfrm>
            <a:custGeom>
              <a:avLst/>
              <a:gdLst/>
              <a:ahLst/>
              <a:cxnLst/>
              <a:rect l="l" t="t" r="r" b="b"/>
              <a:pathLst>
                <a:path w="302911" h="462703" extrusionOk="0">
                  <a:moveTo>
                    <a:pt x="140740" y="462655"/>
                  </a:moveTo>
                  <a:cubicBezTo>
                    <a:pt x="129652" y="463361"/>
                    <a:pt x="119693" y="456369"/>
                    <a:pt x="117716" y="446340"/>
                  </a:cubicBezTo>
                  <a:cubicBezTo>
                    <a:pt x="110794" y="411873"/>
                    <a:pt x="93278" y="335312"/>
                    <a:pt x="67569" y="296537"/>
                  </a:cubicBezTo>
                  <a:cubicBezTo>
                    <a:pt x="33739" y="245614"/>
                    <a:pt x="-3483" y="191301"/>
                    <a:pt x="261" y="131832"/>
                  </a:cubicBezTo>
                  <a:cubicBezTo>
                    <a:pt x="3015" y="88325"/>
                    <a:pt x="29501" y="46584"/>
                    <a:pt x="69477" y="22641"/>
                  </a:cubicBezTo>
                  <a:cubicBezTo>
                    <a:pt x="109523" y="-1231"/>
                    <a:pt x="162070" y="-6670"/>
                    <a:pt x="206919" y="8445"/>
                  </a:cubicBezTo>
                  <a:cubicBezTo>
                    <a:pt x="223234" y="13954"/>
                    <a:pt x="238561" y="22005"/>
                    <a:pt x="251274" y="32812"/>
                  </a:cubicBezTo>
                  <a:cubicBezTo>
                    <a:pt x="275075" y="52940"/>
                    <a:pt x="288706" y="81333"/>
                    <a:pt x="296052" y="110220"/>
                  </a:cubicBezTo>
                  <a:cubicBezTo>
                    <a:pt x="308694" y="160154"/>
                    <a:pt x="303750" y="213620"/>
                    <a:pt x="282138" y="260941"/>
                  </a:cubicBezTo>
                  <a:cubicBezTo>
                    <a:pt x="269919" y="287709"/>
                    <a:pt x="252474" y="312641"/>
                    <a:pt x="243858" y="340609"/>
                  </a:cubicBezTo>
                  <a:cubicBezTo>
                    <a:pt x="236018" y="366247"/>
                    <a:pt x="238561" y="411096"/>
                    <a:pt x="240891" y="436664"/>
                  </a:cubicBezTo>
                  <a:cubicBezTo>
                    <a:pt x="241880" y="447399"/>
                    <a:pt x="233051" y="456722"/>
                    <a:pt x="221327" y="457428"/>
                  </a:cubicBezTo>
                  <a:lnTo>
                    <a:pt x="140740" y="46251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04765" y="4536238"/>
              <a:ext cx="162465" cy="244655"/>
            </a:xfrm>
            <a:custGeom>
              <a:avLst/>
              <a:gdLst/>
              <a:ahLst/>
              <a:cxnLst/>
              <a:rect l="l" t="t" r="r" b="b"/>
              <a:pathLst>
                <a:path w="162465" h="244655" extrusionOk="0">
                  <a:moveTo>
                    <a:pt x="72537" y="244656"/>
                  </a:moveTo>
                  <a:cubicBezTo>
                    <a:pt x="75363" y="183421"/>
                    <a:pt x="65687" y="121622"/>
                    <a:pt x="44145" y="64201"/>
                  </a:cubicBezTo>
                  <a:cubicBezTo>
                    <a:pt x="40896" y="55655"/>
                    <a:pt x="37152" y="46756"/>
                    <a:pt x="30090" y="40964"/>
                  </a:cubicBezTo>
                  <a:cubicBezTo>
                    <a:pt x="23027" y="35173"/>
                    <a:pt x="11585" y="33619"/>
                    <a:pt x="5017" y="40046"/>
                  </a:cubicBezTo>
                  <a:cubicBezTo>
                    <a:pt x="1415" y="43577"/>
                    <a:pt x="-68" y="48804"/>
                    <a:pt x="2" y="53819"/>
                  </a:cubicBezTo>
                  <a:cubicBezTo>
                    <a:pt x="214" y="65402"/>
                    <a:pt x="8054" y="75784"/>
                    <a:pt x="17942" y="81787"/>
                  </a:cubicBezTo>
                  <a:cubicBezTo>
                    <a:pt x="27830" y="87791"/>
                    <a:pt x="39483" y="90051"/>
                    <a:pt x="50925" y="91534"/>
                  </a:cubicBezTo>
                  <a:cubicBezTo>
                    <a:pt x="58765" y="92523"/>
                    <a:pt x="67099" y="93159"/>
                    <a:pt x="74232" y="89768"/>
                  </a:cubicBezTo>
                  <a:cubicBezTo>
                    <a:pt x="86734" y="83836"/>
                    <a:pt x="90972" y="68439"/>
                    <a:pt x="93796" y="54878"/>
                  </a:cubicBezTo>
                  <a:cubicBezTo>
                    <a:pt x="95915" y="44849"/>
                    <a:pt x="97964" y="34608"/>
                    <a:pt x="96622" y="24437"/>
                  </a:cubicBezTo>
                  <a:cubicBezTo>
                    <a:pt x="95280" y="14267"/>
                    <a:pt x="89700" y="4096"/>
                    <a:pt x="80307" y="0"/>
                  </a:cubicBezTo>
                  <a:cubicBezTo>
                    <a:pt x="65404" y="17304"/>
                    <a:pt x="65969" y="45838"/>
                    <a:pt x="81507" y="62576"/>
                  </a:cubicBezTo>
                  <a:cubicBezTo>
                    <a:pt x="97046" y="79315"/>
                    <a:pt x="125508" y="81929"/>
                    <a:pt x="143872" y="68368"/>
                  </a:cubicBezTo>
                  <a:cubicBezTo>
                    <a:pt x="162235" y="54808"/>
                    <a:pt x="168027" y="26839"/>
                    <a:pt x="156585" y="7063"/>
                  </a:cubicBezTo>
                  <a:cubicBezTo>
                    <a:pt x="155172" y="4591"/>
                    <a:pt x="152983" y="1977"/>
                    <a:pt x="150158" y="2048"/>
                  </a:cubicBezTo>
                  <a:cubicBezTo>
                    <a:pt x="148180" y="2048"/>
                    <a:pt x="146485" y="3461"/>
                    <a:pt x="145073" y="4803"/>
                  </a:cubicBezTo>
                  <a:cubicBezTo>
                    <a:pt x="130382" y="18999"/>
                    <a:pt x="127274" y="41035"/>
                    <a:pt x="125226" y="61376"/>
                  </a:cubicBezTo>
                  <a:cubicBezTo>
                    <a:pt x="119223" y="122610"/>
                    <a:pt x="116680" y="187023"/>
                    <a:pt x="142389" y="24296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237962" y="4782446"/>
              <a:ext cx="141256" cy="5934"/>
            </a:xfrm>
            <a:custGeom>
              <a:avLst/>
              <a:gdLst/>
              <a:ahLst/>
              <a:cxnLst/>
              <a:rect l="l" t="t" r="r" b="b"/>
              <a:pathLst>
                <a:path w="141256" h="5934" extrusionOk="0">
                  <a:moveTo>
                    <a:pt x="0" y="5934"/>
                  </a:moveTo>
                  <a:cubicBezTo>
                    <a:pt x="46968" y="1909"/>
                    <a:pt x="94077" y="-69"/>
                    <a:pt x="141256" y="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244177" y="4807380"/>
              <a:ext cx="130662" cy="5156"/>
            </a:xfrm>
            <a:custGeom>
              <a:avLst/>
              <a:gdLst/>
              <a:ahLst/>
              <a:cxnLst/>
              <a:rect l="l" t="t" r="r" b="b"/>
              <a:pathLst>
                <a:path w="130662" h="5156" extrusionOk="0">
                  <a:moveTo>
                    <a:pt x="0" y="5156"/>
                  </a:moveTo>
                  <a:lnTo>
                    <a:pt x="130662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69109" y="4834857"/>
              <a:ext cx="109968" cy="3740"/>
            </a:xfrm>
            <a:custGeom>
              <a:avLst/>
              <a:gdLst/>
              <a:ahLst/>
              <a:cxnLst/>
              <a:rect l="l" t="t" r="r" b="b"/>
              <a:pathLst>
                <a:path w="109968" h="3740" extrusionOk="0">
                  <a:moveTo>
                    <a:pt x="0" y="3741"/>
                  </a:moveTo>
                  <a:cubicBezTo>
                    <a:pt x="36162" y="280"/>
                    <a:pt x="73241" y="-780"/>
                    <a:pt x="109968" y="562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52511" y="4861622"/>
              <a:ext cx="113217" cy="4750"/>
            </a:xfrm>
            <a:custGeom>
              <a:avLst/>
              <a:gdLst/>
              <a:ahLst/>
              <a:cxnLst/>
              <a:rect l="l" t="t" r="r" b="b"/>
              <a:pathLst>
                <a:path w="113217" h="4750" extrusionOk="0">
                  <a:moveTo>
                    <a:pt x="0" y="4096"/>
                  </a:moveTo>
                  <a:cubicBezTo>
                    <a:pt x="37857" y="5721"/>
                    <a:pt x="75996" y="4308"/>
                    <a:pt x="11321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83023" y="4900609"/>
              <a:ext cx="82633" cy="50140"/>
            </a:xfrm>
            <a:custGeom>
              <a:avLst/>
              <a:gdLst/>
              <a:ahLst/>
              <a:cxnLst/>
              <a:rect l="l" t="t" r="r" b="b"/>
              <a:pathLst>
                <a:path w="82633" h="50140" extrusionOk="0">
                  <a:moveTo>
                    <a:pt x="0" y="7840"/>
                  </a:moveTo>
                  <a:cubicBezTo>
                    <a:pt x="1766" y="21118"/>
                    <a:pt x="4238" y="35879"/>
                    <a:pt x="14761" y="44143"/>
                  </a:cubicBezTo>
                  <a:cubicBezTo>
                    <a:pt x="26203" y="53113"/>
                    <a:pt x="42942" y="50852"/>
                    <a:pt x="56220" y="44990"/>
                  </a:cubicBezTo>
                  <a:cubicBezTo>
                    <a:pt x="65049" y="41106"/>
                    <a:pt x="73524" y="35526"/>
                    <a:pt x="78539" y="27262"/>
                  </a:cubicBezTo>
                  <a:cubicBezTo>
                    <a:pt x="83553" y="18999"/>
                    <a:pt x="84401" y="7699"/>
                    <a:pt x="7860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981441" y="4729830"/>
              <a:ext cx="80868" cy="47956"/>
            </a:xfrm>
            <a:custGeom>
              <a:avLst/>
              <a:gdLst/>
              <a:ahLst/>
              <a:cxnLst/>
              <a:rect l="l" t="t" r="r" b="b"/>
              <a:pathLst>
                <a:path w="80868" h="47956" extrusionOk="0">
                  <a:moveTo>
                    <a:pt x="0" y="47956"/>
                  </a:moveTo>
                  <a:cubicBezTo>
                    <a:pt x="26627" y="31430"/>
                    <a:pt x="53607" y="15397"/>
                    <a:pt x="80869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32213" y="4591823"/>
              <a:ext cx="84330" cy="7486"/>
            </a:xfrm>
            <a:custGeom>
              <a:avLst/>
              <a:gdLst/>
              <a:ahLst/>
              <a:cxnLst/>
              <a:rect l="l" t="t" r="r" b="b"/>
              <a:pathLst>
                <a:path w="84330" h="7486" extrusionOk="0">
                  <a:moveTo>
                    <a:pt x="0" y="7487"/>
                  </a:moveTo>
                  <a:lnTo>
                    <a:pt x="8433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79110" y="4302529"/>
              <a:ext cx="85954" cy="51629"/>
            </a:xfrm>
            <a:custGeom>
              <a:avLst/>
              <a:gdLst/>
              <a:ahLst/>
              <a:cxnLst/>
              <a:rect l="l" t="t" r="r" b="b"/>
              <a:pathLst>
                <a:path w="85954" h="51629" extrusionOk="0">
                  <a:moveTo>
                    <a:pt x="85954" y="51629"/>
                  </a:moveTo>
                  <a:cubicBezTo>
                    <a:pt x="56432" y="35950"/>
                    <a:pt x="27686" y="18717"/>
                    <a:pt x="0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260182" y="4153080"/>
              <a:ext cx="7019" cy="103187"/>
            </a:xfrm>
            <a:custGeom>
              <a:avLst/>
              <a:gdLst/>
              <a:ahLst/>
              <a:cxnLst/>
              <a:rect l="l" t="t" r="r" b="b"/>
              <a:pathLst>
                <a:path w="7019" h="103187" extrusionOk="0">
                  <a:moveTo>
                    <a:pt x="7020" y="103188"/>
                  </a:moveTo>
                  <a:cubicBezTo>
                    <a:pt x="1017" y="69216"/>
                    <a:pt x="-1173" y="34537"/>
                    <a:pt x="593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50059" y="4228511"/>
              <a:ext cx="68368" cy="90969"/>
            </a:xfrm>
            <a:custGeom>
              <a:avLst/>
              <a:gdLst/>
              <a:ahLst/>
              <a:cxnLst/>
              <a:rect l="l" t="t" r="r" b="b"/>
              <a:pathLst>
                <a:path w="68368" h="90969" extrusionOk="0">
                  <a:moveTo>
                    <a:pt x="0" y="90969"/>
                  </a:moveTo>
                  <a:lnTo>
                    <a:pt x="68368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32270" y="4394417"/>
              <a:ext cx="102340" cy="33195"/>
            </a:xfrm>
            <a:custGeom>
              <a:avLst/>
              <a:gdLst/>
              <a:ahLst/>
              <a:cxnLst/>
              <a:rect l="l" t="t" r="r" b="b"/>
              <a:pathLst>
                <a:path w="102340" h="33195" extrusionOk="0">
                  <a:moveTo>
                    <a:pt x="0" y="33195"/>
                  </a:moveTo>
                  <a:cubicBezTo>
                    <a:pt x="19776" y="29805"/>
                    <a:pt x="38775" y="22954"/>
                    <a:pt x="57703" y="16103"/>
                  </a:cubicBezTo>
                  <a:lnTo>
                    <a:pt x="102340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65395" y="4557475"/>
              <a:ext cx="81579" cy="4259"/>
            </a:xfrm>
            <a:custGeom>
              <a:avLst/>
              <a:gdLst/>
              <a:ahLst/>
              <a:cxnLst/>
              <a:rect l="l" t="t" r="r" b="b"/>
              <a:pathLst>
                <a:path w="81579" h="4259" extrusionOk="0">
                  <a:moveTo>
                    <a:pt x="0" y="4260"/>
                  </a:moveTo>
                  <a:lnTo>
                    <a:pt x="78397" y="2776"/>
                  </a:lnTo>
                  <a:cubicBezTo>
                    <a:pt x="79598" y="2776"/>
                    <a:pt x="81010" y="2565"/>
                    <a:pt x="81505" y="1505"/>
                  </a:cubicBezTo>
                  <a:cubicBezTo>
                    <a:pt x="81999" y="446"/>
                    <a:pt x="79881" y="-684"/>
                    <a:pt x="79739" y="51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48585" y="4692892"/>
              <a:ext cx="97325" cy="45272"/>
            </a:xfrm>
            <a:custGeom>
              <a:avLst/>
              <a:gdLst/>
              <a:ahLst/>
              <a:cxnLst/>
              <a:rect l="l" t="t" r="r" b="b"/>
              <a:pathLst>
                <a:path w="97325" h="45272" extrusionOk="0">
                  <a:moveTo>
                    <a:pt x="0" y="0"/>
                  </a:moveTo>
                  <a:cubicBezTo>
                    <a:pt x="33336" y="13137"/>
                    <a:pt x="65826" y="28251"/>
                    <a:pt x="97325" y="45273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7000120" y="3904664"/>
            <a:ext cx="538904" cy="373428"/>
            <a:chOff x="9711053" y="4291818"/>
            <a:chExt cx="718538" cy="497904"/>
          </a:xfrm>
        </p:grpSpPr>
        <p:sp>
          <p:nvSpPr>
            <p:cNvPr id="68" name="Google Shape;68;p2"/>
            <p:cNvSpPr/>
            <p:nvPr/>
          </p:nvSpPr>
          <p:spPr>
            <a:xfrm>
              <a:off x="9711053" y="4291818"/>
              <a:ext cx="718538" cy="497904"/>
            </a:xfrm>
            <a:custGeom>
              <a:avLst/>
              <a:gdLst/>
              <a:ahLst/>
              <a:cxnLst/>
              <a:rect l="l" t="t" r="r" b="b"/>
              <a:pathLst>
                <a:path w="718538" h="497904" extrusionOk="0">
                  <a:moveTo>
                    <a:pt x="269710" y="428548"/>
                  </a:moveTo>
                  <a:cubicBezTo>
                    <a:pt x="180366" y="420213"/>
                    <a:pt x="97519" y="388713"/>
                    <a:pt x="44336" y="316390"/>
                  </a:cubicBezTo>
                  <a:cubicBezTo>
                    <a:pt x="-62948" y="170543"/>
                    <a:pt x="55777" y="74700"/>
                    <a:pt x="74706" y="59445"/>
                  </a:cubicBezTo>
                  <a:cubicBezTo>
                    <a:pt x="126970" y="17279"/>
                    <a:pt x="280940" y="-18459"/>
                    <a:pt x="534778" y="10499"/>
                  </a:cubicBezTo>
                  <a:cubicBezTo>
                    <a:pt x="570304" y="14525"/>
                    <a:pt x="702096" y="55560"/>
                    <a:pt x="717563" y="186222"/>
                  </a:cubicBezTo>
                  <a:cubicBezTo>
                    <a:pt x="721590" y="220477"/>
                    <a:pt x="724697" y="412586"/>
                    <a:pt x="475097" y="434975"/>
                  </a:cubicBezTo>
                  <a:cubicBezTo>
                    <a:pt x="453485" y="436882"/>
                    <a:pt x="431802" y="437588"/>
                    <a:pt x="410401" y="440696"/>
                  </a:cubicBezTo>
                  <a:cubicBezTo>
                    <a:pt x="360538" y="447900"/>
                    <a:pt x="313712" y="469865"/>
                    <a:pt x="271758" y="497904"/>
                  </a:cubicBezTo>
                  <a:cubicBezTo>
                    <a:pt x="272818" y="473184"/>
                    <a:pt x="265684" y="448535"/>
                    <a:pt x="269781" y="42854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59283" y="4392752"/>
              <a:ext cx="426806" cy="10987"/>
            </a:xfrm>
            <a:custGeom>
              <a:avLst/>
              <a:gdLst/>
              <a:ahLst/>
              <a:cxnLst/>
              <a:rect l="l" t="t" r="r" b="b"/>
              <a:pathLst>
                <a:path w="426806" h="10987" extrusionOk="0">
                  <a:moveTo>
                    <a:pt x="0" y="10987"/>
                  </a:moveTo>
                  <a:cubicBezTo>
                    <a:pt x="142033" y="1735"/>
                    <a:pt x="284491" y="-1655"/>
                    <a:pt x="426807" y="746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859283" y="4441526"/>
              <a:ext cx="441991" cy="20129"/>
            </a:xfrm>
            <a:custGeom>
              <a:avLst/>
              <a:gdLst/>
              <a:ahLst/>
              <a:cxnLst/>
              <a:rect l="l" t="t" r="r" b="b"/>
              <a:pathLst>
                <a:path w="441991" h="20129" extrusionOk="0">
                  <a:moveTo>
                    <a:pt x="0" y="20129"/>
                  </a:moveTo>
                  <a:cubicBezTo>
                    <a:pt x="147119" y="10100"/>
                    <a:pt x="294520" y="3390"/>
                    <a:pt x="44199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861119" y="4501701"/>
              <a:ext cx="440861" cy="18433"/>
            </a:xfrm>
            <a:custGeom>
              <a:avLst/>
              <a:gdLst/>
              <a:ahLst/>
              <a:cxnLst/>
              <a:rect l="l" t="t" r="r" b="b"/>
              <a:pathLst>
                <a:path w="440861" h="18433" extrusionOk="0">
                  <a:moveTo>
                    <a:pt x="0" y="18434"/>
                  </a:moveTo>
                  <a:cubicBezTo>
                    <a:pt x="146766" y="9040"/>
                    <a:pt x="293813" y="2896"/>
                    <a:pt x="440862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861966" y="4555943"/>
              <a:ext cx="447076" cy="24932"/>
            </a:xfrm>
            <a:custGeom>
              <a:avLst/>
              <a:gdLst/>
              <a:ahLst/>
              <a:cxnLst/>
              <a:rect l="l" t="t" r="r" b="b"/>
              <a:pathLst>
                <a:path w="447076" h="24932" extrusionOk="0">
                  <a:moveTo>
                    <a:pt x="0" y="24932"/>
                  </a:moveTo>
                  <a:cubicBezTo>
                    <a:pt x="148390" y="8264"/>
                    <a:pt x="297769" y="-70"/>
                    <a:pt x="44707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7809533" y="3497875"/>
            <a:ext cx="568248" cy="554304"/>
            <a:chOff x="2714053" y="3696339"/>
            <a:chExt cx="757664" cy="739072"/>
          </a:xfrm>
        </p:grpSpPr>
        <p:sp>
          <p:nvSpPr>
            <p:cNvPr id="74" name="Google Shape;74;p2"/>
            <p:cNvSpPr/>
            <p:nvPr/>
          </p:nvSpPr>
          <p:spPr>
            <a:xfrm>
              <a:off x="2764821" y="3749611"/>
              <a:ext cx="656844" cy="658272"/>
            </a:xfrm>
            <a:custGeom>
              <a:avLst/>
              <a:gdLst/>
              <a:ahLst/>
              <a:cxnLst/>
              <a:rect l="l" t="t" r="r" b="b"/>
              <a:pathLst>
                <a:path w="656844" h="658272" extrusionOk="0">
                  <a:moveTo>
                    <a:pt x="95" y="463487"/>
                  </a:moveTo>
                  <a:cubicBezTo>
                    <a:pt x="139160" y="292227"/>
                    <a:pt x="347758" y="183737"/>
                    <a:pt x="469773" y="0"/>
                  </a:cubicBezTo>
                  <a:cubicBezTo>
                    <a:pt x="523589" y="65437"/>
                    <a:pt x="586835" y="123063"/>
                    <a:pt x="656844" y="170783"/>
                  </a:cubicBezTo>
                  <a:cubicBezTo>
                    <a:pt x="553498" y="273367"/>
                    <a:pt x="466725" y="392239"/>
                    <a:pt x="358045" y="489204"/>
                  </a:cubicBezTo>
                  <a:cubicBezTo>
                    <a:pt x="297371" y="543306"/>
                    <a:pt x="229171" y="591312"/>
                    <a:pt x="183071" y="658273"/>
                  </a:cubicBezTo>
                  <a:cubicBezTo>
                    <a:pt x="178308" y="633127"/>
                    <a:pt x="158115" y="613886"/>
                    <a:pt x="136970" y="599504"/>
                  </a:cubicBezTo>
                  <a:cubicBezTo>
                    <a:pt x="115824" y="585121"/>
                    <a:pt x="92297" y="573786"/>
                    <a:pt x="74295" y="555593"/>
                  </a:cubicBezTo>
                  <a:cubicBezTo>
                    <a:pt x="45529" y="526352"/>
                    <a:pt x="31052" y="479965"/>
                    <a:pt x="0" y="46348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209924" y="3793140"/>
              <a:ext cx="168783" cy="169544"/>
            </a:xfrm>
            <a:custGeom>
              <a:avLst/>
              <a:gdLst/>
              <a:ahLst/>
              <a:cxnLst/>
              <a:rect l="l" t="t" r="r" b="b"/>
              <a:pathLst>
                <a:path w="168783" h="169544" extrusionOk="0">
                  <a:moveTo>
                    <a:pt x="0" y="0"/>
                  </a:moveTo>
                  <a:cubicBezTo>
                    <a:pt x="3810" y="12382"/>
                    <a:pt x="14954" y="20764"/>
                    <a:pt x="25241" y="28670"/>
                  </a:cubicBezTo>
                  <a:cubicBezTo>
                    <a:pt x="55816" y="52292"/>
                    <a:pt x="83820" y="79248"/>
                    <a:pt x="111633" y="106108"/>
                  </a:cubicBezTo>
                  <a:cubicBezTo>
                    <a:pt x="125349" y="119348"/>
                    <a:pt x="139160" y="132683"/>
                    <a:pt x="149257" y="148780"/>
                  </a:cubicBezTo>
                  <a:cubicBezTo>
                    <a:pt x="154400" y="157067"/>
                    <a:pt x="159544" y="166688"/>
                    <a:pt x="168783" y="169545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817303" y="3835526"/>
              <a:ext cx="427100" cy="432720"/>
            </a:xfrm>
            <a:custGeom>
              <a:avLst/>
              <a:gdLst/>
              <a:ahLst/>
              <a:cxnLst/>
              <a:rect l="l" t="t" r="r" b="b"/>
              <a:pathLst>
                <a:path w="427100" h="432720" extrusionOk="0">
                  <a:moveTo>
                    <a:pt x="0" y="432721"/>
                  </a:moveTo>
                  <a:lnTo>
                    <a:pt x="42710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898933" y="3900677"/>
              <a:ext cx="418433" cy="438054"/>
            </a:xfrm>
            <a:custGeom>
              <a:avLst/>
              <a:gdLst/>
              <a:ahLst/>
              <a:cxnLst/>
              <a:rect l="l" t="t" r="r" b="b"/>
              <a:pathLst>
                <a:path w="418433" h="438054" extrusionOk="0">
                  <a:moveTo>
                    <a:pt x="0" y="438055"/>
                  </a:moveTo>
                  <a:lnTo>
                    <a:pt x="418433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232975" y="3696339"/>
              <a:ext cx="238742" cy="223959"/>
            </a:xfrm>
            <a:custGeom>
              <a:avLst/>
              <a:gdLst/>
              <a:ahLst/>
              <a:cxnLst/>
              <a:rect l="l" t="t" r="r" b="b"/>
              <a:pathLst>
                <a:path w="238742" h="223959" extrusionOk="0">
                  <a:moveTo>
                    <a:pt x="0" y="56225"/>
                  </a:moveTo>
                  <a:cubicBezTo>
                    <a:pt x="12478" y="28507"/>
                    <a:pt x="41529" y="11457"/>
                    <a:pt x="70961" y="4313"/>
                  </a:cubicBezTo>
                  <a:cubicBezTo>
                    <a:pt x="116681" y="-6736"/>
                    <a:pt x="168402" y="3361"/>
                    <a:pt x="202597" y="35555"/>
                  </a:cubicBezTo>
                  <a:cubicBezTo>
                    <a:pt x="236791" y="67750"/>
                    <a:pt x="249746" y="122614"/>
                    <a:pt x="228219" y="164428"/>
                  </a:cubicBezTo>
                  <a:cubicBezTo>
                    <a:pt x="216884" y="186431"/>
                    <a:pt x="197739" y="203386"/>
                    <a:pt x="184023" y="22396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4053" y="4208621"/>
              <a:ext cx="240982" cy="226790"/>
            </a:xfrm>
            <a:custGeom>
              <a:avLst/>
              <a:gdLst/>
              <a:ahLst/>
              <a:cxnLst/>
              <a:rect l="l" t="t" r="r" b="b"/>
              <a:pathLst>
                <a:path w="240982" h="226790" extrusionOk="0">
                  <a:moveTo>
                    <a:pt x="49244" y="0"/>
                  </a:moveTo>
                  <a:cubicBezTo>
                    <a:pt x="39910" y="77343"/>
                    <a:pt x="38671" y="159067"/>
                    <a:pt x="0" y="226790"/>
                  </a:cubicBezTo>
                  <a:lnTo>
                    <a:pt x="190310" y="209359"/>
                  </a:lnTo>
                  <a:cubicBezTo>
                    <a:pt x="207550" y="207740"/>
                    <a:pt x="225266" y="206121"/>
                    <a:pt x="240982" y="198787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719577" y="4345971"/>
              <a:ext cx="107822" cy="89439"/>
            </a:xfrm>
            <a:custGeom>
              <a:avLst/>
              <a:gdLst/>
              <a:ahLst/>
              <a:cxnLst/>
              <a:rect l="l" t="t" r="r" b="b"/>
              <a:pathLst>
                <a:path w="107822" h="89439" extrusionOk="0">
                  <a:moveTo>
                    <a:pt x="26289" y="0"/>
                  </a:moveTo>
                  <a:cubicBezTo>
                    <a:pt x="14859" y="28575"/>
                    <a:pt x="11430" y="60770"/>
                    <a:pt x="0" y="89440"/>
                  </a:cubicBezTo>
                  <a:cubicBezTo>
                    <a:pt x="13430" y="84868"/>
                    <a:pt x="22955" y="85249"/>
                    <a:pt x="37052" y="84296"/>
                  </a:cubicBezTo>
                  <a:cubicBezTo>
                    <a:pt x="62198" y="82582"/>
                    <a:pt x="82486" y="76010"/>
                    <a:pt x="107823" y="76010"/>
                  </a:cubicBezTo>
                  <a:cubicBezTo>
                    <a:pt x="86582" y="57150"/>
                    <a:pt x="73914" y="49911"/>
                    <a:pt x="59436" y="35338"/>
                  </a:cubicBezTo>
                  <a:cubicBezTo>
                    <a:pt x="49149" y="25051"/>
                    <a:pt x="41719" y="14383"/>
                    <a:pt x="26384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7032754" y="628295"/>
            <a:ext cx="509960" cy="489380"/>
            <a:chOff x="3896486" y="3679569"/>
            <a:chExt cx="792294" cy="760319"/>
          </a:xfrm>
        </p:grpSpPr>
        <p:sp>
          <p:nvSpPr>
            <p:cNvPr id="82" name="Google Shape;82;p2"/>
            <p:cNvSpPr/>
            <p:nvPr/>
          </p:nvSpPr>
          <p:spPr>
            <a:xfrm>
              <a:off x="4023740" y="3792188"/>
              <a:ext cx="549116" cy="527138"/>
            </a:xfrm>
            <a:custGeom>
              <a:avLst/>
              <a:gdLst/>
              <a:ahLst/>
              <a:cxnLst/>
              <a:rect l="l" t="t" r="r" b="b"/>
              <a:pathLst>
                <a:path w="549116" h="527138" extrusionOk="0">
                  <a:moveTo>
                    <a:pt x="356330" y="0"/>
                  </a:moveTo>
                  <a:cubicBezTo>
                    <a:pt x="314420" y="41720"/>
                    <a:pt x="272034" y="83058"/>
                    <a:pt x="229267" y="123920"/>
                  </a:cubicBezTo>
                  <a:cubicBezTo>
                    <a:pt x="225457" y="127635"/>
                    <a:pt x="221266" y="131445"/>
                    <a:pt x="216122" y="132588"/>
                  </a:cubicBezTo>
                  <a:cubicBezTo>
                    <a:pt x="209740" y="134017"/>
                    <a:pt x="203263" y="131064"/>
                    <a:pt x="197263" y="128397"/>
                  </a:cubicBezTo>
                  <a:cubicBezTo>
                    <a:pt x="163449" y="113443"/>
                    <a:pt x="125635" y="105632"/>
                    <a:pt x="89154" y="111633"/>
                  </a:cubicBezTo>
                  <a:cubicBezTo>
                    <a:pt x="52673" y="117634"/>
                    <a:pt x="17812" y="138684"/>
                    <a:pt x="0" y="171069"/>
                  </a:cubicBezTo>
                  <a:lnTo>
                    <a:pt x="236220" y="393478"/>
                  </a:lnTo>
                  <a:cubicBezTo>
                    <a:pt x="274606" y="429673"/>
                    <a:pt x="313372" y="466154"/>
                    <a:pt x="343662" y="509302"/>
                  </a:cubicBezTo>
                  <a:cubicBezTo>
                    <a:pt x="348234" y="515779"/>
                    <a:pt x="352996" y="522732"/>
                    <a:pt x="360331" y="525685"/>
                  </a:cubicBezTo>
                  <a:cubicBezTo>
                    <a:pt x="375095" y="531590"/>
                    <a:pt x="390430" y="518446"/>
                    <a:pt x="399193" y="505206"/>
                  </a:cubicBezTo>
                  <a:cubicBezTo>
                    <a:pt x="435959" y="449485"/>
                    <a:pt x="430911" y="369570"/>
                    <a:pt x="387287" y="318992"/>
                  </a:cubicBezTo>
                  <a:cubicBezTo>
                    <a:pt x="441293" y="274320"/>
                    <a:pt x="495205" y="229457"/>
                    <a:pt x="549116" y="184499"/>
                  </a:cubicBezTo>
                  <a:cubicBezTo>
                    <a:pt x="487204" y="117729"/>
                    <a:pt x="422243" y="53816"/>
                    <a:pt x="356425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4372260" y="3679569"/>
              <a:ext cx="316520" cy="306768"/>
            </a:xfrm>
            <a:custGeom>
              <a:avLst/>
              <a:gdLst/>
              <a:ahLst/>
              <a:cxnLst/>
              <a:rect l="l" t="t" r="r" b="b"/>
              <a:pathLst>
                <a:path w="316520" h="306768" extrusionOk="0">
                  <a:moveTo>
                    <a:pt x="7429" y="113857"/>
                  </a:moveTo>
                  <a:cubicBezTo>
                    <a:pt x="3048" y="94998"/>
                    <a:pt x="-1334" y="75757"/>
                    <a:pt x="381" y="56422"/>
                  </a:cubicBezTo>
                  <a:cubicBezTo>
                    <a:pt x="2095" y="37086"/>
                    <a:pt x="10763" y="17464"/>
                    <a:pt x="27241" y="7273"/>
                  </a:cubicBezTo>
                  <a:cubicBezTo>
                    <a:pt x="52768" y="-8634"/>
                    <a:pt x="87630" y="3558"/>
                    <a:pt x="109251" y="24513"/>
                  </a:cubicBezTo>
                  <a:cubicBezTo>
                    <a:pt x="138302" y="52611"/>
                    <a:pt x="255841" y="139765"/>
                    <a:pt x="294513" y="203011"/>
                  </a:cubicBezTo>
                  <a:cubicBezTo>
                    <a:pt x="306895" y="223299"/>
                    <a:pt x="327660" y="259399"/>
                    <a:pt x="309181" y="277973"/>
                  </a:cubicBezTo>
                  <a:cubicBezTo>
                    <a:pt x="282892" y="304262"/>
                    <a:pt x="235362" y="314073"/>
                    <a:pt x="200501" y="3010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96486" y="4104608"/>
              <a:ext cx="354806" cy="335280"/>
            </a:xfrm>
            <a:custGeom>
              <a:avLst/>
              <a:gdLst/>
              <a:ahLst/>
              <a:cxnLst/>
              <a:rect l="l" t="t" r="r" b="b"/>
              <a:pathLst>
                <a:path w="354806" h="335280" extrusionOk="0">
                  <a:moveTo>
                    <a:pt x="277463" y="0"/>
                  </a:moveTo>
                  <a:cubicBezTo>
                    <a:pt x="192786" y="114205"/>
                    <a:pt x="95917" y="230410"/>
                    <a:pt x="0" y="335280"/>
                  </a:cubicBezTo>
                  <a:cubicBezTo>
                    <a:pt x="129540" y="257842"/>
                    <a:pt x="243554" y="174784"/>
                    <a:pt x="354806" y="7277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284249" y="3882485"/>
              <a:ext cx="66484" cy="74961"/>
            </a:xfrm>
            <a:custGeom>
              <a:avLst/>
              <a:gdLst/>
              <a:ahLst/>
              <a:cxnLst/>
              <a:rect l="l" t="t" r="r" b="b"/>
              <a:pathLst>
                <a:path w="66484" h="74961" extrusionOk="0">
                  <a:moveTo>
                    <a:pt x="0" y="74962"/>
                  </a:moveTo>
                  <a:cubicBezTo>
                    <a:pt x="16859" y="45911"/>
                    <a:pt x="39624" y="20288"/>
                    <a:pt x="6648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 rot="742108">
            <a:off x="2538101" y="740869"/>
            <a:ext cx="555789" cy="557288"/>
            <a:chOff x="7970244" y="-543333"/>
            <a:chExt cx="741045" cy="743044"/>
          </a:xfrm>
        </p:grpSpPr>
        <p:sp>
          <p:nvSpPr>
            <p:cNvPr id="87" name="Google Shape;87;p2"/>
            <p:cNvSpPr/>
            <p:nvPr/>
          </p:nvSpPr>
          <p:spPr>
            <a:xfrm>
              <a:off x="8025585" y="-541714"/>
              <a:ext cx="684847" cy="707802"/>
            </a:xfrm>
            <a:custGeom>
              <a:avLst/>
              <a:gdLst/>
              <a:ahLst/>
              <a:cxnLst/>
              <a:rect l="l" t="t" r="r" b="b"/>
              <a:pathLst>
                <a:path w="684847" h="707802" extrusionOk="0">
                  <a:moveTo>
                    <a:pt x="212027" y="376333"/>
                  </a:moveTo>
                  <a:lnTo>
                    <a:pt x="169355" y="534924"/>
                  </a:lnTo>
                  <a:cubicBezTo>
                    <a:pt x="196691" y="530161"/>
                    <a:pt x="216789" y="507873"/>
                    <a:pt x="238125" y="490157"/>
                  </a:cubicBezTo>
                  <a:cubicBezTo>
                    <a:pt x="259461" y="472440"/>
                    <a:pt x="289656" y="458153"/>
                    <a:pt x="313944" y="471487"/>
                  </a:cubicBezTo>
                  <a:cubicBezTo>
                    <a:pt x="390525" y="542163"/>
                    <a:pt x="458914" y="621602"/>
                    <a:pt x="517493" y="707803"/>
                  </a:cubicBezTo>
                  <a:cubicBezTo>
                    <a:pt x="500158" y="645319"/>
                    <a:pt x="517589" y="579120"/>
                    <a:pt x="535305" y="516731"/>
                  </a:cubicBezTo>
                  <a:cubicBezTo>
                    <a:pt x="584073" y="344233"/>
                    <a:pt x="634460" y="172117"/>
                    <a:pt x="684848" y="0"/>
                  </a:cubicBezTo>
                  <a:cubicBezTo>
                    <a:pt x="522161" y="68675"/>
                    <a:pt x="350806" y="113919"/>
                    <a:pt x="180118" y="158972"/>
                  </a:cubicBezTo>
                  <a:lnTo>
                    <a:pt x="0" y="206502"/>
                  </a:lnTo>
                  <a:cubicBezTo>
                    <a:pt x="83534" y="240316"/>
                    <a:pt x="155639" y="301466"/>
                    <a:pt x="212027" y="37633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239326" y="-543333"/>
              <a:ext cx="471963" cy="480440"/>
            </a:xfrm>
            <a:custGeom>
              <a:avLst/>
              <a:gdLst/>
              <a:ahLst/>
              <a:cxnLst/>
              <a:rect l="l" t="t" r="r" b="b"/>
              <a:pathLst>
                <a:path w="471963" h="480440" extrusionOk="0">
                  <a:moveTo>
                    <a:pt x="0" y="371380"/>
                  </a:moveTo>
                  <a:cubicBezTo>
                    <a:pt x="156210" y="246221"/>
                    <a:pt x="313563" y="122396"/>
                    <a:pt x="471964" y="0"/>
                  </a:cubicBezTo>
                  <a:cubicBezTo>
                    <a:pt x="355282" y="162877"/>
                    <a:pt x="238506" y="325850"/>
                    <a:pt x="110966" y="480441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70244" y="166945"/>
              <a:ext cx="47815" cy="32766"/>
            </a:xfrm>
            <a:custGeom>
              <a:avLst/>
              <a:gdLst/>
              <a:ahLst/>
              <a:cxnLst/>
              <a:rect l="l" t="t" r="r" b="b"/>
              <a:pathLst>
                <a:path w="47815" h="32766" extrusionOk="0">
                  <a:moveTo>
                    <a:pt x="0" y="32766"/>
                  </a:moveTo>
                  <a:lnTo>
                    <a:pt x="47816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088640" y="33595"/>
              <a:ext cx="52863" cy="52863"/>
            </a:xfrm>
            <a:custGeom>
              <a:avLst/>
              <a:gdLst/>
              <a:ahLst/>
              <a:cxnLst/>
              <a:rect l="l" t="t" r="r" b="b"/>
              <a:pathLst>
                <a:path w="52863" h="52863" extrusionOk="0">
                  <a:moveTo>
                    <a:pt x="0" y="52864"/>
                  </a:moveTo>
                  <a:lnTo>
                    <a:pt x="52864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2"/>
          <p:cNvSpPr/>
          <p:nvPr/>
        </p:nvSpPr>
        <p:spPr>
          <a:xfrm rot="-459229">
            <a:off x="4093159" y="3961858"/>
            <a:ext cx="662225" cy="395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 rot="-1479810">
            <a:off x="4203233" y="3915501"/>
            <a:ext cx="551454" cy="488374"/>
            <a:chOff x="3116097" y="-1477902"/>
            <a:chExt cx="735251" cy="651147"/>
          </a:xfrm>
        </p:grpSpPr>
        <p:sp>
          <p:nvSpPr>
            <p:cNvPr id="93" name="Google Shape;93;p2"/>
            <p:cNvSpPr/>
            <p:nvPr/>
          </p:nvSpPr>
          <p:spPr>
            <a:xfrm>
              <a:off x="3116097" y="-1477902"/>
              <a:ext cx="612260" cy="559814"/>
            </a:xfrm>
            <a:custGeom>
              <a:avLst/>
              <a:gdLst/>
              <a:ahLst/>
              <a:cxnLst/>
              <a:rect l="l" t="t" r="r" b="b"/>
              <a:pathLst>
                <a:path w="612260" h="559814" extrusionOk="0">
                  <a:moveTo>
                    <a:pt x="583519" y="8073"/>
                  </a:moveTo>
                  <a:cubicBezTo>
                    <a:pt x="550562" y="-6786"/>
                    <a:pt x="511319" y="548"/>
                    <a:pt x="478839" y="16455"/>
                  </a:cubicBezTo>
                  <a:cubicBezTo>
                    <a:pt x="446359" y="32361"/>
                    <a:pt x="418450" y="56079"/>
                    <a:pt x="388161" y="75795"/>
                  </a:cubicBezTo>
                  <a:cubicBezTo>
                    <a:pt x="330344" y="113514"/>
                    <a:pt x="263193" y="136946"/>
                    <a:pt x="194518" y="143328"/>
                  </a:cubicBezTo>
                  <a:cubicBezTo>
                    <a:pt x="140797" y="148281"/>
                    <a:pt x="80789" y="145137"/>
                    <a:pt x="40403" y="180761"/>
                  </a:cubicBezTo>
                  <a:cubicBezTo>
                    <a:pt x="5065" y="212098"/>
                    <a:pt x="-3317" y="264390"/>
                    <a:pt x="1065" y="311349"/>
                  </a:cubicBezTo>
                  <a:cubicBezTo>
                    <a:pt x="3541" y="337066"/>
                    <a:pt x="9637" y="363736"/>
                    <a:pt x="26401" y="383453"/>
                  </a:cubicBezTo>
                  <a:cubicBezTo>
                    <a:pt x="53071" y="414790"/>
                    <a:pt x="99077" y="420791"/>
                    <a:pt x="140035" y="417457"/>
                  </a:cubicBezTo>
                  <a:cubicBezTo>
                    <a:pt x="180992" y="414123"/>
                    <a:pt x="222235" y="403836"/>
                    <a:pt x="262717" y="411075"/>
                  </a:cubicBezTo>
                  <a:cubicBezTo>
                    <a:pt x="324534" y="422124"/>
                    <a:pt x="371016" y="471083"/>
                    <a:pt x="420641" y="509564"/>
                  </a:cubicBezTo>
                  <a:cubicBezTo>
                    <a:pt x="470266" y="548045"/>
                    <a:pt x="539418" y="577953"/>
                    <a:pt x="593901" y="546902"/>
                  </a:cubicBezTo>
                  <a:cubicBezTo>
                    <a:pt x="599521" y="543663"/>
                    <a:pt x="604950" y="539758"/>
                    <a:pt x="608284" y="534138"/>
                  </a:cubicBezTo>
                  <a:cubicBezTo>
                    <a:pt x="614189" y="524232"/>
                    <a:pt x="612284" y="511850"/>
                    <a:pt x="610379" y="500515"/>
                  </a:cubicBezTo>
                  <a:cubicBezTo>
                    <a:pt x="587805" y="367832"/>
                    <a:pt x="584471" y="231910"/>
                    <a:pt x="600664" y="98274"/>
                  </a:cubicBezTo>
                  <a:cubicBezTo>
                    <a:pt x="603807" y="72271"/>
                    <a:pt x="606950" y="43315"/>
                    <a:pt x="583328" y="816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609033" y="-1465067"/>
              <a:ext cx="4571" cy="532066"/>
            </a:xfrm>
            <a:custGeom>
              <a:avLst/>
              <a:gdLst/>
              <a:ahLst/>
              <a:cxnLst/>
              <a:rect l="l" t="t" r="r" b="b"/>
              <a:pathLst>
                <a:path w="4571" h="532066" extrusionOk="0">
                  <a:moveTo>
                    <a:pt x="0" y="0"/>
                  </a:moveTo>
                  <a:lnTo>
                    <a:pt x="4572" y="53206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383481" y="-1344004"/>
              <a:ext cx="6393" cy="277177"/>
            </a:xfrm>
            <a:custGeom>
              <a:avLst/>
              <a:gdLst/>
              <a:ahLst/>
              <a:cxnLst/>
              <a:rect l="l" t="t" r="r" b="b"/>
              <a:pathLst>
                <a:path w="6393" h="277177" extrusionOk="0">
                  <a:moveTo>
                    <a:pt x="6382" y="0"/>
                  </a:moveTo>
                  <a:cubicBezTo>
                    <a:pt x="6572" y="92393"/>
                    <a:pt x="4477" y="184880"/>
                    <a:pt x="0" y="277178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292327" y="-1335051"/>
              <a:ext cx="7696" cy="268223"/>
            </a:xfrm>
            <a:custGeom>
              <a:avLst/>
              <a:gdLst/>
              <a:ahLst/>
              <a:cxnLst/>
              <a:rect l="l" t="t" r="r" b="b"/>
              <a:pathLst>
                <a:path w="7696" h="268223" extrusionOk="0">
                  <a:moveTo>
                    <a:pt x="0" y="0"/>
                  </a:moveTo>
                  <a:cubicBezTo>
                    <a:pt x="11335" y="91916"/>
                    <a:pt x="7048" y="175641"/>
                    <a:pt x="6191" y="26822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243165" y="-1069494"/>
              <a:ext cx="92471" cy="242739"/>
            </a:xfrm>
            <a:custGeom>
              <a:avLst/>
              <a:gdLst/>
              <a:ahLst/>
              <a:cxnLst/>
              <a:rect l="l" t="t" r="r" b="b"/>
              <a:pathLst>
                <a:path w="92471" h="242739" extrusionOk="0">
                  <a:moveTo>
                    <a:pt x="299" y="11430"/>
                  </a:moveTo>
                  <a:cubicBezTo>
                    <a:pt x="-654" y="51149"/>
                    <a:pt x="680" y="90868"/>
                    <a:pt x="4204" y="130397"/>
                  </a:cubicBezTo>
                  <a:cubicBezTo>
                    <a:pt x="7252" y="163830"/>
                    <a:pt x="12205" y="198120"/>
                    <a:pt x="29064" y="227266"/>
                  </a:cubicBezTo>
                  <a:cubicBezTo>
                    <a:pt x="32493" y="233267"/>
                    <a:pt x="36875" y="239268"/>
                    <a:pt x="43352" y="241649"/>
                  </a:cubicBezTo>
                  <a:cubicBezTo>
                    <a:pt x="52496" y="245078"/>
                    <a:pt x="62783" y="239935"/>
                    <a:pt x="69545" y="232981"/>
                  </a:cubicBezTo>
                  <a:cubicBezTo>
                    <a:pt x="85928" y="216408"/>
                    <a:pt x="89167" y="191167"/>
                    <a:pt x="90596" y="167830"/>
                  </a:cubicBezTo>
                  <a:cubicBezTo>
                    <a:pt x="94120" y="111919"/>
                    <a:pt x="92691" y="55626"/>
                    <a:pt x="8621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93437" y="-1351720"/>
              <a:ext cx="48387" cy="58578"/>
            </a:xfrm>
            <a:custGeom>
              <a:avLst/>
              <a:gdLst/>
              <a:ahLst/>
              <a:cxnLst/>
              <a:rect l="l" t="t" r="r" b="b"/>
              <a:pathLst>
                <a:path w="48387" h="58578" extrusionOk="0">
                  <a:moveTo>
                    <a:pt x="0" y="58579"/>
                  </a:moveTo>
                  <a:cubicBezTo>
                    <a:pt x="12002" y="36005"/>
                    <a:pt x="28575" y="16002"/>
                    <a:pt x="48387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02295" y="-1212655"/>
              <a:ext cx="49053" cy="10858"/>
            </a:xfrm>
            <a:custGeom>
              <a:avLst/>
              <a:gdLst/>
              <a:ahLst/>
              <a:cxnLst/>
              <a:rect l="l" t="t" r="r" b="b"/>
              <a:pathLst>
                <a:path w="49053" h="10858" extrusionOk="0">
                  <a:moveTo>
                    <a:pt x="0" y="10858"/>
                  </a:moveTo>
                  <a:cubicBezTo>
                    <a:pt x="15716" y="5048"/>
                    <a:pt x="32290" y="1429"/>
                    <a:pt x="49054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94389" y="-1106546"/>
              <a:ext cx="48863" cy="41433"/>
            </a:xfrm>
            <a:custGeom>
              <a:avLst/>
              <a:gdLst/>
              <a:ahLst/>
              <a:cxnLst/>
              <a:rect l="l" t="t" r="r" b="b"/>
              <a:pathLst>
                <a:path w="48863" h="41433" extrusionOk="0">
                  <a:moveTo>
                    <a:pt x="0" y="0"/>
                  </a:moveTo>
                  <a:cubicBezTo>
                    <a:pt x="17240" y="12573"/>
                    <a:pt x="33623" y="26384"/>
                    <a:pt x="48863" y="41434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00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91B2CC47-635C-7C4C-B627-B741ABA337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6593" t="16539" r="20837" b="18760"/>
          <a:stretch/>
        </p:blipFill>
        <p:spPr>
          <a:xfrm>
            <a:off x="8385682" y="135314"/>
            <a:ext cx="624770" cy="594358"/>
          </a:xfrm>
          <a:prstGeom prst="ellipse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linkedin.com/company/codeuofficial" TargetMode="External"/><Relationship Id="rId7" Type="http://schemas.openxmlformats.org/officeDocument/2006/relationships/hyperlink" Target="https://www.codeu.ca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www.facebook.com/CodeUOfficie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8BD74E78-9FCA-CCA8-9AA4-44D79711D477}"/>
              </a:ext>
            </a:extLst>
          </p:cNvPr>
          <p:cNvSpPr/>
          <p:nvPr/>
        </p:nvSpPr>
        <p:spPr>
          <a:xfrm>
            <a:off x="-314876" y="2803004"/>
            <a:ext cx="10048093" cy="626687"/>
          </a:xfrm>
          <a:prstGeom prst="roundRect">
            <a:avLst>
              <a:gd name="adj" fmla="val 15217"/>
            </a:avLst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624870" y="4018260"/>
            <a:ext cx="306178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tx2"/>
                </a:solidFill>
              </a:rPr>
              <a:t>The class will start shortly...</a:t>
            </a:r>
            <a:endParaRPr i="1" dirty="0">
              <a:solidFill>
                <a:schemeClr val="tx2"/>
              </a:solidFill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186383" y="409873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rgbClr val="FFD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8FE95A95-9F64-E449-950A-E30A96BA4A3E}"/>
              </a:ext>
            </a:extLst>
          </p:cNvPr>
          <p:cNvSpPr/>
          <p:nvPr/>
        </p:nvSpPr>
        <p:spPr>
          <a:xfrm>
            <a:off x="4931326" y="4869913"/>
            <a:ext cx="376809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sz="10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Reproduction and distribution of the presentation deck is prohibited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AF6E1-270D-C28B-2FA2-1494546F5399}"/>
              </a:ext>
            </a:extLst>
          </p:cNvPr>
          <p:cNvSpPr txBox="1"/>
          <p:nvPr/>
        </p:nvSpPr>
        <p:spPr>
          <a:xfrm>
            <a:off x="4616895" y="480183"/>
            <a:ext cx="3338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latin typeface="Fira Sans" panose="020B0503050000020004" pitchFamily="34" charset="0"/>
              </a:rPr>
              <a:t>Code</a:t>
            </a:r>
            <a:r>
              <a:rPr lang="en-US" sz="7200" b="1" dirty="0" err="1">
                <a:solidFill>
                  <a:srgbClr val="FFD100"/>
                </a:solidFill>
                <a:latin typeface="Fira Sans" panose="020B0503050000020004" pitchFamily="34" charset="0"/>
              </a:rPr>
              <a:t>U</a:t>
            </a:r>
            <a:endParaRPr lang="en-US" sz="7200" b="1" dirty="0">
              <a:solidFill>
                <a:srgbClr val="FFD100"/>
              </a:solidFill>
              <a:latin typeface="Fira Sans" panose="020B05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7F846-9A3B-17F1-37A2-C2A23CE244E2}"/>
              </a:ext>
            </a:extLst>
          </p:cNvPr>
          <p:cNvSpPr txBox="1"/>
          <p:nvPr/>
        </p:nvSpPr>
        <p:spPr>
          <a:xfrm>
            <a:off x="4613081" y="1339386"/>
            <a:ext cx="4813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Fira Sans" panose="020B0503050000020004" pitchFamily="34" charset="0"/>
              </a:rPr>
              <a:t>Bootcamp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B65FA-E443-9BAC-4897-6EF1588A1B76}"/>
              </a:ext>
            </a:extLst>
          </p:cNvPr>
          <p:cNvSpPr txBox="1"/>
          <p:nvPr/>
        </p:nvSpPr>
        <p:spPr>
          <a:xfrm>
            <a:off x="5102592" y="2917150"/>
            <a:ext cx="4813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ira Sans" panose="020B0503050000020004" pitchFamily="34" charset="0"/>
              </a:rPr>
              <a:t>Welcome to your 2</a:t>
            </a:r>
            <a:r>
              <a:rPr lang="en-US" sz="2000" b="1" baseline="30000" dirty="0">
                <a:solidFill>
                  <a:schemeClr val="bg1"/>
                </a:solidFill>
                <a:latin typeface="Fira Sans" panose="020B0503050000020004" pitchFamily="34" charset="0"/>
              </a:rPr>
              <a:t>nd</a:t>
            </a:r>
            <a:r>
              <a:rPr lang="en-US" sz="2000" b="1" dirty="0">
                <a:solidFill>
                  <a:schemeClr val="bg1"/>
                </a:solidFill>
                <a:latin typeface="Fira Sans" panose="020B0503050000020004" pitchFamily="34" charset="0"/>
              </a:rPr>
              <a:t> session!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Agenda for today’s class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4" name="Google Shape;1974;p38"/>
          <p:cNvGrpSpPr/>
          <p:nvPr/>
        </p:nvGrpSpPr>
        <p:grpSpPr>
          <a:xfrm>
            <a:off x="6033300" y="1187400"/>
            <a:ext cx="2718125" cy="1166523"/>
            <a:chOff x="6033300" y="1187400"/>
            <a:chExt cx="2718125" cy="1166523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386599" y="1319549"/>
              <a:ext cx="2364826" cy="1034374"/>
              <a:chOff x="5734074" y="914482"/>
              <a:chExt cx="2364826" cy="1034374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820266" y="914482"/>
                <a:ext cx="2222022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Recap of last class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5734074" y="1617056"/>
                <a:ext cx="2364826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Let’s talk about and practice what was seen last class!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392558" y="2654375"/>
            <a:ext cx="2718140" cy="993920"/>
            <a:chOff x="392558" y="2578063"/>
            <a:chExt cx="2718140" cy="993920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392558" y="2578063"/>
              <a:ext cx="2458749" cy="993920"/>
              <a:chOff x="3516720" y="1229115"/>
              <a:chExt cx="2458749" cy="993920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16720" y="12291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Topic of the day: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27170" y="1891235"/>
                <a:ext cx="2448299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Print()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Math using Code!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198" y="4057675"/>
            <a:ext cx="2653500" cy="765771"/>
            <a:chOff x="457198" y="4057675"/>
            <a:chExt cx="2653500" cy="765771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198" y="4057675"/>
              <a:ext cx="2135654" cy="765771"/>
              <a:chOff x="3581360" y="2254813"/>
              <a:chExt cx="2135654" cy="765771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Wrap-up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81360" y="2688784"/>
                <a:ext cx="2135654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 of what we’ve learned today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033300" y="2680126"/>
            <a:ext cx="2763700" cy="802269"/>
            <a:chOff x="6033300" y="2616950"/>
            <a:chExt cx="2763700" cy="802269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386599" y="2629086"/>
              <a:ext cx="2410401" cy="790133"/>
              <a:chOff x="6386649" y="2756176"/>
              <a:chExt cx="2410401" cy="790133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386649" y="2756176"/>
                <a:ext cx="2410401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Practice time!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815850" y="321450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Learn to use code like a pro!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4" name="Google Shape;1994;p38"/>
          <p:cNvGrpSpPr/>
          <p:nvPr/>
        </p:nvGrpSpPr>
        <p:grpSpPr>
          <a:xfrm>
            <a:off x="6033300" y="4002284"/>
            <a:ext cx="2718152" cy="756515"/>
            <a:chOff x="6033300" y="4002284"/>
            <a:chExt cx="2718152" cy="756515"/>
          </a:xfrm>
        </p:grpSpPr>
        <p:grpSp>
          <p:nvGrpSpPr>
            <p:cNvPr id="1995" name="Google Shape;1995;p38"/>
            <p:cNvGrpSpPr/>
            <p:nvPr/>
          </p:nvGrpSpPr>
          <p:grpSpPr>
            <a:xfrm>
              <a:off x="6694052" y="4002284"/>
              <a:ext cx="2057400" cy="756515"/>
              <a:chOff x="6694102" y="4003172"/>
              <a:chExt cx="2057400" cy="756515"/>
            </a:xfrm>
          </p:grpSpPr>
          <p:sp>
            <p:nvSpPr>
              <p:cNvPr id="1996" name="Google Shape;1996;p38"/>
              <p:cNvSpPr txBox="1"/>
              <p:nvPr/>
            </p:nvSpPr>
            <p:spPr>
              <a:xfrm>
                <a:off x="6694102" y="4003172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97" name="Google Shape;1997;p38"/>
              <p:cNvSpPr txBox="1"/>
              <p:nvPr/>
            </p:nvSpPr>
            <p:spPr>
              <a:xfrm>
                <a:off x="6770275" y="4427887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homework and questions</a:t>
                </a:r>
                <a:endParaRPr sz="17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8" name="Google Shape;1998;p38"/>
            <p:cNvSpPr/>
            <p:nvPr/>
          </p:nvSpPr>
          <p:spPr>
            <a:xfrm>
              <a:off x="6033300" y="4135875"/>
              <a:ext cx="596100" cy="5961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CodeU</a:t>
            </a: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Robot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1969;p38">
            <a:extLst>
              <a:ext uri="{FF2B5EF4-FFF2-40B4-BE49-F238E27FC236}">
                <a16:creationId xmlns:a16="http://schemas.microsoft.com/office/drawing/2014/main" id="{81FBE0BA-F64F-2D58-6EFE-0B1FA2248948}"/>
              </a:ext>
            </a:extLst>
          </p:cNvPr>
          <p:cNvGrpSpPr/>
          <p:nvPr/>
        </p:nvGrpSpPr>
        <p:grpSpPr>
          <a:xfrm>
            <a:off x="456198" y="1105450"/>
            <a:ext cx="2654501" cy="976554"/>
            <a:chOff x="456198" y="1105450"/>
            <a:chExt cx="2654501" cy="976554"/>
          </a:xfrm>
        </p:grpSpPr>
        <p:sp>
          <p:nvSpPr>
            <p:cNvPr id="3" name="Google Shape;1970;p38">
              <a:extLst>
                <a:ext uri="{FF2B5EF4-FFF2-40B4-BE49-F238E27FC236}">
                  <a16:creationId xmlns:a16="http://schemas.microsoft.com/office/drawing/2014/main" id="{2CEB6741-A568-1067-8FD8-5C0A9E57BB37}"/>
                </a:ext>
              </a:extLst>
            </p:cNvPr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rgbClr val="FFD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Google Shape;1971;p38">
              <a:extLst>
                <a:ext uri="{FF2B5EF4-FFF2-40B4-BE49-F238E27FC236}">
                  <a16:creationId xmlns:a16="http://schemas.microsoft.com/office/drawing/2014/main" id="{BB494C5F-B8BD-8C9C-85F9-6956466D4C62}"/>
                </a:ext>
              </a:extLst>
            </p:cNvPr>
            <p:cNvGrpSpPr/>
            <p:nvPr/>
          </p:nvGrpSpPr>
          <p:grpSpPr>
            <a:xfrm>
              <a:off x="456198" y="1105450"/>
              <a:ext cx="2058403" cy="976554"/>
              <a:chOff x="3968548" y="1108688"/>
              <a:chExt cx="2058403" cy="976554"/>
            </a:xfrm>
          </p:grpSpPr>
          <p:sp>
            <p:nvSpPr>
              <p:cNvPr id="5" name="Google Shape;1972;p38">
                <a:extLst>
                  <a:ext uri="{FF2B5EF4-FFF2-40B4-BE49-F238E27FC236}">
                    <a16:creationId xmlns:a16="http://schemas.microsoft.com/office/drawing/2014/main" id="{AACC5F5B-A5E1-474C-4C0F-71DCE8FF1749}"/>
                  </a:ext>
                </a:extLst>
              </p:cNvPr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Kahoot!</a:t>
                </a:r>
                <a:endParaRPr sz="24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" name="Google Shape;1973;p38">
                <a:extLst>
                  <a:ext uri="{FF2B5EF4-FFF2-40B4-BE49-F238E27FC236}">
                    <a16:creationId xmlns:a16="http://schemas.microsoft.com/office/drawing/2014/main" id="{1C856726-C1D9-7431-CAB8-8E986D4C7DC1}"/>
                  </a:ext>
                </a:extLst>
              </p:cNvPr>
              <p:cNvSpPr txBox="1"/>
              <p:nvPr/>
            </p:nvSpPr>
            <p:spPr>
              <a:xfrm>
                <a:off x="3968548" y="1753442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practice what was seen in a fun way!</a:t>
                </a:r>
                <a:endParaRPr sz="1800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22"/>
          <p:cNvGrpSpPr/>
          <p:nvPr/>
        </p:nvGrpSpPr>
        <p:grpSpPr>
          <a:xfrm>
            <a:off x="7293363" y="1339362"/>
            <a:ext cx="591105" cy="2224158"/>
            <a:chOff x="8686327" y="1939200"/>
            <a:chExt cx="788140" cy="2965544"/>
          </a:xfrm>
        </p:grpSpPr>
        <p:sp>
          <p:nvSpPr>
            <p:cNvPr id="643" name="Google Shape;643;p22"/>
            <p:cNvSpPr/>
            <p:nvPr/>
          </p:nvSpPr>
          <p:spPr>
            <a:xfrm rot="10800000">
              <a:off x="8686327" y="4513840"/>
              <a:ext cx="202208" cy="390904"/>
            </a:xfrm>
            <a:custGeom>
              <a:avLst/>
              <a:gdLst/>
              <a:ahLst/>
              <a:cxnLst/>
              <a:rect l="l" t="t" r="r" b="b"/>
              <a:pathLst>
                <a:path w="202208" h="390904" extrusionOk="0">
                  <a:moveTo>
                    <a:pt x="202209" y="390904"/>
                  </a:moveTo>
                  <a:lnTo>
                    <a:pt x="63989" y="160091"/>
                  </a:lnTo>
                  <a:cubicBezTo>
                    <a:pt x="35526" y="112559"/>
                    <a:pt x="6356" y="63119"/>
                    <a:pt x="0" y="8029"/>
                  </a:cubicBezTo>
                  <a:cubicBezTo>
                    <a:pt x="5015" y="-1435"/>
                    <a:pt x="19211" y="-2142"/>
                    <a:pt x="28110" y="3862"/>
                  </a:cubicBezTo>
                  <a:cubicBezTo>
                    <a:pt x="37009" y="9865"/>
                    <a:pt x="41741" y="20106"/>
                    <a:pt x="46120" y="29853"/>
                  </a:cubicBezTo>
                  <a:cubicBezTo>
                    <a:pt x="100433" y="151404"/>
                    <a:pt x="154676" y="272885"/>
                    <a:pt x="202209" y="390904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9009593" y="4100995"/>
              <a:ext cx="403075" cy="194909"/>
            </a:xfrm>
            <a:custGeom>
              <a:avLst/>
              <a:gdLst/>
              <a:ahLst/>
              <a:cxnLst/>
              <a:rect l="l" t="t" r="r" b="b"/>
              <a:pathLst>
                <a:path w="403075" h="194909" extrusionOk="0">
                  <a:moveTo>
                    <a:pt x="70" y="71"/>
                  </a:moveTo>
                  <a:cubicBezTo>
                    <a:pt x="63071" y="63495"/>
                    <a:pt x="136736" y="116395"/>
                    <a:pt x="216970" y="155806"/>
                  </a:cubicBezTo>
                  <a:cubicBezTo>
                    <a:pt x="274814" y="184269"/>
                    <a:pt x="340993" y="206022"/>
                    <a:pt x="403075" y="188789"/>
                  </a:cubicBezTo>
                  <a:cubicBezTo>
                    <a:pt x="395800" y="160962"/>
                    <a:pt x="372281" y="139773"/>
                    <a:pt x="346219" y="127413"/>
                  </a:cubicBezTo>
                  <a:cubicBezTo>
                    <a:pt x="320158" y="115053"/>
                    <a:pt x="291483" y="110109"/>
                    <a:pt x="263372" y="103611"/>
                  </a:cubicBezTo>
                  <a:cubicBezTo>
                    <a:pt x="168943" y="81929"/>
                    <a:pt x="78750" y="4223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2"/>
            <p:cNvSpPr/>
            <p:nvPr/>
          </p:nvSpPr>
          <p:spPr>
            <a:xfrm flipH="1">
              <a:off x="9038010" y="3448295"/>
              <a:ext cx="436457" cy="94475"/>
            </a:xfrm>
            <a:custGeom>
              <a:avLst/>
              <a:gdLst/>
              <a:ahLst/>
              <a:cxnLst/>
              <a:rect l="l" t="t" r="r" b="b"/>
              <a:pathLst>
                <a:path w="436457" h="94475" extrusionOk="0">
                  <a:moveTo>
                    <a:pt x="436458" y="22343"/>
                  </a:moveTo>
                  <a:cubicBezTo>
                    <a:pt x="393657" y="46498"/>
                    <a:pt x="350079" y="70935"/>
                    <a:pt x="302194" y="81812"/>
                  </a:cubicBezTo>
                  <a:cubicBezTo>
                    <a:pt x="275708" y="87816"/>
                    <a:pt x="248516" y="89511"/>
                    <a:pt x="221395" y="91206"/>
                  </a:cubicBezTo>
                  <a:cubicBezTo>
                    <a:pt x="160372" y="95020"/>
                    <a:pt x="98078" y="98693"/>
                    <a:pt x="39103" y="82448"/>
                  </a:cubicBezTo>
                  <a:cubicBezTo>
                    <a:pt x="23777" y="78210"/>
                    <a:pt x="7038" y="71006"/>
                    <a:pt x="1600" y="56033"/>
                  </a:cubicBezTo>
                  <a:cubicBezTo>
                    <a:pt x="-3485" y="41907"/>
                    <a:pt x="4142" y="25592"/>
                    <a:pt x="16149" y="16552"/>
                  </a:cubicBezTo>
                  <a:cubicBezTo>
                    <a:pt x="28156" y="7511"/>
                    <a:pt x="43482" y="4263"/>
                    <a:pt x="58385" y="2426"/>
                  </a:cubicBezTo>
                  <a:cubicBezTo>
                    <a:pt x="180713" y="-12618"/>
                    <a:pt x="303324" y="48264"/>
                    <a:pt x="436458" y="22343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8981341" y="2513145"/>
              <a:ext cx="453529" cy="344228"/>
            </a:xfrm>
            <a:custGeom>
              <a:avLst/>
              <a:gdLst/>
              <a:ahLst/>
              <a:cxnLst/>
              <a:rect l="l" t="t" r="r" b="b"/>
              <a:pathLst>
                <a:path w="453529" h="344228" extrusionOk="0">
                  <a:moveTo>
                    <a:pt x="0" y="344228"/>
                  </a:moveTo>
                  <a:cubicBezTo>
                    <a:pt x="77691" y="207563"/>
                    <a:pt x="195075" y="93781"/>
                    <a:pt x="334142" y="20539"/>
                  </a:cubicBezTo>
                  <a:cubicBezTo>
                    <a:pt x="352435" y="10863"/>
                    <a:pt x="371716" y="1752"/>
                    <a:pt x="392340" y="198"/>
                  </a:cubicBezTo>
                  <a:cubicBezTo>
                    <a:pt x="412963" y="-1356"/>
                    <a:pt x="435493" y="6202"/>
                    <a:pt x="446582" y="23717"/>
                  </a:cubicBezTo>
                  <a:cubicBezTo>
                    <a:pt x="459083" y="43564"/>
                    <a:pt x="453504" y="70685"/>
                    <a:pt x="439449" y="89472"/>
                  </a:cubicBezTo>
                  <a:cubicBezTo>
                    <a:pt x="425394" y="108259"/>
                    <a:pt x="404558" y="120549"/>
                    <a:pt x="384288" y="132273"/>
                  </a:cubicBezTo>
                  <a:cubicBezTo>
                    <a:pt x="259629" y="204384"/>
                    <a:pt x="134052" y="274942"/>
                    <a:pt x="70" y="34422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8735767" y="1939200"/>
              <a:ext cx="143235" cy="437689"/>
            </a:xfrm>
            <a:custGeom>
              <a:avLst/>
              <a:gdLst/>
              <a:ahLst/>
              <a:cxnLst/>
              <a:rect l="l" t="t" r="r" b="b"/>
              <a:pathLst>
                <a:path w="143235" h="437689" extrusionOk="0">
                  <a:moveTo>
                    <a:pt x="0" y="437690"/>
                  </a:moveTo>
                  <a:cubicBezTo>
                    <a:pt x="7698" y="296998"/>
                    <a:pt x="40611" y="157649"/>
                    <a:pt x="96690" y="28329"/>
                  </a:cubicBezTo>
                  <a:cubicBezTo>
                    <a:pt x="103612" y="12296"/>
                    <a:pt x="119644" y="-6703"/>
                    <a:pt x="134617" y="2337"/>
                  </a:cubicBezTo>
                  <a:cubicBezTo>
                    <a:pt x="146271" y="9400"/>
                    <a:pt x="143940" y="26704"/>
                    <a:pt x="140126" y="39700"/>
                  </a:cubicBezTo>
                  <a:cubicBezTo>
                    <a:pt x="99657" y="177142"/>
                    <a:pt x="54242" y="313102"/>
                    <a:pt x="0" y="43761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endParaRPr sz="135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EE540CE-4A5F-2974-91E6-8FDDD228B9F1}"/>
              </a:ext>
            </a:extLst>
          </p:cNvPr>
          <p:cNvSpPr/>
          <p:nvPr/>
        </p:nvSpPr>
        <p:spPr>
          <a:xfrm>
            <a:off x="745808" y="625793"/>
            <a:ext cx="7629525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29AF92CC-6DC2-6A3D-F00F-A2167136E69A}"/>
              </a:ext>
            </a:extLst>
          </p:cNvPr>
          <p:cNvSpPr/>
          <p:nvPr/>
        </p:nvSpPr>
        <p:spPr>
          <a:xfrm>
            <a:off x="1305881" y="1484021"/>
            <a:ext cx="6548889" cy="2749596"/>
          </a:xfrm>
          <a:prstGeom prst="flowChartAlternateProcess">
            <a:avLst/>
          </a:prstGeom>
          <a:noFill/>
          <a:ln w="476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Google Shape;1921;p38">
            <a:extLst>
              <a:ext uri="{FF2B5EF4-FFF2-40B4-BE49-F238E27FC236}">
                <a16:creationId xmlns:a16="http://schemas.microsoft.com/office/drawing/2014/main" id="{F0F704CD-3D91-3C5C-D6FE-818EC13101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9973" y="909884"/>
            <a:ext cx="5424055" cy="37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/>
            <a:r>
              <a:rPr lang="en" b="1" dirty="0" err="1">
                <a:solidFill>
                  <a:srgbClr val="002060"/>
                </a:solidFill>
                <a:latin typeface="Fira Sans" panose="020B0503050000020004" pitchFamily="34" charset="0"/>
              </a:rPr>
              <a:t>CodeU</a:t>
            </a:r>
            <a:r>
              <a:rPr lang="en" b="1" dirty="0">
                <a:solidFill>
                  <a:srgbClr val="002060"/>
                </a:solidFill>
                <a:latin typeface="Fira Sans" panose="020B0503050000020004" pitchFamily="34" charset="0"/>
              </a:rPr>
              <a:t> Class Rewards</a:t>
            </a:r>
            <a:endParaRPr b="1" dirty="0">
              <a:solidFill>
                <a:srgbClr val="002060"/>
              </a:solidFill>
              <a:latin typeface="Fira Sans" panose="020B0503050000020004" pitchFamily="34" charset="0"/>
            </a:endParaRPr>
          </a:p>
        </p:txBody>
      </p:sp>
      <p:sp>
        <p:nvSpPr>
          <p:cNvPr id="11" name="Google Shape;1921;p38">
            <a:extLst>
              <a:ext uri="{FF2B5EF4-FFF2-40B4-BE49-F238E27FC236}">
                <a16:creationId xmlns:a16="http://schemas.microsoft.com/office/drawing/2014/main" id="{46ACB77F-4629-14C0-5DA3-F45D0ABC8A4E}"/>
              </a:ext>
            </a:extLst>
          </p:cNvPr>
          <p:cNvSpPr txBox="1">
            <a:spLocks/>
          </p:cNvSpPr>
          <p:nvPr/>
        </p:nvSpPr>
        <p:spPr>
          <a:xfrm>
            <a:off x="4496638" y="1735642"/>
            <a:ext cx="2759318" cy="37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 algn="ctr"/>
            <a:r>
              <a:rPr lang="en-CA" sz="2100" b="1" dirty="0">
                <a:solidFill>
                  <a:srgbClr val="002060"/>
                </a:solidFill>
                <a:latin typeface="Fira Sans" panose="020B0503050000020004" pitchFamily="34" charset="0"/>
              </a:rPr>
              <a:t>Pizza day! </a:t>
            </a:r>
          </a:p>
        </p:txBody>
      </p:sp>
      <p:sp>
        <p:nvSpPr>
          <p:cNvPr id="12" name="Google Shape;1921;p38">
            <a:extLst>
              <a:ext uri="{FF2B5EF4-FFF2-40B4-BE49-F238E27FC236}">
                <a16:creationId xmlns:a16="http://schemas.microsoft.com/office/drawing/2014/main" id="{4F1664E7-F203-F82A-BC21-57705A196BCF}"/>
              </a:ext>
            </a:extLst>
          </p:cNvPr>
          <p:cNvSpPr txBox="1">
            <a:spLocks/>
          </p:cNvSpPr>
          <p:nvPr/>
        </p:nvSpPr>
        <p:spPr>
          <a:xfrm>
            <a:off x="1600406" y="1738642"/>
            <a:ext cx="1943100" cy="371400"/>
          </a:xfrm>
          <a:prstGeom prst="rect">
            <a:avLst/>
          </a:prstGeom>
          <a:solidFill>
            <a:srgbClr val="FFFF00"/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 algn="ctr"/>
            <a:r>
              <a:rPr lang="en-CA" sz="4950" b="1" dirty="0">
                <a:solidFill>
                  <a:srgbClr val="002060"/>
                </a:solidFill>
                <a:latin typeface="Fira Sans" panose="020B0503050000020004" pitchFamily="34" charset="0"/>
              </a:rPr>
              <a:t>60%</a:t>
            </a:r>
          </a:p>
        </p:txBody>
      </p:sp>
      <p:sp>
        <p:nvSpPr>
          <p:cNvPr id="13" name="Google Shape;1921;p38">
            <a:extLst>
              <a:ext uri="{FF2B5EF4-FFF2-40B4-BE49-F238E27FC236}">
                <a16:creationId xmlns:a16="http://schemas.microsoft.com/office/drawing/2014/main" id="{424DD5DD-7492-80BB-FAE6-A84B06542060}"/>
              </a:ext>
            </a:extLst>
          </p:cNvPr>
          <p:cNvSpPr txBox="1">
            <a:spLocks/>
          </p:cNvSpPr>
          <p:nvPr/>
        </p:nvSpPr>
        <p:spPr>
          <a:xfrm>
            <a:off x="2972199" y="1735642"/>
            <a:ext cx="1065942" cy="37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 algn="ctr"/>
            <a:r>
              <a:rPr lang="en-CA" sz="1200" b="1" dirty="0">
                <a:solidFill>
                  <a:srgbClr val="002060"/>
                </a:solidFill>
                <a:latin typeface="Fira Sans" panose="020B0503050000020004" pitchFamily="34" charset="0"/>
              </a:rPr>
              <a:t>Total</a:t>
            </a:r>
          </a:p>
          <a:p>
            <a:pPr algn="ctr"/>
            <a:r>
              <a:rPr lang="en-CA" sz="1200" b="1" dirty="0">
                <a:solidFill>
                  <a:srgbClr val="002060"/>
                </a:solidFill>
                <a:latin typeface="Fira Sans" panose="020B0503050000020004" pitchFamily="34" charset="0"/>
              </a:rPr>
              <a:t>points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14A90B-0B11-AC61-DB83-3B5C0DE44AD2}"/>
              </a:ext>
            </a:extLst>
          </p:cNvPr>
          <p:cNvCxnSpPr/>
          <p:nvPr/>
        </p:nvCxnSpPr>
        <p:spPr>
          <a:xfrm>
            <a:off x="3969327" y="1503495"/>
            <a:ext cx="0" cy="2730121"/>
          </a:xfrm>
          <a:prstGeom prst="lin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6AC9A0-2190-EA2E-ABE6-9B642EEC6D45}"/>
              </a:ext>
            </a:extLst>
          </p:cNvPr>
          <p:cNvCxnSpPr>
            <a:cxnSpLocks/>
          </p:cNvCxnSpPr>
          <p:nvPr/>
        </p:nvCxnSpPr>
        <p:spPr>
          <a:xfrm flipH="1">
            <a:off x="1286575" y="2348345"/>
            <a:ext cx="6561935" cy="0"/>
          </a:xfrm>
          <a:prstGeom prst="lin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BA77B8-E5E5-B5C0-5998-48D2610D3A2E}"/>
              </a:ext>
            </a:extLst>
          </p:cNvPr>
          <p:cNvCxnSpPr>
            <a:cxnSpLocks/>
          </p:cNvCxnSpPr>
          <p:nvPr/>
        </p:nvCxnSpPr>
        <p:spPr>
          <a:xfrm flipH="1">
            <a:off x="1312142" y="3270342"/>
            <a:ext cx="6561935" cy="0"/>
          </a:xfrm>
          <a:prstGeom prst="line">
            <a:avLst/>
          </a:prstGeom>
          <a:ln w="476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1921;p38">
            <a:extLst>
              <a:ext uri="{FF2B5EF4-FFF2-40B4-BE49-F238E27FC236}">
                <a16:creationId xmlns:a16="http://schemas.microsoft.com/office/drawing/2014/main" id="{892106C3-2680-9ECD-B384-A9AE07C24255}"/>
              </a:ext>
            </a:extLst>
          </p:cNvPr>
          <p:cNvSpPr txBox="1">
            <a:spLocks/>
          </p:cNvSpPr>
          <p:nvPr/>
        </p:nvSpPr>
        <p:spPr>
          <a:xfrm>
            <a:off x="4496638" y="2603795"/>
            <a:ext cx="2759318" cy="37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 algn="ctr"/>
            <a:r>
              <a:rPr lang="en-CA" sz="2100" b="1" dirty="0">
                <a:solidFill>
                  <a:srgbClr val="002060"/>
                </a:solidFill>
                <a:latin typeface="Fira Sans" panose="020B0503050000020004" pitchFamily="34" charset="0"/>
              </a:rPr>
              <a:t>Popcorn &amp; show!</a:t>
            </a:r>
          </a:p>
        </p:txBody>
      </p:sp>
      <p:sp>
        <p:nvSpPr>
          <p:cNvPr id="22" name="Google Shape;1921;p38">
            <a:extLst>
              <a:ext uri="{FF2B5EF4-FFF2-40B4-BE49-F238E27FC236}">
                <a16:creationId xmlns:a16="http://schemas.microsoft.com/office/drawing/2014/main" id="{E2F2991F-9944-E533-85AD-DC54AA473775}"/>
              </a:ext>
            </a:extLst>
          </p:cNvPr>
          <p:cNvSpPr txBox="1">
            <a:spLocks/>
          </p:cNvSpPr>
          <p:nvPr/>
        </p:nvSpPr>
        <p:spPr>
          <a:xfrm>
            <a:off x="1600406" y="2623644"/>
            <a:ext cx="1943100" cy="371400"/>
          </a:xfrm>
          <a:prstGeom prst="rect">
            <a:avLst/>
          </a:prstGeom>
          <a:solidFill>
            <a:srgbClr val="92D050"/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 algn="ctr"/>
            <a:r>
              <a:rPr lang="en-CA" sz="4950" b="1" dirty="0">
                <a:solidFill>
                  <a:srgbClr val="002060"/>
                </a:solidFill>
                <a:latin typeface="Fira Sans" panose="020B0503050000020004" pitchFamily="34" charset="0"/>
              </a:rPr>
              <a:t>45%</a:t>
            </a:r>
          </a:p>
        </p:txBody>
      </p:sp>
      <p:sp>
        <p:nvSpPr>
          <p:cNvPr id="23" name="Google Shape;1921;p38">
            <a:extLst>
              <a:ext uri="{FF2B5EF4-FFF2-40B4-BE49-F238E27FC236}">
                <a16:creationId xmlns:a16="http://schemas.microsoft.com/office/drawing/2014/main" id="{5E4DB781-ABD6-CCC2-5043-0ECA32B6557E}"/>
              </a:ext>
            </a:extLst>
          </p:cNvPr>
          <p:cNvSpPr txBox="1">
            <a:spLocks/>
          </p:cNvSpPr>
          <p:nvPr/>
        </p:nvSpPr>
        <p:spPr>
          <a:xfrm>
            <a:off x="2972199" y="2603795"/>
            <a:ext cx="1065942" cy="37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 algn="ctr"/>
            <a:r>
              <a:rPr lang="en-CA" sz="1200" b="1" dirty="0">
                <a:solidFill>
                  <a:srgbClr val="002060"/>
                </a:solidFill>
                <a:latin typeface="Fira Sans" panose="020B0503050000020004" pitchFamily="34" charset="0"/>
              </a:rPr>
              <a:t>Total</a:t>
            </a:r>
          </a:p>
          <a:p>
            <a:pPr algn="ctr"/>
            <a:r>
              <a:rPr lang="en-CA" sz="1200" b="1" dirty="0">
                <a:solidFill>
                  <a:srgbClr val="002060"/>
                </a:solidFill>
                <a:latin typeface="Fira Sans" panose="020B0503050000020004" pitchFamily="34" charset="0"/>
              </a:rPr>
              <a:t>points</a:t>
            </a:r>
          </a:p>
        </p:txBody>
      </p:sp>
      <p:sp>
        <p:nvSpPr>
          <p:cNvPr id="24" name="Google Shape;1921;p38">
            <a:extLst>
              <a:ext uri="{FF2B5EF4-FFF2-40B4-BE49-F238E27FC236}">
                <a16:creationId xmlns:a16="http://schemas.microsoft.com/office/drawing/2014/main" id="{ED1BE148-B2BF-E2F1-59D8-13608A7B0004}"/>
              </a:ext>
            </a:extLst>
          </p:cNvPr>
          <p:cNvSpPr txBox="1">
            <a:spLocks/>
          </p:cNvSpPr>
          <p:nvPr/>
        </p:nvSpPr>
        <p:spPr>
          <a:xfrm>
            <a:off x="1600406" y="3545640"/>
            <a:ext cx="1943100" cy="371400"/>
          </a:xfrm>
          <a:prstGeom prst="rect">
            <a:avLst/>
          </a:prstGeom>
          <a:solidFill>
            <a:schemeClr val="accent4"/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 algn="ctr"/>
            <a:r>
              <a:rPr lang="en-CA" sz="4950" b="1" dirty="0">
                <a:solidFill>
                  <a:srgbClr val="002060"/>
                </a:solidFill>
                <a:latin typeface="Fira Sans" panose="020B0503050000020004" pitchFamily="34" charset="0"/>
              </a:rPr>
              <a:t>30%</a:t>
            </a:r>
          </a:p>
        </p:txBody>
      </p:sp>
      <p:sp>
        <p:nvSpPr>
          <p:cNvPr id="25" name="Google Shape;1921;p38">
            <a:extLst>
              <a:ext uri="{FF2B5EF4-FFF2-40B4-BE49-F238E27FC236}">
                <a16:creationId xmlns:a16="http://schemas.microsoft.com/office/drawing/2014/main" id="{3222C553-2F0B-99B6-AC40-CE7E9C89FCA7}"/>
              </a:ext>
            </a:extLst>
          </p:cNvPr>
          <p:cNvSpPr txBox="1">
            <a:spLocks/>
          </p:cNvSpPr>
          <p:nvPr/>
        </p:nvSpPr>
        <p:spPr>
          <a:xfrm>
            <a:off x="2980759" y="3555378"/>
            <a:ext cx="1065942" cy="37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 algn="ctr"/>
            <a:r>
              <a:rPr lang="en-CA" sz="1200" b="1" dirty="0">
                <a:solidFill>
                  <a:srgbClr val="002060"/>
                </a:solidFill>
                <a:latin typeface="Fira Sans" panose="020B0503050000020004" pitchFamily="34" charset="0"/>
              </a:rPr>
              <a:t>Total </a:t>
            </a:r>
          </a:p>
          <a:p>
            <a:pPr algn="ctr"/>
            <a:r>
              <a:rPr lang="en-CA" sz="1200" b="1" dirty="0">
                <a:solidFill>
                  <a:srgbClr val="002060"/>
                </a:solidFill>
                <a:latin typeface="Fira Sans" panose="020B0503050000020004" pitchFamily="34" charset="0"/>
              </a:rPr>
              <a:t>points</a:t>
            </a:r>
          </a:p>
        </p:txBody>
      </p:sp>
      <p:sp>
        <p:nvSpPr>
          <p:cNvPr id="26" name="Google Shape;1921;p38">
            <a:extLst>
              <a:ext uri="{FF2B5EF4-FFF2-40B4-BE49-F238E27FC236}">
                <a16:creationId xmlns:a16="http://schemas.microsoft.com/office/drawing/2014/main" id="{61F98A09-DE57-53C9-93CD-C99746777A9B}"/>
              </a:ext>
            </a:extLst>
          </p:cNvPr>
          <p:cNvSpPr txBox="1">
            <a:spLocks/>
          </p:cNvSpPr>
          <p:nvPr/>
        </p:nvSpPr>
        <p:spPr>
          <a:xfrm>
            <a:off x="4496638" y="3545640"/>
            <a:ext cx="2759318" cy="37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 algn="ctr"/>
            <a:r>
              <a:rPr lang="en-CA" sz="2100" b="1" dirty="0">
                <a:solidFill>
                  <a:srgbClr val="002060"/>
                </a:solidFill>
                <a:latin typeface="Fira Sans" panose="020B0503050000020004" pitchFamily="34" charset="0"/>
              </a:rPr>
              <a:t>Donut Day!</a:t>
            </a:r>
          </a:p>
        </p:txBody>
      </p:sp>
      <p:sp>
        <p:nvSpPr>
          <p:cNvPr id="2" name="Google Shape;1921;p38">
            <a:extLst>
              <a:ext uri="{FF2B5EF4-FFF2-40B4-BE49-F238E27FC236}">
                <a16:creationId xmlns:a16="http://schemas.microsoft.com/office/drawing/2014/main" id="{5A0F7284-0F33-4E8A-2EDA-B057FAE381AF}"/>
              </a:ext>
            </a:extLst>
          </p:cNvPr>
          <p:cNvSpPr txBox="1">
            <a:spLocks/>
          </p:cNvSpPr>
          <p:nvPr/>
        </p:nvSpPr>
        <p:spPr>
          <a:xfrm>
            <a:off x="2435577" y="4272355"/>
            <a:ext cx="4249986" cy="371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pPr algn="ctr"/>
            <a:r>
              <a:rPr lang="en-CA" sz="1600" b="1" dirty="0">
                <a:solidFill>
                  <a:srgbClr val="002060"/>
                </a:solidFill>
                <a:latin typeface="Fira Sans" panose="020B0503050000020004" pitchFamily="34" charset="0"/>
              </a:rPr>
              <a:t>*1 Homework completed = 1 point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6;p15">
            <a:extLst>
              <a:ext uri="{FF2B5EF4-FFF2-40B4-BE49-F238E27FC236}">
                <a16:creationId xmlns:a16="http://schemas.microsoft.com/office/drawing/2014/main" id="{EC47BF5A-505E-CFB8-8FE4-F2A6CF2BEBE1}"/>
              </a:ext>
            </a:extLst>
          </p:cNvPr>
          <p:cNvSpPr txBox="1">
            <a:spLocks/>
          </p:cNvSpPr>
          <p:nvPr/>
        </p:nvSpPr>
        <p:spPr>
          <a:xfrm>
            <a:off x="1807214" y="258558"/>
            <a:ext cx="5529571" cy="108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CA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Time for </a:t>
            </a:r>
            <a:r>
              <a:rPr lang="en-CA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Kahoot</a:t>
            </a:r>
            <a:r>
              <a:rPr lang="en-CA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  <a:br>
              <a:rPr lang="en-CA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CA" i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Öğrenmeyi keyifli hale getiren uygulama: Kahoot! | by mektepp | Medium">
            <a:extLst>
              <a:ext uri="{FF2B5EF4-FFF2-40B4-BE49-F238E27FC236}">
                <a16:creationId xmlns:a16="http://schemas.microsoft.com/office/drawing/2014/main" id="{B90F050D-2CCB-76C9-7992-AD362679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B2A719E3-7F04-5DA6-164C-9CCA48C49634}"/>
              </a:ext>
            </a:extLst>
          </p:cNvPr>
          <p:cNvSpPr/>
          <p:nvPr/>
        </p:nvSpPr>
        <p:spPr>
          <a:xfrm>
            <a:off x="2062480" y="515652"/>
            <a:ext cx="2509520" cy="108093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Head over to </a:t>
            </a:r>
            <a:r>
              <a:rPr lang="en-US" b="1" u="sng" dirty="0" err="1">
                <a:solidFill>
                  <a:schemeClr val="accent3"/>
                </a:solidFill>
                <a:latin typeface="Fira Sans" panose="020B0503050000020004" pitchFamily="34" charset="0"/>
              </a:rPr>
              <a:t>Kahoot.it</a:t>
            </a:r>
            <a:r>
              <a:rPr lang="en-US" b="1" u="sng" dirty="0">
                <a:solidFill>
                  <a:schemeClr val="accent3"/>
                </a:solidFill>
                <a:latin typeface="Fira Sans" panose="020B0503050000020004" pitchFamily="34" charset="0"/>
              </a:rPr>
              <a:t> </a:t>
            </a:r>
            <a:r>
              <a:rPr lang="en-US" b="1" dirty="0">
                <a:latin typeface="Fira Sans" panose="020B0503050000020004" pitchFamily="34" charset="0"/>
              </a:rPr>
              <a:t>for a fun coding quiz!</a:t>
            </a:r>
          </a:p>
        </p:txBody>
      </p:sp>
    </p:spTree>
    <p:extLst>
      <p:ext uri="{BB962C8B-B14F-4D97-AF65-F5344CB8AC3E}">
        <p14:creationId xmlns:p14="http://schemas.microsoft.com/office/powerpoint/2010/main" val="42401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8"/>
          <p:cNvSpPr/>
          <p:nvPr/>
        </p:nvSpPr>
        <p:spPr>
          <a:xfrm>
            <a:off x="635041" y="980669"/>
            <a:ext cx="2628900" cy="1021200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85" name="Google Shape;1085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Your first code!</a:t>
            </a:r>
            <a:endParaRPr sz="4000" dirty="0">
              <a:solidFill>
                <a:srgbClr val="002060"/>
              </a:solidFill>
            </a:endParaRPr>
          </a:p>
        </p:txBody>
      </p:sp>
      <p:grpSp>
        <p:nvGrpSpPr>
          <p:cNvPr id="1089" name="Google Shape;1089;p28"/>
          <p:cNvGrpSpPr/>
          <p:nvPr/>
        </p:nvGrpSpPr>
        <p:grpSpPr>
          <a:xfrm>
            <a:off x="935134" y="1151284"/>
            <a:ext cx="2125426" cy="679936"/>
            <a:chOff x="6029260" y="368563"/>
            <a:chExt cx="2125426" cy="679936"/>
          </a:xfrm>
        </p:grpSpPr>
        <p:sp>
          <p:nvSpPr>
            <p:cNvPr id="1090" name="Google Shape;1090;p28"/>
            <p:cNvSpPr txBox="1"/>
            <p:nvPr/>
          </p:nvSpPr>
          <p:spPr>
            <a:xfrm>
              <a:off x="6029260" y="368563"/>
              <a:ext cx="2125426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Type in the following: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1" name="Google Shape;1091;p28"/>
            <p:cNvSpPr txBox="1"/>
            <p:nvPr/>
          </p:nvSpPr>
          <p:spPr>
            <a:xfrm>
              <a:off x="6029260" y="71669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en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rint</a:t>
              </a: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(“Hello World!”)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2" name="Google Shape;1102;p2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1103" name="Google Shape;1103;p28"/>
            <p:cNvGrpSpPr/>
            <p:nvPr/>
          </p:nvGrpSpPr>
          <p:grpSpPr>
            <a:xfrm>
              <a:off x="3668838" y="1110125"/>
              <a:ext cx="1806332" cy="3621846"/>
              <a:chOff x="457200" y="1110125"/>
              <a:chExt cx="1806332" cy="3621846"/>
            </a:xfrm>
          </p:grpSpPr>
          <p:sp>
            <p:nvSpPr>
              <p:cNvPr id="1104" name="Google Shape;1104;p2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47841" extrusionOk="0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7999" extrusionOk="0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610513" y="1175417"/>
                <a:ext cx="8257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2790" extrusionOk="0">
                    <a:moveTo>
                      <a:pt x="1266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7" y="232"/>
                    </a:lnTo>
                    <a:lnTo>
                      <a:pt x="518" y="314"/>
                    </a:lnTo>
                    <a:lnTo>
                      <a:pt x="409" y="409"/>
                    </a:lnTo>
                    <a:lnTo>
                      <a:pt x="327" y="504"/>
                    </a:lnTo>
                    <a:lnTo>
                      <a:pt x="246" y="613"/>
                    </a:lnTo>
                    <a:lnTo>
                      <a:pt x="178" y="735"/>
                    </a:lnTo>
                    <a:lnTo>
                      <a:pt x="110" y="858"/>
                    </a:lnTo>
                    <a:lnTo>
                      <a:pt x="69" y="980"/>
                    </a:lnTo>
                    <a:lnTo>
                      <a:pt x="28" y="1116"/>
                    </a:lnTo>
                    <a:lnTo>
                      <a:pt x="15" y="1252"/>
                    </a:lnTo>
                    <a:lnTo>
                      <a:pt x="1" y="1402"/>
                    </a:lnTo>
                    <a:lnTo>
                      <a:pt x="15" y="1538"/>
                    </a:lnTo>
                    <a:lnTo>
                      <a:pt x="28" y="1674"/>
                    </a:lnTo>
                    <a:lnTo>
                      <a:pt x="69" y="1810"/>
                    </a:lnTo>
                    <a:lnTo>
                      <a:pt x="110" y="1946"/>
                    </a:lnTo>
                    <a:lnTo>
                      <a:pt x="178" y="2068"/>
                    </a:lnTo>
                    <a:lnTo>
                      <a:pt x="246" y="2177"/>
                    </a:lnTo>
                    <a:lnTo>
                      <a:pt x="327" y="2286"/>
                    </a:lnTo>
                    <a:lnTo>
                      <a:pt x="409" y="2381"/>
                    </a:lnTo>
                    <a:lnTo>
                      <a:pt x="518" y="2476"/>
                    </a:lnTo>
                    <a:lnTo>
                      <a:pt x="627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66" y="2789"/>
                    </a:lnTo>
                    <a:lnTo>
                      <a:pt x="1552" y="2789"/>
                    </a:lnTo>
                    <a:lnTo>
                      <a:pt x="1688" y="2762"/>
                    </a:lnTo>
                    <a:lnTo>
                      <a:pt x="1824" y="2735"/>
                    </a:lnTo>
                    <a:lnTo>
                      <a:pt x="1946" y="2680"/>
                    </a:lnTo>
                    <a:lnTo>
                      <a:pt x="2069" y="2626"/>
                    </a:lnTo>
                    <a:lnTo>
                      <a:pt x="2191" y="2558"/>
                    </a:lnTo>
                    <a:lnTo>
                      <a:pt x="2286" y="2476"/>
                    </a:lnTo>
                    <a:lnTo>
                      <a:pt x="2395" y="2381"/>
                    </a:lnTo>
                    <a:lnTo>
                      <a:pt x="2477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789" y="1538"/>
                    </a:lnTo>
                    <a:lnTo>
                      <a:pt x="2803" y="1402"/>
                    </a:lnTo>
                    <a:lnTo>
                      <a:pt x="2789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7" y="504"/>
                    </a:lnTo>
                    <a:lnTo>
                      <a:pt x="2395" y="409"/>
                    </a:lnTo>
                    <a:lnTo>
                      <a:pt x="2286" y="314"/>
                    </a:lnTo>
                    <a:lnTo>
                      <a:pt x="2191" y="232"/>
                    </a:lnTo>
                    <a:lnTo>
                      <a:pt x="2069" y="164"/>
                    </a:lnTo>
                    <a:lnTo>
                      <a:pt x="1946" y="109"/>
                    </a:lnTo>
                    <a:lnTo>
                      <a:pt x="1824" y="55"/>
                    </a:lnTo>
                    <a:lnTo>
                      <a:pt x="1688" y="28"/>
                    </a:lnTo>
                    <a:lnTo>
                      <a:pt x="15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743924" y="1175417"/>
                <a:ext cx="82548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790" extrusionOk="0">
                    <a:moveTo>
                      <a:pt x="1266" y="1"/>
                    </a:moveTo>
                    <a:lnTo>
                      <a:pt x="1130" y="28"/>
                    </a:lnTo>
                    <a:lnTo>
                      <a:pt x="994" y="55"/>
                    </a:lnTo>
                    <a:lnTo>
                      <a:pt x="858" y="109"/>
                    </a:lnTo>
                    <a:lnTo>
                      <a:pt x="735" y="164"/>
                    </a:lnTo>
                    <a:lnTo>
                      <a:pt x="626" y="232"/>
                    </a:lnTo>
                    <a:lnTo>
                      <a:pt x="517" y="314"/>
                    </a:lnTo>
                    <a:lnTo>
                      <a:pt x="422" y="409"/>
                    </a:lnTo>
                    <a:lnTo>
                      <a:pt x="327" y="504"/>
                    </a:lnTo>
                    <a:lnTo>
                      <a:pt x="245" y="613"/>
                    </a:lnTo>
                    <a:lnTo>
                      <a:pt x="177" y="735"/>
                    </a:lnTo>
                    <a:lnTo>
                      <a:pt x="123" y="858"/>
                    </a:lnTo>
                    <a:lnTo>
                      <a:pt x="69" y="980"/>
                    </a:lnTo>
                    <a:lnTo>
                      <a:pt x="41" y="1116"/>
                    </a:lnTo>
                    <a:lnTo>
                      <a:pt x="14" y="1252"/>
                    </a:lnTo>
                    <a:lnTo>
                      <a:pt x="1" y="1402"/>
                    </a:lnTo>
                    <a:lnTo>
                      <a:pt x="14" y="1538"/>
                    </a:lnTo>
                    <a:lnTo>
                      <a:pt x="41" y="1674"/>
                    </a:lnTo>
                    <a:lnTo>
                      <a:pt x="69" y="1810"/>
                    </a:lnTo>
                    <a:lnTo>
                      <a:pt x="123" y="1946"/>
                    </a:lnTo>
                    <a:lnTo>
                      <a:pt x="177" y="2068"/>
                    </a:lnTo>
                    <a:lnTo>
                      <a:pt x="245" y="2177"/>
                    </a:lnTo>
                    <a:lnTo>
                      <a:pt x="327" y="2286"/>
                    </a:lnTo>
                    <a:lnTo>
                      <a:pt x="422" y="2381"/>
                    </a:lnTo>
                    <a:lnTo>
                      <a:pt x="517" y="2476"/>
                    </a:lnTo>
                    <a:lnTo>
                      <a:pt x="626" y="2558"/>
                    </a:lnTo>
                    <a:lnTo>
                      <a:pt x="735" y="2626"/>
                    </a:lnTo>
                    <a:lnTo>
                      <a:pt x="858" y="2680"/>
                    </a:lnTo>
                    <a:lnTo>
                      <a:pt x="994" y="2735"/>
                    </a:lnTo>
                    <a:lnTo>
                      <a:pt x="1130" y="2762"/>
                    </a:lnTo>
                    <a:lnTo>
                      <a:pt x="1266" y="2789"/>
                    </a:lnTo>
                    <a:lnTo>
                      <a:pt x="1551" y="2789"/>
                    </a:lnTo>
                    <a:lnTo>
                      <a:pt x="1687" y="2762"/>
                    </a:lnTo>
                    <a:lnTo>
                      <a:pt x="1823" y="2735"/>
                    </a:lnTo>
                    <a:lnTo>
                      <a:pt x="1946" y="2680"/>
                    </a:lnTo>
                    <a:lnTo>
                      <a:pt x="2068" y="2626"/>
                    </a:lnTo>
                    <a:lnTo>
                      <a:pt x="2191" y="2558"/>
                    </a:lnTo>
                    <a:lnTo>
                      <a:pt x="2299" y="2476"/>
                    </a:lnTo>
                    <a:lnTo>
                      <a:pt x="2395" y="2381"/>
                    </a:lnTo>
                    <a:lnTo>
                      <a:pt x="2490" y="2286"/>
                    </a:lnTo>
                    <a:lnTo>
                      <a:pt x="2571" y="2177"/>
                    </a:lnTo>
                    <a:lnTo>
                      <a:pt x="2639" y="2068"/>
                    </a:lnTo>
                    <a:lnTo>
                      <a:pt x="2694" y="1946"/>
                    </a:lnTo>
                    <a:lnTo>
                      <a:pt x="2735" y="1810"/>
                    </a:lnTo>
                    <a:lnTo>
                      <a:pt x="2776" y="1674"/>
                    </a:lnTo>
                    <a:lnTo>
                      <a:pt x="2803" y="1538"/>
                    </a:lnTo>
                    <a:lnTo>
                      <a:pt x="2803" y="1402"/>
                    </a:lnTo>
                    <a:lnTo>
                      <a:pt x="2803" y="1252"/>
                    </a:lnTo>
                    <a:lnTo>
                      <a:pt x="2776" y="1116"/>
                    </a:lnTo>
                    <a:lnTo>
                      <a:pt x="2735" y="980"/>
                    </a:lnTo>
                    <a:lnTo>
                      <a:pt x="2694" y="858"/>
                    </a:lnTo>
                    <a:lnTo>
                      <a:pt x="2639" y="735"/>
                    </a:lnTo>
                    <a:lnTo>
                      <a:pt x="2571" y="613"/>
                    </a:lnTo>
                    <a:lnTo>
                      <a:pt x="2490" y="504"/>
                    </a:lnTo>
                    <a:lnTo>
                      <a:pt x="2395" y="409"/>
                    </a:lnTo>
                    <a:lnTo>
                      <a:pt x="2299" y="314"/>
                    </a:lnTo>
                    <a:lnTo>
                      <a:pt x="2191" y="232"/>
                    </a:lnTo>
                    <a:lnTo>
                      <a:pt x="2068" y="164"/>
                    </a:lnTo>
                    <a:lnTo>
                      <a:pt x="1946" y="109"/>
                    </a:lnTo>
                    <a:lnTo>
                      <a:pt x="1823" y="55"/>
                    </a:lnTo>
                    <a:lnTo>
                      <a:pt x="1687" y="28"/>
                    </a:lnTo>
                    <a:lnTo>
                      <a:pt x="15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872123" y="1175417"/>
                <a:ext cx="82136" cy="82166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90" extrusionOk="0">
                    <a:moveTo>
                      <a:pt x="1252" y="1"/>
                    </a:moveTo>
                    <a:lnTo>
                      <a:pt x="1116" y="28"/>
                    </a:lnTo>
                    <a:lnTo>
                      <a:pt x="980" y="55"/>
                    </a:lnTo>
                    <a:lnTo>
                      <a:pt x="844" y="109"/>
                    </a:lnTo>
                    <a:lnTo>
                      <a:pt x="721" y="164"/>
                    </a:lnTo>
                    <a:lnTo>
                      <a:pt x="613" y="232"/>
                    </a:lnTo>
                    <a:lnTo>
                      <a:pt x="504" y="314"/>
                    </a:lnTo>
                    <a:lnTo>
                      <a:pt x="408" y="409"/>
                    </a:lnTo>
                    <a:lnTo>
                      <a:pt x="313" y="504"/>
                    </a:lnTo>
                    <a:lnTo>
                      <a:pt x="232" y="613"/>
                    </a:lnTo>
                    <a:lnTo>
                      <a:pt x="164" y="735"/>
                    </a:lnTo>
                    <a:lnTo>
                      <a:pt x="109" y="858"/>
                    </a:lnTo>
                    <a:lnTo>
                      <a:pt x="55" y="980"/>
                    </a:lnTo>
                    <a:lnTo>
                      <a:pt x="28" y="1116"/>
                    </a:lnTo>
                    <a:lnTo>
                      <a:pt x="0" y="1252"/>
                    </a:lnTo>
                    <a:lnTo>
                      <a:pt x="0" y="1402"/>
                    </a:lnTo>
                    <a:lnTo>
                      <a:pt x="0" y="1538"/>
                    </a:lnTo>
                    <a:lnTo>
                      <a:pt x="28" y="1674"/>
                    </a:lnTo>
                    <a:lnTo>
                      <a:pt x="55" y="1810"/>
                    </a:lnTo>
                    <a:lnTo>
                      <a:pt x="109" y="1946"/>
                    </a:lnTo>
                    <a:lnTo>
                      <a:pt x="164" y="2068"/>
                    </a:lnTo>
                    <a:lnTo>
                      <a:pt x="232" y="2177"/>
                    </a:lnTo>
                    <a:lnTo>
                      <a:pt x="313" y="2286"/>
                    </a:lnTo>
                    <a:lnTo>
                      <a:pt x="408" y="2381"/>
                    </a:lnTo>
                    <a:lnTo>
                      <a:pt x="504" y="2476"/>
                    </a:lnTo>
                    <a:lnTo>
                      <a:pt x="613" y="2558"/>
                    </a:lnTo>
                    <a:lnTo>
                      <a:pt x="721" y="2626"/>
                    </a:lnTo>
                    <a:lnTo>
                      <a:pt x="844" y="2680"/>
                    </a:lnTo>
                    <a:lnTo>
                      <a:pt x="980" y="2735"/>
                    </a:lnTo>
                    <a:lnTo>
                      <a:pt x="1116" y="2762"/>
                    </a:lnTo>
                    <a:lnTo>
                      <a:pt x="1252" y="2789"/>
                    </a:lnTo>
                    <a:lnTo>
                      <a:pt x="1538" y="2789"/>
                    </a:lnTo>
                    <a:lnTo>
                      <a:pt x="1674" y="2762"/>
                    </a:lnTo>
                    <a:lnTo>
                      <a:pt x="1810" y="2735"/>
                    </a:lnTo>
                    <a:lnTo>
                      <a:pt x="1932" y="2680"/>
                    </a:lnTo>
                    <a:lnTo>
                      <a:pt x="2054" y="2626"/>
                    </a:lnTo>
                    <a:lnTo>
                      <a:pt x="2177" y="2558"/>
                    </a:lnTo>
                    <a:lnTo>
                      <a:pt x="2286" y="2476"/>
                    </a:lnTo>
                    <a:lnTo>
                      <a:pt x="2381" y="2381"/>
                    </a:lnTo>
                    <a:lnTo>
                      <a:pt x="2476" y="2286"/>
                    </a:lnTo>
                    <a:lnTo>
                      <a:pt x="2558" y="2177"/>
                    </a:lnTo>
                    <a:lnTo>
                      <a:pt x="2626" y="2068"/>
                    </a:lnTo>
                    <a:lnTo>
                      <a:pt x="2680" y="1946"/>
                    </a:lnTo>
                    <a:lnTo>
                      <a:pt x="2735" y="1810"/>
                    </a:lnTo>
                    <a:lnTo>
                      <a:pt x="2762" y="1674"/>
                    </a:lnTo>
                    <a:lnTo>
                      <a:pt x="2789" y="1538"/>
                    </a:lnTo>
                    <a:lnTo>
                      <a:pt x="2789" y="1402"/>
                    </a:lnTo>
                    <a:lnTo>
                      <a:pt x="2789" y="1252"/>
                    </a:lnTo>
                    <a:lnTo>
                      <a:pt x="2762" y="1116"/>
                    </a:lnTo>
                    <a:lnTo>
                      <a:pt x="2735" y="980"/>
                    </a:lnTo>
                    <a:lnTo>
                      <a:pt x="2680" y="858"/>
                    </a:lnTo>
                    <a:lnTo>
                      <a:pt x="2626" y="735"/>
                    </a:lnTo>
                    <a:lnTo>
                      <a:pt x="2558" y="613"/>
                    </a:lnTo>
                    <a:lnTo>
                      <a:pt x="2476" y="504"/>
                    </a:lnTo>
                    <a:lnTo>
                      <a:pt x="2381" y="409"/>
                    </a:lnTo>
                    <a:lnTo>
                      <a:pt x="2286" y="314"/>
                    </a:lnTo>
                    <a:lnTo>
                      <a:pt x="2177" y="232"/>
                    </a:lnTo>
                    <a:lnTo>
                      <a:pt x="2054" y="164"/>
                    </a:lnTo>
                    <a:lnTo>
                      <a:pt x="1932" y="109"/>
                    </a:lnTo>
                    <a:lnTo>
                      <a:pt x="1810" y="55"/>
                    </a:lnTo>
                    <a:lnTo>
                      <a:pt x="1674" y="28"/>
                    </a:lnTo>
                    <a:lnTo>
                      <a:pt x="15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8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87" extrusionOk="0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avLst/>
                <a:gdLst/>
                <a:ahLst/>
                <a:cxnLst/>
                <a:rect l="l" t="t" r="r" b="b"/>
                <a:pathLst>
                  <a:path w="31844" h="1674" extrusionOk="0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531" extrusionOk="0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1" extrusionOk="0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32" extrusionOk="0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avLst/>
                <a:gdLst/>
                <a:ahLst/>
                <a:cxnLst/>
                <a:rect l="l" t="t" r="r" b="b"/>
                <a:pathLst>
                  <a:path w="13441" h="13440" extrusionOk="0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7292" extrusionOk="0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4204" extrusionOk="0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701" extrusionOk="0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avLst/>
                <a:gdLst/>
                <a:ahLst/>
                <a:cxnLst/>
                <a:rect l="l" t="t" r="r" b="b"/>
                <a:pathLst>
                  <a:path w="53690" h="7863" extrusionOk="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83" h="17997" extrusionOk="0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4599" extrusionOk="0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8693" extrusionOk="0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avLst/>
                <a:gdLst/>
                <a:ahLst/>
                <a:cxnLst/>
                <a:rect l="l" t="t" r="r" b="b"/>
                <a:pathLst>
                  <a:path w="33096" h="17997" extrusionOk="0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47" extrusionOk="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4599" extrusionOk="0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8693" extrusionOk="0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avLst/>
                <a:gdLst/>
                <a:ahLst/>
                <a:cxnLst/>
                <a:rect l="l" t="t" r="r" b="b"/>
                <a:pathLst>
                  <a:path w="21833" h="37435" extrusionOk="0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7931" extrusionOk="0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307" extrusionOk="0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892" extrusionOk="0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477" extrusionOk="0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3307" extrusionOk="0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1892" extrusionOk="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77" extrusionOk="0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6" extrusionOk="0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avLst/>
                <a:gdLst/>
                <a:ahLst/>
                <a:cxnLst/>
                <a:rect l="l" t="t" r="r" b="b"/>
                <a:pathLst>
                  <a:path w="5252" h="3361" extrusionOk="0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avLst/>
                <a:gdLst/>
                <a:ahLst/>
                <a:cxnLst/>
                <a:rect l="l" t="t" r="r" b="b"/>
                <a:pathLst>
                  <a:path w="8665" h="10353" extrusionOk="0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844" extrusionOk="0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831" extrusionOk="0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871" extrusionOk="0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708" extrusionOk="0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2518" extrusionOk="0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avLst/>
                <a:gdLst/>
                <a:ahLst/>
                <a:cxnLst/>
                <a:rect l="l" t="t" r="r" b="b"/>
                <a:pathLst>
                  <a:path w="9060" h="5932" extrusionOk="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885" extrusionOk="0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87" extrusionOk="0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898" extrusionOk="0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98" extrusionOk="0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avLst/>
                <a:gdLst/>
                <a:ahLst/>
                <a:cxnLst/>
                <a:rect l="l" t="t" r="r" b="b"/>
                <a:pathLst>
                  <a:path w="13944" h="34919" extrusionOk="0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avLst/>
                <a:gdLst/>
                <a:ahLst/>
                <a:cxnLst/>
                <a:rect l="l" t="t" r="r" b="b"/>
                <a:pathLst>
                  <a:path w="27410" h="14501" extrusionOk="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094" h="10094" extrusionOk="0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851" extrusionOk="0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6" name="Google Shape;1166;p2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209" extrusionOk="0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7" name="Google Shape;1167;p2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avLst/>
                <a:gdLst/>
                <a:ahLst/>
                <a:cxnLst/>
                <a:rect l="l" t="t" r="r" b="b"/>
                <a:pathLst>
                  <a:path w="6449" h="6462" extrusionOk="0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4" extrusionOk="0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51" extrusionOk="0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11196" extrusionOk="0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7061" extrusionOk="0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2" name="Google Shape;1172;p2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6081" extrusionOk="0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3" name="Google Shape;1173;p2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avLst/>
                <a:gdLst/>
                <a:ahLst/>
                <a:cxnLst/>
                <a:rect l="l" t="t" r="r" b="b"/>
                <a:pathLst>
                  <a:path w="7564" h="3089" extrusionOk="0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61" extrusionOk="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5" name="Google Shape;1175;p2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avLst/>
                <a:gdLst/>
                <a:ahLst/>
                <a:cxnLst/>
                <a:rect l="l" t="t" r="r" b="b"/>
                <a:pathLst>
                  <a:path w="981" h="966" extrusionOk="0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6" name="Google Shape;1176;p2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6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  <p:sp>
            <p:nvSpPr>
              <p:cNvPr id="1177" name="Google Shape;1177;p2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avLst/>
                <a:gdLst/>
                <a:ahLst/>
                <a:cxnLst/>
                <a:rect l="l" t="t" r="r" b="b"/>
                <a:pathLst>
                  <a:path w="967" h="980" extrusionOk="0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99" name="Google Shape;1099;p2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</p:grpSp>
      <p:sp>
        <p:nvSpPr>
          <p:cNvPr id="99" name="Google Shape;1084;p28">
            <a:extLst>
              <a:ext uri="{FF2B5EF4-FFF2-40B4-BE49-F238E27FC236}">
                <a16:creationId xmlns:a16="http://schemas.microsoft.com/office/drawing/2014/main" id="{D1DD3296-449F-2B47-A98B-67ECF198F8B6}"/>
              </a:ext>
            </a:extLst>
          </p:cNvPr>
          <p:cNvSpPr/>
          <p:nvPr/>
        </p:nvSpPr>
        <p:spPr>
          <a:xfrm>
            <a:off x="592788" y="2198721"/>
            <a:ext cx="2628900" cy="1021200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0" name="Google Shape;1090;p28">
            <a:extLst>
              <a:ext uri="{FF2B5EF4-FFF2-40B4-BE49-F238E27FC236}">
                <a16:creationId xmlns:a16="http://schemas.microsoft.com/office/drawing/2014/main" id="{166C5625-5E02-1C4C-9BB6-D0614F9110E7}"/>
              </a:ext>
            </a:extLst>
          </p:cNvPr>
          <p:cNvSpPr txBox="1"/>
          <p:nvPr/>
        </p:nvSpPr>
        <p:spPr>
          <a:xfrm>
            <a:off x="966077" y="2268561"/>
            <a:ext cx="2125426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Run the program </a:t>
            </a:r>
            <a:endParaRPr sz="1800"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1" name="Google Shape;1091;p28">
            <a:extLst>
              <a:ext uri="{FF2B5EF4-FFF2-40B4-BE49-F238E27FC236}">
                <a16:creationId xmlns:a16="http://schemas.microsoft.com/office/drawing/2014/main" id="{5B665E05-3177-E648-B792-4A6180E48EB9}"/>
              </a:ext>
            </a:extLst>
          </p:cNvPr>
          <p:cNvSpPr txBox="1"/>
          <p:nvPr/>
        </p:nvSpPr>
        <p:spPr>
          <a:xfrm>
            <a:off x="957044" y="2672566"/>
            <a:ext cx="198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To run the program in a code editor, …</a:t>
            </a:r>
            <a:r>
              <a:rPr lang="fr-CA" dirty="0">
                <a:solidFill>
                  <a:srgbClr val="002060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0206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575;p20">
            <a:extLst>
              <a:ext uri="{FF2B5EF4-FFF2-40B4-BE49-F238E27FC236}">
                <a16:creationId xmlns:a16="http://schemas.microsoft.com/office/drawing/2014/main" id="{14C6B125-3371-AA44-9ACB-EE04565A12AE}"/>
              </a:ext>
            </a:extLst>
          </p:cNvPr>
          <p:cNvSpPr/>
          <p:nvPr/>
        </p:nvSpPr>
        <p:spPr>
          <a:xfrm>
            <a:off x="307375" y="784185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" name="Google Shape;575;p20">
            <a:extLst>
              <a:ext uri="{FF2B5EF4-FFF2-40B4-BE49-F238E27FC236}">
                <a16:creationId xmlns:a16="http://schemas.microsoft.com/office/drawing/2014/main" id="{A864F221-98A0-3545-82EE-114190E7C84B}"/>
              </a:ext>
            </a:extLst>
          </p:cNvPr>
          <p:cNvSpPr/>
          <p:nvPr/>
        </p:nvSpPr>
        <p:spPr>
          <a:xfrm>
            <a:off x="307375" y="1984975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" name="Google Shape;575;p20">
            <a:extLst>
              <a:ext uri="{FF2B5EF4-FFF2-40B4-BE49-F238E27FC236}">
                <a16:creationId xmlns:a16="http://schemas.microsoft.com/office/drawing/2014/main" id="{947B7ABE-0155-9740-B8C0-FA01E95C215C}"/>
              </a:ext>
            </a:extLst>
          </p:cNvPr>
          <p:cNvSpPr/>
          <p:nvPr/>
        </p:nvSpPr>
        <p:spPr>
          <a:xfrm>
            <a:off x="332791" y="3299222"/>
            <a:ext cx="604500" cy="60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" name="Google Shape;1084;p28">
            <a:extLst>
              <a:ext uri="{FF2B5EF4-FFF2-40B4-BE49-F238E27FC236}">
                <a16:creationId xmlns:a16="http://schemas.microsoft.com/office/drawing/2014/main" id="{28A29C5C-7727-7747-905D-BF938B9A93FC}"/>
              </a:ext>
            </a:extLst>
          </p:cNvPr>
          <p:cNvSpPr/>
          <p:nvPr/>
        </p:nvSpPr>
        <p:spPr>
          <a:xfrm>
            <a:off x="635558" y="3396947"/>
            <a:ext cx="2628900" cy="1181510"/>
          </a:xfrm>
          <a:prstGeom prst="roundRect">
            <a:avLst>
              <a:gd name="adj" fmla="val 50000"/>
            </a:avLst>
          </a:prstGeom>
          <a:solidFill>
            <a:schemeClr val="accent3">
              <a:alpha val="2509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  <p:sp>
        <p:nvSpPr>
          <p:cNvPr id="106" name="Google Shape;1090;p28">
            <a:extLst>
              <a:ext uri="{FF2B5EF4-FFF2-40B4-BE49-F238E27FC236}">
                <a16:creationId xmlns:a16="http://schemas.microsoft.com/office/drawing/2014/main" id="{2276DB48-E8B7-CE4F-9584-829DAE79DD9E}"/>
              </a:ext>
            </a:extLst>
          </p:cNvPr>
          <p:cNvSpPr txBox="1"/>
          <p:nvPr/>
        </p:nvSpPr>
        <p:spPr>
          <a:xfrm>
            <a:off x="943537" y="3561036"/>
            <a:ext cx="2503941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do you see displayed?</a:t>
            </a:r>
            <a:endParaRPr sz="1800" b="1" dirty="0">
              <a:solidFill>
                <a:srgbClr val="00206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" name="Google Shape;1091;p28">
            <a:extLst>
              <a:ext uri="{FF2B5EF4-FFF2-40B4-BE49-F238E27FC236}">
                <a16:creationId xmlns:a16="http://schemas.microsoft.com/office/drawing/2014/main" id="{FDAD8A0B-B4FB-B64B-88C8-4CC99E95CABF}"/>
              </a:ext>
            </a:extLst>
          </p:cNvPr>
          <p:cNvSpPr txBox="1"/>
          <p:nvPr/>
        </p:nvSpPr>
        <p:spPr>
          <a:xfrm>
            <a:off x="954913" y="4094430"/>
            <a:ext cx="213659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Note </a:t>
            </a:r>
            <a:r>
              <a:rPr lang="fr-CA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that</a:t>
            </a:r>
            <a:r>
              <a:rPr lang="fr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the </a:t>
            </a:r>
            <a:r>
              <a:rPr lang="fr-CA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quotation</a:t>
            </a:r>
            <a:r>
              <a:rPr lang="fr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 marks are not </a:t>
            </a:r>
            <a:r>
              <a:rPr lang="fr-CA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included</a:t>
            </a:r>
            <a:r>
              <a:rPr lang="fr-CA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rgbClr val="00206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AB349A-0216-453E-A90B-F3A66B08B5F5}"/>
              </a:ext>
            </a:extLst>
          </p:cNvPr>
          <p:cNvGrpSpPr/>
          <p:nvPr/>
        </p:nvGrpSpPr>
        <p:grpSpPr>
          <a:xfrm>
            <a:off x="5748624" y="993345"/>
            <a:ext cx="3114687" cy="1754845"/>
            <a:chOff x="5748624" y="993345"/>
            <a:chExt cx="3114687" cy="1754845"/>
          </a:xfrm>
        </p:grpSpPr>
        <p:sp>
          <p:nvSpPr>
            <p:cNvPr id="2" name="Google Shape;575;p20">
              <a:extLst>
                <a:ext uri="{FF2B5EF4-FFF2-40B4-BE49-F238E27FC236}">
                  <a16:creationId xmlns:a16="http://schemas.microsoft.com/office/drawing/2014/main" id="{BFA1834E-A3EA-B7D2-BF15-9ABEE2A25855}"/>
                </a:ext>
              </a:extLst>
            </p:cNvPr>
            <p:cNvSpPr/>
            <p:nvPr/>
          </p:nvSpPr>
          <p:spPr>
            <a:xfrm>
              <a:off x="5748624" y="993345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" name="Google Shape;1084;p28">
              <a:extLst>
                <a:ext uri="{FF2B5EF4-FFF2-40B4-BE49-F238E27FC236}">
                  <a16:creationId xmlns:a16="http://schemas.microsoft.com/office/drawing/2014/main" id="{4444FECA-2EF0-D8E8-BF3C-F4DA8BC8520F}"/>
                </a:ext>
              </a:extLst>
            </p:cNvPr>
            <p:cNvSpPr/>
            <p:nvPr/>
          </p:nvSpPr>
          <p:spPr>
            <a:xfrm>
              <a:off x="6051391" y="1091069"/>
              <a:ext cx="2628900" cy="165712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sp>
          <p:nvSpPr>
            <p:cNvPr id="4" name="Google Shape;1090;p28">
              <a:extLst>
                <a:ext uri="{FF2B5EF4-FFF2-40B4-BE49-F238E27FC236}">
                  <a16:creationId xmlns:a16="http://schemas.microsoft.com/office/drawing/2014/main" id="{9306AFDF-0009-C093-2793-E334DC3F8C46}"/>
                </a:ext>
              </a:extLst>
            </p:cNvPr>
            <p:cNvSpPr txBox="1"/>
            <p:nvPr/>
          </p:nvSpPr>
          <p:spPr>
            <a:xfrm>
              <a:off x="6359370" y="1255159"/>
              <a:ext cx="250394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Creating a variable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Google Shape;1091;p28">
              <a:extLst>
                <a:ext uri="{FF2B5EF4-FFF2-40B4-BE49-F238E27FC236}">
                  <a16:creationId xmlns:a16="http://schemas.microsoft.com/office/drawing/2014/main" id="{5F5160AB-CCE9-15B9-6C7B-D130401207DD}"/>
                </a:ext>
              </a:extLst>
            </p:cNvPr>
            <p:cNvSpPr txBox="1"/>
            <p:nvPr/>
          </p:nvSpPr>
          <p:spPr>
            <a:xfrm>
              <a:off x="6353124" y="1628329"/>
              <a:ext cx="213659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A variable </a:t>
              </a:r>
              <a:r>
                <a:rPr lang="fr-CA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is</a:t>
              </a:r>
              <a:r>
                <a:rPr lang="fr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a container </a:t>
              </a:r>
              <a:r>
                <a:rPr lang="fr-CA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that</a:t>
              </a:r>
              <a:r>
                <a:rPr lang="fr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stores a value.</a:t>
              </a:r>
            </a:p>
          </p:txBody>
        </p:sp>
        <p:sp>
          <p:nvSpPr>
            <p:cNvPr id="6" name="Google Shape;1091;p28">
              <a:extLst>
                <a:ext uri="{FF2B5EF4-FFF2-40B4-BE49-F238E27FC236}">
                  <a16:creationId xmlns:a16="http://schemas.microsoft.com/office/drawing/2014/main" id="{4E1BEA13-EDEF-F10E-5E20-F967614F9A38}"/>
                </a:ext>
              </a:extLst>
            </p:cNvPr>
            <p:cNvSpPr txBox="1"/>
            <p:nvPr/>
          </p:nvSpPr>
          <p:spPr>
            <a:xfrm>
              <a:off x="6353124" y="2139375"/>
              <a:ext cx="213659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b="1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Example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fr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= ‘Jack’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90FBAD-D74D-9649-76BA-C671E7A45133}"/>
              </a:ext>
            </a:extLst>
          </p:cNvPr>
          <p:cNvGrpSpPr/>
          <p:nvPr/>
        </p:nvGrpSpPr>
        <p:grpSpPr>
          <a:xfrm>
            <a:off x="5748624" y="2748190"/>
            <a:ext cx="3189342" cy="2183334"/>
            <a:chOff x="5748624" y="2748190"/>
            <a:chExt cx="3189342" cy="2183334"/>
          </a:xfrm>
        </p:grpSpPr>
        <p:sp>
          <p:nvSpPr>
            <p:cNvPr id="1083" name="Google Shape;1083;p28"/>
            <p:cNvSpPr/>
            <p:nvPr/>
          </p:nvSpPr>
          <p:spPr>
            <a:xfrm>
              <a:off x="5853303" y="2916441"/>
              <a:ext cx="3084663" cy="2015083"/>
            </a:xfrm>
            <a:prstGeom prst="roundRect">
              <a:avLst>
                <a:gd name="adj" fmla="val 34903"/>
              </a:avLst>
            </a:prstGeom>
            <a:solidFill>
              <a:schemeClr val="accent3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2060"/>
                </a:solidFill>
              </a:endParaRPr>
            </a:p>
          </p:txBody>
        </p:sp>
        <p:grpSp>
          <p:nvGrpSpPr>
            <p:cNvPr id="1086" name="Google Shape;1086;p28"/>
            <p:cNvGrpSpPr/>
            <p:nvPr/>
          </p:nvGrpSpPr>
          <p:grpSpPr>
            <a:xfrm>
              <a:off x="5926025" y="3037231"/>
              <a:ext cx="2862367" cy="940215"/>
              <a:chOff x="5634409" y="428834"/>
              <a:chExt cx="2862367" cy="940215"/>
            </a:xfrm>
          </p:grpSpPr>
          <p:sp>
            <p:nvSpPr>
              <p:cNvPr id="1087" name="Google Shape;1087;p28"/>
              <p:cNvSpPr txBox="1"/>
              <p:nvPr/>
            </p:nvSpPr>
            <p:spPr>
              <a:xfrm>
                <a:off x="5634409" y="42883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rgbClr val="00206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Comments</a:t>
                </a:r>
                <a:endParaRPr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88" name="Google Shape;1088;p28"/>
              <p:cNvSpPr txBox="1"/>
              <p:nvPr/>
            </p:nvSpPr>
            <p:spPr>
              <a:xfrm>
                <a:off x="5980333" y="1037249"/>
                <a:ext cx="2516443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00206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Comments are used to annotate your code and to write down notes that you want the interpreter to ignore</a:t>
                </a:r>
                <a:endParaRPr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0" name="Google Shape;1091;p28">
              <a:extLst>
                <a:ext uri="{FF2B5EF4-FFF2-40B4-BE49-F238E27FC236}">
                  <a16:creationId xmlns:a16="http://schemas.microsoft.com/office/drawing/2014/main" id="{581BCCBA-CCAA-E044-90D5-E434DDF344E0}"/>
                </a:ext>
              </a:extLst>
            </p:cNvPr>
            <p:cNvSpPr txBox="1"/>
            <p:nvPr/>
          </p:nvSpPr>
          <p:spPr>
            <a:xfrm>
              <a:off x="6286384" y="4350372"/>
              <a:ext cx="241433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b="1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Ex</a:t>
              </a:r>
              <a:r>
                <a:rPr lang="fr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: #</a:t>
              </a:r>
              <a:r>
                <a:rPr lang="fr-CA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this</a:t>
              </a:r>
              <a:r>
                <a:rPr lang="fr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comment </a:t>
              </a:r>
              <a:r>
                <a:rPr lang="fr-CA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will</a:t>
              </a:r>
              <a:r>
                <a:rPr lang="fr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CA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be</a:t>
              </a:r>
              <a:r>
                <a:rPr lang="fr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CA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ignored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575;p20">
              <a:extLst>
                <a:ext uri="{FF2B5EF4-FFF2-40B4-BE49-F238E27FC236}">
                  <a16:creationId xmlns:a16="http://schemas.microsoft.com/office/drawing/2014/main" id="{1C33FEFC-A24F-3E34-CEB0-AAB4506B2079}"/>
                </a:ext>
              </a:extLst>
            </p:cNvPr>
            <p:cNvSpPr/>
            <p:nvPr/>
          </p:nvSpPr>
          <p:spPr>
            <a:xfrm>
              <a:off x="5748624" y="274819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" grpId="0" animBg="1"/>
      <p:bldP spid="99" grpId="0" animBg="1"/>
      <p:bldP spid="100" grpId="0"/>
      <p:bldP spid="101" grpId="0"/>
      <p:bldP spid="102" grpId="0" animBg="1"/>
      <p:bldP spid="103" grpId="0" animBg="1"/>
      <p:bldP spid="104" grpId="0" animBg="1"/>
      <p:bldP spid="105" grpId="0" animBg="1"/>
      <p:bldP spid="106" grpId="0"/>
      <p:bldP spid="1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5782136" y="3186577"/>
            <a:ext cx="3141005" cy="1836213"/>
          </a:xfrm>
          <a:prstGeom prst="roundRect">
            <a:avLst>
              <a:gd name="adj" fmla="val 1521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77297" y="30263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You can use Python as a calculator</a:t>
            </a:r>
            <a:endParaRPr sz="4000" dirty="0">
              <a:solidFill>
                <a:srgbClr val="002060"/>
              </a:solidFill>
            </a:endParaRPr>
          </a:p>
        </p:txBody>
      </p:sp>
      <p:grpSp>
        <p:nvGrpSpPr>
          <p:cNvPr id="529" name="Google Shape;529;p20"/>
          <p:cNvGrpSpPr/>
          <p:nvPr/>
        </p:nvGrpSpPr>
        <p:grpSpPr>
          <a:xfrm>
            <a:off x="2788540" y="101255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90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492097" y="3764369"/>
              <a:ext cx="158204" cy="160666"/>
              <a:chOff x="-44411500" y="3275325"/>
              <a:chExt cx="100825" cy="102400"/>
            </a:xfrm>
          </p:grpSpPr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0"/>
          <p:cNvGrpSpPr/>
          <p:nvPr/>
        </p:nvGrpSpPr>
        <p:grpSpPr>
          <a:xfrm>
            <a:off x="5840507" y="2855848"/>
            <a:ext cx="3179355" cy="1543821"/>
            <a:chOff x="5840507" y="3572670"/>
            <a:chExt cx="3179355" cy="1543821"/>
          </a:xfrm>
        </p:grpSpPr>
        <p:sp>
          <p:nvSpPr>
            <p:cNvPr id="568" name="Google Shape;568;p20"/>
            <p:cNvSpPr txBox="1"/>
            <p:nvPr/>
          </p:nvSpPr>
          <p:spPr>
            <a:xfrm>
              <a:off x="5954127" y="3572670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Errors</a:t>
              </a:r>
              <a:endParaRPr sz="1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5840507" y="4527591"/>
              <a:ext cx="3179355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Just like you could make a grammar mistake in your homework, it is very easy to make a mistake while writing code.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sz="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Errors in code are what produce bugs in the program. With practice, we’ll learn together how to debug a code.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9580" y="1001783"/>
            <a:ext cx="1734600" cy="1729392"/>
            <a:chOff x="6949580" y="1001783"/>
            <a:chExt cx="1734600" cy="1729392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9580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Divisions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print(10/2)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print(“apple”/2)</a:t>
              </a:r>
              <a:endParaRPr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56753" y="1001783"/>
            <a:ext cx="1734600" cy="1856295"/>
            <a:chOff x="456753" y="1001783"/>
            <a:chExt cx="1734600" cy="1856295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+/-</a:t>
              </a:r>
              <a:endParaRPr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1784975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Additions and subtractions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32945" y="2269178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print(5+5)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print(5-5)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print(“5+5”)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56753" y="3138544"/>
            <a:ext cx="1734600" cy="1638835"/>
            <a:chOff x="456753" y="3138544"/>
            <a:chExt cx="1734600" cy="1638835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138544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*</a:t>
              </a:r>
              <a:endParaRPr sz="2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56753" y="37913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206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Multiplications</a:t>
              </a:r>
              <a:endParaRPr sz="1800" b="1" dirty="0">
                <a:solidFill>
                  <a:srgbClr val="00206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88479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en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rint</a:t>
              </a: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(5*2)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en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rint</a:t>
              </a: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(“apple”*3)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en" dirty="0" err="1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rint</a:t>
              </a:r>
              <a:r>
                <a:rPr lang="en" dirty="0">
                  <a:solidFill>
                    <a:srgbClr val="002060"/>
                  </a:solidFill>
                  <a:latin typeface="Roboto"/>
                  <a:ea typeface="Roboto"/>
                  <a:cs typeface="Roboto"/>
                  <a:sym typeface="Roboto"/>
                </a:rPr>
                <a:t>(“apple*3”)</a:t>
              </a:r>
              <a:endParaRPr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582" name="Google Shape;582;p20"/>
          <p:cNvCxnSpPr>
            <a:cxnSpLocks/>
            <a:stCxn id="560" idx="2"/>
            <a:endCxn id="575" idx="6"/>
          </p:cNvCxnSpPr>
          <p:nvPr/>
        </p:nvCxnSpPr>
        <p:spPr>
          <a:xfrm flipH="1">
            <a:off x="1626227" y="1304022"/>
            <a:ext cx="2385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V="1">
            <a:off x="1626303" y="3158910"/>
            <a:ext cx="1162237" cy="2818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>
            <a:stCxn id="571" idx="2"/>
            <a:endCxn id="531" idx="6"/>
          </p:cNvCxnSpPr>
          <p:nvPr/>
        </p:nvCxnSpPr>
        <p:spPr>
          <a:xfrm flipH="1">
            <a:off x="6194930" y="1304033"/>
            <a:ext cx="1319700" cy="733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6" name="Graphic 5" descr="Calculator with solid fill">
            <a:extLst>
              <a:ext uri="{FF2B5EF4-FFF2-40B4-BE49-F238E27FC236}">
                <a16:creationId xmlns:a16="http://schemas.microsoft.com/office/drawing/2014/main" id="{C2583A70-64A8-D046-8A5D-E9B6D26CD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4172" y="1946845"/>
            <a:ext cx="2161242" cy="2161242"/>
          </a:xfrm>
          <a:prstGeom prst="rect">
            <a:avLst/>
          </a:prstGeom>
        </p:spPr>
      </p:pic>
      <p:sp>
        <p:nvSpPr>
          <p:cNvPr id="2" name="Cloud Callout 1">
            <a:extLst>
              <a:ext uri="{FF2B5EF4-FFF2-40B4-BE49-F238E27FC236}">
                <a16:creationId xmlns:a16="http://schemas.microsoft.com/office/drawing/2014/main" id="{39DE4AEE-E5A0-7E7D-BEAE-AF1F4CBCA93D}"/>
              </a:ext>
            </a:extLst>
          </p:cNvPr>
          <p:cNvSpPr/>
          <p:nvPr/>
        </p:nvSpPr>
        <p:spPr>
          <a:xfrm>
            <a:off x="1910742" y="872113"/>
            <a:ext cx="1632559" cy="802380"/>
          </a:xfrm>
          <a:prstGeom prst="cloudCallout">
            <a:avLst>
              <a:gd name="adj1" fmla="val -50312"/>
              <a:gd name="adj2" fmla="val 874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Try using 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variables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96;p25">
            <a:extLst>
              <a:ext uri="{FF2B5EF4-FFF2-40B4-BE49-F238E27FC236}">
                <a16:creationId xmlns:a16="http://schemas.microsoft.com/office/drawing/2014/main" id="{793A4B81-7231-424D-92FF-C503E724E7AA}"/>
              </a:ext>
            </a:extLst>
          </p:cNvPr>
          <p:cNvSpPr/>
          <p:nvPr/>
        </p:nvSpPr>
        <p:spPr>
          <a:xfrm>
            <a:off x="872297" y="1652552"/>
            <a:ext cx="4209356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0" u="sng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Greet the user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using the print(). Include the user’s name in the greeting message.</a:t>
            </a:r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377297" y="30263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</a:rPr>
              <a:t>Homework: Create an Calculator!</a:t>
            </a:r>
            <a:endParaRPr sz="3200" dirty="0">
              <a:solidFill>
                <a:srgbClr val="002060"/>
              </a:solidFill>
            </a:endParaRPr>
          </a:p>
        </p:txBody>
      </p:sp>
      <p:grpSp>
        <p:nvGrpSpPr>
          <p:cNvPr id="529" name="Google Shape;529;p20"/>
          <p:cNvGrpSpPr/>
          <p:nvPr/>
        </p:nvGrpSpPr>
        <p:grpSpPr>
          <a:xfrm>
            <a:off x="5291803" y="1156230"/>
            <a:ext cx="3515750" cy="3719409"/>
            <a:chOff x="2788540" y="1012550"/>
            <a:chExt cx="3515750" cy="371940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509017" y="16290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562" name="Google Shape;562;p20"/>
            <p:cNvGrpSpPr/>
            <p:nvPr/>
          </p:nvGrpSpPr>
          <p:grpSpPr>
            <a:xfrm>
              <a:off x="4492097" y="3764369"/>
              <a:ext cx="158204" cy="160666"/>
              <a:chOff x="-44411500" y="3275325"/>
              <a:chExt cx="100825" cy="102400"/>
            </a:xfrm>
          </p:grpSpPr>
          <p:sp>
            <p:nvSpPr>
              <p:cNvPr id="564" name="Google Shape;564;p20"/>
              <p:cNvSpPr/>
              <p:nvPr/>
            </p:nvSpPr>
            <p:spPr>
              <a:xfrm>
                <a:off x="-44369750" y="33178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-44411500" y="3275325"/>
                <a:ext cx="100825" cy="1024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096" extrusionOk="0">
                    <a:moveTo>
                      <a:pt x="2017" y="1008"/>
                    </a:moveTo>
                    <a:cubicBezTo>
                      <a:pt x="2615" y="1008"/>
                      <a:pt x="3088" y="1481"/>
                      <a:pt x="3088" y="2048"/>
                    </a:cubicBezTo>
                    <a:cubicBezTo>
                      <a:pt x="3088" y="2647"/>
                      <a:pt x="2615" y="3119"/>
                      <a:pt x="2017" y="3119"/>
                    </a:cubicBezTo>
                    <a:cubicBezTo>
                      <a:pt x="1418" y="3119"/>
                      <a:pt x="945" y="2647"/>
                      <a:pt x="945" y="2048"/>
                    </a:cubicBezTo>
                    <a:cubicBezTo>
                      <a:pt x="945" y="1481"/>
                      <a:pt x="1418" y="1008"/>
                      <a:pt x="2017" y="1008"/>
                    </a:cubicBezTo>
                    <a:close/>
                    <a:moveTo>
                      <a:pt x="1670" y="0"/>
                    </a:moveTo>
                    <a:lnTo>
                      <a:pt x="1670" y="126"/>
                    </a:lnTo>
                    <a:cubicBezTo>
                      <a:pt x="1670" y="284"/>
                      <a:pt x="1576" y="410"/>
                      <a:pt x="1418" y="441"/>
                    </a:cubicBezTo>
                    <a:cubicBezTo>
                      <a:pt x="1229" y="536"/>
                      <a:pt x="1040" y="630"/>
                      <a:pt x="882" y="756"/>
                    </a:cubicBezTo>
                    <a:cubicBezTo>
                      <a:pt x="809" y="811"/>
                      <a:pt x="725" y="845"/>
                      <a:pt x="643" y="845"/>
                    </a:cubicBezTo>
                    <a:cubicBezTo>
                      <a:pt x="584" y="845"/>
                      <a:pt x="526" y="828"/>
                      <a:pt x="473" y="788"/>
                    </a:cubicBezTo>
                    <a:lnTo>
                      <a:pt x="347" y="725"/>
                    </a:lnTo>
                    <a:lnTo>
                      <a:pt x="0" y="1324"/>
                    </a:lnTo>
                    <a:lnTo>
                      <a:pt x="126" y="1387"/>
                    </a:lnTo>
                    <a:cubicBezTo>
                      <a:pt x="252" y="1481"/>
                      <a:pt x="315" y="1639"/>
                      <a:pt x="284" y="1733"/>
                    </a:cubicBezTo>
                    <a:cubicBezTo>
                      <a:pt x="252" y="1985"/>
                      <a:pt x="252" y="2143"/>
                      <a:pt x="284" y="2363"/>
                    </a:cubicBezTo>
                    <a:cubicBezTo>
                      <a:pt x="315" y="2521"/>
                      <a:pt x="252" y="2647"/>
                      <a:pt x="126" y="2741"/>
                    </a:cubicBezTo>
                    <a:lnTo>
                      <a:pt x="0" y="2804"/>
                    </a:lnTo>
                    <a:lnTo>
                      <a:pt x="347" y="3403"/>
                    </a:lnTo>
                    <a:lnTo>
                      <a:pt x="473" y="3308"/>
                    </a:lnTo>
                    <a:cubicBezTo>
                      <a:pt x="518" y="3286"/>
                      <a:pt x="566" y="3276"/>
                      <a:pt x="616" y="3276"/>
                    </a:cubicBezTo>
                    <a:cubicBezTo>
                      <a:pt x="707" y="3276"/>
                      <a:pt x="801" y="3310"/>
                      <a:pt x="882" y="3371"/>
                    </a:cubicBezTo>
                    <a:cubicBezTo>
                      <a:pt x="1040" y="3529"/>
                      <a:pt x="1229" y="3592"/>
                      <a:pt x="1418" y="3686"/>
                    </a:cubicBezTo>
                    <a:cubicBezTo>
                      <a:pt x="1576" y="3718"/>
                      <a:pt x="1670" y="3875"/>
                      <a:pt x="1670" y="4001"/>
                    </a:cubicBezTo>
                    <a:lnTo>
                      <a:pt x="1670" y="4096"/>
                    </a:lnTo>
                    <a:lnTo>
                      <a:pt x="2363" y="4096"/>
                    </a:lnTo>
                    <a:lnTo>
                      <a:pt x="2363" y="4001"/>
                    </a:lnTo>
                    <a:cubicBezTo>
                      <a:pt x="2363" y="3844"/>
                      <a:pt x="2458" y="3718"/>
                      <a:pt x="2615" y="3686"/>
                    </a:cubicBezTo>
                    <a:cubicBezTo>
                      <a:pt x="2804" y="3592"/>
                      <a:pt x="2993" y="3466"/>
                      <a:pt x="3151" y="3371"/>
                    </a:cubicBezTo>
                    <a:cubicBezTo>
                      <a:pt x="3232" y="3310"/>
                      <a:pt x="3327" y="3276"/>
                      <a:pt x="3417" y="3276"/>
                    </a:cubicBezTo>
                    <a:cubicBezTo>
                      <a:pt x="3467" y="3276"/>
                      <a:pt x="3516" y="3286"/>
                      <a:pt x="3560" y="3308"/>
                    </a:cubicBezTo>
                    <a:lnTo>
                      <a:pt x="3686" y="3403"/>
                    </a:lnTo>
                    <a:lnTo>
                      <a:pt x="4033" y="2804"/>
                    </a:lnTo>
                    <a:lnTo>
                      <a:pt x="3907" y="2741"/>
                    </a:lnTo>
                    <a:cubicBezTo>
                      <a:pt x="3781" y="2647"/>
                      <a:pt x="3718" y="2489"/>
                      <a:pt x="3749" y="2363"/>
                    </a:cubicBezTo>
                    <a:cubicBezTo>
                      <a:pt x="3781" y="2143"/>
                      <a:pt x="3781" y="1985"/>
                      <a:pt x="3749" y="1733"/>
                    </a:cubicBezTo>
                    <a:cubicBezTo>
                      <a:pt x="3718" y="1576"/>
                      <a:pt x="3781" y="1481"/>
                      <a:pt x="3907" y="1387"/>
                    </a:cubicBezTo>
                    <a:lnTo>
                      <a:pt x="4033" y="1324"/>
                    </a:lnTo>
                    <a:lnTo>
                      <a:pt x="3686" y="725"/>
                    </a:lnTo>
                    <a:lnTo>
                      <a:pt x="3560" y="788"/>
                    </a:lnTo>
                    <a:cubicBezTo>
                      <a:pt x="3502" y="832"/>
                      <a:pt x="3437" y="855"/>
                      <a:pt x="3371" y="855"/>
                    </a:cubicBezTo>
                    <a:cubicBezTo>
                      <a:pt x="3295" y="855"/>
                      <a:pt x="3218" y="824"/>
                      <a:pt x="3151" y="756"/>
                    </a:cubicBezTo>
                    <a:cubicBezTo>
                      <a:pt x="2993" y="599"/>
                      <a:pt x="2804" y="536"/>
                      <a:pt x="2615" y="441"/>
                    </a:cubicBezTo>
                    <a:cubicBezTo>
                      <a:pt x="2458" y="410"/>
                      <a:pt x="2363" y="252"/>
                      <a:pt x="2363" y="126"/>
                    </a:cubicBez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20"/>
          <p:cNvSpPr/>
          <p:nvPr/>
        </p:nvSpPr>
        <p:spPr>
          <a:xfrm>
            <a:off x="346769" y="1680614"/>
            <a:ext cx="604500" cy="604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6" name="Graphic 5" descr="Calculator with solid fill">
            <a:extLst>
              <a:ext uri="{FF2B5EF4-FFF2-40B4-BE49-F238E27FC236}">
                <a16:creationId xmlns:a16="http://schemas.microsoft.com/office/drawing/2014/main" id="{C2583A70-64A8-D046-8A5D-E9B6D26CD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7435" y="2090525"/>
            <a:ext cx="2161242" cy="216124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953179B-1BDF-C344-9945-EBE118DFFB8B}"/>
              </a:ext>
            </a:extLst>
          </p:cNvPr>
          <p:cNvSpPr txBox="1"/>
          <p:nvPr/>
        </p:nvSpPr>
        <p:spPr>
          <a:xfrm>
            <a:off x="649019" y="1041333"/>
            <a:ext cx="578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 a calculator that can do additions, subtractions, and multiplications. Make sure to greet the user. Try using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variables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5" name="Google Shape;525;p20">
            <a:extLst>
              <a:ext uri="{FF2B5EF4-FFF2-40B4-BE49-F238E27FC236}">
                <a16:creationId xmlns:a16="http://schemas.microsoft.com/office/drawing/2014/main" id="{A4F8A84D-0BDA-BCD1-2A5A-801FCBDEF082}"/>
              </a:ext>
            </a:extLst>
          </p:cNvPr>
          <p:cNvSpPr txBox="1">
            <a:spLocks/>
          </p:cNvSpPr>
          <p:nvPr/>
        </p:nvSpPr>
        <p:spPr>
          <a:xfrm>
            <a:off x="-2495153" y="74924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600" u="sng" dirty="0">
                <a:solidFill>
                  <a:srgbClr val="002060"/>
                </a:solidFill>
              </a:rPr>
              <a:t>Homework Description</a:t>
            </a:r>
          </a:p>
        </p:txBody>
      </p:sp>
      <p:sp>
        <p:nvSpPr>
          <p:cNvPr id="7" name="Google Shape;896;p25">
            <a:extLst>
              <a:ext uri="{FF2B5EF4-FFF2-40B4-BE49-F238E27FC236}">
                <a16:creationId xmlns:a16="http://schemas.microsoft.com/office/drawing/2014/main" id="{34C4315F-D3D3-52CA-F947-5B7E1002B240}"/>
              </a:ext>
            </a:extLst>
          </p:cNvPr>
          <p:cNvSpPr/>
          <p:nvPr/>
        </p:nvSpPr>
        <p:spPr>
          <a:xfrm>
            <a:off x="873275" y="2500948"/>
            <a:ext cx="4209356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Addition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u="sng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Calculate the sum of 123456 and 876544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 Display the result using print()</a:t>
            </a:r>
          </a:p>
        </p:txBody>
      </p:sp>
      <p:sp>
        <p:nvSpPr>
          <p:cNvPr id="8" name="Google Shape;575;p20">
            <a:extLst>
              <a:ext uri="{FF2B5EF4-FFF2-40B4-BE49-F238E27FC236}">
                <a16:creationId xmlns:a16="http://schemas.microsoft.com/office/drawing/2014/main" id="{69AB7F6B-D205-C7EF-48C9-8CC33744392C}"/>
              </a:ext>
            </a:extLst>
          </p:cNvPr>
          <p:cNvSpPr/>
          <p:nvPr/>
        </p:nvSpPr>
        <p:spPr>
          <a:xfrm>
            <a:off x="347747" y="2529010"/>
            <a:ext cx="604500" cy="604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896;p25">
            <a:extLst>
              <a:ext uri="{FF2B5EF4-FFF2-40B4-BE49-F238E27FC236}">
                <a16:creationId xmlns:a16="http://schemas.microsoft.com/office/drawing/2014/main" id="{C6337F85-DADB-2EC6-344B-5711F5DB6CA1}"/>
              </a:ext>
            </a:extLst>
          </p:cNvPr>
          <p:cNvSpPr/>
          <p:nvPr/>
        </p:nvSpPr>
        <p:spPr>
          <a:xfrm>
            <a:off x="873275" y="3328921"/>
            <a:ext cx="4209356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Subtraction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u="sng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Subtract 555 from 10 000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and print the result.</a:t>
            </a:r>
          </a:p>
          <a:p>
            <a:endParaRPr lang="en-US" sz="1200" b="0" dirty="0">
              <a:solidFill>
                <a:schemeClr val="accent3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Google Shape;575;p20">
            <a:extLst>
              <a:ext uri="{FF2B5EF4-FFF2-40B4-BE49-F238E27FC236}">
                <a16:creationId xmlns:a16="http://schemas.microsoft.com/office/drawing/2014/main" id="{52053067-0D5A-30B8-5830-2C6C46250BC4}"/>
              </a:ext>
            </a:extLst>
          </p:cNvPr>
          <p:cNvSpPr/>
          <p:nvPr/>
        </p:nvSpPr>
        <p:spPr>
          <a:xfrm>
            <a:off x="347747" y="3378758"/>
            <a:ext cx="604500" cy="604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896;p25">
            <a:extLst>
              <a:ext uri="{FF2B5EF4-FFF2-40B4-BE49-F238E27FC236}">
                <a16:creationId xmlns:a16="http://schemas.microsoft.com/office/drawing/2014/main" id="{C8787C72-F89B-0391-FE3F-8740EF80A806}"/>
              </a:ext>
            </a:extLst>
          </p:cNvPr>
          <p:cNvSpPr/>
          <p:nvPr/>
        </p:nvSpPr>
        <p:spPr>
          <a:xfrm>
            <a:off x="873275" y="4194446"/>
            <a:ext cx="4209356" cy="626687"/>
          </a:xfrm>
          <a:prstGeom prst="roundRect">
            <a:avLst>
              <a:gd name="adj" fmla="val 15217"/>
            </a:avLst>
          </a:prstGeom>
          <a:solidFill>
            <a:schemeClr val="accent3">
              <a:lumMod val="20000"/>
              <a:lumOff val="80000"/>
              <a:alpha val="12549"/>
            </a:schemeClr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Multiplication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u="sng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Multiply 25, 26, and 27</a:t>
            </a:r>
            <a:r>
              <a:rPr lang="en-US" sz="1200" b="0" dirty="0">
                <a:solidFill>
                  <a:schemeClr val="accent3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and print the result.</a:t>
            </a:r>
          </a:p>
        </p:txBody>
      </p:sp>
      <p:sp>
        <p:nvSpPr>
          <p:cNvPr id="12" name="Google Shape;575;p20">
            <a:extLst>
              <a:ext uri="{FF2B5EF4-FFF2-40B4-BE49-F238E27FC236}">
                <a16:creationId xmlns:a16="http://schemas.microsoft.com/office/drawing/2014/main" id="{81130A25-AFA4-EDDB-661A-E982E1828FEE}"/>
              </a:ext>
            </a:extLst>
          </p:cNvPr>
          <p:cNvSpPr/>
          <p:nvPr/>
        </p:nvSpPr>
        <p:spPr>
          <a:xfrm>
            <a:off x="347747" y="4222508"/>
            <a:ext cx="604500" cy="604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1" dirty="0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0531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911;p25">
            <a:extLst>
              <a:ext uri="{FF2B5EF4-FFF2-40B4-BE49-F238E27FC236}">
                <a16:creationId xmlns:a16="http://schemas.microsoft.com/office/drawing/2014/main" id="{39BE277E-F5BA-6548-BC5F-C7A786B3D450}"/>
              </a:ext>
            </a:extLst>
          </p:cNvPr>
          <p:cNvSpPr/>
          <p:nvPr/>
        </p:nvSpPr>
        <p:spPr>
          <a:xfrm>
            <a:off x="431549" y="993039"/>
            <a:ext cx="2417821" cy="3532091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D9AD2-CB44-8744-8137-C7CAC2E8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Thank you!</a:t>
            </a:r>
          </a:p>
        </p:txBody>
      </p:sp>
      <p:grpSp>
        <p:nvGrpSpPr>
          <p:cNvPr id="3" name="Google Shape;1922;p38">
            <a:extLst>
              <a:ext uri="{FF2B5EF4-FFF2-40B4-BE49-F238E27FC236}">
                <a16:creationId xmlns:a16="http://schemas.microsoft.com/office/drawing/2014/main" id="{5C8BA916-4BF4-E34D-9154-9A8B6708FF1A}"/>
              </a:ext>
            </a:extLst>
          </p:cNvPr>
          <p:cNvGrpSpPr/>
          <p:nvPr/>
        </p:nvGrpSpPr>
        <p:grpSpPr>
          <a:xfrm>
            <a:off x="3448049" y="1313535"/>
            <a:ext cx="2247902" cy="3550335"/>
            <a:chOff x="1085850" y="1181650"/>
            <a:chExt cx="2247902" cy="3550335"/>
          </a:xfrm>
        </p:grpSpPr>
        <p:sp>
          <p:nvSpPr>
            <p:cNvPr id="4" name="Google Shape;1923;p38">
              <a:extLst>
                <a:ext uri="{FF2B5EF4-FFF2-40B4-BE49-F238E27FC236}">
                  <a16:creationId xmlns:a16="http://schemas.microsoft.com/office/drawing/2014/main" id="{58C9F22A-3B17-204C-8B83-D0722D64A6FF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Google Shape;1924;p38">
              <a:extLst>
                <a:ext uri="{FF2B5EF4-FFF2-40B4-BE49-F238E27FC236}">
                  <a16:creationId xmlns:a16="http://schemas.microsoft.com/office/drawing/2014/main" id="{8816BCAD-2039-E041-9223-9DC6059C9C7F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Google Shape;1925;p38">
              <a:extLst>
                <a:ext uri="{FF2B5EF4-FFF2-40B4-BE49-F238E27FC236}">
                  <a16:creationId xmlns:a16="http://schemas.microsoft.com/office/drawing/2014/main" id="{97D9526B-B02D-1242-BBA6-36C3604309E4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926;p38">
              <a:extLst>
                <a:ext uri="{FF2B5EF4-FFF2-40B4-BE49-F238E27FC236}">
                  <a16:creationId xmlns:a16="http://schemas.microsoft.com/office/drawing/2014/main" id="{2F9884CF-3E11-5841-AAC5-C2ED3B708591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927;p38">
              <a:extLst>
                <a:ext uri="{FF2B5EF4-FFF2-40B4-BE49-F238E27FC236}">
                  <a16:creationId xmlns:a16="http://schemas.microsoft.com/office/drawing/2014/main" id="{85B7AD81-11AE-8147-BDEC-01B3B8BB7AF9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928;p38">
              <a:extLst>
                <a:ext uri="{FF2B5EF4-FFF2-40B4-BE49-F238E27FC236}">
                  <a16:creationId xmlns:a16="http://schemas.microsoft.com/office/drawing/2014/main" id="{B34308DD-BE25-DA42-814B-EE455F327E3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929;p38">
              <a:extLst>
                <a:ext uri="{FF2B5EF4-FFF2-40B4-BE49-F238E27FC236}">
                  <a16:creationId xmlns:a16="http://schemas.microsoft.com/office/drawing/2014/main" id="{893C02D5-FBB9-BB47-9908-3915A6BD5DAE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930;p38">
              <a:extLst>
                <a:ext uri="{FF2B5EF4-FFF2-40B4-BE49-F238E27FC236}">
                  <a16:creationId xmlns:a16="http://schemas.microsoft.com/office/drawing/2014/main" id="{F7A31046-70C1-9947-8622-25ECD1750EDC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931;p38">
              <a:extLst>
                <a:ext uri="{FF2B5EF4-FFF2-40B4-BE49-F238E27FC236}">
                  <a16:creationId xmlns:a16="http://schemas.microsoft.com/office/drawing/2014/main" id="{A22429F6-A8A8-8642-9BEC-05EAAEF2BE84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1932;p38">
              <a:extLst>
                <a:ext uri="{FF2B5EF4-FFF2-40B4-BE49-F238E27FC236}">
                  <a16:creationId xmlns:a16="http://schemas.microsoft.com/office/drawing/2014/main" id="{5943B97D-219E-3C41-B091-5A6166638EFA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1933;p38">
              <a:extLst>
                <a:ext uri="{FF2B5EF4-FFF2-40B4-BE49-F238E27FC236}">
                  <a16:creationId xmlns:a16="http://schemas.microsoft.com/office/drawing/2014/main" id="{17028C6E-49D3-0642-B143-E213BD5E3F58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1934;p38">
              <a:extLst>
                <a:ext uri="{FF2B5EF4-FFF2-40B4-BE49-F238E27FC236}">
                  <a16:creationId xmlns:a16="http://schemas.microsoft.com/office/drawing/2014/main" id="{7217980A-11D3-8541-8F7E-ED949FA5CE25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1935;p38">
              <a:extLst>
                <a:ext uri="{FF2B5EF4-FFF2-40B4-BE49-F238E27FC236}">
                  <a16:creationId xmlns:a16="http://schemas.microsoft.com/office/drawing/2014/main" id="{2B4C9462-E946-5D4A-AE49-307940C5249C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1936;p38">
              <a:extLst>
                <a:ext uri="{FF2B5EF4-FFF2-40B4-BE49-F238E27FC236}">
                  <a16:creationId xmlns:a16="http://schemas.microsoft.com/office/drawing/2014/main" id="{1D210A7F-9249-8D41-A37F-CE7EE9AFFE19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1937;p38">
              <a:extLst>
                <a:ext uri="{FF2B5EF4-FFF2-40B4-BE49-F238E27FC236}">
                  <a16:creationId xmlns:a16="http://schemas.microsoft.com/office/drawing/2014/main" id="{B32A4950-B64E-EF43-BC49-9147E05D46F1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1938;p38">
              <a:extLst>
                <a:ext uri="{FF2B5EF4-FFF2-40B4-BE49-F238E27FC236}">
                  <a16:creationId xmlns:a16="http://schemas.microsoft.com/office/drawing/2014/main" id="{981C70E9-B91A-8F4B-A333-D1315684EB2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1939;p38">
              <a:extLst>
                <a:ext uri="{FF2B5EF4-FFF2-40B4-BE49-F238E27FC236}">
                  <a16:creationId xmlns:a16="http://schemas.microsoft.com/office/drawing/2014/main" id="{24A18238-EFA6-CE41-8252-E15CDDA073E2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1940;p38">
              <a:extLst>
                <a:ext uri="{FF2B5EF4-FFF2-40B4-BE49-F238E27FC236}">
                  <a16:creationId xmlns:a16="http://schemas.microsoft.com/office/drawing/2014/main" id="{60D374BF-D62F-244A-A523-6469809C6930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1941;p38">
              <a:extLst>
                <a:ext uri="{FF2B5EF4-FFF2-40B4-BE49-F238E27FC236}">
                  <a16:creationId xmlns:a16="http://schemas.microsoft.com/office/drawing/2014/main" id="{648B604C-F354-FF44-A433-675D1905605F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1942;p38">
              <a:extLst>
                <a:ext uri="{FF2B5EF4-FFF2-40B4-BE49-F238E27FC236}">
                  <a16:creationId xmlns:a16="http://schemas.microsoft.com/office/drawing/2014/main" id="{606DDE1F-B353-9445-B605-F4CF451415A1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1943;p38">
              <a:extLst>
                <a:ext uri="{FF2B5EF4-FFF2-40B4-BE49-F238E27FC236}">
                  <a16:creationId xmlns:a16="http://schemas.microsoft.com/office/drawing/2014/main" id="{CF7B7997-32E7-3243-BF8C-8CAABAE0C05B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1944;p38">
              <a:extLst>
                <a:ext uri="{FF2B5EF4-FFF2-40B4-BE49-F238E27FC236}">
                  <a16:creationId xmlns:a16="http://schemas.microsoft.com/office/drawing/2014/main" id="{6B790D72-E71E-AD4A-8C16-2174A6305FA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Google Shape;1945;p38">
              <a:extLst>
                <a:ext uri="{FF2B5EF4-FFF2-40B4-BE49-F238E27FC236}">
                  <a16:creationId xmlns:a16="http://schemas.microsoft.com/office/drawing/2014/main" id="{8C795C99-B2D0-6945-84D5-E00E40A726B5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Google Shape;1946;p38">
              <a:extLst>
                <a:ext uri="{FF2B5EF4-FFF2-40B4-BE49-F238E27FC236}">
                  <a16:creationId xmlns:a16="http://schemas.microsoft.com/office/drawing/2014/main" id="{BFE50A86-C79C-434A-8F8D-AB138F2CABAC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Google Shape;1947;p38">
              <a:extLst>
                <a:ext uri="{FF2B5EF4-FFF2-40B4-BE49-F238E27FC236}">
                  <a16:creationId xmlns:a16="http://schemas.microsoft.com/office/drawing/2014/main" id="{951DDC21-2E69-D948-B842-96C9AFBB36DB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1948;p38">
              <a:extLst>
                <a:ext uri="{FF2B5EF4-FFF2-40B4-BE49-F238E27FC236}">
                  <a16:creationId xmlns:a16="http://schemas.microsoft.com/office/drawing/2014/main" id="{A9EEC676-9358-EB49-968B-F67354A199EE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1949;p38">
              <a:extLst>
                <a:ext uri="{FF2B5EF4-FFF2-40B4-BE49-F238E27FC236}">
                  <a16:creationId xmlns:a16="http://schemas.microsoft.com/office/drawing/2014/main" id="{09848761-84DD-8445-8475-FB16358F8182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1950;p38">
              <a:extLst>
                <a:ext uri="{FF2B5EF4-FFF2-40B4-BE49-F238E27FC236}">
                  <a16:creationId xmlns:a16="http://schemas.microsoft.com/office/drawing/2014/main" id="{5D02B21A-61AB-EF43-83BE-27078BC597ED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1951;p38">
              <a:extLst>
                <a:ext uri="{FF2B5EF4-FFF2-40B4-BE49-F238E27FC236}">
                  <a16:creationId xmlns:a16="http://schemas.microsoft.com/office/drawing/2014/main" id="{D3CF9F0B-69EB-C349-B31E-BC3DFFB6F793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Google Shape;1952;p38">
              <a:extLst>
                <a:ext uri="{FF2B5EF4-FFF2-40B4-BE49-F238E27FC236}">
                  <a16:creationId xmlns:a16="http://schemas.microsoft.com/office/drawing/2014/main" id="{091B82E1-E4A8-EC44-BCA9-82C27A94EEA0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1953;p38">
              <a:extLst>
                <a:ext uri="{FF2B5EF4-FFF2-40B4-BE49-F238E27FC236}">
                  <a16:creationId xmlns:a16="http://schemas.microsoft.com/office/drawing/2014/main" id="{F06BC01F-270A-D142-A12C-2AF3D161C3E8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954;p38">
              <a:extLst>
                <a:ext uri="{FF2B5EF4-FFF2-40B4-BE49-F238E27FC236}">
                  <a16:creationId xmlns:a16="http://schemas.microsoft.com/office/drawing/2014/main" id="{DA8E3442-CCFD-3943-8AB0-373EB7ADCA44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955;p38">
              <a:extLst>
                <a:ext uri="{FF2B5EF4-FFF2-40B4-BE49-F238E27FC236}">
                  <a16:creationId xmlns:a16="http://schemas.microsoft.com/office/drawing/2014/main" id="{33089861-C962-5E45-B42A-C1CC0FEA48D6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7" name="Google Shape;1956;p38">
              <a:extLst>
                <a:ext uri="{FF2B5EF4-FFF2-40B4-BE49-F238E27FC236}">
                  <a16:creationId xmlns:a16="http://schemas.microsoft.com/office/drawing/2014/main" id="{9BEF8767-EA7D-C04E-9E32-F305AD7ED135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Google Shape;1957;p38">
              <a:extLst>
                <a:ext uri="{FF2B5EF4-FFF2-40B4-BE49-F238E27FC236}">
                  <a16:creationId xmlns:a16="http://schemas.microsoft.com/office/drawing/2014/main" id="{63FF8A83-55E1-1F4F-9E76-9342F82C3F0E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1958;p38">
              <a:extLst>
                <a:ext uri="{FF2B5EF4-FFF2-40B4-BE49-F238E27FC236}">
                  <a16:creationId xmlns:a16="http://schemas.microsoft.com/office/drawing/2014/main" id="{38769DC3-A70A-024D-B4E9-EF9BA2B5D3D5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1959;p38">
              <a:extLst>
                <a:ext uri="{FF2B5EF4-FFF2-40B4-BE49-F238E27FC236}">
                  <a16:creationId xmlns:a16="http://schemas.microsoft.com/office/drawing/2014/main" id="{98193468-DF6C-9D42-B8E9-438052B7D91E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1960;p38">
              <a:extLst>
                <a:ext uri="{FF2B5EF4-FFF2-40B4-BE49-F238E27FC236}">
                  <a16:creationId xmlns:a16="http://schemas.microsoft.com/office/drawing/2014/main" id="{12F1959D-589F-E34F-B4D6-22E3D842FB0C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1961;p38">
              <a:extLst>
                <a:ext uri="{FF2B5EF4-FFF2-40B4-BE49-F238E27FC236}">
                  <a16:creationId xmlns:a16="http://schemas.microsoft.com/office/drawing/2014/main" id="{9517526B-0D92-5F45-B2E9-BA02CECA34B0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1962;p38">
              <a:extLst>
                <a:ext uri="{FF2B5EF4-FFF2-40B4-BE49-F238E27FC236}">
                  <a16:creationId xmlns:a16="http://schemas.microsoft.com/office/drawing/2014/main" id="{132CFABC-FCCA-5649-9CBF-55D1E42A625B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1963;p38">
              <a:extLst>
                <a:ext uri="{FF2B5EF4-FFF2-40B4-BE49-F238E27FC236}">
                  <a16:creationId xmlns:a16="http://schemas.microsoft.com/office/drawing/2014/main" id="{BCA7893F-79F5-1B45-998B-51AA05DBA204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1964;p38">
              <a:extLst>
                <a:ext uri="{FF2B5EF4-FFF2-40B4-BE49-F238E27FC236}">
                  <a16:creationId xmlns:a16="http://schemas.microsoft.com/office/drawing/2014/main" id="{1061B00F-C20B-484C-A2C2-2FB23C5F295D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1965;p38">
              <a:extLst>
                <a:ext uri="{FF2B5EF4-FFF2-40B4-BE49-F238E27FC236}">
                  <a16:creationId xmlns:a16="http://schemas.microsoft.com/office/drawing/2014/main" id="{BE28C97D-7161-D24A-9E56-0D4E6809B93A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1966;p38">
              <a:extLst>
                <a:ext uri="{FF2B5EF4-FFF2-40B4-BE49-F238E27FC236}">
                  <a16:creationId xmlns:a16="http://schemas.microsoft.com/office/drawing/2014/main" id="{3B0A26A1-274A-0043-84E3-6A6E9072C6C5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1967;p38">
              <a:extLst>
                <a:ext uri="{FF2B5EF4-FFF2-40B4-BE49-F238E27FC236}">
                  <a16:creationId xmlns:a16="http://schemas.microsoft.com/office/drawing/2014/main" id="{0A5207E7-9CA6-2040-854F-19C1D5B9ACE4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1968;p38">
              <a:extLst>
                <a:ext uri="{FF2B5EF4-FFF2-40B4-BE49-F238E27FC236}">
                  <a16:creationId xmlns:a16="http://schemas.microsoft.com/office/drawing/2014/main" id="{09634341-DFC6-D043-8E09-B4352952BC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oogle Shape;912;p25">
            <a:extLst>
              <a:ext uri="{FF2B5EF4-FFF2-40B4-BE49-F238E27FC236}">
                <a16:creationId xmlns:a16="http://schemas.microsoft.com/office/drawing/2014/main" id="{4E1958A1-6E5F-FF42-83C9-7350E749DEC4}"/>
              </a:ext>
            </a:extLst>
          </p:cNvPr>
          <p:cNvGrpSpPr/>
          <p:nvPr/>
        </p:nvGrpSpPr>
        <p:grpSpPr>
          <a:xfrm>
            <a:off x="617150" y="1275915"/>
            <a:ext cx="2022533" cy="1463762"/>
            <a:chOff x="1660484" y="3206676"/>
            <a:chExt cx="2022533" cy="1463762"/>
          </a:xfrm>
        </p:grpSpPr>
        <p:sp>
          <p:nvSpPr>
            <p:cNvPr id="63" name="Google Shape;913;p25">
              <a:extLst>
                <a:ext uri="{FF2B5EF4-FFF2-40B4-BE49-F238E27FC236}">
                  <a16:creationId xmlns:a16="http://schemas.microsoft.com/office/drawing/2014/main" id="{4FC08FCE-5C4D-8F49-A980-1EBFB20EAB77}"/>
                </a:ext>
              </a:extLst>
            </p:cNvPr>
            <p:cNvSpPr/>
            <p:nvPr/>
          </p:nvSpPr>
          <p:spPr>
            <a:xfrm>
              <a:off x="1671958" y="3206676"/>
              <a:ext cx="2011059" cy="770835"/>
            </a:xfrm>
            <a:prstGeom prst="roundRect">
              <a:avLst>
                <a:gd name="adj" fmla="val 3631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Does anyone have any questions?</a:t>
              </a: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64" name="Google Shape;914;p25">
              <a:extLst>
                <a:ext uri="{FF2B5EF4-FFF2-40B4-BE49-F238E27FC236}">
                  <a16:creationId xmlns:a16="http://schemas.microsoft.com/office/drawing/2014/main" id="{AEB98A4A-C532-4249-AF16-96EB53E29831}"/>
                </a:ext>
              </a:extLst>
            </p:cNvPr>
            <p:cNvSpPr txBox="1"/>
            <p:nvPr/>
          </p:nvSpPr>
          <p:spPr>
            <a:xfrm>
              <a:off x="1660484" y="4065038"/>
              <a:ext cx="1677642" cy="60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Phone: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(438) 391-9106</a:t>
              </a:r>
              <a:endParaRPr sz="160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8" name="Google Shape;914;p25">
            <a:extLst>
              <a:ext uri="{FF2B5EF4-FFF2-40B4-BE49-F238E27FC236}">
                <a16:creationId xmlns:a16="http://schemas.microsoft.com/office/drawing/2014/main" id="{70C74A8E-0928-134F-8647-82CDD9F4EE74}"/>
              </a:ext>
            </a:extLst>
          </p:cNvPr>
          <p:cNvSpPr txBox="1"/>
          <p:nvPr/>
        </p:nvSpPr>
        <p:spPr>
          <a:xfrm>
            <a:off x="617149" y="2816301"/>
            <a:ext cx="2143635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Email: </a:t>
            </a:r>
          </a:p>
          <a:p>
            <a:pPr lvl="0"/>
            <a:r>
              <a:rPr lang="en-CA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erantroshani@gmail.com</a:t>
            </a:r>
            <a:endParaRPr lang="en-CA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lvl="0"/>
            <a:r>
              <a:rPr lang="en-CA" sz="1600" dirty="0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hello@codeu.ca</a:t>
            </a:r>
            <a:endParaRPr lang="en-CA"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" name="Google Shape;911;p25">
            <a:extLst>
              <a:ext uri="{FF2B5EF4-FFF2-40B4-BE49-F238E27FC236}">
                <a16:creationId xmlns:a16="http://schemas.microsoft.com/office/drawing/2014/main" id="{9502B102-F84C-8B40-89D4-EB0D5B899F18}"/>
              </a:ext>
            </a:extLst>
          </p:cNvPr>
          <p:cNvSpPr/>
          <p:nvPr/>
        </p:nvSpPr>
        <p:spPr>
          <a:xfrm>
            <a:off x="5821138" y="968940"/>
            <a:ext cx="2159491" cy="1854332"/>
          </a:xfrm>
          <a:prstGeom prst="roundRect">
            <a:avLst>
              <a:gd name="adj" fmla="val 1521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913;p25">
            <a:extLst>
              <a:ext uri="{FF2B5EF4-FFF2-40B4-BE49-F238E27FC236}">
                <a16:creationId xmlns:a16="http://schemas.microsoft.com/office/drawing/2014/main" id="{AEE5F2BF-C485-9346-AC2F-AD3B43F34F59}"/>
              </a:ext>
            </a:extLst>
          </p:cNvPr>
          <p:cNvSpPr/>
          <p:nvPr/>
        </p:nvSpPr>
        <p:spPr>
          <a:xfrm>
            <a:off x="5976882" y="1253562"/>
            <a:ext cx="2353437" cy="295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Next class: Class 3 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50" name="Google Shape;594;p21">
            <a:extLst>
              <a:ext uri="{FF2B5EF4-FFF2-40B4-BE49-F238E27FC236}">
                <a16:creationId xmlns:a16="http://schemas.microsoft.com/office/drawing/2014/main" id="{48368BE1-E07F-4148-ABFF-730C16FB4F9D}"/>
              </a:ext>
            </a:extLst>
          </p:cNvPr>
          <p:cNvGrpSpPr/>
          <p:nvPr/>
        </p:nvGrpSpPr>
        <p:grpSpPr>
          <a:xfrm>
            <a:off x="7519949" y="2381689"/>
            <a:ext cx="1507818" cy="2482292"/>
            <a:chOff x="4572000" y="1208850"/>
            <a:chExt cx="1885951" cy="3523124"/>
          </a:xfrm>
        </p:grpSpPr>
        <p:sp>
          <p:nvSpPr>
            <p:cNvPr id="51" name="Google Shape;595;p21">
              <a:extLst>
                <a:ext uri="{FF2B5EF4-FFF2-40B4-BE49-F238E27FC236}">
                  <a16:creationId xmlns:a16="http://schemas.microsoft.com/office/drawing/2014/main" id="{CF8D0FF9-4E35-7D46-99C6-E09C363FF8A5}"/>
                </a:ext>
              </a:extLst>
            </p:cNvPr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6;p21">
              <a:extLst>
                <a:ext uri="{FF2B5EF4-FFF2-40B4-BE49-F238E27FC236}">
                  <a16:creationId xmlns:a16="http://schemas.microsoft.com/office/drawing/2014/main" id="{75B4ADAE-8BC1-C243-9CA5-01E81DF65BC1}"/>
                </a:ext>
              </a:extLst>
            </p:cNvPr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7;p21">
              <a:extLst>
                <a:ext uri="{FF2B5EF4-FFF2-40B4-BE49-F238E27FC236}">
                  <a16:creationId xmlns:a16="http://schemas.microsoft.com/office/drawing/2014/main" id="{38BE6B9A-D551-4748-B34E-B24B586CD966}"/>
                </a:ext>
              </a:extLst>
            </p:cNvPr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98;p21">
              <a:extLst>
                <a:ext uri="{FF2B5EF4-FFF2-40B4-BE49-F238E27FC236}">
                  <a16:creationId xmlns:a16="http://schemas.microsoft.com/office/drawing/2014/main" id="{D03A70B6-D867-9C4D-BD58-D4A095E64100}"/>
                </a:ext>
              </a:extLst>
            </p:cNvPr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9;p21">
              <a:extLst>
                <a:ext uri="{FF2B5EF4-FFF2-40B4-BE49-F238E27FC236}">
                  <a16:creationId xmlns:a16="http://schemas.microsoft.com/office/drawing/2014/main" id="{1319C074-26AB-3441-AEC6-A98C98B0BDFB}"/>
                </a:ext>
              </a:extLst>
            </p:cNvPr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0;p21">
              <a:extLst>
                <a:ext uri="{FF2B5EF4-FFF2-40B4-BE49-F238E27FC236}">
                  <a16:creationId xmlns:a16="http://schemas.microsoft.com/office/drawing/2014/main" id="{8642B078-5C62-C245-8DE1-B920800B4B77}"/>
                </a:ext>
              </a:extLst>
            </p:cNvPr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1;p21">
              <a:extLst>
                <a:ext uri="{FF2B5EF4-FFF2-40B4-BE49-F238E27FC236}">
                  <a16:creationId xmlns:a16="http://schemas.microsoft.com/office/drawing/2014/main" id="{1E9F688F-AD90-DD43-B529-F9EF0900E7D8}"/>
                </a:ext>
              </a:extLst>
            </p:cNvPr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2;p21">
              <a:extLst>
                <a:ext uri="{FF2B5EF4-FFF2-40B4-BE49-F238E27FC236}">
                  <a16:creationId xmlns:a16="http://schemas.microsoft.com/office/drawing/2014/main" id="{E2F2AA40-45CE-F646-91D1-3D2F896BBD28}"/>
                </a:ext>
              </a:extLst>
            </p:cNvPr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3;p21">
              <a:extLst>
                <a:ext uri="{FF2B5EF4-FFF2-40B4-BE49-F238E27FC236}">
                  <a16:creationId xmlns:a16="http://schemas.microsoft.com/office/drawing/2014/main" id="{2F96CF34-262E-5A47-A110-0A231ECDCEE9}"/>
                </a:ext>
              </a:extLst>
            </p:cNvPr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4;p21">
              <a:extLst>
                <a:ext uri="{FF2B5EF4-FFF2-40B4-BE49-F238E27FC236}">
                  <a16:creationId xmlns:a16="http://schemas.microsoft.com/office/drawing/2014/main" id="{CA6B5247-6EF8-F64F-881A-EF6C1E011AA3}"/>
                </a:ext>
              </a:extLst>
            </p:cNvPr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05;p21">
              <a:extLst>
                <a:ext uri="{FF2B5EF4-FFF2-40B4-BE49-F238E27FC236}">
                  <a16:creationId xmlns:a16="http://schemas.microsoft.com/office/drawing/2014/main" id="{379C8F0A-8D79-B34A-866C-FB9597A93536}"/>
                </a:ext>
              </a:extLst>
            </p:cNvPr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293B765-FA88-324D-944D-3866FF0A31CF}"/>
              </a:ext>
            </a:extLst>
          </p:cNvPr>
          <p:cNvSpPr/>
          <p:nvPr/>
        </p:nvSpPr>
        <p:spPr>
          <a:xfrm>
            <a:off x="5984682" y="1594754"/>
            <a:ext cx="1852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CA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Please contact us if you have any questions or if you want to notify us for anything.</a:t>
            </a:r>
          </a:p>
        </p:txBody>
      </p:sp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2D26F0C5-47B9-3040-A364-1A085FA92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8" t="-1381" r="9186" b="1381"/>
          <a:stretch/>
        </p:blipFill>
        <p:spPr>
          <a:xfrm>
            <a:off x="5884522" y="3378612"/>
            <a:ext cx="1925072" cy="1185915"/>
          </a:xfrm>
          <a:prstGeom prst="roundRect">
            <a:avLst/>
          </a:prstGeom>
        </p:spPr>
      </p:pic>
      <p:pic>
        <p:nvPicPr>
          <p:cNvPr id="3074" name="Picture 2" descr="Linkedin - Free social media icons">
            <a:hlinkClick r:id="rId3"/>
            <a:extLst>
              <a:ext uri="{FF2B5EF4-FFF2-40B4-BE49-F238E27FC236}">
                <a16:creationId xmlns:a16="http://schemas.microsoft.com/office/drawing/2014/main" id="{EFAB93E4-5879-AC45-BB63-8FE16358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04" y="3718783"/>
            <a:ext cx="542373" cy="54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cebook - Log In or Sign Up">
            <a:hlinkClick r:id="rId5"/>
            <a:extLst>
              <a:ext uri="{FF2B5EF4-FFF2-40B4-BE49-F238E27FC236}">
                <a16:creationId xmlns:a16="http://schemas.microsoft.com/office/drawing/2014/main" id="{E847369B-60C9-014C-A501-B0A1C199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72" y="3708961"/>
            <a:ext cx="542374" cy="54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hlinkClick r:id="rId7"/>
            <a:extLst>
              <a:ext uri="{FF2B5EF4-FFF2-40B4-BE49-F238E27FC236}">
                <a16:creationId xmlns:a16="http://schemas.microsoft.com/office/drawing/2014/main" id="{1406FC70-5194-4548-978B-EB7CBB263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7844" y="3634939"/>
            <a:ext cx="702510" cy="7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91800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10828</TotalTime>
  <Words>491</Words>
  <Application>Microsoft Macintosh PowerPoint</Application>
  <PresentationFormat>On-screen Show (16:9)</PresentationFormat>
  <Paragraphs>102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Fira Sans</vt:lpstr>
      <vt:lpstr>Consolas</vt:lpstr>
      <vt:lpstr>Roboto Medium</vt:lpstr>
      <vt:lpstr>Roboto</vt:lpstr>
      <vt:lpstr>Fira Sans Extra Condensed</vt:lpstr>
      <vt:lpstr>Fira Sans Extra Condensed SemiBold</vt:lpstr>
      <vt:lpstr>Calibri</vt:lpstr>
      <vt:lpstr>Machine Learning Infographics by Slidesgo</vt:lpstr>
      <vt:lpstr>PowerPoint Presentation</vt:lpstr>
      <vt:lpstr>Agenda for today’s class</vt:lpstr>
      <vt:lpstr>CodeU Class Rewards</vt:lpstr>
      <vt:lpstr>PowerPoint Presentation</vt:lpstr>
      <vt:lpstr>Your first code!</vt:lpstr>
      <vt:lpstr>You can use Python as a calculator</vt:lpstr>
      <vt:lpstr>Homework: Create an Calculator!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CodeU Trial class  Welcome Christopher and Misha!</dc:title>
  <dc:creator>Admin</dc:creator>
  <cp:lastModifiedBy>Eran Troshani</cp:lastModifiedBy>
  <cp:revision>39</cp:revision>
  <dcterms:modified xsi:type="dcterms:W3CDTF">2023-03-30T20:22:38Z</dcterms:modified>
</cp:coreProperties>
</file>