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332" r:id="rId2"/>
    <p:sldId id="307" r:id="rId3"/>
    <p:sldId id="309" r:id="rId4"/>
    <p:sldId id="322" r:id="rId5"/>
    <p:sldId id="331" r:id="rId6"/>
    <p:sldId id="285" r:id="rId7"/>
    <p:sldId id="323" r:id="rId8"/>
    <p:sldId id="305" r:id="rId9"/>
  </p:sldIdLst>
  <p:sldSz cx="9144000" cy="5143500" type="screen16x9"/>
  <p:notesSz cx="6858000" cy="9144000"/>
  <p:embeddedFontLst>
    <p:embeddedFont>
      <p:font typeface="Consolas" panose="020B0609020204030204" pitchFamily="49" charset="0"/>
      <p:regular r:id="rId11"/>
      <p:bold r:id="rId12"/>
      <p:italic r:id="rId13"/>
      <p:boldItalic r:id="rId14"/>
    </p:embeddedFont>
    <p:embeddedFont>
      <p:font typeface="Fira Sans" panose="020B0503050000020004" pitchFamily="34" charset="0"/>
      <p:regular r:id="rId15"/>
      <p:bold r:id="rId16"/>
      <p:italic r:id="rId17"/>
      <p:boldItalic r:id="rId18"/>
    </p:embeddedFont>
    <p:embeddedFont>
      <p:font typeface="Fira Sans Extra Condensed" panose="020B0503050000020004" pitchFamily="34" charset="0"/>
      <p:regular r:id="rId19"/>
      <p:bold r:id="rId20"/>
      <p:italic r:id="rId21"/>
      <p:boldItalic r:id="rId22"/>
    </p:embeddedFont>
    <p:embeddedFont>
      <p:font typeface="Fira Sans Extra Condensed SemiBold" panose="020B06030500000200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C149"/>
    <a:srgbClr val="FFD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B37BD4-9980-4070-B602-E33CCD5A877F}">
  <a:tblStyle styleId="{1CB37BD4-9980-4070-B602-E33CCD5A87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89921"/>
  </p:normalViewPr>
  <p:slideViewPr>
    <p:cSldViewPr snapToGrid="0" snapToObjects="1">
      <p:cViewPr varScale="1">
        <p:scale>
          <a:sx n="159" d="100"/>
          <a:sy n="159"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176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768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0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pic>
        <p:nvPicPr>
          <p:cNvPr id="4" name="Picture 3" descr="Logo, icon&#10;&#10;Description automatically generated">
            <a:extLst>
              <a:ext uri="{FF2B5EF4-FFF2-40B4-BE49-F238E27FC236}">
                <a16:creationId xmlns:a16="http://schemas.microsoft.com/office/drawing/2014/main" id="{91B2CC47-635C-7C4C-B627-B741ABA33723}"/>
              </a:ext>
            </a:extLst>
          </p:cNvPr>
          <p:cNvPicPr>
            <a:picLocks noChangeAspect="1"/>
          </p:cNvPicPr>
          <p:nvPr userDrawn="1"/>
        </p:nvPicPr>
        <p:blipFill rotWithShape="1">
          <a:blip r:embed="rId12"/>
          <a:srcRect l="16593" t="16539" r="20837" b="18760"/>
          <a:stretch/>
        </p:blipFill>
        <p:spPr>
          <a:xfrm>
            <a:off x="8385682" y="135314"/>
            <a:ext cx="624770" cy="594358"/>
          </a:xfrm>
          <a:prstGeom prst="ellipse">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pngimg.com/download/23908"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hyperlink" Target="https://www.pngall.com/question-mark-png/download/30074" TargetMode="External"/><Relationship Id="rId5" Type="http://schemas.openxmlformats.org/officeDocument/2006/relationships/image" Target="../media/image7.png"/><Relationship Id="rId4" Type="http://schemas.openxmlformats.org/officeDocument/2006/relationships/hyperlink" Target="https://pixabay.com/en/quiz-tiles-letters-red-game-test-2074324/"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linkedin.com/company/codeuofficial" TargetMode="External"/><Relationship Id="rId7" Type="http://schemas.openxmlformats.org/officeDocument/2006/relationships/hyperlink" Target="https://www.codeu.ca/" TargetMode="External"/><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hyperlink" Target="https://www.facebook.com/CodeUOfficiel"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45"/>
        <p:cNvGrpSpPr/>
        <p:nvPr/>
      </p:nvGrpSpPr>
      <p:grpSpPr>
        <a:xfrm>
          <a:off x="0" y="0"/>
          <a:ext cx="0" cy="0"/>
          <a:chOff x="0" y="0"/>
          <a:chExt cx="0" cy="0"/>
        </a:xfrm>
      </p:grpSpPr>
      <p:sp>
        <p:nvSpPr>
          <p:cNvPr id="7" name="Google Shape;896;p25">
            <a:extLst>
              <a:ext uri="{FF2B5EF4-FFF2-40B4-BE49-F238E27FC236}">
                <a16:creationId xmlns:a16="http://schemas.microsoft.com/office/drawing/2014/main" id="{8BD74E78-9FCA-CCA8-9AA4-44D79711D477}"/>
              </a:ext>
            </a:extLst>
          </p:cNvPr>
          <p:cNvSpPr/>
          <p:nvPr/>
        </p:nvSpPr>
        <p:spPr>
          <a:xfrm>
            <a:off x="-314876" y="2803004"/>
            <a:ext cx="10048093" cy="626687"/>
          </a:xfrm>
          <a:prstGeom prst="roundRect">
            <a:avLst>
              <a:gd name="adj" fmla="val 15217"/>
            </a:avLst>
          </a:prstGeom>
          <a:noFill/>
          <a:ln w="57150">
            <a:solidFill>
              <a:schemeClr val="accent3">
                <a:lumMod val="40000"/>
                <a:lumOff val="60000"/>
              </a:schemeClr>
            </a:solidFill>
          </a:ln>
        </p:spPr>
        <p:txBody>
          <a:bodyPr spcFirstLastPara="1" wrap="square" lIns="91425" tIns="91425" rIns="91425" bIns="91425" anchor="ctr" anchorCtr="0">
            <a:noAutofit/>
          </a:bodyPr>
          <a:lstStyle/>
          <a:p>
            <a:endParaRPr lang="en-US" sz="1200" b="0" dirty="0">
              <a:solidFill>
                <a:schemeClr val="accent3">
                  <a:lumMod val="50000"/>
                </a:schemeClr>
              </a:solidFill>
              <a:effectLst/>
              <a:latin typeface="Consolas" panose="020B0609020204030204" pitchFamily="49" charset="0"/>
            </a:endParaRPr>
          </a:p>
        </p:txBody>
      </p:sp>
      <p:sp>
        <p:nvSpPr>
          <p:cNvPr id="47" name="Google Shape;47;p15"/>
          <p:cNvSpPr txBox="1">
            <a:spLocks noGrp="1"/>
          </p:cNvSpPr>
          <p:nvPr>
            <p:ph type="subTitle" idx="1"/>
          </p:nvPr>
        </p:nvSpPr>
        <p:spPr>
          <a:xfrm>
            <a:off x="5624870" y="4018260"/>
            <a:ext cx="306178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i="1" dirty="0">
                <a:solidFill>
                  <a:schemeClr val="tx2"/>
                </a:solidFill>
              </a:rPr>
              <a:t>The class will start shortly...</a:t>
            </a:r>
            <a:endParaRPr i="1" dirty="0">
              <a:solidFill>
                <a:schemeClr val="tx2"/>
              </a:solidFill>
            </a:endParaRPr>
          </a:p>
        </p:txBody>
      </p:sp>
      <p:grpSp>
        <p:nvGrpSpPr>
          <p:cNvPr id="48" name="Google Shape;48;p15"/>
          <p:cNvGrpSpPr/>
          <p:nvPr/>
        </p:nvGrpSpPr>
        <p:grpSpPr>
          <a:xfrm>
            <a:off x="186383" y="409873"/>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rgbClr val="FFD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rgbClr val="FFD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rgbClr val="FFD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Rectangle 230">
            <a:extLst>
              <a:ext uri="{FF2B5EF4-FFF2-40B4-BE49-F238E27FC236}">
                <a16:creationId xmlns:a16="http://schemas.microsoft.com/office/drawing/2014/main" id="{8FE95A95-9F64-E449-950A-E30A96BA4A3E}"/>
              </a:ext>
            </a:extLst>
          </p:cNvPr>
          <p:cNvSpPr/>
          <p:nvPr/>
        </p:nvSpPr>
        <p:spPr>
          <a:xfrm>
            <a:off x="4931326" y="4869913"/>
            <a:ext cx="3768090" cy="246221"/>
          </a:xfrm>
          <a:prstGeom prst="rect">
            <a:avLst/>
          </a:prstGeom>
        </p:spPr>
        <p:txBody>
          <a:bodyPr wrap="square">
            <a:spAutoFit/>
          </a:bodyPr>
          <a:lstStyle/>
          <a:p>
            <a:pPr lvl="0"/>
            <a:r>
              <a:rPr lang="en-CA" sz="1000" dirty="0">
                <a:latin typeface="Fira Sans Extra Condensed"/>
                <a:ea typeface="Fira Sans Extra Condensed"/>
                <a:cs typeface="Fira Sans Extra Condensed"/>
                <a:sym typeface="Fira Sans Extra Condensed"/>
              </a:rPr>
              <a:t>Reproduction and distribution of the presentation deck is prohibited</a:t>
            </a:r>
          </a:p>
        </p:txBody>
      </p:sp>
      <p:sp>
        <p:nvSpPr>
          <p:cNvPr id="3" name="TextBox 2">
            <a:extLst>
              <a:ext uri="{FF2B5EF4-FFF2-40B4-BE49-F238E27FC236}">
                <a16:creationId xmlns:a16="http://schemas.microsoft.com/office/drawing/2014/main" id="{333AF6E1-270D-C28B-2FA2-1494546F5399}"/>
              </a:ext>
            </a:extLst>
          </p:cNvPr>
          <p:cNvSpPr txBox="1"/>
          <p:nvPr/>
        </p:nvSpPr>
        <p:spPr>
          <a:xfrm>
            <a:off x="4616895" y="480183"/>
            <a:ext cx="3338606" cy="1200329"/>
          </a:xfrm>
          <a:prstGeom prst="rect">
            <a:avLst/>
          </a:prstGeom>
          <a:noFill/>
        </p:spPr>
        <p:txBody>
          <a:bodyPr wrap="square" rtlCol="0">
            <a:spAutoFit/>
          </a:bodyPr>
          <a:lstStyle/>
          <a:p>
            <a:r>
              <a:rPr lang="en-US" sz="7200" b="1" dirty="0" err="1">
                <a:solidFill>
                  <a:schemeClr val="bg1"/>
                </a:solidFill>
                <a:latin typeface="Fira Sans" panose="020B0503050000020004" pitchFamily="34" charset="0"/>
              </a:rPr>
              <a:t>Code</a:t>
            </a:r>
            <a:r>
              <a:rPr lang="en-US" sz="7200" b="1" dirty="0" err="1">
                <a:solidFill>
                  <a:srgbClr val="FFD100"/>
                </a:solidFill>
                <a:latin typeface="Fira Sans" panose="020B0503050000020004" pitchFamily="34" charset="0"/>
              </a:rPr>
              <a:t>U</a:t>
            </a:r>
            <a:endParaRPr lang="en-US" sz="7200" b="1" dirty="0">
              <a:solidFill>
                <a:srgbClr val="FFD100"/>
              </a:solidFill>
              <a:latin typeface="Fira Sans" panose="020B0503050000020004" pitchFamily="34" charset="0"/>
            </a:endParaRPr>
          </a:p>
        </p:txBody>
      </p:sp>
      <p:sp>
        <p:nvSpPr>
          <p:cNvPr id="8" name="TextBox 7">
            <a:extLst>
              <a:ext uri="{FF2B5EF4-FFF2-40B4-BE49-F238E27FC236}">
                <a16:creationId xmlns:a16="http://schemas.microsoft.com/office/drawing/2014/main" id="{F917F846-9A3B-17F1-37A2-C2A23CE244E2}"/>
              </a:ext>
            </a:extLst>
          </p:cNvPr>
          <p:cNvSpPr txBox="1"/>
          <p:nvPr/>
        </p:nvSpPr>
        <p:spPr>
          <a:xfrm>
            <a:off x="4613081" y="1339386"/>
            <a:ext cx="4813172" cy="1200329"/>
          </a:xfrm>
          <a:prstGeom prst="rect">
            <a:avLst/>
          </a:prstGeom>
          <a:noFill/>
        </p:spPr>
        <p:txBody>
          <a:bodyPr wrap="square" rtlCol="0">
            <a:spAutoFit/>
          </a:bodyPr>
          <a:lstStyle/>
          <a:p>
            <a:r>
              <a:rPr lang="en-US" sz="7200" b="1" dirty="0">
                <a:solidFill>
                  <a:schemeClr val="bg1"/>
                </a:solidFill>
                <a:latin typeface="Fira Sans" panose="020B0503050000020004" pitchFamily="34" charset="0"/>
              </a:rPr>
              <a:t>Bootcamp</a:t>
            </a:r>
          </a:p>
        </p:txBody>
      </p:sp>
      <p:sp>
        <p:nvSpPr>
          <p:cNvPr id="9" name="TextBox 8">
            <a:extLst>
              <a:ext uri="{FF2B5EF4-FFF2-40B4-BE49-F238E27FC236}">
                <a16:creationId xmlns:a16="http://schemas.microsoft.com/office/drawing/2014/main" id="{4FCB65FA-E443-9BAC-4897-6EF1588A1B76}"/>
              </a:ext>
            </a:extLst>
          </p:cNvPr>
          <p:cNvSpPr txBox="1"/>
          <p:nvPr/>
        </p:nvSpPr>
        <p:spPr>
          <a:xfrm>
            <a:off x="5102592" y="2917150"/>
            <a:ext cx="4813172" cy="400110"/>
          </a:xfrm>
          <a:prstGeom prst="rect">
            <a:avLst/>
          </a:prstGeom>
          <a:noFill/>
        </p:spPr>
        <p:txBody>
          <a:bodyPr wrap="square" rtlCol="0">
            <a:spAutoFit/>
          </a:bodyPr>
          <a:lstStyle/>
          <a:p>
            <a:r>
              <a:rPr lang="en-US" sz="2000" b="1" dirty="0">
                <a:solidFill>
                  <a:schemeClr val="bg1"/>
                </a:solidFill>
                <a:latin typeface="Fira Sans" panose="020B0503050000020004" pitchFamily="34" charset="0"/>
              </a:rPr>
              <a:t>Welcome to your 4</a:t>
            </a:r>
            <a:r>
              <a:rPr lang="en-US" sz="2000" b="1" baseline="30000" dirty="0">
                <a:solidFill>
                  <a:schemeClr val="bg1"/>
                </a:solidFill>
                <a:latin typeface="Fira Sans" panose="020B0503050000020004" pitchFamily="34" charset="0"/>
              </a:rPr>
              <a:t>th</a:t>
            </a:r>
            <a:r>
              <a:rPr lang="en-US" sz="2000" b="1" dirty="0">
                <a:solidFill>
                  <a:schemeClr val="bg1"/>
                </a:solidFill>
                <a:latin typeface="Fira Sans" panose="020B0503050000020004" pitchFamily="34" charset="0"/>
              </a:rPr>
              <a:t> session!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2060"/>
                </a:solidFill>
              </a:rPr>
              <a:t>Agenda for today’s class</a:t>
            </a:r>
            <a:endParaRPr dirty="0">
              <a:solidFill>
                <a:srgbClr val="002060"/>
              </a:solidFill>
            </a:endParaRPr>
          </a:p>
        </p:txBody>
      </p:sp>
      <p:grpSp>
        <p:nvGrpSpPr>
          <p:cNvPr id="1922" name="Google Shape;1922;p38"/>
          <p:cNvGrpSpPr/>
          <p:nvPr/>
        </p:nvGrpSpPr>
        <p:grpSpPr>
          <a:xfrm>
            <a:off x="3448050" y="1181650"/>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1974" name="Google Shape;1974;p38"/>
          <p:cNvGrpSpPr/>
          <p:nvPr/>
        </p:nvGrpSpPr>
        <p:grpSpPr>
          <a:xfrm>
            <a:off x="6033300" y="1187400"/>
            <a:ext cx="2718126" cy="1040827"/>
            <a:chOff x="6033300" y="1187400"/>
            <a:chExt cx="2718126" cy="1040827"/>
          </a:xfrm>
        </p:grpSpPr>
        <p:grpSp>
          <p:nvGrpSpPr>
            <p:cNvPr id="1975" name="Google Shape;1975;p38"/>
            <p:cNvGrpSpPr/>
            <p:nvPr/>
          </p:nvGrpSpPr>
          <p:grpSpPr>
            <a:xfrm>
              <a:off x="6386600" y="1319549"/>
              <a:ext cx="2364826" cy="908678"/>
              <a:chOff x="5734075" y="914482"/>
              <a:chExt cx="2364826" cy="908678"/>
            </a:xfrm>
          </p:grpSpPr>
          <p:sp>
            <p:nvSpPr>
              <p:cNvPr id="1976" name="Google Shape;1976;p38"/>
              <p:cNvSpPr txBox="1"/>
              <p:nvPr/>
            </p:nvSpPr>
            <p:spPr>
              <a:xfrm>
                <a:off x="5820266" y="914482"/>
                <a:ext cx="2222022"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rgbClr val="002060"/>
                    </a:solidFill>
                    <a:latin typeface="Fira Sans Extra Condensed"/>
                    <a:ea typeface="Fira Sans Extra Condensed"/>
                    <a:cs typeface="Fira Sans Extra Condensed"/>
                    <a:sym typeface="Fira Sans Extra Condensed"/>
                  </a:rPr>
                  <a:t>Homework Revision</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5734075" y="1491360"/>
                <a:ext cx="2364826"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rgbClr val="002060"/>
                    </a:solidFill>
                    <a:latin typeface="Roboto"/>
                    <a:ea typeface="Roboto"/>
                    <a:cs typeface="Roboto"/>
                    <a:sym typeface="Roboto"/>
                  </a:rPr>
                  <a:t>Let’s revise last week’s homework!</a:t>
                </a:r>
                <a:endParaRPr sz="1700" dirty="0">
                  <a:solidFill>
                    <a:srgbClr val="002060"/>
                  </a:solidFill>
                  <a:latin typeface="Roboto"/>
                  <a:ea typeface="Roboto"/>
                  <a:cs typeface="Roboto"/>
                  <a:sym typeface="Roboto"/>
                </a:endParaRP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Extra Condensed"/>
                  <a:ea typeface="Fira Sans Extra Condensed"/>
                  <a:cs typeface="Fira Sans Extra Condensed"/>
                  <a:sym typeface="Fira Sans Extra Condensed"/>
                </a:rPr>
                <a:t>02</a:t>
              </a:r>
              <a:endParaRPr sz="1800" dirty="0">
                <a:solidFill>
                  <a:schemeClr val="bg1"/>
                </a:solidFill>
              </a:endParaRPr>
            </a:p>
          </p:txBody>
        </p:sp>
      </p:grpSp>
      <p:grpSp>
        <p:nvGrpSpPr>
          <p:cNvPr id="1979" name="Google Shape;1979;p38"/>
          <p:cNvGrpSpPr/>
          <p:nvPr/>
        </p:nvGrpSpPr>
        <p:grpSpPr>
          <a:xfrm>
            <a:off x="392558" y="2654375"/>
            <a:ext cx="2718140" cy="1100583"/>
            <a:chOff x="392558" y="2578063"/>
            <a:chExt cx="2718140" cy="1100583"/>
          </a:xfrm>
        </p:grpSpPr>
        <p:grpSp>
          <p:nvGrpSpPr>
            <p:cNvPr id="1980" name="Google Shape;1980;p38"/>
            <p:cNvGrpSpPr/>
            <p:nvPr/>
          </p:nvGrpSpPr>
          <p:grpSpPr>
            <a:xfrm>
              <a:off x="392558" y="2578063"/>
              <a:ext cx="2448299" cy="1100583"/>
              <a:chOff x="3516720" y="1229115"/>
              <a:chExt cx="2448299" cy="1100583"/>
            </a:xfrm>
          </p:grpSpPr>
          <p:sp>
            <p:nvSpPr>
              <p:cNvPr id="1981" name="Google Shape;1981;p38"/>
              <p:cNvSpPr txBox="1"/>
              <p:nvPr/>
            </p:nvSpPr>
            <p:spPr>
              <a:xfrm>
                <a:off x="3516720" y="1229115"/>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rgbClr val="002060"/>
                    </a:solidFill>
                    <a:latin typeface="Fira Sans Extra Condensed"/>
                    <a:ea typeface="Fira Sans Extra Condensed"/>
                    <a:cs typeface="Fira Sans Extra Condensed"/>
                    <a:sym typeface="Fira Sans Extra Condensed"/>
                  </a:rPr>
                  <a:t>Topic of the day:</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516720" y="1997898"/>
                <a:ext cx="2448299" cy="331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Tx/>
                  <a:buChar char="-"/>
                </a:pPr>
                <a:r>
                  <a:rPr lang="en" sz="1700" dirty="0">
                    <a:solidFill>
                      <a:srgbClr val="002060"/>
                    </a:solidFill>
                    <a:latin typeface="Roboto"/>
                    <a:ea typeface="Roboto"/>
                    <a:cs typeface="Roboto"/>
                    <a:sym typeface="Roboto"/>
                  </a:rPr>
                  <a:t>Practice problem</a:t>
                </a:r>
              </a:p>
              <a:p>
                <a:pPr marL="285750" lvl="0" indent="-285750" algn="l" rtl="0">
                  <a:spcBef>
                    <a:spcPts val="0"/>
                  </a:spcBef>
                  <a:spcAft>
                    <a:spcPts val="0"/>
                  </a:spcAft>
                  <a:buFontTx/>
                  <a:buChar char="-"/>
                </a:pPr>
                <a:r>
                  <a:rPr lang="en" sz="1700" dirty="0">
                    <a:solidFill>
                      <a:srgbClr val="002060"/>
                    </a:solidFill>
                    <a:latin typeface="Roboto"/>
                    <a:ea typeface="Roboto"/>
                    <a:cs typeface="Roboto"/>
                    <a:sym typeface="Roboto"/>
                  </a:rPr>
                  <a:t>Introduction to </a:t>
                </a:r>
                <a:r>
                  <a:rPr lang="en" sz="1700" b="1" dirty="0">
                    <a:solidFill>
                      <a:srgbClr val="002060"/>
                    </a:solidFill>
                    <a:latin typeface="Roboto"/>
                    <a:ea typeface="Roboto"/>
                    <a:cs typeface="Roboto"/>
                    <a:sym typeface="Roboto"/>
                  </a:rPr>
                  <a:t>conditionals</a:t>
                </a:r>
                <a:endParaRPr sz="1700" b="1" dirty="0">
                  <a:solidFill>
                    <a:srgbClr val="002060"/>
                  </a:solidFill>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Extra Condensed"/>
                  <a:ea typeface="Fira Sans Extra Condensed"/>
                  <a:cs typeface="Fira Sans Extra Condensed"/>
                  <a:sym typeface="Fira Sans Extra Condensed"/>
                </a:rPr>
                <a:t>03</a:t>
              </a:r>
              <a:endParaRPr sz="1800" dirty="0">
                <a:solidFill>
                  <a:schemeClr val="bg1"/>
                </a:solidFill>
              </a:endParaRPr>
            </a:p>
          </p:txBody>
        </p:sp>
      </p:grpSp>
      <p:grpSp>
        <p:nvGrpSpPr>
          <p:cNvPr id="1984" name="Google Shape;1984;p38"/>
          <p:cNvGrpSpPr/>
          <p:nvPr/>
        </p:nvGrpSpPr>
        <p:grpSpPr>
          <a:xfrm>
            <a:off x="457198" y="4057675"/>
            <a:ext cx="2653500" cy="765771"/>
            <a:chOff x="457198" y="4057675"/>
            <a:chExt cx="2653500" cy="765771"/>
          </a:xfrm>
        </p:grpSpPr>
        <p:grpSp>
          <p:nvGrpSpPr>
            <p:cNvPr id="1985" name="Google Shape;1985;p38"/>
            <p:cNvGrpSpPr/>
            <p:nvPr/>
          </p:nvGrpSpPr>
          <p:grpSpPr>
            <a:xfrm>
              <a:off x="457198" y="4057675"/>
              <a:ext cx="2135654" cy="765771"/>
              <a:chOff x="3581360" y="2254813"/>
              <a:chExt cx="2135654" cy="765771"/>
            </a:xfrm>
          </p:grpSpPr>
          <p:sp>
            <p:nvSpPr>
              <p:cNvPr id="1986" name="Google Shape;1986;p38"/>
              <p:cNvSpPr txBox="1"/>
              <p:nvPr/>
            </p:nvSpPr>
            <p:spPr>
              <a:xfrm>
                <a:off x="3581362" y="2254813"/>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rgbClr val="002060"/>
                    </a:solidFill>
                    <a:latin typeface="Fira Sans Extra Condensed"/>
                    <a:ea typeface="Fira Sans Extra Condensed"/>
                    <a:cs typeface="Fira Sans Extra Condensed"/>
                    <a:sym typeface="Fira Sans Extra Condensed"/>
                  </a:rPr>
                  <a:t>Wrap-up</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581360" y="2688784"/>
                <a:ext cx="213565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002060"/>
                    </a:solidFill>
                    <a:latin typeface="Roboto"/>
                    <a:ea typeface="Roboto"/>
                    <a:cs typeface="Roboto"/>
                    <a:sym typeface="Roboto"/>
                  </a:rPr>
                  <a:t>Summary of what we’ve learned today</a:t>
                </a:r>
                <a:endParaRPr sz="1700" dirty="0">
                  <a:solidFill>
                    <a:srgbClr val="002060"/>
                  </a:solidFill>
                  <a:latin typeface="Roboto"/>
                  <a:ea typeface="Roboto"/>
                  <a:cs typeface="Roboto"/>
                  <a:sym typeface="Roboto"/>
                </a:endParaRPr>
              </a:p>
            </p:txBody>
          </p:sp>
        </p:grpSp>
        <p:sp>
          <p:nvSpPr>
            <p:cNvPr id="1988" name="Google Shape;1988;p38"/>
            <p:cNvSpPr/>
            <p:nvPr/>
          </p:nvSpPr>
          <p:spPr>
            <a:xfrm>
              <a:off x="2514598" y="4134898"/>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Extra Condensed"/>
                  <a:ea typeface="Fira Sans Extra Condensed"/>
                  <a:cs typeface="Fira Sans Extra Condensed"/>
                  <a:sym typeface="Fira Sans Extra Condensed"/>
                </a:rPr>
                <a:t>05</a:t>
              </a:r>
              <a:endParaRPr sz="1800" dirty="0">
                <a:solidFill>
                  <a:schemeClr val="bg1"/>
                </a:solidFill>
              </a:endParaRPr>
            </a:p>
          </p:txBody>
        </p:sp>
      </p:grpSp>
      <p:grpSp>
        <p:nvGrpSpPr>
          <p:cNvPr id="1989" name="Google Shape;1989;p38"/>
          <p:cNvGrpSpPr/>
          <p:nvPr/>
        </p:nvGrpSpPr>
        <p:grpSpPr>
          <a:xfrm>
            <a:off x="6033300" y="2680126"/>
            <a:ext cx="2763700" cy="802269"/>
            <a:chOff x="6033300" y="2616950"/>
            <a:chExt cx="2763700" cy="802269"/>
          </a:xfrm>
        </p:grpSpPr>
        <p:grpSp>
          <p:nvGrpSpPr>
            <p:cNvPr id="1990" name="Google Shape;1990;p38"/>
            <p:cNvGrpSpPr/>
            <p:nvPr/>
          </p:nvGrpSpPr>
          <p:grpSpPr>
            <a:xfrm>
              <a:off x="6386599" y="2629086"/>
              <a:ext cx="2410401" cy="790133"/>
              <a:chOff x="6386649" y="2756176"/>
              <a:chExt cx="2410401" cy="790133"/>
            </a:xfrm>
          </p:grpSpPr>
          <p:sp>
            <p:nvSpPr>
              <p:cNvPr id="1991" name="Google Shape;1991;p38"/>
              <p:cNvSpPr txBox="1"/>
              <p:nvPr/>
            </p:nvSpPr>
            <p:spPr>
              <a:xfrm>
                <a:off x="6386649" y="2756176"/>
                <a:ext cx="2410401"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rgbClr val="002060"/>
                    </a:solidFill>
                    <a:latin typeface="Fira Sans Extra Condensed"/>
                    <a:ea typeface="Fira Sans Extra Condensed"/>
                    <a:cs typeface="Fira Sans Extra Condensed"/>
                    <a:sym typeface="Fira Sans Extra Condensed"/>
                  </a:rPr>
                  <a:t>Practice time!</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815850" y="321450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rgbClr val="002060"/>
                    </a:solidFill>
                    <a:latin typeface="Roboto"/>
                    <a:ea typeface="Roboto"/>
                    <a:cs typeface="Roboto"/>
                    <a:sym typeface="Roboto"/>
                  </a:rPr>
                  <a:t>Learn to use code like a pro!</a:t>
                </a:r>
                <a:endParaRPr sz="1700" dirty="0">
                  <a:solidFill>
                    <a:srgbClr val="002060"/>
                  </a:solidFill>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Extra Condensed"/>
                  <a:ea typeface="Fira Sans Extra Condensed"/>
                  <a:cs typeface="Fira Sans Extra Condensed"/>
                  <a:sym typeface="Fira Sans Extra Condensed"/>
                </a:rPr>
                <a:t>04</a:t>
              </a:r>
              <a:endParaRPr sz="1800" dirty="0">
                <a:solidFill>
                  <a:schemeClr val="bg1"/>
                </a:solidFill>
              </a:endParaRPr>
            </a:p>
          </p:txBody>
        </p:sp>
      </p:grpSp>
      <p:grpSp>
        <p:nvGrpSpPr>
          <p:cNvPr id="1994" name="Google Shape;1994;p38"/>
          <p:cNvGrpSpPr/>
          <p:nvPr/>
        </p:nvGrpSpPr>
        <p:grpSpPr>
          <a:xfrm>
            <a:off x="6033300" y="4002284"/>
            <a:ext cx="2718152" cy="756515"/>
            <a:chOff x="6033300" y="4002284"/>
            <a:chExt cx="2718152" cy="756515"/>
          </a:xfrm>
        </p:grpSpPr>
        <p:grpSp>
          <p:nvGrpSpPr>
            <p:cNvPr id="1995" name="Google Shape;1995;p38"/>
            <p:cNvGrpSpPr/>
            <p:nvPr/>
          </p:nvGrpSpPr>
          <p:grpSpPr>
            <a:xfrm>
              <a:off x="6694052" y="4002284"/>
              <a:ext cx="2057400" cy="756515"/>
              <a:chOff x="6694102" y="4003172"/>
              <a:chExt cx="2057400" cy="756515"/>
            </a:xfrm>
          </p:grpSpPr>
          <p:sp>
            <p:nvSpPr>
              <p:cNvPr id="1996" name="Google Shape;1996;p38"/>
              <p:cNvSpPr txBox="1"/>
              <p:nvPr/>
            </p:nvSpPr>
            <p:spPr>
              <a:xfrm>
                <a:off x="6694102" y="4003172"/>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rgbClr val="002060"/>
                    </a:solidFill>
                    <a:latin typeface="Fira Sans Extra Condensed"/>
                    <a:ea typeface="Fira Sans Extra Condensed"/>
                    <a:cs typeface="Fira Sans Extra Condensed"/>
                    <a:sym typeface="Fira Sans Extra Condensed"/>
                  </a:rPr>
                  <a:t>Conclusion</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70275" y="4427887"/>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rgbClr val="002060"/>
                    </a:solidFill>
                    <a:latin typeface="Roboto"/>
                    <a:ea typeface="Roboto"/>
                    <a:cs typeface="Roboto"/>
                    <a:sym typeface="Roboto"/>
                  </a:rPr>
                  <a:t>homework and questions</a:t>
                </a:r>
                <a:endParaRPr sz="1700" dirty="0">
                  <a:solidFill>
                    <a:srgbClr val="002060"/>
                  </a:solidFill>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Extra Condensed"/>
                  <a:ea typeface="Fira Sans Extra Condensed"/>
                  <a:cs typeface="Fira Sans Extra Condensed"/>
                  <a:sym typeface="Fira Sans Extra Condensed"/>
                </a:rPr>
                <a:t>06</a:t>
              </a:r>
              <a:endParaRPr sz="1800" dirty="0">
                <a:solidFill>
                  <a:schemeClr val="bg1"/>
                </a:solidFill>
              </a:endParaRPr>
            </a:p>
          </p:txBody>
        </p:sp>
      </p:grpSp>
      <p:sp>
        <p:nvSpPr>
          <p:cNvPr id="1999" name="Google Shape;1999;p38"/>
          <p:cNvSpPr txBox="1"/>
          <p:nvPr/>
        </p:nvSpPr>
        <p:spPr>
          <a:xfrm>
            <a:off x="3667125" y="4267750"/>
            <a:ext cx="1809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err="1">
                <a:solidFill>
                  <a:schemeClr val="bg1"/>
                </a:solidFill>
                <a:latin typeface="Fira Sans Extra Condensed"/>
                <a:ea typeface="Fira Sans Extra Condensed"/>
                <a:cs typeface="Fira Sans Extra Condensed"/>
                <a:sym typeface="Fira Sans Extra Condensed"/>
              </a:rPr>
              <a:t>CodeU</a:t>
            </a:r>
            <a:r>
              <a:rPr lang="en" sz="1800" b="1" dirty="0">
                <a:solidFill>
                  <a:schemeClr val="bg1"/>
                </a:solidFill>
                <a:latin typeface="Fira Sans Extra Condensed"/>
                <a:ea typeface="Fira Sans Extra Condensed"/>
                <a:cs typeface="Fira Sans Extra Condensed"/>
                <a:sym typeface="Fira Sans Extra Condensed"/>
              </a:rPr>
              <a:t> Robot</a:t>
            </a:r>
            <a:endParaRPr sz="1800" b="1" dirty="0">
              <a:solidFill>
                <a:schemeClr val="bg1"/>
              </a:solidFill>
              <a:latin typeface="Fira Sans Extra Condensed"/>
              <a:ea typeface="Fira Sans Extra Condensed"/>
              <a:cs typeface="Fira Sans Extra Condensed"/>
              <a:sym typeface="Fira Sans Extra Condensed"/>
            </a:endParaRPr>
          </a:p>
        </p:txBody>
      </p:sp>
      <p:grpSp>
        <p:nvGrpSpPr>
          <p:cNvPr id="2" name="Google Shape;1969;p38">
            <a:extLst>
              <a:ext uri="{FF2B5EF4-FFF2-40B4-BE49-F238E27FC236}">
                <a16:creationId xmlns:a16="http://schemas.microsoft.com/office/drawing/2014/main" id="{81FBE0BA-F64F-2D58-6EFE-0B1FA2248948}"/>
              </a:ext>
            </a:extLst>
          </p:cNvPr>
          <p:cNvGrpSpPr/>
          <p:nvPr/>
        </p:nvGrpSpPr>
        <p:grpSpPr>
          <a:xfrm>
            <a:off x="456198" y="1105450"/>
            <a:ext cx="2654501" cy="915594"/>
            <a:chOff x="456198" y="1105450"/>
            <a:chExt cx="2654501" cy="915594"/>
          </a:xfrm>
        </p:grpSpPr>
        <p:sp>
          <p:nvSpPr>
            <p:cNvPr id="3" name="Google Shape;1970;p38">
              <a:extLst>
                <a:ext uri="{FF2B5EF4-FFF2-40B4-BE49-F238E27FC236}">
                  <a16:creationId xmlns:a16="http://schemas.microsoft.com/office/drawing/2014/main" id="{2CEB6741-A568-1067-8FD8-5C0A9E57BB37}"/>
                </a:ext>
              </a:extLst>
            </p:cNvPr>
            <p:cNvSpPr/>
            <p:nvPr/>
          </p:nvSpPr>
          <p:spPr>
            <a:xfrm>
              <a:off x="2514599" y="1187399"/>
              <a:ext cx="596100" cy="596100"/>
            </a:xfrm>
            <a:prstGeom prst="ellipse">
              <a:avLst/>
            </a:prstGeom>
            <a:solidFill>
              <a:srgbClr val="FFD1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Extra Condensed"/>
                  <a:ea typeface="Fira Sans Extra Condensed"/>
                  <a:cs typeface="Fira Sans Extra Condensed"/>
                  <a:sym typeface="Fira Sans Extra Condensed"/>
                </a:rPr>
                <a:t>01</a:t>
              </a:r>
              <a:endParaRPr sz="1800" dirty="0">
                <a:solidFill>
                  <a:schemeClr val="bg1"/>
                </a:solidFill>
              </a:endParaRPr>
            </a:p>
          </p:txBody>
        </p:sp>
        <p:grpSp>
          <p:nvGrpSpPr>
            <p:cNvPr id="4" name="Google Shape;1971;p38">
              <a:extLst>
                <a:ext uri="{FF2B5EF4-FFF2-40B4-BE49-F238E27FC236}">
                  <a16:creationId xmlns:a16="http://schemas.microsoft.com/office/drawing/2014/main" id="{BB494C5F-B8BD-8C9C-85F9-6956466D4C62}"/>
                </a:ext>
              </a:extLst>
            </p:cNvPr>
            <p:cNvGrpSpPr/>
            <p:nvPr/>
          </p:nvGrpSpPr>
          <p:grpSpPr>
            <a:xfrm>
              <a:off x="456198" y="1105450"/>
              <a:ext cx="2058403" cy="915594"/>
              <a:chOff x="3968548" y="1108688"/>
              <a:chExt cx="2058403" cy="915594"/>
            </a:xfrm>
          </p:grpSpPr>
          <p:sp>
            <p:nvSpPr>
              <p:cNvPr id="5" name="Google Shape;1972;p38">
                <a:extLst>
                  <a:ext uri="{FF2B5EF4-FFF2-40B4-BE49-F238E27FC236}">
                    <a16:creationId xmlns:a16="http://schemas.microsoft.com/office/drawing/2014/main" id="{AACC5F5B-A5E1-474C-4C0F-71DCE8FF1749}"/>
                  </a:ext>
                </a:extLst>
              </p:cNvPr>
              <p:cNvSpPr txBox="1"/>
              <p:nvPr/>
            </p:nvSpPr>
            <p:spPr>
              <a:xfrm>
                <a:off x="3969551" y="1108688"/>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rgbClr val="002060"/>
                    </a:solidFill>
                    <a:latin typeface="Fira Sans Extra Condensed"/>
                    <a:ea typeface="Fira Sans Extra Condensed"/>
                    <a:cs typeface="Fira Sans Extra Condensed"/>
                    <a:sym typeface="Fira Sans Extra Condensed"/>
                  </a:rPr>
                  <a:t>Kahoot!</a:t>
                </a:r>
                <a:endParaRPr sz="2400" b="1" dirty="0">
                  <a:solidFill>
                    <a:srgbClr val="002060"/>
                  </a:solidFill>
                  <a:latin typeface="Fira Sans Extra Condensed"/>
                  <a:ea typeface="Fira Sans Extra Condensed"/>
                  <a:cs typeface="Fira Sans Extra Condensed"/>
                  <a:sym typeface="Fira Sans Extra Condensed"/>
                </a:endParaRPr>
              </a:p>
            </p:txBody>
          </p:sp>
          <p:sp>
            <p:nvSpPr>
              <p:cNvPr id="6" name="Google Shape;1973;p38">
                <a:extLst>
                  <a:ext uri="{FF2B5EF4-FFF2-40B4-BE49-F238E27FC236}">
                    <a16:creationId xmlns:a16="http://schemas.microsoft.com/office/drawing/2014/main" id="{1C856726-C1D9-7431-CAB8-8E986D4C7DC1}"/>
                  </a:ext>
                </a:extLst>
              </p:cNvPr>
              <p:cNvSpPr txBox="1"/>
              <p:nvPr/>
            </p:nvSpPr>
            <p:spPr>
              <a:xfrm>
                <a:off x="3968548" y="1692482"/>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002060"/>
                    </a:solidFill>
                    <a:latin typeface="Roboto"/>
                    <a:ea typeface="Roboto"/>
                    <a:cs typeface="Roboto"/>
                    <a:sym typeface="Roboto"/>
                  </a:rPr>
                  <a:t>To recap what was seen in the previous class!</a:t>
                </a:r>
                <a:endParaRPr sz="1800" dirty="0">
                  <a:solidFill>
                    <a:srgbClr val="002060"/>
                  </a:solidFill>
                  <a:latin typeface="Roboto"/>
                  <a:ea typeface="Roboto"/>
                  <a:cs typeface="Roboto"/>
                  <a:sym typeface="Roboto"/>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6;p15">
            <a:extLst>
              <a:ext uri="{FF2B5EF4-FFF2-40B4-BE49-F238E27FC236}">
                <a16:creationId xmlns:a16="http://schemas.microsoft.com/office/drawing/2014/main" id="{EC47BF5A-505E-CFB8-8FE4-F2A6CF2BEBE1}"/>
              </a:ext>
            </a:extLst>
          </p:cNvPr>
          <p:cNvSpPr txBox="1">
            <a:spLocks/>
          </p:cNvSpPr>
          <p:nvPr/>
        </p:nvSpPr>
        <p:spPr>
          <a:xfrm>
            <a:off x="1807214" y="258558"/>
            <a:ext cx="5529571" cy="1080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Fira Sans Extra Condensed"/>
              <a:buNone/>
              <a:defRPr sz="50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5200"/>
              <a:buFont typeface="Fira Sans Extra Condensed"/>
              <a:buNone/>
              <a:defRPr sz="5200" b="1"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CA"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Time for </a:t>
            </a:r>
            <a:r>
              <a:rPr lang="en-CA" sz="6000" b="1" dirty="0">
                <a:ln w="10160">
                  <a:solidFill>
                    <a:schemeClr val="accent5"/>
                  </a:solidFill>
                  <a:prstDash val="solid"/>
                </a:ln>
                <a:solidFill>
                  <a:srgbClr val="00B050"/>
                </a:solidFill>
                <a:effectLst>
                  <a:outerShdw blurRad="38100" dist="22860" dir="5400000" algn="tl" rotWithShape="0">
                    <a:srgbClr val="000000">
                      <a:alpha val="30000"/>
                    </a:srgbClr>
                  </a:outerShdw>
                </a:effectLst>
              </a:rPr>
              <a:t>Kahoot</a:t>
            </a:r>
            <a:r>
              <a:rPr lang="en-CA"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br>
              <a:rPr lang="en-CA" sz="6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CA" i="1" dirty="0">
              <a:solidFill>
                <a:schemeClr val="bg1"/>
              </a:solidFill>
            </a:endParaRPr>
          </a:p>
        </p:txBody>
      </p:sp>
      <p:pic>
        <p:nvPicPr>
          <p:cNvPr id="1028" name="Picture 4" descr="Öğrenmeyi keyifli hale getiren uygulama: Kahoot! | by mektepp | Medium">
            <a:extLst>
              <a:ext uri="{FF2B5EF4-FFF2-40B4-BE49-F238E27FC236}">
                <a16:creationId xmlns:a16="http://schemas.microsoft.com/office/drawing/2014/main" id="{B90F050D-2CCB-76C9-7992-AD362679C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Callout 5">
            <a:extLst>
              <a:ext uri="{FF2B5EF4-FFF2-40B4-BE49-F238E27FC236}">
                <a16:creationId xmlns:a16="http://schemas.microsoft.com/office/drawing/2014/main" id="{B2A719E3-7F04-5DA6-164C-9CCA48C49634}"/>
              </a:ext>
            </a:extLst>
          </p:cNvPr>
          <p:cNvSpPr/>
          <p:nvPr/>
        </p:nvSpPr>
        <p:spPr>
          <a:xfrm>
            <a:off x="2062480" y="515652"/>
            <a:ext cx="2509520" cy="1080932"/>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Fira Sans" panose="020B0503050000020004" pitchFamily="34" charset="0"/>
              </a:rPr>
              <a:t>Head over to </a:t>
            </a:r>
            <a:r>
              <a:rPr lang="en-US" b="1" u="sng" dirty="0" err="1">
                <a:solidFill>
                  <a:schemeClr val="accent3"/>
                </a:solidFill>
                <a:latin typeface="Fira Sans" panose="020B0503050000020004" pitchFamily="34" charset="0"/>
              </a:rPr>
              <a:t>Kahoot.it</a:t>
            </a:r>
            <a:r>
              <a:rPr lang="en-US" b="1" u="sng" dirty="0">
                <a:solidFill>
                  <a:schemeClr val="accent3"/>
                </a:solidFill>
                <a:latin typeface="Fira Sans" panose="020B0503050000020004" pitchFamily="34" charset="0"/>
              </a:rPr>
              <a:t> </a:t>
            </a:r>
            <a:r>
              <a:rPr lang="en-US" b="1" dirty="0">
                <a:latin typeface="Fira Sans" panose="020B0503050000020004" pitchFamily="34" charset="0"/>
              </a:rPr>
              <a:t>for a fun coding quiz!</a:t>
            </a:r>
          </a:p>
        </p:txBody>
      </p:sp>
    </p:spTree>
    <p:extLst>
      <p:ext uri="{BB962C8B-B14F-4D97-AF65-F5344CB8AC3E}">
        <p14:creationId xmlns:p14="http://schemas.microsoft.com/office/powerpoint/2010/main" val="4240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pSp>
        <p:nvGrpSpPr>
          <p:cNvPr id="14" name="Google Shape;529;p20">
            <a:extLst>
              <a:ext uri="{FF2B5EF4-FFF2-40B4-BE49-F238E27FC236}">
                <a16:creationId xmlns:a16="http://schemas.microsoft.com/office/drawing/2014/main" id="{3596254A-3667-BB63-DA7A-6ABF0947A225}"/>
              </a:ext>
            </a:extLst>
          </p:cNvPr>
          <p:cNvGrpSpPr/>
          <p:nvPr/>
        </p:nvGrpSpPr>
        <p:grpSpPr>
          <a:xfrm>
            <a:off x="5921998" y="3846888"/>
            <a:ext cx="1470787" cy="1221680"/>
            <a:chOff x="2788540" y="1012550"/>
            <a:chExt cx="3515750" cy="3719409"/>
          </a:xfrm>
        </p:grpSpPr>
        <p:sp>
          <p:nvSpPr>
            <p:cNvPr id="15" name="Google Shape;530;p20">
              <a:extLst>
                <a:ext uri="{FF2B5EF4-FFF2-40B4-BE49-F238E27FC236}">
                  <a16:creationId xmlns:a16="http://schemas.microsoft.com/office/drawing/2014/main" id="{8966CBC2-E312-0437-CA4B-A3CD15155916}"/>
                </a:ext>
              </a:extLst>
            </p:cNvPr>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6" name="Google Shape;531;p20">
              <a:extLst>
                <a:ext uri="{FF2B5EF4-FFF2-40B4-BE49-F238E27FC236}">
                  <a16:creationId xmlns:a16="http://schemas.microsoft.com/office/drawing/2014/main" id="{6F20EE8B-9A4F-5ED7-567F-4EC07F93F319}"/>
                </a:ext>
              </a:extLst>
            </p:cNvPr>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17" name="Google Shape;532;p20">
              <a:extLst>
                <a:ext uri="{FF2B5EF4-FFF2-40B4-BE49-F238E27FC236}">
                  <a16:creationId xmlns:a16="http://schemas.microsoft.com/office/drawing/2014/main" id="{38F24689-BC53-40B1-026D-CEE3B0F9FDE1}"/>
                </a:ext>
              </a:extLst>
            </p:cNvPr>
            <p:cNvSpPr/>
            <p:nvPr/>
          </p:nvSpPr>
          <p:spPr>
            <a:xfrm>
              <a:off x="3509017" y="1629048"/>
              <a:ext cx="2125304" cy="3058016"/>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33;p20">
              <a:extLst>
                <a:ext uri="{FF2B5EF4-FFF2-40B4-BE49-F238E27FC236}">
                  <a16:creationId xmlns:a16="http://schemas.microsoft.com/office/drawing/2014/main" id="{D4CC4A00-2335-0A65-670C-5B6302156E83}"/>
                </a:ext>
              </a:extLst>
            </p:cNvPr>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4;p20">
              <a:extLst>
                <a:ext uri="{FF2B5EF4-FFF2-40B4-BE49-F238E27FC236}">
                  <a16:creationId xmlns:a16="http://schemas.microsoft.com/office/drawing/2014/main" id="{331FEC2C-1F88-ACBD-5339-510CCA3AE69E}"/>
                </a:ext>
              </a:extLst>
            </p:cNvPr>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35;p20">
              <a:extLst>
                <a:ext uri="{FF2B5EF4-FFF2-40B4-BE49-F238E27FC236}">
                  <a16:creationId xmlns:a16="http://schemas.microsoft.com/office/drawing/2014/main" id="{B208FDBC-0C60-B985-D5A8-B6EEC9A91089}"/>
                </a:ext>
              </a:extLst>
            </p:cNvPr>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36;p20">
              <a:extLst>
                <a:ext uri="{FF2B5EF4-FFF2-40B4-BE49-F238E27FC236}">
                  <a16:creationId xmlns:a16="http://schemas.microsoft.com/office/drawing/2014/main" id="{DC73D164-337E-95F0-ACA6-9AB2C8E44A9A}"/>
                </a:ext>
              </a:extLst>
            </p:cNvPr>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37;p20">
              <a:extLst>
                <a:ext uri="{FF2B5EF4-FFF2-40B4-BE49-F238E27FC236}">
                  <a16:creationId xmlns:a16="http://schemas.microsoft.com/office/drawing/2014/main" id="{11D0AF32-F76E-E84D-07C7-4DB56A6AFD43}"/>
                </a:ext>
              </a:extLst>
            </p:cNvPr>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38;p20">
              <a:extLst>
                <a:ext uri="{FF2B5EF4-FFF2-40B4-BE49-F238E27FC236}">
                  <a16:creationId xmlns:a16="http://schemas.microsoft.com/office/drawing/2014/main" id="{530D9214-75AD-2724-3E5C-3590970D576E}"/>
                </a:ext>
              </a:extLst>
            </p:cNvPr>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39;p20">
              <a:extLst>
                <a:ext uri="{FF2B5EF4-FFF2-40B4-BE49-F238E27FC236}">
                  <a16:creationId xmlns:a16="http://schemas.microsoft.com/office/drawing/2014/main" id="{8245A2DA-9581-AE0C-1174-6B1F2CC52082}"/>
                </a:ext>
              </a:extLst>
            </p:cNvPr>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0;p20">
              <a:extLst>
                <a:ext uri="{FF2B5EF4-FFF2-40B4-BE49-F238E27FC236}">
                  <a16:creationId xmlns:a16="http://schemas.microsoft.com/office/drawing/2014/main" id="{8C601631-DD67-406E-974D-8690F5CBA1F4}"/>
                </a:ext>
              </a:extLst>
            </p:cNvPr>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1;p20">
              <a:extLst>
                <a:ext uri="{FF2B5EF4-FFF2-40B4-BE49-F238E27FC236}">
                  <a16:creationId xmlns:a16="http://schemas.microsoft.com/office/drawing/2014/main" id="{37F69455-4872-771B-E03A-13C7F47283A8}"/>
                </a:ext>
              </a:extLst>
            </p:cNvPr>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2;p20">
              <a:extLst>
                <a:ext uri="{FF2B5EF4-FFF2-40B4-BE49-F238E27FC236}">
                  <a16:creationId xmlns:a16="http://schemas.microsoft.com/office/drawing/2014/main" id="{E1512008-8D62-5797-4AC8-5FF6AC43D348}"/>
                </a:ext>
              </a:extLst>
            </p:cNvPr>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43;p20">
              <a:extLst>
                <a:ext uri="{FF2B5EF4-FFF2-40B4-BE49-F238E27FC236}">
                  <a16:creationId xmlns:a16="http://schemas.microsoft.com/office/drawing/2014/main" id="{A2691058-956B-B8D2-1B3F-F7A68F14549E}"/>
                </a:ext>
              </a:extLst>
            </p:cNvPr>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44;p20">
              <a:extLst>
                <a:ext uri="{FF2B5EF4-FFF2-40B4-BE49-F238E27FC236}">
                  <a16:creationId xmlns:a16="http://schemas.microsoft.com/office/drawing/2014/main" id="{81706B36-862A-B883-E37C-0F37E5822A3E}"/>
                </a:ext>
              </a:extLst>
            </p:cNvPr>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45;p20">
              <a:extLst>
                <a:ext uri="{FF2B5EF4-FFF2-40B4-BE49-F238E27FC236}">
                  <a16:creationId xmlns:a16="http://schemas.microsoft.com/office/drawing/2014/main" id="{5A10E059-F49B-6C15-1190-62ECF4E4CED0}"/>
                </a:ext>
              </a:extLst>
            </p:cNvPr>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46;p20">
              <a:extLst>
                <a:ext uri="{FF2B5EF4-FFF2-40B4-BE49-F238E27FC236}">
                  <a16:creationId xmlns:a16="http://schemas.microsoft.com/office/drawing/2014/main" id="{C4C9D0B6-8254-BBA8-F74A-F441B0B1C6A2}"/>
                </a:ext>
              </a:extLst>
            </p:cNvPr>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7;p20">
              <a:extLst>
                <a:ext uri="{FF2B5EF4-FFF2-40B4-BE49-F238E27FC236}">
                  <a16:creationId xmlns:a16="http://schemas.microsoft.com/office/drawing/2014/main" id="{D1D97661-B2F6-B48A-151C-DCD694B9C3DB}"/>
                </a:ext>
              </a:extLst>
            </p:cNvPr>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8;p20">
              <a:extLst>
                <a:ext uri="{FF2B5EF4-FFF2-40B4-BE49-F238E27FC236}">
                  <a16:creationId xmlns:a16="http://schemas.microsoft.com/office/drawing/2014/main" id="{AF73E411-AB1C-AC9A-3626-D16E81EDBC40}"/>
                </a:ext>
              </a:extLst>
            </p:cNvPr>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9;p20">
              <a:extLst>
                <a:ext uri="{FF2B5EF4-FFF2-40B4-BE49-F238E27FC236}">
                  <a16:creationId xmlns:a16="http://schemas.microsoft.com/office/drawing/2014/main" id="{694DB455-1369-5290-7684-E790BD0E87B6}"/>
                </a:ext>
              </a:extLst>
            </p:cNvPr>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0;p20">
              <a:extLst>
                <a:ext uri="{FF2B5EF4-FFF2-40B4-BE49-F238E27FC236}">
                  <a16:creationId xmlns:a16="http://schemas.microsoft.com/office/drawing/2014/main" id="{866339AD-3F78-B7FE-B629-B5DC4CB4821F}"/>
                </a:ext>
              </a:extLst>
            </p:cNvPr>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1;p20">
              <a:extLst>
                <a:ext uri="{FF2B5EF4-FFF2-40B4-BE49-F238E27FC236}">
                  <a16:creationId xmlns:a16="http://schemas.microsoft.com/office/drawing/2014/main" id="{1F9E9399-7E6D-B591-D59D-A972ED9D7C94}"/>
                </a:ext>
              </a:extLst>
            </p:cNvPr>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2;p20">
              <a:extLst>
                <a:ext uri="{FF2B5EF4-FFF2-40B4-BE49-F238E27FC236}">
                  <a16:creationId xmlns:a16="http://schemas.microsoft.com/office/drawing/2014/main" id="{AC5C7D04-4628-B1D1-7F9C-104C0D26EC93}"/>
                </a:ext>
              </a:extLst>
            </p:cNvPr>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3;p20">
              <a:extLst>
                <a:ext uri="{FF2B5EF4-FFF2-40B4-BE49-F238E27FC236}">
                  <a16:creationId xmlns:a16="http://schemas.microsoft.com/office/drawing/2014/main" id="{A6A49227-572A-5982-7A6D-5B34D0B6A4C1}"/>
                </a:ext>
              </a:extLst>
            </p:cNvPr>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4;p20">
              <a:extLst>
                <a:ext uri="{FF2B5EF4-FFF2-40B4-BE49-F238E27FC236}">
                  <a16:creationId xmlns:a16="http://schemas.microsoft.com/office/drawing/2014/main" id="{6F2C2F8F-CC1D-6928-C069-2DEFBB81183B}"/>
                </a:ext>
              </a:extLst>
            </p:cNvPr>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5;p20">
              <a:extLst>
                <a:ext uri="{FF2B5EF4-FFF2-40B4-BE49-F238E27FC236}">
                  <a16:creationId xmlns:a16="http://schemas.microsoft.com/office/drawing/2014/main" id="{11584298-407C-74AC-4E2C-29CE55337BCE}"/>
                </a:ext>
              </a:extLst>
            </p:cNvPr>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6;p20">
              <a:extLst>
                <a:ext uri="{FF2B5EF4-FFF2-40B4-BE49-F238E27FC236}">
                  <a16:creationId xmlns:a16="http://schemas.microsoft.com/office/drawing/2014/main" id="{DB17C3E3-33B7-4E83-4DA4-73E1E1B0B8B8}"/>
                </a:ext>
              </a:extLst>
            </p:cNvPr>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7;p20">
              <a:extLst>
                <a:ext uri="{FF2B5EF4-FFF2-40B4-BE49-F238E27FC236}">
                  <a16:creationId xmlns:a16="http://schemas.microsoft.com/office/drawing/2014/main" id="{0DCAF72C-FE5B-E174-24BF-9D456BA7732D}"/>
                </a:ext>
              </a:extLst>
            </p:cNvPr>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8;p20">
              <a:extLst>
                <a:ext uri="{FF2B5EF4-FFF2-40B4-BE49-F238E27FC236}">
                  <a16:creationId xmlns:a16="http://schemas.microsoft.com/office/drawing/2014/main" id="{84619B9D-EB15-75B6-3503-061923B28B83}"/>
                </a:ext>
              </a:extLst>
            </p:cNvPr>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59;p20">
              <a:extLst>
                <a:ext uri="{FF2B5EF4-FFF2-40B4-BE49-F238E27FC236}">
                  <a16:creationId xmlns:a16="http://schemas.microsoft.com/office/drawing/2014/main" id="{9EECA51C-4C0B-5CFA-8BFF-37CA82E488BB}"/>
                </a:ext>
              </a:extLst>
            </p:cNvPr>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60;p20">
              <a:extLst>
                <a:ext uri="{FF2B5EF4-FFF2-40B4-BE49-F238E27FC236}">
                  <a16:creationId xmlns:a16="http://schemas.microsoft.com/office/drawing/2014/main" id="{21D5FEE5-CDA8-E9F2-E275-5EF841116B7A}"/>
                </a:ext>
              </a:extLst>
            </p:cNvPr>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46" name="Google Shape;562;p20">
              <a:extLst>
                <a:ext uri="{FF2B5EF4-FFF2-40B4-BE49-F238E27FC236}">
                  <a16:creationId xmlns:a16="http://schemas.microsoft.com/office/drawing/2014/main" id="{D1F66F01-93A8-4D9F-B4C3-C1A146A595CE}"/>
                </a:ext>
              </a:extLst>
            </p:cNvPr>
            <p:cNvGrpSpPr/>
            <p:nvPr/>
          </p:nvGrpSpPr>
          <p:grpSpPr>
            <a:xfrm>
              <a:off x="4492097" y="3764369"/>
              <a:ext cx="158204" cy="160666"/>
              <a:chOff x="-44411500" y="3275325"/>
              <a:chExt cx="100825" cy="102400"/>
            </a:xfrm>
          </p:grpSpPr>
          <p:sp>
            <p:nvSpPr>
              <p:cNvPr id="47" name="Google Shape;564;p20">
                <a:extLst>
                  <a:ext uri="{FF2B5EF4-FFF2-40B4-BE49-F238E27FC236}">
                    <a16:creationId xmlns:a16="http://schemas.microsoft.com/office/drawing/2014/main" id="{A18E9D60-CBC3-BACA-94E4-88BBDF4B5381}"/>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65;p20">
                <a:extLst>
                  <a:ext uri="{FF2B5EF4-FFF2-40B4-BE49-F238E27FC236}">
                    <a16:creationId xmlns:a16="http://schemas.microsoft.com/office/drawing/2014/main" id="{78814F31-1233-DEDE-1FEE-12035478F2C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9" name="Graphic 5" descr="Calculator with solid fill">
            <a:extLst>
              <a:ext uri="{FF2B5EF4-FFF2-40B4-BE49-F238E27FC236}">
                <a16:creationId xmlns:a16="http://schemas.microsoft.com/office/drawing/2014/main" id="{C880A9B7-41BA-DAB3-3626-924B5CDB17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2644" y="4114056"/>
            <a:ext cx="767531" cy="767531"/>
          </a:xfrm>
          <a:prstGeom prst="rect">
            <a:avLst/>
          </a:prstGeom>
        </p:spPr>
      </p:pic>
      <p:sp>
        <p:nvSpPr>
          <p:cNvPr id="68" name="Google Shape;896;p25">
            <a:extLst>
              <a:ext uri="{FF2B5EF4-FFF2-40B4-BE49-F238E27FC236}">
                <a16:creationId xmlns:a16="http://schemas.microsoft.com/office/drawing/2014/main" id="{793A4B81-7231-424D-92FF-C503E724E7AA}"/>
              </a:ext>
            </a:extLst>
          </p:cNvPr>
          <p:cNvSpPr/>
          <p:nvPr/>
        </p:nvSpPr>
        <p:spPr>
          <a:xfrm>
            <a:off x="872297" y="831529"/>
            <a:ext cx="3623565" cy="4035971"/>
          </a:xfrm>
          <a:prstGeom prst="roundRect">
            <a:avLst>
              <a:gd name="adj" fmla="val 15217"/>
            </a:avLst>
          </a:prstGeom>
          <a:solidFill>
            <a:schemeClr val="accent3">
              <a:lumMod val="20000"/>
              <a:lumOff val="80000"/>
              <a:alpha val="12549"/>
            </a:schemeClr>
          </a:solidFill>
          <a:ln w="57150">
            <a:solidFill>
              <a:schemeClr val="accent3">
                <a:lumMod val="40000"/>
                <a:lumOff val="60000"/>
              </a:schemeClr>
            </a:solidFill>
          </a:ln>
        </p:spPr>
        <p:txBody>
          <a:bodyPr spcFirstLastPara="1" wrap="square" lIns="91425" tIns="91425" rIns="91425" bIns="91425" anchor="ctr" anchorCtr="0">
            <a:noAutofit/>
          </a:bodyPr>
          <a:lstStyle/>
          <a:p>
            <a:r>
              <a:rPr lang="en-US" sz="1200" b="1" dirty="0">
                <a:solidFill>
                  <a:schemeClr val="accent3">
                    <a:lumMod val="50000"/>
                  </a:schemeClr>
                </a:solidFill>
                <a:effectLst/>
                <a:latin typeface="Consolas" panose="020B0609020204030204" pitchFamily="49" charset="0"/>
              </a:rPr>
              <a:t># Greet the user</a:t>
            </a:r>
          </a:p>
          <a:p>
            <a:r>
              <a:rPr lang="en-US" sz="1050" b="0" dirty="0">
                <a:solidFill>
                  <a:schemeClr val="accent3">
                    <a:lumMod val="50000"/>
                  </a:schemeClr>
                </a:solidFill>
                <a:effectLst/>
                <a:latin typeface="Consolas" panose="020B0609020204030204" pitchFamily="49" charset="0"/>
              </a:rPr>
              <a:t>name = input("What is your name?: ")</a:t>
            </a:r>
          </a:p>
          <a:p>
            <a:r>
              <a:rPr lang="en-US" sz="1050" b="0" dirty="0">
                <a:solidFill>
                  <a:schemeClr val="accent3">
                    <a:lumMod val="50000"/>
                  </a:schemeClr>
                </a:solidFill>
                <a:effectLst/>
                <a:latin typeface="Consolas" panose="020B0609020204030204" pitchFamily="49" charset="0"/>
              </a:rPr>
              <a:t>print(name)</a:t>
            </a:r>
          </a:p>
          <a:p>
            <a:r>
              <a:rPr lang="en-US" sz="1050" b="0" dirty="0">
                <a:solidFill>
                  <a:schemeClr val="accent3">
                    <a:lumMod val="50000"/>
                  </a:schemeClr>
                </a:solidFill>
                <a:effectLst/>
                <a:latin typeface="Consolas" panose="020B0609020204030204" pitchFamily="49" charset="0"/>
              </a:rPr>
              <a:t>print("Welcome "+ name + " to my calculator!")</a:t>
            </a:r>
          </a:p>
          <a:p>
            <a:br>
              <a:rPr lang="en-US" sz="1050" b="0" dirty="0">
                <a:solidFill>
                  <a:schemeClr val="accent3">
                    <a:lumMod val="50000"/>
                  </a:schemeClr>
                </a:solidFill>
                <a:effectLst/>
                <a:latin typeface="Consolas" panose="020B0609020204030204" pitchFamily="49" charset="0"/>
              </a:rPr>
            </a:br>
            <a:r>
              <a:rPr lang="en-US" sz="1200" b="1" dirty="0">
                <a:solidFill>
                  <a:schemeClr val="accent3">
                    <a:lumMod val="50000"/>
                  </a:schemeClr>
                </a:solidFill>
                <a:effectLst/>
                <a:latin typeface="Consolas" panose="020B0609020204030204" pitchFamily="49" charset="0"/>
              </a:rPr>
              <a:t># Addition of 2 numbers entered by the user</a:t>
            </a:r>
          </a:p>
          <a:p>
            <a:r>
              <a:rPr lang="en-US" sz="1050" b="0" dirty="0">
                <a:solidFill>
                  <a:schemeClr val="accent3">
                    <a:lumMod val="50000"/>
                  </a:schemeClr>
                </a:solidFill>
                <a:effectLst/>
                <a:latin typeface="Consolas" panose="020B0609020204030204" pitchFamily="49" charset="0"/>
              </a:rPr>
              <a:t>print("ADDITION")</a:t>
            </a:r>
          </a:p>
          <a:p>
            <a:r>
              <a:rPr lang="en-US" sz="1050" b="0" dirty="0">
                <a:solidFill>
                  <a:schemeClr val="accent3">
                    <a:lumMod val="50000"/>
                  </a:schemeClr>
                </a:solidFill>
                <a:effectLst/>
                <a:latin typeface="Consolas" panose="020B0609020204030204" pitchFamily="49" charset="0"/>
              </a:rPr>
              <a:t>x = input("First number: ")</a:t>
            </a:r>
          </a:p>
          <a:p>
            <a:r>
              <a:rPr lang="en-US" sz="1050" b="0" dirty="0">
                <a:solidFill>
                  <a:schemeClr val="accent3">
                    <a:lumMod val="50000"/>
                  </a:schemeClr>
                </a:solidFill>
                <a:effectLst/>
                <a:latin typeface="Consolas" panose="020B0609020204030204" pitchFamily="49" charset="0"/>
              </a:rPr>
              <a:t>y = input("Second number: ")</a:t>
            </a:r>
          </a:p>
          <a:p>
            <a:r>
              <a:rPr lang="en-US" sz="1050" b="0" dirty="0">
                <a:solidFill>
                  <a:schemeClr val="accent3">
                    <a:lumMod val="50000"/>
                  </a:schemeClr>
                </a:solidFill>
                <a:effectLst/>
                <a:latin typeface="Consolas" panose="020B0609020204030204" pitchFamily="49" charset="0"/>
              </a:rPr>
              <a:t>addition = int(x)+int(y)</a:t>
            </a:r>
          </a:p>
          <a:p>
            <a:r>
              <a:rPr lang="en-US" sz="1050" b="0" dirty="0">
                <a:solidFill>
                  <a:schemeClr val="accent3">
                    <a:lumMod val="50000"/>
                  </a:schemeClr>
                </a:solidFill>
                <a:effectLst/>
                <a:latin typeface="Consolas" panose="020B0609020204030204" pitchFamily="49" charset="0"/>
              </a:rPr>
              <a:t>print(addition)</a:t>
            </a:r>
          </a:p>
          <a:p>
            <a:br>
              <a:rPr lang="en-US" sz="1050" b="0" dirty="0">
                <a:solidFill>
                  <a:schemeClr val="accent3">
                    <a:lumMod val="50000"/>
                  </a:schemeClr>
                </a:solidFill>
                <a:effectLst/>
                <a:latin typeface="Consolas" panose="020B0609020204030204" pitchFamily="49" charset="0"/>
              </a:rPr>
            </a:br>
            <a:r>
              <a:rPr lang="en-US" sz="1200" b="1" dirty="0">
                <a:solidFill>
                  <a:schemeClr val="accent3">
                    <a:lumMod val="50000"/>
                  </a:schemeClr>
                </a:solidFill>
                <a:effectLst/>
                <a:latin typeface="Consolas" panose="020B0609020204030204" pitchFamily="49" charset="0"/>
              </a:rPr>
              <a:t># Subtraction of 2 numbers entered by the user</a:t>
            </a:r>
            <a:endParaRPr lang="en-US" sz="1050" b="1" dirty="0">
              <a:solidFill>
                <a:schemeClr val="accent3">
                  <a:lumMod val="50000"/>
                </a:schemeClr>
              </a:solidFill>
              <a:effectLst/>
              <a:latin typeface="Consolas" panose="020B0609020204030204" pitchFamily="49" charset="0"/>
            </a:endParaRPr>
          </a:p>
          <a:p>
            <a:r>
              <a:rPr lang="en-US" sz="1050" b="0" dirty="0">
                <a:solidFill>
                  <a:schemeClr val="accent3">
                    <a:lumMod val="50000"/>
                  </a:schemeClr>
                </a:solidFill>
                <a:effectLst/>
                <a:latin typeface="Consolas" panose="020B0609020204030204" pitchFamily="49" charset="0"/>
              </a:rPr>
              <a:t>print("SUBTRACTION")</a:t>
            </a:r>
          </a:p>
          <a:p>
            <a:r>
              <a:rPr lang="en-US" sz="1050" b="0" dirty="0">
                <a:solidFill>
                  <a:schemeClr val="accent3">
                    <a:lumMod val="50000"/>
                  </a:schemeClr>
                </a:solidFill>
                <a:effectLst/>
                <a:latin typeface="Consolas" panose="020B0609020204030204" pitchFamily="49" charset="0"/>
              </a:rPr>
              <a:t>x = input("First number: ")</a:t>
            </a:r>
          </a:p>
          <a:p>
            <a:r>
              <a:rPr lang="en-US" sz="1050" b="0" dirty="0">
                <a:solidFill>
                  <a:schemeClr val="accent3">
                    <a:lumMod val="50000"/>
                  </a:schemeClr>
                </a:solidFill>
                <a:effectLst/>
                <a:latin typeface="Consolas" panose="020B0609020204030204" pitchFamily="49" charset="0"/>
              </a:rPr>
              <a:t>y = input("Second number: ")</a:t>
            </a:r>
          </a:p>
          <a:p>
            <a:r>
              <a:rPr lang="en-US" sz="1050" b="0" dirty="0">
                <a:solidFill>
                  <a:schemeClr val="accent3">
                    <a:lumMod val="50000"/>
                  </a:schemeClr>
                </a:solidFill>
                <a:effectLst/>
                <a:latin typeface="Consolas" panose="020B0609020204030204" pitchFamily="49" charset="0"/>
              </a:rPr>
              <a:t>subtraction = int(x)-int(y)</a:t>
            </a:r>
          </a:p>
          <a:p>
            <a:r>
              <a:rPr lang="en-US" sz="1050" b="0" dirty="0">
                <a:solidFill>
                  <a:schemeClr val="accent3">
                    <a:lumMod val="50000"/>
                  </a:schemeClr>
                </a:solidFill>
                <a:effectLst/>
                <a:latin typeface="Consolas" panose="020B0609020204030204" pitchFamily="49" charset="0"/>
              </a:rPr>
              <a:t>print(subtraction)</a:t>
            </a:r>
          </a:p>
          <a:p>
            <a:br>
              <a:rPr lang="en-US" sz="700" b="0" dirty="0">
                <a:solidFill>
                  <a:schemeClr val="accent3">
                    <a:lumMod val="50000"/>
                  </a:schemeClr>
                </a:solidFill>
                <a:effectLst/>
                <a:latin typeface="Consolas" panose="020B0609020204030204" pitchFamily="49" charset="0"/>
              </a:rPr>
            </a:br>
            <a:endParaRPr lang="en-US" sz="900" b="0" dirty="0">
              <a:solidFill>
                <a:schemeClr val="accent3">
                  <a:lumMod val="50000"/>
                </a:schemeClr>
              </a:solidFill>
              <a:effectLst/>
              <a:latin typeface="Consolas" panose="020B0609020204030204" pitchFamily="49" charset="0"/>
            </a:endParaRPr>
          </a:p>
        </p:txBody>
      </p:sp>
      <p:sp>
        <p:nvSpPr>
          <p:cNvPr id="525" name="Google Shape;525;p20"/>
          <p:cNvSpPr txBox="1">
            <a:spLocks noGrp="1"/>
          </p:cNvSpPr>
          <p:nvPr>
            <p:ph type="title"/>
          </p:nvPr>
        </p:nvSpPr>
        <p:spPr>
          <a:xfrm>
            <a:off x="377297" y="30263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rgbClr val="002060"/>
                </a:solidFill>
              </a:rPr>
              <a:t>Last Class Homework Correction</a:t>
            </a:r>
            <a:endParaRPr sz="3200" dirty="0">
              <a:solidFill>
                <a:srgbClr val="002060"/>
              </a:solidFill>
            </a:endParaRPr>
          </a:p>
        </p:txBody>
      </p:sp>
      <p:sp>
        <p:nvSpPr>
          <p:cNvPr id="575" name="Google Shape;575;p20"/>
          <p:cNvSpPr/>
          <p:nvPr/>
        </p:nvSpPr>
        <p:spPr>
          <a:xfrm>
            <a:off x="491248" y="741723"/>
            <a:ext cx="604500" cy="604500"/>
          </a:xfrm>
          <a:prstGeom prst="ellipse">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Fira Sans Extra Condensed"/>
                <a:ea typeface="Fira Sans Extra Condensed"/>
                <a:cs typeface="Fira Sans Extra Condensed"/>
                <a:sym typeface="Fira Sans Extra Condensed"/>
              </a:rPr>
              <a:t>01</a:t>
            </a:r>
            <a:endParaRPr b="1" dirty="0">
              <a:solidFill>
                <a:schemeClr val="bg1"/>
              </a:solidFill>
              <a:latin typeface="Fira Sans Extra Condensed"/>
              <a:ea typeface="Fira Sans Extra Condensed"/>
              <a:cs typeface="Fira Sans Extra Condensed"/>
              <a:sym typeface="Fira Sans Extra Condensed"/>
            </a:endParaRPr>
          </a:p>
        </p:txBody>
      </p:sp>
      <p:sp>
        <p:nvSpPr>
          <p:cNvPr id="4" name="Google Shape;896;p25">
            <a:extLst>
              <a:ext uri="{FF2B5EF4-FFF2-40B4-BE49-F238E27FC236}">
                <a16:creationId xmlns:a16="http://schemas.microsoft.com/office/drawing/2014/main" id="{F570EA9A-300C-213D-E0C1-468A31A58778}"/>
              </a:ext>
            </a:extLst>
          </p:cNvPr>
          <p:cNvSpPr/>
          <p:nvPr/>
        </p:nvSpPr>
        <p:spPr>
          <a:xfrm>
            <a:off x="4876911" y="847822"/>
            <a:ext cx="3623565" cy="2899550"/>
          </a:xfrm>
          <a:prstGeom prst="roundRect">
            <a:avLst>
              <a:gd name="adj" fmla="val 15217"/>
            </a:avLst>
          </a:prstGeom>
          <a:solidFill>
            <a:schemeClr val="accent3">
              <a:lumMod val="20000"/>
              <a:lumOff val="80000"/>
              <a:alpha val="12549"/>
            </a:schemeClr>
          </a:solidFill>
          <a:ln w="57150">
            <a:solidFill>
              <a:schemeClr val="accent3">
                <a:lumMod val="40000"/>
                <a:lumOff val="60000"/>
              </a:schemeClr>
            </a:solidFill>
          </a:ln>
        </p:spPr>
        <p:txBody>
          <a:bodyPr spcFirstLastPara="1" wrap="square" lIns="91425" tIns="91425" rIns="91425" bIns="91425" anchor="ctr" anchorCtr="0">
            <a:noAutofit/>
          </a:bodyPr>
          <a:lstStyle/>
          <a:p>
            <a:r>
              <a:rPr lang="en-US" sz="1200" b="1" dirty="0">
                <a:solidFill>
                  <a:schemeClr val="accent3">
                    <a:lumMod val="50000"/>
                  </a:schemeClr>
                </a:solidFill>
                <a:effectLst/>
                <a:latin typeface="Consolas" panose="020B0609020204030204" pitchFamily="49" charset="0"/>
              </a:rPr>
              <a:t># Multiplication of 3 numbers entered by the user</a:t>
            </a:r>
          </a:p>
          <a:p>
            <a:r>
              <a:rPr lang="en-US" sz="1050" b="0" dirty="0">
                <a:solidFill>
                  <a:schemeClr val="accent3">
                    <a:lumMod val="50000"/>
                  </a:schemeClr>
                </a:solidFill>
                <a:effectLst/>
                <a:latin typeface="Consolas" panose="020B0609020204030204" pitchFamily="49" charset="0"/>
              </a:rPr>
              <a:t>print("MULTIPLICATION")</a:t>
            </a:r>
          </a:p>
          <a:p>
            <a:r>
              <a:rPr lang="en-US" sz="1050" b="0" dirty="0">
                <a:solidFill>
                  <a:schemeClr val="accent3">
                    <a:lumMod val="50000"/>
                  </a:schemeClr>
                </a:solidFill>
                <a:effectLst/>
                <a:latin typeface="Consolas" panose="020B0609020204030204" pitchFamily="49" charset="0"/>
              </a:rPr>
              <a:t>x = input("First number: ")</a:t>
            </a:r>
          </a:p>
          <a:p>
            <a:r>
              <a:rPr lang="en-US" sz="1050" b="0" dirty="0">
                <a:solidFill>
                  <a:schemeClr val="accent3">
                    <a:lumMod val="50000"/>
                  </a:schemeClr>
                </a:solidFill>
                <a:effectLst/>
                <a:latin typeface="Consolas" panose="020B0609020204030204" pitchFamily="49" charset="0"/>
              </a:rPr>
              <a:t>y = input("Second number: ")</a:t>
            </a:r>
          </a:p>
          <a:p>
            <a:r>
              <a:rPr lang="en-US" sz="1050" b="0" dirty="0">
                <a:solidFill>
                  <a:schemeClr val="accent3">
                    <a:lumMod val="50000"/>
                  </a:schemeClr>
                </a:solidFill>
                <a:effectLst/>
                <a:latin typeface="Consolas" panose="020B0609020204030204" pitchFamily="49" charset="0"/>
              </a:rPr>
              <a:t>z = input("Third number: ")</a:t>
            </a:r>
          </a:p>
          <a:p>
            <a:r>
              <a:rPr lang="en-US" sz="1050" b="0" dirty="0">
                <a:solidFill>
                  <a:schemeClr val="accent3">
                    <a:lumMod val="50000"/>
                  </a:schemeClr>
                </a:solidFill>
                <a:effectLst/>
                <a:latin typeface="Consolas" panose="020B0609020204030204" pitchFamily="49" charset="0"/>
              </a:rPr>
              <a:t>multiplication = int(x)*int(y)</a:t>
            </a:r>
          </a:p>
          <a:p>
            <a:r>
              <a:rPr lang="en-US" sz="1050" b="0" dirty="0">
                <a:solidFill>
                  <a:schemeClr val="accent3">
                    <a:lumMod val="50000"/>
                  </a:schemeClr>
                </a:solidFill>
                <a:effectLst/>
                <a:latin typeface="Consolas" panose="020B0609020204030204" pitchFamily="49" charset="0"/>
              </a:rPr>
              <a:t>print(multiplication)</a:t>
            </a:r>
          </a:p>
          <a:p>
            <a:br>
              <a:rPr lang="en-US" sz="1050" b="0" dirty="0">
                <a:solidFill>
                  <a:schemeClr val="accent3">
                    <a:lumMod val="50000"/>
                  </a:schemeClr>
                </a:solidFill>
                <a:effectLst/>
                <a:latin typeface="Consolas" panose="020B0609020204030204" pitchFamily="49" charset="0"/>
              </a:rPr>
            </a:br>
            <a:r>
              <a:rPr lang="en-US" sz="1200" b="1" dirty="0">
                <a:solidFill>
                  <a:schemeClr val="accent3">
                    <a:lumMod val="50000"/>
                  </a:schemeClr>
                </a:solidFill>
                <a:effectLst/>
                <a:latin typeface="Consolas" panose="020B0609020204030204" pitchFamily="49" charset="0"/>
              </a:rPr>
              <a:t># Thank you message</a:t>
            </a:r>
            <a:endParaRPr lang="en-US" sz="1050" b="1" dirty="0">
              <a:solidFill>
                <a:schemeClr val="accent3">
                  <a:lumMod val="50000"/>
                </a:schemeClr>
              </a:solidFill>
              <a:effectLst/>
              <a:latin typeface="Consolas" panose="020B0609020204030204" pitchFamily="49" charset="0"/>
            </a:endParaRPr>
          </a:p>
          <a:p>
            <a:r>
              <a:rPr lang="en-US" sz="1050" b="0" dirty="0">
                <a:solidFill>
                  <a:schemeClr val="accent3">
                    <a:lumMod val="50000"/>
                  </a:schemeClr>
                </a:solidFill>
                <a:effectLst/>
                <a:latin typeface="Consolas" panose="020B0609020204030204" pitchFamily="49" charset="0"/>
              </a:rPr>
              <a:t>print("Thank you for using my Calculator!")</a:t>
            </a:r>
          </a:p>
          <a:p>
            <a:br>
              <a:rPr lang="en-US" sz="1050" b="0" dirty="0">
                <a:solidFill>
                  <a:schemeClr val="accent3">
                    <a:lumMod val="50000"/>
                  </a:schemeClr>
                </a:solidFill>
                <a:effectLst/>
                <a:latin typeface="Consolas" panose="020B0609020204030204" pitchFamily="49" charset="0"/>
              </a:rPr>
            </a:br>
            <a:endParaRPr lang="en-US" sz="1050" b="0" dirty="0">
              <a:solidFill>
                <a:schemeClr val="accent3">
                  <a:lumMod val="50000"/>
                </a:schemeClr>
              </a:solidFill>
              <a:effectLst/>
              <a:latin typeface="Consolas" panose="020B0609020204030204" pitchFamily="49" charset="0"/>
            </a:endParaRPr>
          </a:p>
        </p:txBody>
      </p:sp>
      <p:sp>
        <p:nvSpPr>
          <p:cNvPr id="13" name="Google Shape;575;p20">
            <a:extLst>
              <a:ext uri="{FF2B5EF4-FFF2-40B4-BE49-F238E27FC236}">
                <a16:creationId xmlns:a16="http://schemas.microsoft.com/office/drawing/2014/main" id="{DD24C4FF-4524-5C43-0572-CC0B0403136A}"/>
              </a:ext>
            </a:extLst>
          </p:cNvPr>
          <p:cNvSpPr/>
          <p:nvPr/>
        </p:nvSpPr>
        <p:spPr>
          <a:xfrm>
            <a:off x="4520343" y="741723"/>
            <a:ext cx="604500" cy="604500"/>
          </a:xfrm>
          <a:prstGeom prst="ellipse">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Fira Sans Extra Condensed"/>
                <a:ea typeface="Fira Sans Extra Condensed"/>
                <a:cs typeface="Fira Sans Extra Condensed"/>
                <a:sym typeface="Fira Sans Extra Condensed"/>
              </a:rPr>
              <a:t>02</a:t>
            </a:r>
            <a:endParaRPr b="1" dirty="0">
              <a:solidFill>
                <a:schemeClr val="bg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22601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2133599" y="800895"/>
            <a:ext cx="12925896" cy="3903175"/>
          </a:xfrm>
          <a:prstGeom prst="roundRect">
            <a:avLst>
              <a:gd name="adj" fmla="val 50000"/>
            </a:avLst>
          </a:prstGeom>
          <a:noFill/>
          <a:ln w="53975">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2060"/>
              </a:solidFill>
            </a:endParaRPr>
          </a:p>
        </p:txBody>
      </p:sp>
      <p:sp>
        <p:nvSpPr>
          <p:cNvPr id="1085" name="Google Shape;1085;p28"/>
          <p:cNvSpPr txBox="1">
            <a:spLocks noGrp="1"/>
          </p:cNvSpPr>
          <p:nvPr>
            <p:ph type="title"/>
          </p:nvPr>
        </p:nvSpPr>
        <p:spPr>
          <a:xfrm>
            <a:off x="4565753" y="417799"/>
            <a:ext cx="3718560" cy="1254925"/>
          </a:xfrm>
          <a:prstGeom prst="rect">
            <a:avLst/>
          </a:prstGeom>
          <a:solidFill>
            <a:schemeClr val="bg1"/>
          </a:solidFill>
          <a:ln w="57150">
            <a:solidFill>
              <a:srgbClr val="FF0000"/>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rgbClr val="002060"/>
                </a:solidFill>
              </a:rPr>
              <a:t>When were you born?</a:t>
            </a:r>
            <a:endParaRPr sz="3600" dirty="0">
              <a:solidFill>
                <a:srgbClr val="002060"/>
              </a:solidFill>
            </a:endParaRPr>
          </a:p>
        </p:txBody>
      </p:sp>
      <p:sp>
        <p:nvSpPr>
          <p:cNvPr id="3" name="Google Shape;1091;p28">
            <a:extLst>
              <a:ext uri="{FF2B5EF4-FFF2-40B4-BE49-F238E27FC236}">
                <a16:creationId xmlns:a16="http://schemas.microsoft.com/office/drawing/2014/main" id="{0C819525-FC6B-3DA7-1225-46687633036D}"/>
              </a:ext>
            </a:extLst>
          </p:cNvPr>
          <p:cNvSpPr txBox="1"/>
          <p:nvPr/>
        </p:nvSpPr>
        <p:spPr>
          <a:xfrm>
            <a:off x="4614667" y="2859117"/>
            <a:ext cx="4272116" cy="19340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CA" sz="1300" b="1" dirty="0">
              <a:solidFill>
                <a:srgbClr val="002060"/>
              </a:solidFill>
              <a:latin typeface="Roboto" panose="02000000000000000000" pitchFamily="2" charset="0"/>
              <a:ea typeface="Roboto" panose="02000000000000000000" pitchFamily="2" charset="0"/>
              <a:cs typeface="Roboto"/>
              <a:sym typeface="Roboto"/>
            </a:endParaRPr>
          </a:p>
          <a:p>
            <a:pPr marL="342900" lvl="0" indent="-342900" algn="l" rtl="0">
              <a:spcBef>
                <a:spcPts val="0"/>
              </a:spcBef>
              <a:spcAft>
                <a:spcPts val="0"/>
              </a:spcAft>
              <a:buAutoNum type="arabicParenR"/>
            </a:pPr>
            <a:r>
              <a:rPr lang="en-CA" sz="1300" dirty="0">
                <a:solidFill>
                  <a:srgbClr val="002060"/>
                </a:solidFill>
                <a:latin typeface="Roboto" panose="02000000000000000000" pitchFamily="2" charset="0"/>
                <a:ea typeface="Roboto" panose="02000000000000000000" pitchFamily="2" charset="0"/>
                <a:cs typeface="Roboto"/>
                <a:sym typeface="Roboto"/>
              </a:rPr>
              <a:t>Create a variable for </a:t>
            </a:r>
            <a:r>
              <a:rPr lang="en-CA" sz="1300" b="1" dirty="0">
                <a:solidFill>
                  <a:srgbClr val="002060"/>
                </a:solidFill>
                <a:latin typeface="Roboto" panose="02000000000000000000" pitchFamily="2" charset="0"/>
                <a:ea typeface="Roboto" panose="02000000000000000000" pitchFamily="2" charset="0"/>
                <a:cs typeface="Roboto"/>
                <a:sym typeface="Roboto"/>
              </a:rPr>
              <a:t>your age </a:t>
            </a:r>
            <a:r>
              <a:rPr lang="en-CA" sz="1300" dirty="0">
                <a:solidFill>
                  <a:srgbClr val="002060"/>
                </a:solidFill>
                <a:latin typeface="Roboto" panose="02000000000000000000" pitchFamily="2" charset="0"/>
                <a:ea typeface="Roboto" panose="02000000000000000000" pitchFamily="2" charset="0"/>
                <a:cs typeface="Roboto"/>
                <a:sym typeface="Roboto"/>
              </a:rPr>
              <a:t>using the </a:t>
            </a:r>
            <a:r>
              <a:rPr lang="en-CA" sz="1300" b="1" dirty="0">
                <a:solidFill>
                  <a:srgbClr val="002060"/>
                </a:solidFill>
                <a:latin typeface="Roboto" panose="02000000000000000000" pitchFamily="2" charset="0"/>
                <a:ea typeface="Roboto" panose="02000000000000000000" pitchFamily="2" charset="0"/>
                <a:cs typeface="Roboto"/>
                <a:sym typeface="Roboto"/>
              </a:rPr>
              <a:t>INPUT function</a:t>
            </a:r>
          </a:p>
          <a:p>
            <a:pPr marL="342900" lvl="0" indent="-342900" algn="l" rtl="0">
              <a:spcBef>
                <a:spcPts val="0"/>
              </a:spcBef>
              <a:spcAft>
                <a:spcPts val="0"/>
              </a:spcAft>
              <a:buAutoNum type="arabicParenR"/>
            </a:pPr>
            <a:r>
              <a:rPr lang="en-CA" sz="1300" dirty="0">
                <a:solidFill>
                  <a:srgbClr val="002060"/>
                </a:solidFill>
                <a:latin typeface="Roboto" panose="02000000000000000000" pitchFamily="2" charset="0"/>
                <a:ea typeface="Roboto" panose="02000000000000000000" pitchFamily="2" charset="0"/>
                <a:cs typeface="Roboto"/>
                <a:sym typeface="Roboto"/>
              </a:rPr>
              <a:t>Create a second variable with the </a:t>
            </a:r>
            <a:r>
              <a:rPr lang="en-CA" sz="1300" b="1" dirty="0">
                <a:solidFill>
                  <a:srgbClr val="002060"/>
                </a:solidFill>
                <a:latin typeface="Roboto" panose="02000000000000000000" pitchFamily="2" charset="0"/>
                <a:ea typeface="Roboto" panose="02000000000000000000" pitchFamily="2" charset="0"/>
                <a:cs typeface="Roboto"/>
                <a:sym typeface="Roboto"/>
              </a:rPr>
              <a:t>current year</a:t>
            </a:r>
            <a:endParaRPr lang="en-CA" sz="1300" b="1" dirty="0">
              <a:solidFill>
                <a:schemeClr val="accent3"/>
              </a:solidFill>
              <a:latin typeface="Roboto" panose="02000000000000000000" pitchFamily="2" charset="0"/>
              <a:ea typeface="Roboto" panose="02000000000000000000" pitchFamily="2" charset="0"/>
              <a:cs typeface="Roboto"/>
              <a:sym typeface="Roboto"/>
            </a:endParaRPr>
          </a:p>
          <a:p>
            <a:pPr marL="342900" lvl="0" indent="-342900" algn="l" rtl="0">
              <a:spcBef>
                <a:spcPts val="0"/>
              </a:spcBef>
              <a:spcAft>
                <a:spcPts val="0"/>
              </a:spcAft>
              <a:buAutoNum type="arabicParenR"/>
            </a:pPr>
            <a:r>
              <a:rPr lang="en-CA" sz="1300" b="1" u="sng" dirty="0">
                <a:solidFill>
                  <a:srgbClr val="002060"/>
                </a:solidFill>
                <a:latin typeface="Roboto" panose="02000000000000000000" pitchFamily="2" charset="0"/>
                <a:ea typeface="Roboto" panose="02000000000000000000" pitchFamily="2" charset="0"/>
                <a:cs typeface="Roboto"/>
                <a:sym typeface="Roboto"/>
              </a:rPr>
              <a:t>Create a third variable where you will subtract the current year with your age.</a:t>
            </a:r>
          </a:p>
          <a:p>
            <a:pPr marL="342900" lvl="0" indent="-342900" algn="l" rtl="0">
              <a:spcBef>
                <a:spcPts val="0"/>
              </a:spcBef>
              <a:spcAft>
                <a:spcPts val="0"/>
              </a:spcAft>
              <a:buAutoNum type="arabicParenR"/>
            </a:pPr>
            <a:r>
              <a:rPr lang="en-CA" sz="1300" dirty="0">
                <a:solidFill>
                  <a:srgbClr val="002060"/>
                </a:solidFill>
                <a:effectLst/>
                <a:latin typeface="Roboto" panose="02000000000000000000" pitchFamily="2" charset="0"/>
                <a:ea typeface="Roboto" panose="02000000000000000000" pitchFamily="2" charset="0"/>
                <a:sym typeface="Roboto"/>
              </a:rPr>
              <a:t>Print() the result.</a:t>
            </a:r>
            <a:endParaRPr lang="en-CA" sz="1300" dirty="0">
              <a:solidFill>
                <a:srgbClr val="002060"/>
              </a:solidFill>
              <a:effectLst/>
              <a:latin typeface="Roboto" panose="02000000000000000000" pitchFamily="2" charset="0"/>
              <a:ea typeface="Roboto" panose="02000000000000000000" pitchFamily="2" charset="0"/>
            </a:endParaRPr>
          </a:p>
          <a:p>
            <a:pPr marL="342900" lvl="0" indent="-342900" algn="l" rtl="0">
              <a:spcBef>
                <a:spcPts val="0"/>
              </a:spcBef>
              <a:spcAft>
                <a:spcPts val="0"/>
              </a:spcAft>
              <a:buAutoNum type="arabicParenR"/>
            </a:pPr>
            <a:endParaRPr lang="en-CA" sz="1300" dirty="0">
              <a:solidFill>
                <a:srgbClr val="002060"/>
              </a:solidFill>
              <a:latin typeface="Roboto" panose="02000000000000000000" pitchFamily="2" charset="0"/>
              <a:ea typeface="Roboto" panose="02000000000000000000" pitchFamily="2" charset="0"/>
              <a:cs typeface="Roboto"/>
              <a:sym typeface="Roboto"/>
            </a:endParaRPr>
          </a:p>
        </p:txBody>
      </p:sp>
      <p:sp>
        <p:nvSpPr>
          <p:cNvPr id="6" name="Google Shape;1091;p28">
            <a:extLst>
              <a:ext uri="{FF2B5EF4-FFF2-40B4-BE49-F238E27FC236}">
                <a16:creationId xmlns:a16="http://schemas.microsoft.com/office/drawing/2014/main" id="{0CBF9E27-EC4F-51C8-364D-DDE07D43C57A}"/>
              </a:ext>
            </a:extLst>
          </p:cNvPr>
          <p:cNvSpPr txBox="1"/>
          <p:nvPr/>
        </p:nvSpPr>
        <p:spPr>
          <a:xfrm>
            <a:off x="4565753" y="1760010"/>
            <a:ext cx="4211300" cy="95225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600" b="1" u="sng" dirty="0">
                <a:solidFill>
                  <a:srgbClr val="002060"/>
                </a:solidFill>
                <a:latin typeface="Roboto" panose="02000000000000000000" pitchFamily="2" charset="0"/>
                <a:ea typeface="Roboto" panose="02000000000000000000" pitchFamily="2" charset="0"/>
                <a:cs typeface="Roboto"/>
                <a:sym typeface="Roboto"/>
              </a:rPr>
              <a:t>Exercise description</a:t>
            </a:r>
          </a:p>
          <a:p>
            <a:pPr marL="0" lvl="0" indent="0" algn="l" rtl="0">
              <a:spcBef>
                <a:spcPts val="0"/>
              </a:spcBef>
              <a:spcAft>
                <a:spcPts val="0"/>
              </a:spcAft>
              <a:buNone/>
            </a:pPr>
            <a:r>
              <a:rPr lang="en-CA" sz="1300" b="1" dirty="0">
                <a:solidFill>
                  <a:srgbClr val="002060"/>
                </a:solidFill>
                <a:latin typeface="Roboto" panose="02000000000000000000" pitchFamily="2" charset="0"/>
                <a:ea typeface="Roboto" panose="02000000000000000000" pitchFamily="2" charset="0"/>
                <a:cs typeface="Roboto"/>
                <a:sym typeface="Roboto"/>
              </a:rPr>
              <a:t>The goal of this exercise is to determine the year you born in using your current age and the current year. </a:t>
            </a:r>
          </a:p>
        </p:txBody>
      </p:sp>
      <p:sp>
        <p:nvSpPr>
          <p:cNvPr id="8" name="Google Shape;1091;p28">
            <a:extLst>
              <a:ext uri="{FF2B5EF4-FFF2-40B4-BE49-F238E27FC236}">
                <a16:creationId xmlns:a16="http://schemas.microsoft.com/office/drawing/2014/main" id="{0A0CC604-55A8-1151-E21C-4F35C927D1DD}"/>
              </a:ext>
            </a:extLst>
          </p:cNvPr>
          <p:cNvSpPr txBox="1"/>
          <p:nvPr/>
        </p:nvSpPr>
        <p:spPr>
          <a:xfrm>
            <a:off x="4569891" y="2821576"/>
            <a:ext cx="4211300" cy="291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CA" sz="1300" b="1" u="sng" dirty="0">
              <a:solidFill>
                <a:srgbClr val="002060"/>
              </a:solidFill>
              <a:latin typeface="Roboto" panose="02000000000000000000" pitchFamily="2" charset="0"/>
              <a:ea typeface="Roboto" panose="02000000000000000000" pitchFamily="2" charset="0"/>
              <a:cs typeface="Roboto"/>
              <a:sym typeface="Roboto"/>
            </a:endParaRPr>
          </a:p>
          <a:p>
            <a:pPr marL="0" lvl="0" indent="0" algn="l" rtl="0">
              <a:spcBef>
                <a:spcPts val="0"/>
              </a:spcBef>
              <a:spcAft>
                <a:spcPts val="0"/>
              </a:spcAft>
              <a:buNone/>
            </a:pPr>
            <a:r>
              <a:rPr lang="en-CA" sz="1600" b="1" u="sng" dirty="0">
                <a:solidFill>
                  <a:srgbClr val="002060"/>
                </a:solidFill>
                <a:effectLst/>
                <a:latin typeface="Roboto" panose="02000000000000000000" pitchFamily="2" charset="0"/>
                <a:ea typeface="Roboto" panose="02000000000000000000" pitchFamily="2" charset="0"/>
                <a:sym typeface="Roboto"/>
              </a:rPr>
              <a:t>Exercise steps</a:t>
            </a:r>
            <a:endParaRPr lang="en-CA" sz="1600" b="0" dirty="0">
              <a:solidFill>
                <a:schemeClr val="tx1"/>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endParaRPr lang="en-CA" sz="1300" b="1" u="sng" dirty="0">
              <a:solidFill>
                <a:srgbClr val="002060"/>
              </a:solidFill>
              <a:latin typeface="Roboto" panose="02000000000000000000" pitchFamily="2" charset="0"/>
              <a:ea typeface="Roboto" panose="02000000000000000000" pitchFamily="2" charset="0"/>
              <a:cs typeface="Roboto"/>
              <a:sym typeface="Roboto"/>
            </a:endParaRPr>
          </a:p>
        </p:txBody>
      </p:sp>
      <p:pic>
        <p:nvPicPr>
          <p:cNvPr id="5" name="Picture 4" descr="A picture containing text, vector graphics&#10;&#10;Description automatically generated">
            <a:extLst>
              <a:ext uri="{FF2B5EF4-FFF2-40B4-BE49-F238E27FC236}">
                <a16:creationId xmlns:a16="http://schemas.microsoft.com/office/drawing/2014/main" id="{1BA3B42C-99EC-8D89-0623-2A24236ADAD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4390" y="971839"/>
            <a:ext cx="3117011" cy="339959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Google Shape;575;p20">
            <a:extLst>
              <a:ext uri="{FF2B5EF4-FFF2-40B4-BE49-F238E27FC236}">
                <a16:creationId xmlns:a16="http://schemas.microsoft.com/office/drawing/2014/main" id="{9C6B0A51-13F8-0981-D9CC-171E2FC06FCF}"/>
              </a:ext>
            </a:extLst>
          </p:cNvPr>
          <p:cNvSpPr/>
          <p:nvPr/>
        </p:nvSpPr>
        <p:spPr>
          <a:xfrm>
            <a:off x="452140" y="417799"/>
            <a:ext cx="604500" cy="6045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bg1"/>
                </a:solidFill>
                <a:latin typeface="Fira Sans Extra Condensed"/>
                <a:ea typeface="Fira Sans Extra Condensed"/>
                <a:cs typeface="Fira Sans Extra Condensed"/>
                <a:sym typeface="Fira Sans Extra Condensed"/>
              </a:rPr>
              <a:t>01</a:t>
            </a:r>
            <a:endParaRPr sz="1800" b="1" dirty="0">
              <a:solidFill>
                <a:schemeClr val="bg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06972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 name="Google Shape;2282;p44">
            <a:extLst>
              <a:ext uri="{FF2B5EF4-FFF2-40B4-BE49-F238E27FC236}">
                <a16:creationId xmlns:a16="http://schemas.microsoft.com/office/drawing/2014/main" id="{1C9000B9-F817-64B1-0EA8-2FD96F76073E}"/>
              </a:ext>
            </a:extLst>
          </p:cNvPr>
          <p:cNvSpPr/>
          <p:nvPr/>
        </p:nvSpPr>
        <p:spPr>
          <a:xfrm rot="19656303">
            <a:off x="2280937" y="2206457"/>
            <a:ext cx="4546059" cy="3092433"/>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rgbClr val="002060"/>
                </a:solidFill>
              </a:rPr>
              <a:t>Introduction to Conditionals</a:t>
            </a:r>
            <a:endParaRPr sz="4000" dirty="0">
              <a:solidFill>
                <a:srgbClr val="002060"/>
              </a:solidFill>
            </a:endParaRPr>
          </a:p>
        </p:txBody>
      </p:sp>
      <p:sp>
        <p:nvSpPr>
          <p:cNvPr id="2260" name="Google Shape;2260;p44"/>
          <p:cNvSpPr/>
          <p:nvPr/>
        </p:nvSpPr>
        <p:spPr>
          <a:xfrm>
            <a:off x="162543" y="2608094"/>
            <a:ext cx="2800876" cy="2347728"/>
          </a:xfrm>
          <a:prstGeom prst="roundRect">
            <a:avLst>
              <a:gd name="adj" fmla="val 16667"/>
            </a:avLst>
          </a:prstGeom>
          <a:solidFill>
            <a:schemeClr val="bg1"/>
          </a:solidFill>
          <a:ln w="76200">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1" name="Google Shape;2261;p44"/>
          <p:cNvGrpSpPr/>
          <p:nvPr/>
        </p:nvGrpSpPr>
        <p:grpSpPr>
          <a:xfrm>
            <a:off x="162543" y="2731450"/>
            <a:ext cx="2800876" cy="1414366"/>
            <a:chOff x="218988" y="2190550"/>
            <a:chExt cx="2800876" cy="1414366"/>
          </a:xfrm>
        </p:grpSpPr>
        <p:sp>
          <p:nvSpPr>
            <p:cNvPr id="2262" name="Google Shape;2262;p44"/>
            <p:cNvSpPr txBox="1"/>
            <p:nvPr/>
          </p:nvSpPr>
          <p:spPr>
            <a:xfrm>
              <a:off x="218988" y="2190550"/>
              <a:ext cx="280087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Fira Sans Extra Condensed"/>
                  <a:ea typeface="Fira Sans Extra Condensed"/>
                  <a:cs typeface="Fira Sans Extra Condensed"/>
                  <a:sym typeface="Fira Sans Extra Condensed"/>
                </a:rPr>
                <a:t>IF Statement</a:t>
              </a:r>
              <a:endParaRPr sz="2000" b="1" dirty="0">
                <a:solidFill>
                  <a:srgbClr val="000000"/>
                </a:solidFill>
                <a:latin typeface="Fira Sans Extra Condensed"/>
                <a:ea typeface="Fira Sans Extra Condensed"/>
                <a:cs typeface="Fira Sans Extra Condensed"/>
                <a:sym typeface="Fira Sans Extra Condensed"/>
              </a:endParaRPr>
            </a:p>
          </p:txBody>
        </p:sp>
        <p:sp>
          <p:nvSpPr>
            <p:cNvPr id="2263" name="Google Shape;2263;p44"/>
            <p:cNvSpPr txBox="1"/>
            <p:nvPr/>
          </p:nvSpPr>
          <p:spPr>
            <a:xfrm>
              <a:off x="218988" y="2471516"/>
              <a:ext cx="2800876"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CA" dirty="0">
                  <a:latin typeface="Roboto"/>
                  <a:ea typeface="Roboto"/>
                  <a:cs typeface="Roboto"/>
                  <a:sym typeface="Roboto"/>
                </a:rPr>
                <a:t>It decides whether an action will be executed or not. If the condition is True, then it will be executed.</a:t>
              </a:r>
              <a:endParaRPr dirty="0">
                <a:latin typeface="Roboto"/>
                <a:ea typeface="Roboto"/>
                <a:cs typeface="Roboto"/>
                <a:sym typeface="Roboto"/>
              </a:endParaRPr>
            </a:p>
          </p:txBody>
        </p:sp>
      </p:grpSp>
      <p:sp>
        <p:nvSpPr>
          <p:cNvPr id="2273" name="Google Shape;2273;p44"/>
          <p:cNvSpPr/>
          <p:nvPr/>
        </p:nvSpPr>
        <p:spPr>
          <a:xfrm>
            <a:off x="592698" y="1033402"/>
            <a:ext cx="7768472" cy="1409524"/>
          </a:xfrm>
          <a:prstGeom prst="roundRect">
            <a:avLst>
              <a:gd name="adj" fmla="val 50000"/>
            </a:avLst>
          </a:prstGeom>
          <a:noFill/>
          <a:ln w="762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4"/>
          <p:cNvSpPr txBox="1"/>
          <p:nvPr/>
        </p:nvSpPr>
        <p:spPr>
          <a:xfrm>
            <a:off x="846746" y="1142124"/>
            <a:ext cx="6756814" cy="54077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CA" b="1" u="sng" dirty="0">
                <a:solidFill>
                  <a:schemeClr val="dk1"/>
                </a:solidFill>
                <a:latin typeface="Roboto" panose="02000000000000000000" pitchFamily="2" charset="0"/>
                <a:ea typeface="Roboto" panose="02000000000000000000" pitchFamily="2" charset="0"/>
                <a:cs typeface="Fira Sans Extra Condensed"/>
                <a:sym typeface="Fira Sans Extra Condensed"/>
              </a:rPr>
              <a:t>Definition</a:t>
            </a:r>
            <a:r>
              <a:rPr lang="en-CA" b="1" dirty="0">
                <a:solidFill>
                  <a:schemeClr val="dk1"/>
                </a:solidFill>
                <a:latin typeface="Roboto" panose="02000000000000000000" pitchFamily="2" charset="0"/>
                <a:ea typeface="Roboto" panose="02000000000000000000" pitchFamily="2" charset="0"/>
                <a:cs typeface="Fira Sans Extra Condensed"/>
                <a:sym typeface="Fira Sans Extra Condensed"/>
              </a:rPr>
              <a:t>: </a:t>
            </a:r>
            <a:r>
              <a:rPr lang="en-CA" dirty="0">
                <a:solidFill>
                  <a:schemeClr val="tx1"/>
                </a:solidFill>
                <a:latin typeface="Roboto" panose="02000000000000000000" pitchFamily="2" charset="0"/>
                <a:ea typeface="Roboto" panose="02000000000000000000" pitchFamily="2" charset="0"/>
                <a:cs typeface="Fira Sans Extra Condensed"/>
                <a:sym typeface="Fira Sans Extra Condensed"/>
              </a:rPr>
              <a:t>C</a:t>
            </a:r>
            <a:r>
              <a:rPr lang="en-CA" i="0" dirty="0">
                <a:solidFill>
                  <a:schemeClr val="tx1"/>
                </a:solidFill>
                <a:effectLst/>
                <a:latin typeface="Roboto" panose="02000000000000000000" pitchFamily="2" charset="0"/>
                <a:ea typeface="Roboto" panose="02000000000000000000" pitchFamily="2" charset="0"/>
              </a:rPr>
              <a:t>onditionals perform </a:t>
            </a:r>
            <a:r>
              <a:rPr lang="en-CA" b="1" i="0" dirty="0">
                <a:solidFill>
                  <a:schemeClr val="tx1"/>
                </a:solidFill>
                <a:effectLst/>
                <a:latin typeface="Roboto" panose="02000000000000000000" pitchFamily="2" charset="0"/>
                <a:ea typeface="Roboto" panose="02000000000000000000" pitchFamily="2" charset="0"/>
              </a:rPr>
              <a:t>different actions</a:t>
            </a:r>
            <a:r>
              <a:rPr lang="en-CA" i="0" dirty="0">
                <a:solidFill>
                  <a:schemeClr val="tx1"/>
                </a:solidFill>
                <a:effectLst/>
                <a:latin typeface="Roboto" panose="02000000000000000000" pitchFamily="2" charset="0"/>
                <a:ea typeface="Roboto" panose="02000000000000000000" pitchFamily="2" charset="0"/>
              </a:rPr>
              <a:t> depending on whether a </a:t>
            </a:r>
            <a:r>
              <a:rPr lang="en-CA" b="1" i="0" dirty="0">
                <a:solidFill>
                  <a:schemeClr val="tx1"/>
                </a:solidFill>
                <a:effectLst/>
                <a:latin typeface="Roboto" panose="02000000000000000000" pitchFamily="2" charset="0"/>
                <a:ea typeface="Roboto" panose="02000000000000000000" pitchFamily="2" charset="0"/>
              </a:rPr>
              <a:t>condition is true or false</a:t>
            </a:r>
            <a:r>
              <a:rPr lang="en-CA" i="0" dirty="0">
                <a:solidFill>
                  <a:schemeClr val="tx1"/>
                </a:solidFill>
                <a:effectLst/>
                <a:latin typeface="Roboto" panose="02000000000000000000" pitchFamily="2" charset="0"/>
                <a:ea typeface="Roboto" panose="02000000000000000000" pitchFamily="2" charset="0"/>
              </a:rPr>
              <a:t>. It is the way a computer reacts based on a decision.</a:t>
            </a:r>
            <a:endParaRPr dirty="0">
              <a:solidFill>
                <a:schemeClr val="tx1"/>
              </a:solidFill>
              <a:latin typeface="Roboto" panose="02000000000000000000" pitchFamily="2" charset="0"/>
              <a:ea typeface="Roboto" panose="02000000000000000000" pitchFamily="2" charset="0"/>
              <a:cs typeface="Fira Sans Extra Condensed"/>
              <a:sym typeface="Fira Sans Extra Condensed"/>
            </a:endParaRPr>
          </a:p>
        </p:txBody>
      </p:sp>
      <p:grpSp>
        <p:nvGrpSpPr>
          <p:cNvPr id="2277" name="Google Shape;2277;p44"/>
          <p:cNvGrpSpPr/>
          <p:nvPr/>
        </p:nvGrpSpPr>
        <p:grpSpPr>
          <a:xfrm>
            <a:off x="7532413" y="1063626"/>
            <a:ext cx="1298078" cy="1145747"/>
            <a:chOff x="3268225" y="2120225"/>
            <a:chExt cx="1107575" cy="977600"/>
          </a:xfrm>
        </p:grpSpPr>
        <p:sp>
          <p:nvSpPr>
            <p:cNvPr id="2278" name="Google Shape;2278;p44"/>
            <p:cNvSpPr/>
            <p:nvPr/>
          </p:nvSpPr>
          <p:spPr>
            <a:xfrm>
              <a:off x="3783725" y="2149375"/>
              <a:ext cx="30450" cy="180600"/>
            </a:xfrm>
            <a:custGeom>
              <a:avLst/>
              <a:gdLst/>
              <a:ahLst/>
              <a:cxnLst/>
              <a:rect l="l" t="t" r="r" b="b"/>
              <a:pathLst>
                <a:path w="1218" h="7224" extrusionOk="0">
                  <a:moveTo>
                    <a:pt x="616" y="0"/>
                  </a:moveTo>
                  <a:lnTo>
                    <a:pt x="487" y="13"/>
                  </a:lnTo>
                  <a:lnTo>
                    <a:pt x="372" y="39"/>
                  </a:lnTo>
                  <a:lnTo>
                    <a:pt x="270" y="103"/>
                  </a:lnTo>
                  <a:lnTo>
                    <a:pt x="180" y="180"/>
                  </a:lnTo>
                  <a:lnTo>
                    <a:pt x="103" y="269"/>
                  </a:lnTo>
                  <a:lnTo>
                    <a:pt x="52" y="372"/>
                  </a:lnTo>
                  <a:lnTo>
                    <a:pt x="14" y="487"/>
                  </a:lnTo>
                  <a:lnTo>
                    <a:pt x="1" y="602"/>
                  </a:lnTo>
                  <a:lnTo>
                    <a:pt x="1" y="6622"/>
                  </a:lnTo>
                  <a:lnTo>
                    <a:pt x="14" y="6737"/>
                  </a:lnTo>
                  <a:lnTo>
                    <a:pt x="52" y="6853"/>
                  </a:lnTo>
                  <a:lnTo>
                    <a:pt x="103" y="6955"/>
                  </a:lnTo>
                  <a:lnTo>
                    <a:pt x="180" y="7045"/>
                  </a:lnTo>
                  <a:lnTo>
                    <a:pt x="270" y="7122"/>
                  </a:lnTo>
                  <a:lnTo>
                    <a:pt x="372" y="7173"/>
                  </a:lnTo>
                  <a:lnTo>
                    <a:pt x="487" y="7211"/>
                  </a:lnTo>
                  <a:lnTo>
                    <a:pt x="616" y="7224"/>
                  </a:lnTo>
                  <a:lnTo>
                    <a:pt x="731" y="7211"/>
                  </a:lnTo>
                  <a:lnTo>
                    <a:pt x="846" y="7173"/>
                  </a:lnTo>
                  <a:lnTo>
                    <a:pt x="949" y="7122"/>
                  </a:lnTo>
                  <a:lnTo>
                    <a:pt x="1038" y="7045"/>
                  </a:lnTo>
                  <a:lnTo>
                    <a:pt x="1115" y="6955"/>
                  </a:lnTo>
                  <a:lnTo>
                    <a:pt x="1166" y="6853"/>
                  </a:lnTo>
                  <a:lnTo>
                    <a:pt x="1205" y="6737"/>
                  </a:lnTo>
                  <a:lnTo>
                    <a:pt x="1218" y="6622"/>
                  </a:lnTo>
                  <a:lnTo>
                    <a:pt x="1218" y="602"/>
                  </a:lnTo>
                  <a:lnTo>
                    <a:pt x="1205" y="487"/>
                  </a:lnTo>
                  <a:lnTo>
                    <a:pt x="1166" y="372"/>
                  </a:lnTo>
                  <a:lnTo>
                    <a:pt x="1115" y="269"/>
                  </a:lnTo>
                  <a:lnTo>
                    <a:pt x="1038" y="180"/>
                  </a:lnTo>
                  <a:lnTo>
                    <a:pt x="949" y="103"/>
                  </a:lnTo>
                  <a:lnTo>
                    <a:pt x="846" y="39"/>
                  </a:lnTo>
                  <a:lnTo>
                    <a:pt x="731" y="13"/>
                  </a:lnTo>
                  <a:lnTo>
                    <a:pt x="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4"/>
            <p:cNvSpPr/>
            <p:nvPr/>
          </p:nvSpPr>
          <p:spPr>
            <a:xfrm>
              <a:off x="3953425" y="2135275"/>
              <a:ext cx="226425" cy="251075"/>
            </a:xfrm>
            <a:custGeom>
              <a:avLst/>
              <a:gdLst/>
              <a:ahLst/>
              <a:cxnLst/>
              <a:rect l="l" t="t" r="r" b="b"/>
              <a:pathLst>
                <a:path w="9057" h="10043" extrusionOk="0">
                  <a:moveTo>
                    <a:pt x="4791" y="1"/>
                  </a:moveTo>
                  <a:lnTo>
                    <a:pt x="4663" y="14"/>
                  </a:lnTo>
                  <a:lnTo>
                    <a:pt x="4548" y="52"/>
                  </a:lnTo>
                  <a:lnTo>
                    <a:pt x="4445" y="103"/>
                  </a:lnTo>
                  <a:lnTo>
                    <a:pt x="4356" y="180"/>
                  </a:lnTo>
                  <a:lnTo>
                    <a:pt x="4292" y="270"/>
                  </a:lnTo>
                  <a:lnTo>
                    <a:pt x="4228" y="372"/>
                  </a:lnTo>
                  <a:lnTo>
                    <a:pt x="4189" y="487"/>
                  </a:lnTo>
                  <a:lnTo>
                    <a:pt x="4176" y="616"/>
                  </a:lnTo>
                  <a:lnTo>
                    <a:pt x="4176" y="4394"/>
                  </a:lnTo>
                  <a:lnTo>
                    <a:pt x="155" y="9030"/>
                  </a:lnTo>
                  <a:lnTo>
                    <a:pt x="78" y="9133"/>
                  </a:lnTo>
                  <a:lnTo>
                    <a:pt x="27" y="9235"/>
                  </a:lnTo>
                  <a:lnTo>
                    <a:pt x="1" y="9351"/>
                  </a:lnTo>
                  <a:lnTo>
                    <a:pt x="1" y="9479"/>
                  </a:lnTo>
                  <a:lnTo>
                    <a:pt x="14" y="9581"/>
                  </a:lnTo>
                  <a:lnTo>
                    <a:pt x="65" y="9696"/>
                  </a:lnTo>
                  <a:lnTo>
                    <a:pt x="129" y="9799"/>
                  </a:lnTo>
                  <a:lnTo>
                    <a:pt x="206" y="9888"/>
                  </a:lnTo>
                  <a:lnTo>
                    <a:pt x="296" y="9953"/>
                  </a:lnTo>
                  <a:lnTo>
                    <a:pt x="398" y="10004"/>
                  </a:lnTo>
                  <a:lnTo>
                    <a:pt x="500" y="10029"/>
                  </a:lnTo>
                  <a:lnTo>
                    <a:pt x="603" y="10042"/>
                  </a:lnTo>
                  <a:lnTo>
                    <a:pt x="731" y="10029"/>
                  </a:lnTo>
                  <a:lnTo>
                    <a:pt x="859" y="9991"/>
                  </a:lnTo>
                  <a:lnTo>
                    <a:pt x="962" y="9914"/>
                  </a:lnTo>
                  <a:lnTo>
                    <a:pt x="1064" y="9824"/>
                  </a:lnTo>
                  <a:lnTo>
                    <a:pt x="5252" y="5021"/>
                  </a:lnTo>
                  <a:lnTo>
                    <a:pt x="5316" y="4932"/>
                  </a:lnTo>
                  <a:lnTo>
                    <a:pt x="5355" y="4829"/>
                  </a:lnTo>
                  <a:lnTo>
                    <a:pt x="5380" y="4727"/>
                  </a:lnTo>
                  <a:lnTo>
                    <a:pt x="5393" y="4624"/>
                  </a:lnTo>
                  <a:lnTo>
                    <a:pt x="5393" y="1218"/>
                  </a:lnTo>
                  <a:lnTo>
                    <a:pt x="8441" y="1218"/>
                  </a:lnTo>
                  <a:lnTo>
                    <a:pt x="8569" y="1205"/>
                  </a:lnTo>
                  <a:lnTo>
                    <a:pt x="8685" y="1166"/>
                  </a:lnTo>
                  <a:lnTo>
                    <a:pt x="8787" y="1115"/>
                  </a:lnTo>
                  <a:lnTo>
                    <a:pt x="8877" y="1038"/>
                  </a:lnTo>
                  <a:lnTo>
                    <a:pt x="8941" y="949"/>
                  </a:lnTo>
                  <a:lnTo>
                    <a:pt x="9005" y="846"/>
                  </a:lnTo>
                  <a:lnTo>
                    <a:pt x="9043" y="731"/>
                  </a:lnTo>
                  <a:lnTo>
                    <a:pt x="9056" y="616"/>
                  </a:lnTo>
                  <a:lnTo>
                    <a:pt x="9043" y="487"/>
                  </a:lnTo>
                  <a:lnTo>
                    <a:pt x="9005" y="372"/>
                  </a:lnTo>
                  <a:lnTo>
                    <a:pt x="8941" y="270"/>
                  </a:lnTo>
                  <a:lnTo>
                    <a:pt x="8877" y="180"/>
                  </a:lnTo>
                  <a:lnTo>
                    <a:pt x="8787" y="103"/>
                  </a:lnTo>
                  <a:lnTo>
                    <a:pt x="8685" y="52"/>
                  </a:lnTo>
                  <a:lnTo>
                    <a:pt x="8569" y="14"/>
                  </a:lnTo>
                  <a:lnTo>
                    <a:pt x="8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4"/>
            <p:cNvSpPr/>
            <p:nvPr/>
          </p:nvSpPr>
          <p:spPr>
            <a:xfrm>
              <a:off x="4051425" y="2316525"/>
              <a:ext cx="108875" cy="208450"/>
            </a:xfrm>
            <a:custGeom>
              <a:avLst/>
              <a:gdLst/>
              <a:ahLst/>
              <a:cxnLst/>
              <a:rect l="l" t="t" r="r" b="b"/>
              <a:pathLst>
                <a:path w="4355" h="8338" extrusionOk="0">
                  <a:moveTo>
                    <a:pt x="3625" y="0"/>
                  </a:moveTo>
                  <a:lnTo>
                    <a:pt x="3509" y="38"/>
                  </a:lnTo>
                  <a:lnTo>
                    <a:pt x="3407" y="103"/>
                  </a:lnTo>
                  <a:lnTo>
                    <a:pt x="3317" y="167"/>
                  </a:lnTo>
                  <a:lnTo>
                    <a:pt x="3241" y="256"/>
                  </a:lnTo>
                  <a:lnTo>
                    <a:pt x="3189" y="359"/>
                  </a:lnTo>
                  <a:lnTo>
                    <a:pt x="3151" y="474"/>
                  </a:lnTo>
                  <a:lnTo>
                    <a:pt x="3138" y="602"/>
                  </a:lnTo>
                  <a:lnTo>
                    <a:pt x="3138" y="4572"/>
                  </a:lnTo>
                  <a:lnTo>
                    <a:pt x="192" y="7288"/>
                  </a:lnTo>
                  <a:lnTo>
                    <a:pt x="115" y="7377"/>
                  </a:lnTo>
                  <a:lnTo>
                    <a:pt x="51" y="7480"/>
                  </a:lnTo>
                  <a:lnTo>
                    <a:pt x="13" y="7595"/>
                  </a:lnTo>
                  <a:lnTo>
                    <a:pt x="0" y="7710"/>
                  </a:lnTo>
                  <a:lnTo>
                    <a:pt x="0" y="7826"/>
                  </a:lnTo>
                  <a:lnTo>
                    <a:pt x="39" y="7941"/>
                  </a:lnTo>
                  <a:lnTo>
                    <a:pt x="90" y="8043"/>
                  </a:lnTo>
                  <a:lnTo>
                    <a:pt x="154" y="8146"/>
                  </a:lnTo>
                  <a:lnTo>
                    <a:pt x="256" y="8223"/>
                  </a:lnTo>
                  <a:lnTo>
                    <a:pt x="372" y="8287"/>
                  </a:lnTo>
                  <a:lnTo>
                    <a:pt x="487" y="8325"/>
                  </a:lnTo>
                  <a:lnTo>
                    <a:pt x="602" y="8338"/>
                  </a:lnTo>
                  <a:lnTo>
                    <a:pt x="717" y="8325"/>
                  </a:lnTo>
                  <a:lnTo>
                    <a:pt x="820" y="8300"/>
                  </a:lnTo>
                  <a:lnTo>
                    <a:pt x="922" y="8248"/>
                  </a:lnTo>
                  <a:lnTo>
                    <a:pt x="1012" y="8172"/>
                  </a:lnTo>
                  <a:lnTo>
                    <a:pt x="4150" y="5277"/>
                  </a:lnTo>
                  <a:lnTo>
                    <a:pt x="4240" y="5187"/>
                  </a:lnTo>
                  <a:lnTo>
                    <a:pt x="4304" y="5072"/>
                  </a:lnTo>
                  <a:lnTo>
                    <a:pt x="4342" y="4957"/>
                  </a:lnTo>
                  <a:lnTo>
                    <a:pt x="4355" y="4829"/>
                  </a:lnTo>
                  <a:lnTo>
                    <a:pt x="4355" y="602"/>
                  </a:lnTo>
                  <a:lnTo>
                    <a:pt x="4342" y="474"/>
                  </a:lnTo>
                  <a:lnTo>
                    <a:pt x="4304" y="359"/>
                  </a:lnTo>
                  <a:lnTo>
                    <a:pt x="4252" y="256"/>
                  </a:lnTo>
                  <a:lnTo>
                    <a:pt x="4175" y="167"/>
                  </a:lnTo>
                  <a:lnTo>
                    <a:pt x="4086" y="103"/>
                  </a:lnTo>
                  <a:lnTo>
                    <a:pt x="3983" y="38"/>
                  </a:lnTo>
                  <a:lnTo>
                    <a:pt x="3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4"/>
            <p:cNvSpPr/>
            <p:nvPr/>
          </p:nvSpPr>
          <p:spPr>
            <a:xfrm>
              <a:off x="4057825" y="2603100"/>
              <a:ext cx="302925" cy="116900"/>
            </a:xfrm>
            <a:custGeom>
              <a:avLst/>
              <a:gdLst/>
              <a:ahLst/>
              <a:cxnLst/>
              <a:rect l="l" t="t" r="r" b="b"/>
              <a:pathLst>
                <a:path w="12117" h="4676" extrusionOk="0">
                  <a:moveTo>
                    <a:pt x="615" y="0"/>
                  </a:moveTo>
                  <a:lnTo>
                    <a:pt x="487" y="13"/>
                  </a:lnTo>
                  <a:lnTo>
                    <a:pt x="372" y="51"/>
                  </a:lnTo>
                  <a:lnTo>
                    <a:pt x="269" y="103"/>
                  </a:lnTo>
                  <a:lnTo>
                    <a:pt x="180" y="179"/>
                  </a:lnTo>
                  <a:lnTo>
                    <a:pt x="116" y="269"/>
                  </a:lnTo>
                  <a:lnTo>
                    <a:pt x="52" y="372"/>
                  </a:lnTo>
                  <a:lnTo>
                    <a:pt x="13" y="487"/>
                  </a:lnTo>
                  <a:lnTo>
                    <a:pt x="0" y="615"/>
                  </a:lnTo>
                  <a:lnTo>
                    <a:pt x="13" y="730"/>
                  </a:lnTo>
                  <a:lnTo>
                    <a:pt x="52" y="845"/>
                  </a:lnTo>
                  <a:lnTo>
                    <a:pt x="116" y="948"/>
                  </a:lnTo>
                  <a:lnTo>
                    <a:pt x="180" y="1038"/>
                  </a:lnTo>
                  <a:lnTo>
                    <a:pt x="269" y="1114"/>
                  </a:lnTo>
                  <a:lnTo>
                    <a:pt x="372" y="1166"/>
                  </a:lnTo>
                  <a:lnTo>
                    <a:pt x="487" y="1204"/>
                  </a:lnTo>
                  <a:lnTo>
                    <a:pt x="615" y="1217"/>
                  </a:lnTo>
                  <a:lnTo>
                    <a:pt x="6225" y="1217"/>
                  </a:lnTo>
                  <a:lnTo>
                    <a:pt x="6225" y="4060"/>
                  </a:lnTo>
                  <a:lnTo>
                    <a:pt x="6238" y="4188"/>
                  </a:lnTo>
                  <a:lnTo>
                    <a:pt x="6263" y="4304"/>
                  </a:lnTo>
                  <a:lnTo>
                    <a:pt x="6327" y="4406"/>
                  </a:lnTo>
                  <a:lnTo>
                    <a:pt x="6404" y="4496"/>
                  </a:lnTo>
                  <a:lnTo>
                    <a:pt x="6494" y="4573"/>
                  </a:lnTo>
                  <a:lnTo>
                    <a:pt x="6596" y="4624"/>
                  </a:lnTo>
                  <a:lnTo>
                    <a:pt x="6712" y="4662"/>
                  </a:lnTo>
                  <a:lnTo>
                    <a:pt x="6827" y="4675"/>
                  </a:lnTo>
                  <a:lnTo>
                    <a:pt x="11502" y="4675"/>
                  </a:lnTo>
                  <a:lnTo>
                    <a:pt x="11630" y="4662"/>
                  </a:lnTo>
                  <a:lnTo>
                    <a:pt x="11745" y="4624"/>
                  </a:lnTo>
                  <a:lnTo>
                    <a:pt x="11848" y="4573"/>
                  </a:lnTo>
                  <a:lnTo>
                    <a:pt x="11937" y="4496"/>
                  </a:lnTo>
                  <a:lnTo>
                    <a:pt x="12014" y="4406"/>
                  </a:lnTo>
                  <a:lnTo>
                    <a:pt x="12065" y="4304"/>
                  </a:lnTo>
                  <a:lnTo>
                    <a:pt x="12104" y="4188"/>
                  </a:lnTo>
                  <a:lnTo>
                    <a:pt x="12117" y="4060"/>
                  </a:lnTo>
                  <a:lnTo>
                    <a:pt x="12104" y="3945"/>
                  </a:lnTo>
                  <a:lnTo>
                    <a:pt x="12065" y="3830"/>
                  </a:lnTo>
                  <a:lnTo>
                    <a:pt x="12014" y="3727"/>
                  </a:lnTo>
                  <a:lnTo>
                    <a:pt x="11937" y="3638"/>
                  </a:lnTo>
                  <a:lnTo>
                    <a:pt x="11848" y="3561"/>
                  </a:lnTo>
                  <a:lnTo>
                    <a:pt x="11745" y="3509"/>
                  </a:lnTo>
                  <a:lnTo>
                    <a:pt x="11630" y="3471"/>
                  </a:lnTo>
                  <a:lnTo>
                    <a:pt x="11502" y="3458"/>
                  </a:lnTo>
                  <a:lnTo>
                    <a:pt x="7442" y="3458"/>
                  </a:lnTo>
                  <a:lnTo>
                    <a:pt x="7442" y="615"/>
                  </a:lnTo>
                  <a:lnTo>
                    <a:pt x="7429" y="487"/>
                  </a:lnTo>
                  <a:lnTo>
                    <a:pt x="7390" y="372"/>
                  </a:lnTo>
                  <a:lnTo>
                    <a:pt x="7326" y="269"/>
                  </a:lnTo>
                  <a:lnTo>
                    <a:pt x="7262" y="179"/>
                  </a:lnTo>
                  <a:lnTo>
                    <a:pt x="7173" y="103"/>
                  </a:lnTo>
                  <a:lnTo>
                    <a:pt x="7070" y="51"/>
                  </a:lnTo>
                  <a:lnTo>
                    <a:pt x="6955" y="13"/>
                  </a:lnTo>
                  <a:lnTo>
                    <a:pt x="6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4"/>
            <p:cNvSpPr/>
            <p:nvPr/>
          </p:nvSpPr>
          <p:spPr>
            <a:xfrm>
              <a:off x="4025475" y="2700750"/>
              <a:ext cx="248825" cy="167175"/>
            </a:xfrm>
            <a:custGeom>
              <a:avLst/>
              <a:gdLst/>
              <a:ahLst/>
              <a:cxnLst/>
              <a:rect l="l" t="t" r="r" b="b"/>
              <a:pathLst>
                <a:path w="9953" h="6687" extrusionOk="0">
                  <a:moveTo>
                    <a:pt x="590" y="1"/>
                  </a:moveTo>
                  <a:lnTo>
                    <a:pt x="475" y="13"/>
                  </a:lnTo>
                  <a:lnTo>
                    <a:pt x="359" y="52"/>
                  </a:lnTo>
                  <a:lnTo>
                    <a:pt x="257" y="103"/>
                  </a:lnTo>
                  <a:lnTo>
                    <a:pt x="167" y="180"/>
                  </a:lnTo>
                  <a:lnTo>
                    <a:pt x="90" y="282"/>
                  </a:lnTo>
                  <a:lnTo>
                    <a:pt x="39" y="398"/>
                  </a:lnTo>
                  <a:lnTo>
                    <a:pt x="13" y="513"/>
                  </a:lnTo>
                  <a:lnTo>
                    <a:pt x="1" y="628"/>
                  </a:lnTo>
                  <a:lnTo>
                    <a:pt x="13" y="743"/>
                  </a:lnTo>
                  <a:lnTo>
                    <a:pt x="52" y="846"/>
                  </a:lnTo>
                  <a:lnTo>
                    <a:pt x="116" y="948"/>
                  </a:lnTo>
                  <a:lnTo>
                    <a:pt x="193" y="1038"/>
                  </a:lnTo>
                  <a:lnTo>
                    <a:pt x="282" y="1115"/>
                  </a:lnTo>
                  <a:lnTo>
                    <a:pt x="9030" y="6597"/>
                  </a:lnTo>
                  <a:lnTo>
                    <a:pt x="9107" y="6635"/>
                  </a:lnTo>
                  <a:lnTo>
                    <a:pt x="9184" y="6661"/>
                  </a:lnTo>
                  <a:lnTo>
                    <a:pt x="9261" y="6686"/>
                  </a:lnTo>
                  <a:lnTo>
                    <a:pt x="9427" y="6686"/>
                  </a:lnTo>
                  <a:lnTo>
                    <a:pt x="9491" y="6673"/>
                  </a:lnTo>
                  <a:lnTo>
                    <a:pt x="9568" y="6648"/>
                  </a:lnTo>
                  <a:lnTo>
                    <a:pt x="9632" y="6609"/>
                  </a:lnTo>
                  <a:lnTo>
                    <a:pt x="9696" y="6571"/>
                  </a:lnTo>
                  <a:lnTo>
                    <a:pt x="9760" y="6520"/>
                  </a:lnTo>
                  <a:lnTo>
                    <a:pt x="9812" y="6469"/>
                  </a:lnTo>
                  <a:lnTo>
                    <a:pt x="9863" y="6404"/>
                  </a:lnTo>
                  <a:lnTo>
                    <a:pt x="9914" y="6289"/>
                  </a:lnTo>
                  <a:lnTo>
                    <a:pt x="9952" y="6174"/>
                  </a:lnTo>
                  <a:lnTo>
                    <a:pt x="9952" y="6059"/>
                  </a:lnTo>
                  <a:lnTo>
                    <a:pt x="9940" y="5943"/>
                  </a:lnTo>
                  <a:lnTo>
                    <a:pt x="9901" y="5841"/>
                  </a:lnTo>
                  <a:lnTo>
                    <a:pt x="9850" y="5738"/>
                  </a:lnTo>
                  <a:lnTo>
                    <a:pt x="9773" y="5636"/>
                  </a:lnTo>
                  <a:lnTo>
                    <a:pt x="9671" y="5572"/>
                  </a:lnTo>
                  <a:lnTo>
                    <a:pt x="936" y="90"/>
                  </a:lnTo>
                  <a:lnTo>
                    <a:pt x="820" y="39"/>
                  </a:lnTo>
                  <a:lnTo>
                    <a:pt x="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4"/>
            <p:cNvSpPr/>
            <p:nvPr/>
          </p:nvSpPr>
          <p:spPr>
            <a:xfrm>
              <a:off x="3967200" y="2775025"/>
              <a:ext cx="114650" cy="266750"/>
            </a:xfrm>
            <a:custGeom>
              <a:avLst/>
              <a:gdLst/>
              <a:ahLst/>
              <a:cxnLst/>
              <a:rect l="l" t="t" r="r" b="b"/>
              <a:pathLst>
                <a:path w="4586" h="10670" extrusionOk="0">
                  <a:moveTo>
                    <a:pt x="513" y="1"/>
                  </a:moveTo>
                  <a:lnTo>
                    <a:pt x="398" y="27"/>
                  </a:lnTo>
                  <a:lnTo>
                    <a:pt x="295" y="78"/>
                  </a:lnTo>
                  <a:lnTo>
                    <a:pt x="206" y="155"/>
                  </a:lnTo>
                  <a:lnTo>
                    <a:pt x="116" y="244"/>
                  </a:lnTo>
                  <a:lnTo>
                    <a:pt x="52" y="347"/>
                  </a:lnTo>
                  <a:lnTo>
                    <a:pt x="13" y="462"/>
                  </a:lnTo>
                  <a:lnTo>
                    <a:pt x="1" y="577"/>
                  </a:lnTo>
                  <a:lnTo>
                    <a:pt x="1" y="693"/>
                  </a:lnTo>
                  <a:lnTo>
                    <a:pt x="26" y="808"/>
                  </a:lnTo>
                  <a:lnTo>
                    <a:pt x="78" y="910"/>
                  </a:lnTo>
                  <a:lnTo>
                    <a:pt x="154" y="1013"/>
                  </a:lnTo>
                  <a:lnTo>
                    <a:pt x="244" y="1090"/>
                  </a:lnTo>
                  <a:lnTo>
                    <a:pt x="3369" y="3421"/>
                  </a:lnTo>
                  <a:lnTo>
                    <a:pt x="3369" y="10055"/>
                  </a:lnTo>
                  <a:lnTo>
                    <a:pt x="3382" y="10183"/>
                  </a:lnTo>
                  <a:lnTo>
                    <a:pt x="3420" y="10299"/>
                  </a:lnTo>
                  <a:lnTo>
                    <a:pt x="3472" y="10401"/>
                  </a:lnTo>
                  <a:lnTo>
                    <a:pt x="3548" y="10491"/>
                  </a:lnTo>
                  <a:lnTo>
                    <a:pt x="3638" y="10567"/>
                  </a:lnTo>
                  <a:lnTo>
                    <a:pt x="3741" y="10619"/>
                  </a:lnTo>
                  <a:lnTo>
                    <a:pt x="3856" y="10657"/>
                  </a:lnTo>
                  <a:lnTo>
                    <a:pt x="3971" y="10670"/>
                  </a:lnTo>
                  <a:lnTo>
                    <a:pt x="4099" y="10657"/>
                  </a:lnTo>
                  <a:lnTo>
                    <a:pt x="4214" y="10619"/>
                  </a:lnTo>
                  <a:lnTo>
                    <a:pt x="4317" y="10567"/>
                  </a:lnTo>
                  <a:lnTo>
                    <a:pt x="4407" y="10491"/>
                  </a:lnTo>
                  <a:lnTo>
                    <a:pt x="4483" y="10401"/>
                  </a:lnTo>
                  <a:lnTo>
                    <a:pt x="4535" y="10299"/>
                  </a:lnTo>
                  <a:lnTo>
                    <a:pt x="4573" y="10183"/>
                  </a:lnTo>
                  <a:lnTo>
                    <a:pt x="4586" y="10055"/>
                  </a:lnTo>
                  <a:lnTo>
                    <a:pt x="4586" y="3113"/>
                  </a:lnTo>
                  <a:lnTo>
                    <a:pt x="4573" y="3036"/>
                  </a:lnTo>
                  <a:lnTo>
                    <a:pt x="4560" y="2972"/>
                  </a:lnTo>
                  <a:lnTo>
                    <a:pt x="4547" y="2896"/>
                  </a:lnTo>
                  <a:lnTo>
                    <a:pt x="4522" y="2832"/>
                  </a:lnTo>
                  <a:lnTo>
                    <a:pt x="4483" y="2780"/>
                  </a:lnTo>
                  <a:lnTo>
                    <a:pt x="4445" y="2716"/>
                  </a:lnTo>
                  <a:lnTo>
                    <a:pt x="4394" y="2665"/>
                  </a:lnTo>
                  <a:lnTo>
                    <a:pt x="4330" y="2627"/>
                  </a:lnTo>
                  <a:lnTo>
                    <a:pt x="961" y="116"/>
                  </a:lnTo>
                  <a:lnTo>
                    <a:pt x="859" y="52"/>
                  </a:lnTo>
                  <a:lnTo>
                    <a:pt x="744" y="14"/>
                  </a:lnTo>
                  <a:lnTo>
                    <a:pt x="6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4"/>
            <p:cNvSpPr/>
            <p:nvPr/>
          </p:nvSpPr>
          <p:spPr>
            <a:xfrm>
              <a:off x="3400125" y="2793925"/>
              <a:ext cx="254275" cy="218400"/>
            </a:xfrm>
            <a:custGeom>
              <a:avLst/>
              <a:gdLst/>
              <a:ahLst/>
              <a:cxnLst/>
              <a:rect l="l" t="t" r="r" b="b"/>
              <a:pathLst>
                <a:path w="10171" h="8736" extrusionOk="0">
                  <a:moveTo>
                    <a:pt x="9556" y="1"/>
                  </a:moveTo>
                  <a:lnTo>
                    <a:pt x="9440" y="13"/>
                  </a:lnTo>
                  <a:lnTo>
                    <a:pt x="9325" y="52"/>
                  </a:lnTo>
                  <a:lnTo>
                    <a:pt x="9223" y="103"/>
                  </a:lnTo>
                  <a:lnTo>
                    <a:pt x="9133" y="180"/>
                  </a:lnTo>
                  <a:lnTo>
                    <a:pt x="5483" y="3971"/>
                  </a:lnTo>
                  <a:lnTo>
                    <a:pt x="616" y="3971"/>
                  </a:lnTo>
                  <a:lnTo>
                    <a:pt x="488" y="3984"/>
                  </a:lnTo>
                  <a:lnTo>
                    <a:pt x="372" y="4022"/>
                  </a:lnTo>
                  <a:lnTo>
                    <a:pt x="270" y="4074"/>
                  </a:lnTo>
                  <a:lnTo>
                    <a:pt x="180" y="4150"/>
                  </a:lnTo>
                  <a:lnTo>
                    <a:pt x="103" y="4240"/>
                  </a:lnTo>
                  <a:lnTo>
                    <a:pt x="52" y="4343"/>
                  </a:lnTo>
                  <a:lnTo>
                    <a:pt x="14" y="4458"/>
                  </a:lnTo>
                  <a:lnTo>
                    <a:pt x="1" y="4573"/>
                  </a:lnTo>
                  <a:lnTo>
                    <a:pt x="1" y="8134"/>
                  </a:lnTo>
                  <a:lnTo>
                    <a:pt x="14" y="8249"/>
                  </a:lnTo>
                  <a:lnTo>
                    <a:pt x="52" y="8364"/>
                  </a:lnTo>
                  <a:lnTo>
                    <a:pt x="103" y="8467"/>
                  </a:lnTo>
                  <a:lnTo>
                    <a:pt x="180" y="8556"/>
                  </a:lnTo>
                  <a:lnTo>
                    <a:pt x="270" y="8633"/>
                  </a:lnTo>
                  <a:lnTo>
                    <a:pt x="372" y="8684"/>
                  </a:lnTo>
                  <a:lnTo>
                    <a:pt x="488" y="8723"/>
                  </a:lnTo>
                  <a:lnTo>
                    <a:pt x="616" y="8736"/>
                  </a:lnTo>
                  <a:lnTo>
                    <a:pt x="731" y="8723"/>
                  </a:lnTo>
                  <a:lnTo>
                    <a:pt x="846" y="8684"/>
                  </a:lnTo>
                  <a:lnTo>
                    <a:pt x="949" y="8633"/>
                  </a:lnTo>
                  <a:lnTo>
                    <a:pt x="1038" y="8556"/>
                  </a:lnTo>
                  <a:lnTo>
                    <a:pt x="1115" y="8467"/>
                  </a:lnTo>
                  <a:lnTo>
                    <a:pt x="1166" y="8364"/>
                  </a:lnTo>
                  <a:lnTo>
                    <a:pt x="1205" y="8249"/>
                  </a:lnTo>
                  <a:lnTo>
                    <a:pt x="1218" y="8134"/>
                  </a:lnTo>
                  <a:lnTo>
                    <a:pt x="1218" y="5188"/>
                  </a:lnTo>
                  <a:lnTo>
                    <a:pt x="5739" y="5188"/>
                  </a:lnTo>
                  <a:lnTo>
                    <a:pt x="5854" y="5175"/>
                  </a:lnTo>
                  <a:lnTo>
                    <a:pt x="5969" y="5137"/>
                  </a:lnTo>
                  <a:lnTo>
                    <a:pt x="6085" y="5073"/>
                  </a:lnTo>
                  <a:lnTo>
                    <a:pt x="6174" y="4996"/>
                  </a:lnTo>
                  <a:lnTo>
                    <a:pt x="10004" y="1025"/>
                  </a:lnTo>
                  <a:lnTo>
                    <a:pt x="10081" y="923"/>
                  </a:lnTo>
                  <a:lnTo>
                    <a:pt x="10132" y="820"/>
                  </a:lnTo>
                  <a:lnTo>
                    <a:pt x="10158" y="705"/>
                  </a:lnTo>
                  <a:lnTo>
                    <a:pt x="10170" y="590"/>
                  </a:lnTo>
                  <a:lnTo>
                    <a:pt x="10158" y="475"/>
                  </a:lnTo>
                  <a:lnTo>
                    <a:pt x="10119" y="359"/>
                  </a:lnTo>
                  <a:lnTo>
                    <a:pt x="10068" y="257"/>
                  </a:lnTo>
                  <a:lnTo>
                    <a:pt x="9991" y="167"/>
                  </a:lnTo>
                  <a:lnTo>
                    <a:pt x="9889" y="90"/>
                  </a:lnTo>
                  <a:lnTo>
                    <a:pt x="9786" y="39"/>
                  </a:lnTo>
                  <a:lnTo>
                    <a:pt x="96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4"/>
            <p:cNvSpPr/>
            <p:nvPr/>
          </p:nvSpPr>
          <p:spPr>
            <a:xfrm>
              <a:off x="3283275" y="2700750"/>
              <a:ext cx="289150" cy="104725"/>
            </a:xfrm>
            <a:custGeom>
              <a:avLst/>
              <a:gdLst/>
              <a:ahLst/>
              <a:cxnLst/>
              <a:rect l="l" t="t" r="r" b="b"/>
              <a:pathLst>
                <a:path w="11566" h="4189" extrusionOk="0">
                  <a:moveTo>
                    <a:pt x="10887" y="1"/>
                  </a:moveTo>
                  <a:lnTo>
                    <a:pt x="10771" y="26"/>
                  </a:lnTo>
                  <a:lnTo>
                    <a:pt x="10669" y="77"/>
                  </a:lnTo>
                  <a:lnTo>
                    <a:pt x="10567" y="141"/>
                  </a:lnTo>
                  <a:lnTo>
                    <a:pt x="7288" y="2972"/>
                  </a:lnTo>
                  <a:lnTo>
                    <a:pt x="602" y="2972"/>
                  </a:lnTo>
                  <a:lnTo>
                    <a:pt x="487" y="2985"/>
                  </a:lnTo>
                  <a:lnTo>
                    <a:pt x="372" y="3023"/>
                  </a:lnTo>
                  <a:lnTo>
                    <a:pt x="269" y="3074"/>
                  </a:lnTo>
                  <a:lnTo>
                    <a:pt x="179" y="3151"/>
                  </a:lnTo>
                  <a:lnTo>
                    <a:pt x="103" y="3241"/>
                  </a:lnTo>
                  <a:lnTo>
                    <a:pt x="51" y="3343"/>
                  </a:lnTo>
                  <a:lnTo>
                    <a:pt x="13" y="3459"/>
                  </a:lnTo>
                  <a:lnTo>
                    <a:pt x="0" y="3574"/>
                  </a:lnTo>
                  <a:lnTo>
                    <a:pt x="13" y="3702"/>
                  </a:lnTo>
                  <a:lnTo>
                    <a:pt x="51" y="3817"/>
                  </a:lnTo>
                  <a:lnTo>
                    <a:pt x="103" y="3920"/>
                  </a:lnTo>
                  <a:lnTo>
                    <a:pt x="179" y="4009"/>
                  </a:lnTo>
                  <a:lnTo>
                    <a:pt x="269" y="4073"/>
                  </a:lnTo>
                  <a:lnTo>
                    <a:pt x="372" y="4137"/>
                  </a:lnTo>
                  <a:lnTo>
                    <a:pt x="487" y="4176"/>
                  </a:lnTo>
                  <a:lnTo>
                    <a:pt x="602" y="4189"/>
                  </a:lnTo>
                  <a:lnTo>
                    <a:pt x="7518" y="4189"/>
                  </a:lnTo>
                  <a:lnTo>
                    <a:pt x="7621" y="4176"/>
                  </a:lnTo>
                  <a:lnTo>
                    <a:pt x="7723" y="4150"/>
                  </a:lnTo>
                  <a:lnTo>
                    <a:pt x="7826" y="4099"/>
                  </a:lnTo>
                  <a:lnTo>
                    <a:pt x="7915" y="4035"/>
                  </a:lnTo>
                  <a:lnTo>
                    <a:pt x="11361" y="1064"/>
                  </a:lnTo>
                  <a:lnTo>
                    <a:pt x="11450" y="974"/>
                  </a:lnTo>
                  <a:lnTo>
                    <a:pt x="11502" y="871"/>
                  </a:lnTo>
                  <a:lnTo>
                    <a:pt x="11553" y="769"/>
                  </a:lnTo>
                  <a:lnTo>
                    <a:pt x="11566" y="654"/>
                  </a:lnTo>
                  <a:lnTo>
                    <a:pt x="11566" y="526"/>
                  </a:lnTo>
                  <a:lnTo>
                    <a:pt x="11540" y="423"/>
                  </a:lnTo>
                  <a:lnTo>
                    <a:pt x="11489" y="308"/>
                  </a:lnTo>
                  <a:lnTo>
                    <a:pt x="11425" y="205"/>
                  </a:lnTo>
                  <a:lnTo>
                    <a:pt x="11335" y="129"/>
                  </a:lnTo>
                  <a:lnTo>
                    <a:pt x="11233" y="65"/>
                  </a:lnTo>
                  <a:lnTo>
                    <a:pt x="11117" y="13"/>
                  </a:lnTo>
                  <a:lnTo>
                    <a:pt x="110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4"/>
            <p:cNvSpPr/>
            <p:nvPr/>
          </p:nvSpPr>
          <p:spPr>
            <a:xfrm>
              <a:off x="3350175" y="2633825"/>
              <a:ext cx="192475" cy="30450"/>
            </a:xfrm>
            <a:custGeom>
              <a:avLst/>
              <a:gdLst/>
              <a:ahLst/>
              <a:cxnLst/>
              <a:rect l="l" t="t" r="r" b="b"/>
              <a:pathLst>
                <a:path w="7699" h="1218" extrusionOk="0">
                  <a:moveTo>
                    <a:pt x="603" y="1"/>
                  </a:moveTo>
                  <a:lnTo>
                    <a:pt x="488" y="13"/>
                  </a:lnTo>
                  <a:lnTo>
                    <a:pt x="372" y="52"/>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15"/>
                  </a:lnTo>
                  <a:lnTo>
                    <a:pt x="372" y="1166"/>
                  </a:lnTo>
                  <a:lnTo>
                    <a:pt x="488" y="1205"/>
                  </a:lnTo>
                  <a:lnTo>
                    <a:pt x="603" y="1217"/>
                  </a:lnTo>
                  <a:lnTo>
                    <a:pt x="7084" y="1217"/>
                  </a:lnTo>
                  <a:lnTo>
                    <a:pt x="7212" y="1205"/>
                  </a:lnTo>
                  <a:lnTo>
                    <a:pt x="7327" y="1166"/>
                  </a:lnTo>
                  <a:lnTo>
                    <a:pt x="7429" y="1115"/>
                  </a:lnTo>
                  <a:lnTo>
                    <a:pt x="7519" y="1038"/>
                  </a:lnTo>
                  <a:lnTo>
                    <a:pt x="7596" y="948"/>
                  </a:lnTo>
                  <a:lnTo>
                    <a:pt x="7647" y="846"/>
                  </a:lnTo>
                  <a:lnTo>
                    <a:pt x="7686" y="731"/>
                  </a:lnTo>
                  <a:lnTo>
                    <a:pt x="7698" y="603"/>
                  </a:lnTo>
                  <a:lnTo>
                    <a:pt x="7686" y="487"/>
                  </a:lnTo>
                  <a:lnTo>
                    <a:pt x="7647" y="372"/>
                  </a:lnTo>
                  <a:lnTo>
                    <a:pt x="7596" y="270"/>
                  </a:lnTo>
                  <a:lnTo>
                    <a:pt x="7519" y="180"/>
                  </a:lnTo>
                  <a:lnTo>
                    <a:pt x="7429" y="103"/>
                  </a:lnTo>
                  <a:lnTo>
                    <a:pt x="7327" y="52"/>
                  </a:lnTo>
                  <a:lnTo>
                    <a:pt x="7212" y="13"/>
                  </a:lnTo>
                  <a:lnTo>
                    <a:pt x="7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4"/>
            <p:cNvSpPr/>
            <p:nvPr/>
          </p:nvSpPr>
          <p:spPr>
            <a:xfrm>
              <a:off x="3283275" y="2447150"/>
              <a:ext cx="256800" cy="130675"/>
            </a:xfrm>
            <a:custGeom>
              <a:avLst/>
              <a:gdLst/>
              <a:ahLst/>
              <a:cxnLst/>
              <a:rect l="l" t="t" r="r" b="b"/>
              <a:pathLst>
                <a:path w="10272" h="5227" extrusionOk="0">
                  <a:moveTo>
                    <a:pt x="615" y="1"/>
                  </a:moveTo>
                  <a:lnTo>
                    <a:pt x="500" y="13"/>
                  </a:lnTo>
                  <a:lnTo>
                    <a:pt x="384" y="39"/>
                  </a:lnTo>
                  <a:lnTo>
                    <a:pt x="282" y="103"/>
                  </a:lnTo>
                  <a:lnTo>
                    <a:pt x="192" y="167"/>
                  </a:lnTo>
                  <a:lnTo>
                    <a:pt x="115" y="257"/>
                  </a:lnTo>
                  <a:lnTo>
                    <a:pt x="51" y="359"/>
                  </a:lnTo>
                  <a:lnTo>
                    <a:pt x="13" y="487"/>
                  </a:lnTo>
                  <a:lnTo>
                    <a:pt x="0" y="603"/>
                  </a:lnTo>
                  <a:lnTo>
                    <a:pt x="13" y="718"/>
                  </a:lnTo>
                  <a:lnTo>
                    <a:pt x="39" y="833"/>
                  </a:lnTo>
                  <a:lnTo>
                    <a:pt x="90" y="936"/>
                  </a:lnTo>
                  <a:lnTo>
                    <a:pt x="167" y="1025"/>
                  </a:lnTo>
                  <a:lnTo>
                    <a:pt x="256" y="1102"/>
                  </a:lnTo>
                  <a:lnTo>
                    <a:pt x="359" y="1166"/>
                  </a:lnTo>
                  <a:lnTo>
                    <a:pt x="9414" y="5175"/>
                  </a:lnTo>
                  <a:lnTo>
                    <a:pt x="9542" y="5213"/>
                  </a:lnTo>
                  <a:lnTo>
                    <a:pt x="9670" y="5226"/>
                  </a:lnTo>
                  <a:lnTo>
                    <a:pt x="9747" y="5226"/>
                  </a:lnTo>
                  <a:lnTo>
                    <a:pt x="9837" y="5201"/>
                  </a:lnTo>
                  <a:lnTo>
                    <a:pt x="9913" y="5175"/>
                  </a:lnTo>
                  <a:lnTo>
                    <a:pt x="9990" y="5137"/>
                  </a:lnTo>
                  <a:lnTo>
                    <a:pt x="10067" y="5085"/>
                  </a:lnTo>
                  <a:lnTo>
                    <a:pt x="10118" y="5021"/>
                  </a:lnTo>
                  <a:lnTo>
                    <a:pt x="10182" y="4945"/>
                  </a:lnTo>
                  <a:lnTo>
                    <a:pt x="10221" y="4868"/>
                  </a:lnTo>
                  <a:lnTo>
                    <a:pt x="10259" y="4752"/>
                  </a:lnTo>
                  <a:lnTo>
                    <a:pt x="10272" y="4637"/>
                  </a:lnTo>
                  <a:lnTo>
                    <a:pt x="10259" y="4509"/>
                  </a:lnTo>
                  <a:lnTo>
                    <a:pt x="10234" y="4407"/>
                  </a:lnTo>
                  <a:lnTo>
                    <a:pt x="10182" y="4304"/>
                  </a:lnTo>
                  <a:lnTo>
                    <a:pt x="10105" y="4202"/>
                  </a:lnTo>
                  <a:lnTo>
                    <a:pt x="10016" y="4125"/>
                  </a:lnTo>
                  <a:lnTo>
                    <a:pt x="9913" y="4061"/>
                  </a:lnTo>
                  <a:lnTo>
                    <a:pt x="858" y="52"/>
                  </a:lnTo>
                  <a:lnTo>
                    <a:pt x="743" y="13"/>
                  </a:lnTo>
                  <a:lnTo>
                    <a:pt x="6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4"/>
            <p:cNvSpPr/>
            <p:nvPr/>
          </p:nvSpPr>
          <p:spPr>
            <a:xfrm>
              <a:off x="3366825" y="2191000"/>
              <a:ext cx="205600" cy="281150"/>
            </a:xfrm>
            <a:custGeom>
              <a:avLst/>
              <a:gdLst/>
              <a:ahLst/>
              <a:cxnLst/>
              <a:rect l="l" t="t" r="r" b="b"/>
              <a:pathLst>
                <a:path w="8224" h="11246" extrusionOk="0">
                  <a:moveTo>
                    <a:pt x="603" y="0"/>
                  </a:moveTo>
                  <a:lnTo>
                    <a:pt x="488" y="13"/>
                  </a:lnTo>
                  <a:lnTo>
                    <a:pt x="372" y="52"/>
                  </a:lnTo>
                  <a:lnTo>
                    <a:pt x="270" y="103"/>
                  </a:lnTo>
                  <a:lnTo>
                    <a:pt x="180" y="180"/>
                  </a:lnTo>
                  <a:lnTo>
                    <a:pt x="103" y="269"/>
                  </a:lnTo>
                  <a:lnTo>
                    <a:pt x="52" y="372"/>
                  </a:lnTo>
                  <a:lnTo>
                    <a:pt x="14" y="487"/>
                  </a:lnTo>
                  <a:lnTo>
                    <a:pt x="1" y="615"/>
                  </a:lnTo>
                  <a:lnTo>
                    <a:pt x="1" y="7198"/>
                  </a:lnTo>
                  <a:lnTo>
                    <a:pt x="1" y="7288"/>
                  </a:lnTo>
                  <a:lnTo>
                    <a:pt x="27" y="7365"/>
                  </a:lnTo>
                  <a:lnTo>
                    <a:pt x="52" y="7455"/>
                  </a:lnTo>
                  <a:lnTo>
                    <a:pt x="91" y="7519"/>
                  </a:lnTo>
                  <a:lnTo>
                    <a:pt x="142" y="7595"/>
                  </a:lnTo>
                  <a:lnTo>
                    <a:pt x="206" y="7647"/>
                  </a:lnTo>
                  <a:lnTo>
                    <a:pt x="270" y="7698"/>
                  </a:lnTo>
                  <a:lnTo>
                    <a:pt x="347" y="7749"/>
                  </a:lnTo>
                  <a:lnTo>
                    <a:pt x="7353" y="11182"/>
                  </a:lnTo>
                  <a:lnTo>
                    <a:pt x="7417" y="11207"/>
                  </a:lnTo>
                  <a:lnTo>
                    <a:pt x="7481" y="11220"/>
                  </a:lnTo>
                  <a:lnTo>
                    <a:pt x="7558" y="11233"/>
                  </a:lnTo>
                  <a:lnTo>
                    <a:pt x="7622" y="11246"/>
                  </a:lnTo>
                  <a:lnTo>
                    <a:pt x="7698" y="11233"/>
                  </a:lnTo>
                  <a:lnTo>
                    <a:pt x="7788" y="11220"/>
                  </a:lnTo>
                  <a:lnTo>
                    <a:pt x="7865" y="11194"/>
                  </a:lnTo>
                  <a:lnTo>
                    <a:pt x="7942" y="11156"/>
                  </a:lnTo>
                  <a:lnTo>
                    <a:pt x="8006" y="11105"/>
                  </a:lnTo>
                  <a:lnTo>
                    <a:pt x="8070" y="11041"/>
                  </a:lnTo>
                  <a:lnTo>
                    <a:pt x="8121" y="10977"/>
                  </a:lnTo>
                  <a:lnTo>
                    <a:pt x="8172" y="10900"/>
                  </a:lnTo>
                  <a:lnTo>
                    <a:pt x="8211" y="10785"/>
                  </a:lnTo>
                  <a:lnTo>
                    <a:pt x="8224" y="10669"/>
                  </a:lnTo>
                  <a:lnTo>
                    <a:pt x="8224" y="10554"/>
                  </a:lnTo>
                  <a:lnTo>
                    <a:pt x="8198" y="10439"/>
                  </a:lnTo>
                  <a:lnTo>
                    <a:pt x="8147" y="10336"/>
                  </a:lnTo>
                  <a:lnTo>
                    <a:pt x="8083" y="10234"/>
                  </a:lnTo>
                  <a:lnTo>
                    <a:pt x="7993" y="10157"/>
                  </a:lnTo>
                  <a:lnTo>
                    <a:pt x="7891" y="10093"/>
                  </a:lnTo>
                  <a:lnTo>
                    <a:pt x="1218" y="6827"/>
                  </a:lnTo>
                  <a:lnTo>
                    <a:pt x="1218" y="615"/>
                  </a:lnTo>
                  <a:lnTo>
                    <a:pt x="1205" y="487"/>
                  </a:lnTo>
                  <a:lnTo>
                    <a:pt x="1166" y="372"/>
                  </a:lnTo>
                  <a:lnTo>
                    <a:pt x="1115" y="269"/>
                  </a:lnTo>
                  <a:lnTo>
                    <a:pt x="1038" y="180"/>
                  </a:lnTo>
                  <a:lnTo>
                    <a:pt x="949" y="103"/>
                  </a:lnTo>
                  <a:lnTo>
                    <a:pt x="846" y="52"/>
                  </a:lnTo>
                  <a:lnTo>
                    <a:pt x="731" y="13"/>
                  </a:lnTo>
                  <a:lnTo>
                    <a:pt x="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4"/>
            <p:cNvSpPr/>
            <p:nvPr/>
          </p:nvSpPr>
          <p:spPr>
            <a:xfrm>
              <a:off x="3483700" y="2207650"/>
              <a:ext cx="209125" cy="147950"/>
            </a:xfrm>
            <a:custGeom>
              <a:avLst/>
              <a:gdLst/>
              <a:ahLst/>
              <a:cxnLst/>
              <a:rect l="l" t="t" r="r" b="b"/>
              <a:pathLst>
                <a:path w="8365" h="5918" extrusionOk="0">
                  <a:moveTo>
                    <a:pt x="616" y="0"/>
                  </a:moveTo>
                  <a:lnTo>
                    <a:pt x="488" y="13"/>
                  </a:lnTo>
                  <a:lnTo>
                    <a:pt x="372" y="52"/>
                  </a:lnTo>
                  <a:lnTo>
                    <a:pt x="270" y="103"/>
                  </a:lnTo>
                  <a:lnTo>
                    <a:pt x="180" y="180"/>
                  </a:lnTo>
                  <a:lnTo>
                    <a:pt x="103" y="269"/>
                  </a:lnTo>
                  <a:lnTo>
                    <a:pt x="52" y="372"/>
                  </a:lnTo>
                  <a:lnTo>
                    <a:pt x="14" y="487"/>
                  </a:lnTo>
                  <a:lnTo>
                    <a:pt x="1" y="615"/>
                  </a:lnTo>
                  <a:lnTo>
                    <a:pt x="14" y="730"/>
                  </a:lnTo>
                  <a:lnTo>
                    <a:pt x="52" y="846"/>
                  </a:lnTo>
                  <a:lnTo>
                    <a:pt x="103" y="948"/>
                  </a:lnTo>
                  <a:lnTo>
                    <a:pt x="180" y="1038"/>
                  </a:lnTo>
                  <a:lnTo>
                    <a:pt x="270" y="1115"/>
                  </a:lnTo>
                  <a:lnTo>
                    <a:pt x="372" y="1166"/>
                  </a:lnTo>
                  <a:lnTo>
                    <a:pt x="488" y="1204"/>
                  </a:lnTo>
                  <a:lnTo>
                    <a:pt x="616" y="1217"/>
                  </a:lnTo>
                  <a:lnTo>
                    <a:pt x="3677" y="1217"/>
                  </a:lnTo>
                  <a:lnTo>
                    <a:pt x="3677" y="3625"/>
                  </a:lnTo>
                  <a:lnTo>
                    <a:pt x="3677" y="3702"/>
                  </a:lnTo>
                  <a:lnTo>
                    <a:pt x="3702" y="3792"/>
                  </a:lnTo>
                  <a:lnTo>
                    <a:pt x="3728" y="3868"/>
                  </a:lnTo>
                  <a:lnTo>
                    <a:pt x="3766" y="3945"/>
                  </a:lnTo>
                  <a:lnTo>
                    <a:pt x="3818" y="4009"/>
                  </a:lnTo>
                  <a:lnTo>
                    <a:pt x="3882" y="4073"/>
                  </a:lnTo>
                  <a:lnTo>
                    <a:pt x="3946" y="4125"/>
                  </a:lnTo>
                  <a:lnTo>
                    <a:pt x="4022" y="4163"/>
                  </a:lnTo>
                  <a:lnTo>
                    <a:pt x="7493" y="5854"/>
                  </a:lnTo>
                  <a:lnTo>
                    <a:pt x="7557" y="5892"/>
                  </a:lnTo>
                  <a:lnTo>
                    <a:pt x="7634" y="5905"/>
                  </a:lnTo>
                  <a:lnTo>
                    <a:pt x="7762" y="5918"/>
                  </a:lnTo>
                  <a:lnTo>
                    <a:pt x="7852" y="5918"/>
                  </a:lnTo>
                  <a:lnTo>
                    <a:pt x="7929" y="5892"/>
                  </a:lnTo>
                  <a:lnTo>
                    <a:pt x="8006" y="5866"/>
                  </a:lnTo>
                  <a:lnTo>
                    <a:pt x="8083" y="5828"/>
                  </a:lnTo>
                  <a:lnTo>
                    <a:pt x="8147" y="5777"/>
                  </a:lnTo>
                  <a:lnTo>
                    <a:pt x="8211" y="5726"/>
                  </a:lnTo>
                  <a:lnTo>
                    <a:pt x="8262" y="5661"/>
                  </a:lnTo>
                  <a:lnTo>
                    <a:pt x="8313" y="5585"/>
                  </a:lnTo>
                  <a:lnTo>
                    <a:pt x="8352" y="5469"/>
                  </a:lnTo>
                  <a:lnTo>
                    <a:pt x="8364" y="5341"/>
                  </a:lnTo>
                  <a:lnTo>
                    <a:pt x="8364" y="5226"/>
                  </a:lnTo>
                  <a:lnTo>
                    <a:pt x="8339" y="5111"/>
                  </a:lnTo>
                  <a:lnTo>
                    <a:pt x="8287" y="5008"/>
                  </a:lnTo>
                  <a:lnTo>
                    <a:pt x="8223" y="4919"/>
                  </a:lnTo>
                  <a:lnTo>
                    <a:pt x="8134" y="4829"/>
                  </a:lnTo>
                  <a:lnTo>
                    <a:pt x="8031" y="4765"/>
                  </a:lnTo>
                  <a:lnTo>
                    <a:pt x="4893" y="3241"/>
                  </a:lnTo>
                  <a:lnTo>
                    <a:pt x="4893" y="615"/>
                  </a:lnTo>
                  <a:lnTo>
                    <a:pt x="4881" y="487"/>
                  </a:lnTo>
                  <a:lnTo>
                    <a:pt x="4842" y="372"/>
                  </a:lnTo>
                  <a:lnTo>
                    <a:pt x="4791" y="269"/>
                  </a:lnTo>
                  <a:lnTo>
                    <a:pt x="4714" y="180"/>
                  </a:lnTo>
                  <a:lnTo>
                    <a:pt x="4624" y="103"/>
                  </a:lnTo>
                  <a:lnTo>
                    <a:pt x="4522" y="52"/>
                  </a:lnTo>
                  <a:lnTo>
                    <a:pt x="4407" y="13"/>
                  </a:lnTo>
                  <a:lnTo>
                    <a:pt x="42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4"/>
            <p:cNvSpPr/>
            <p:nvPr/>
          </p:nvSpPr>
          <p:spPr>
            <a:xfrm>
              <a:off x="3709450" y="2843550"/>
              <a:ext cx="166525" cy="254275"/>
            </a:xfrm>
            <a:custGeom>
              <a:avLst/>
              <a:gdLst/>
              <a:ahLst/>
              <a:cxnLst/>
              <a:rect l="l" t="t" r="r" b="b"/>
              <a:pathLst>
                <a:path w="6661" h="10171" extrusionOk="0">
                  <a:moveTo>
                    <a:pt x="0" y="1"/>
                  </a:moveTo>
                  <a:lnTo>
                    <a:pt x="0" y="6840"/>
                  </a:lnTo>
                  <a:lnTo>
                    <a:pt x="0" y="7007"/>
                  </a:lnTo>
                  <a:lnTo>
                    <a:pt x="13" y="7173"/>
                  </a:lnTo>
                  <a:lnTo>
                    <a:pt x="39" y="7340"/>
                  </a:lnTo>
                  <a:lnTo>
                    <a:pt x="64" y="7506"/>
                  </a:lnTo>
                  <a:lnTo>
                    <a:pt x="103" y="7673"/>
                  </a:lnTo>
                  <a:lnTo>
                    <a:pt x="154" y="7826"/>
                  </a:lnTo>
                  <a:lnTo>
                    <a:pt x="205" y="7980"/>
                  </a:lnTo>
                  <a:lnTo>
                    <a:pt x="256" y="8134"/>
                  </a:lnTo>
                  <a:lnTo>
                    <a:pt x="321" y="8275"/>
                  </a:lnTo>
                  <a:lnTo>
                    <a:pt x="397" y="8428"/>
                  </a:lnTo>
                  <a:lnTo>
                    <a:pt x="474" y="8557"/>
                  </a:lnTo>
                  <a:lnTo>
                    <a:pt x="564" y="8697"/>
                  </a:lnTo>
                  <a:lnTo>
                    <a:pt x="756" y="8954"/>
                  </a:lnTo>
                  <a:lnTo>
                    <a:pt x="974" y="9197"/>
                  </a:lnTo>
                  <a:lnTo>
                    <a:pt x="1204" y="9402"/>
                  </a:lnTo>
                  <a:lnTo>
                    <a:pt x="1460" y="9594"/>
                  </a:lnTo>
                  <a:lnTo>
                    <a:pt x="1601" y="9684"/>
                  </a:lnTo>
                  <a:lnTo>
                    <a:pt x="1742" y="9760"/>
                  </a:lnTo>
                  <a:lnTo>
                    <a:pt x="1883" y="9837"/>
                  </a:lnTo>
                  <a:lnTo>
                    <a:pt x="2037" y="9901"/>
                  </a:lnTo>
                  <a:lnTo>
                    <a:pt x="2178" y="9965"/>
                  </a:lnTo>
                  <a:lnTo>
                    <a:pt x="2344" y="10017"/>
                  </a:lnTo>
                  <a:lnTo>
                    <a:pt x="2498" y="10055"/>
                  </a:lnTo>
                  <a:lnTo>
                    <a:pt x="2652" y="10093"/>
                  </a:lnTo>
                  <a:lnTo>
                    <a:pt x="2818" y="10132"/>
                  </a:lnTo>
                  <a:lnTo>
                    <a:pt x="2985" y="10145"/>
                  </a:lnTo>
                  <a:lnTo>
                    <a:pt x="3151" y="10158"/>
                  </a:lnTo>
                  <a:lnTo>
                    <a:pt x="3330" y="10170"/>
                  </a:lnTo>
                  <a:lnTo>
                    <a:pt x="3497" y="10158"/>
                  </a:lnTo>
                  <a:lnTo>
                    <a:pt x="3663" y="10145"/>
                  </a:lnTo>
                  <a:lnTo>
                    <a:pt x="3830" y="10132"/>
                  </a:lnTo>
                  <a:lnTo>
                    <a:pt x="3996" y="10093"/>
                  </a:lnTo>
                  <a:lnTo>
                    <a:pt x="4163" y="10055"/>
                  </a:lnTo>
                  <a:lnTo>
                    <a:pt x="4317" y="10017"/>
                  </a:lnTo>
                  <a:lnTo>
                    <a:pt x="4470" y="9965"/>
                  </a:lnTo>
                  <a:lnTo>
                    <a:pt x="4624" y="9901"/>
                  </a:lnTo>
                  <a:lnTo>
                    <a:pt x="4778" y="9837"/>
                  </a:lnTo>
                  <a:lnTo>
                    <a:pt x="4919" y="9760"/>
                  </a:lnTo>
                  <a:lnTo>
                    <a:pt x="5059" y="9684"/>
                  </a:lnTo>
                  <a:lnTo>
                    <a:pt x="5188" y="9594"/>
                  </a:lnTo>
                  <a:lnTo>
                    <a:pt x="5444" y="9402"/>
                  </a:lnTo>
                  <a:lnTo>
                    <a:pt x="5687" y="9197"/>
                  </a:lnTo>
                  <a:lnTo>
                    <a:pt x="5892" y="8954"/>
                  </a:lnTo>
                  <a:lnTo>
                    <a:pt x="6084" y="8697"/>
                  </a:lnTo>
                  <a:lnTo>
                    <a:pt x="6174" y="8557"/>
                  </a:lnTo>
                  <a:lnTo>
                    <a:pt x="6251" y="8428"/>
                  </a:lnTo>
                  <a:lnTo>
                    <a:pt x="6327" y="8275"/>
                  </a:lnTo>
                  <a:lnTo>
                    <a:pt x="6391" y="8134"/>
                  </a:lnTo>
                  <a:lnTo>
                    <a:pt x="6455" y="7980"/>
                  </a:lnTo>
                  <a:lnTo>
                    <a:pt x="6507" y="7826"/>
                  </a:lnTo>
                  <a:lnTo>
                    <a:pt x="6558" y="7673"/>
                  </a:lnTo>
                  <a:lnTo>
                    <a:pt x="6596" y="7506"/>
                  </a:lnTo>
                  <a:lnTo>
                    <a:pt x="6622" y="7340"/>
                  </a:lnTo>
                  <a:lnTo>
                    <a:pt x="6635" y="7173"/>
                  </a:lnTo>
                  <a:lnTo>
                    <a:pt x="6648" y="7007"/>
                  </a:lnTo>
                  <a:lnTo>
                    <a:pt x="6660" y="6840"/>
                  </a:lnTo>
                  <a:lnTo>
                    <a:pt x="6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4"/>
            <p:cNvSpPr/>
            <p:nvPr/>
          </p:nvSpPr>
          <p:spPr>
            <a:xfrm>
              <a:off x="3669425" y="2834275"/>
              <a:ext cx="246250" cy="188625"/>
            </a:xfrm>
            <a:custGeom>
              <a:avLst/>
              <a:gdLst/>
              <a:ahLst/>
              <a:cxnLst/>
              <a:rect l="l" t="t" r="r" b="b"/>
              <a:pathLst>
                <a:path w="9850" h="7545" extrusionOk="0">
                  <a:moveTo>
                    <a:pt x="0" y="0"/>
                  </a:moveTo>
                  <a:lnTo>
                    <a:pt x="0" y="6648"/>
                  </a:lnTo>
                  <a:lnTo>
                    <a:pt x="13" y="6737"/>
                  </a:lnTo>
                  <a:lnTo>
                    <a:pt x="26" y="6827"/>
                  </a:lnTo>
                  <a:lnTo>
                    <a:pt x="52" y="6917"/>
                  </a:lnTo>
                  <a:lnTo>
                    <a:pt x="77" y="6994"/>
                  </a:lnTo>
                  <a:lnTo>
                    <a:pt x="116" y="7070"/>
                  </a:lnTo>
                  <a:lnTo>
                    <a:pt x="154" y="7147"/>
                  </a:lnTo>
                  <a:lnTo>
                    <a:pt x="205" y="7224"/>
                  </a:lnTo>
                  <a:lnTo>
                    <a:pt x="269" y="7275"/>
                  </a:lnTo>
                  <a:lnTo>
                    <a:pt x="333" y="7339"/>
                  </a:lnTo>
                  <a:lnTo>
                    <a:pt x="397" y="7391"/>
                  </a:lnTo>
                  <a:lnTo>
                    <a:pt x="474" y="7429"/>
                  </a:lnTo>
                  <a:lnTo>
                    <a:pt x="551" y="7467"/>
                  </a:lnTo>
                  <a:lnTo>
                    <a:pt x="628" y="7506"/>
                  </a:lnTo>
                  <a:lnTo>
                    <a:pt x="718" y="7519"/>
                  </a:lnTo>
                  <a:lnTo>
                    <a:pt x="807" y="7531"/>
                  </a:lnTo>
                  <a:lnTo>
                    <a:pt x="897" y="7544"/>
                  </a:lnTo>
                  <a:lnTo>
                    <a:pt x="8966" y="7544"/>
                  </a:lnTo>
                  <a:lnTo>
                    <a:pt x="9056" y="7531"/>
                  </a:lnTo>
                  <a:lnTo>
                    <a:pt x="9145" y="7519"/>
                  </a:lnTo>
                  <a:lnTo>
                    <a:pt x="9222" y="7506"/>
                  </a:lnTo>
                  <a:lnTo>
                    <a:pt x="9312" y="7467"/>
                  </a:lnTo>
                  <a:lnTo>
                    <a:pt x="9389" y="7429"/>
                  </a:lnTo>
                  <a:lnTo>
                    <a:pt x="9465" y="7391"/>
                  </a:lnTo>
                  <a:lnTo>
                    <a:pt x="9529" y="7339"/>
                  </a:lnTo>
                  <a:lnTo>
                    <a:pt x="9593" y="7275"/>
                  </a:lnTo>
                  <a:lnTo>
                    <a:pt x="9645" y="7224"/>
                  </a:lnTo>
                  <a:lnTo>
                    <a:pt x="9696" y="7147"/>
                  </a:lnTo>
                  <a:lnTo>
                    <a:pt x="9747" y="7070"/>
                  </a:lnTo>
                  <a:lnTo>
                    <a:pt x="9786" y="6994"/>
                  </a:lnTo>
                  <a:lnTo>
                    <a:pt x="9811" y="6917"/>
                  </a:lnTo>
                  <a:lnTo>
                    <a:pt x="9837" y="6827"/>
                  </a:lnTo>
                  <a:lnTo>
                    <a:pt x="9850" y="6737"/>
                  </a:lnTo>
                  <a:lnTo>
                    <a:pt x="9850" y="6648"/>
                  </a:lnTo>
                  <a:lnTo>
                    <a:pt x="98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4"/>
            <p:cNvSpPr/>
            <p:nvPr/>
          </p:nvSpPr>
          <p:spPr>
            <a:xfrm>
              <a:off x="3522125" y="2312350"/>
              <a:ext cx="548200" cy="548200"/>
            </a:xfrm>
            <a:custGeom>
              <a:avLst/>
              <a:gdLst/>
              <a:ahLst/>
              <a:cxnLst/>
              <a:rect l="l" t="t" r="r" b="b"/>
              <a:pathLst>
                <a:path w="21928" h="21928" extrusionOk="0">
                  <a:moveTo>
                    <a:pt x="10964" y="1"/>
                  </a:moveTo>
                  <a:lnTo>
                    <a:pt x="10401" y="13"/>
                  </a:lnTo>
                  <a:lnTo>
                    <a:pt x="9837" y="52"/>
                  </a:lnTo>
                  <a:lnTo>
                    <a:pt x="9286" y="116"/>
                  </a:lnTo>
                  <a:lnTo>
                    <a:pt x="8749" y="218"/>
                  </a:lnTo>
                  <a:lnTo>
                    <a:pt x="8223" y="334"/>
                  </a:lnTo>
                  <a:lnTo>
                    <a:pt x="7698" y="487"/>
                  </a:lnTo>
                  <a:lnTo>
                    <a:pt x="7186" y="654"/>
                  </a:lnTo>
                  <a:lnTo>
                    <a:pt x="6699" y="859"/>
                  </a:lnTo>
                  <a:lnTo>
                    <a:pt x="6213" y="1076"/>
                  </a:lnTo>
                  <a:lnTo>
                    <a:pt x="5739" y="1320"/>
                  </a:lnTo>
                  <a:lnTo>
                    <a:pt x="5278" y="1576"/>
                  </a:lnTo>
                  <a:lnTo>
                    <a:pt x="4829" y="1871"/>
                  </a:lnTo>
                  <a:lnTo>
                    <a:pt x="4407" y="2178"/>
                  </a:lnTo>
                  <a:lnTo>
                    <a:pt x="3984" y="2498"/>
                  </a:lnTo>
                  <a:lnTo>
                    <a:pt x="3587" y="2844"/>
                  </a:lnTo>
                  <a:lnTo>
                    <a:pt x="3203" y="3203"/>
                  </a:lnTo>
                  <a:lnTo>
                    <a:pt x="2844" y="3587"/>
                  </a:lnTo>
                  <a:lnTo>
                    <a:pt x="2498" y="3984"/>
                  </a:lnTo>
                  <a:lnTo>
                    <a:pt x="2178" y="4394"/>
                  </a:lnTo>
                  <a:lnTo>
                    <a:pt x="1871" y="4829"/>
                  </a:lnTo>
                  <a:lnTo>
                    <a:pt x="1589" y="5277"/>
                  </a:lnTo>
                  <a:lnTo>
                    <a:pt x="1320" y="5738"/>
                  </a:lnTo>
                  <a:lnTo>
                    <a:pt x="1077" y="6200"/>
                  </a:lnTo>
                  <a:lnTo>
                    <a:pt x="859" y="6686"/>
                  </a:lnTo>
                  <a:lnTo>
                    <a:pt x="667" y="7186"/>
                  </a:lnTo>
                  <a:lnTo>
                    <a:pt x="487" y="7698"/>
                  </a:lnTo>
                  <a:lnTo>
                    <a:pt x="347" y="8223"/>
                  </a:lnTo>
                  <a:lnTo>
                    <a:pt x="218" y="8748"/>
                  </a:lnTo>
                  <a:lnTo>
                    <a:pt x="129" y="9286"/>
                  </a:lnTo>
                  <a:lnTo>
                    <a:pt x="52" y="9837"/>
                  </a:lnTo>
                  <a:lnTo>
                    <a:pt x="14" y="10401"/>
                  </a:lnTo>
                  <a:lnTo>
                    <a:pt x="1" y="10964"/>
                  </a:lnTo>
                  <a:lnTo>
                    <a:pt x="14" y="11528"/>
                  </a:lnTo>
                  <a:lnTo>
                    <a:pt x="52" y="12078"/>
                  </a:lnTo>
                  <a:lnTo>
                    <a:pt x="129" y="12629"/>
                  </a:lnTo>
                  <a:lnTo>
                    <a:pt x="218" y="13167"/>
                  </a:lnTo>
                  <a:lnTo>
                    <a:pt x="347" y="13705"/>
                  </a:lnTo>
                  <a:lnTo>
                    <a:pt x="487" y="14217"/>
                  </a:lnTo>
                  <a:lnTo>
                    <a:pt x="667" y="14730"/>
                  </a:lnTo>
                  <a:lnTo>
                    <a:pt x="859" y="15229"/>
                  </a:lnTo>
                  <a:lnTo>
                    <a:pt x="1077" y="15716"/>
                  </a:lnTo>
                  <a:lnTo>
                    <a:pt x="1320" y="16190"/>
                  </a:lnTo>
                  <a:lnTo>
                    <a:pt x="1589" y="16651"/>
                  </a:lnTo>
                  <a:lnTo>
                    <a:pt x="1871" y="17086"/>
                  </a:lnTo>
                  <a:lnTo>
                    <a:pt x="2178" y="17522"/>
                  </a:lnTo>
                  <a:lnTo>
                    <a:pt x="2498" y="17932"/>
                  </a:lnTo>
                  <a:lnTo>
                    <a:pt x="2844" y="18329"/>
                  </a:lnTo>
                  <a:lnTo>
                    <a:pt x="3203" y="18713"/>
                  </a:lnTo>
                  <a:lnTo>
                    <a:pt x="3587" y="19072"/>
                  </a:lnTo>
                  <a:lnTo>
                    <a:pt x="3984" y="19417"/>
                  </a:lnTo>
                  <a:lnTo>
                    <a:pt x="4407" y="19750"/>
                  </a:lnTo>
                  <a:lnTo>
                    <a:pt x="4829" y="20058"/>
                  </a:lnTo>
                  <a:lnTo>
                    <a:pt x="5278" y="20339"/>
                  </a:lnTo>
                  <a:lnTo>
                    <a:pt x="5739" y="20596"/>
                  </a:lnTo>
                  <a:lnTo>
                    <a:pt x="6213" y="20839"/>
                  </a:lnTo>
                  <a:lnTo>
                    <a:pt x="6699" y="21070"/>
                  </a:lnTo>
                  <a:lnTo>
                    <a:pt x="7186" y="21262"/>
                  </a:lnTo>
                  <a:lnTo>
                    <a:pt x="7698" y="21428"/>
                  </a:lnTo>
                  <a:lnTo>
                    <a:pt x="8223" y="21582"/>
                  </a:lnTo>
                  <a:lnTo>
                    <a:pt x="8749" y="21697"/>
                  </a:lnTo>
                  <a:lnTo>
                    <a:pt x="9286" y="21800"/>
                  </a:lnTo>
                  <a:lnTo>
                    <a:pt x="9837" y="21864"/>
                  </a:lnTo>
                  <a:lnTo>
                    <a:pt x="10401" y="21915"/>
                  </a:lnTo>
                  <a:lnTo>
                    <a:pt x="10964" y="21928"/>
                  </a:lnTo>
                  <a:lnTo>
                    <a:pt x="11528" y="21915"/>
                  </a:lnTo>
                  <a:lnTo>
                    <a:pt x="12079" y="21864"/>
                  </a:lnTo>
                  <a:lnTo>
                    <a:pt x="12629" y="21800"/>
                  </a:lnTo>
                  <a:lnTo>
                    <a:pt x="13167" y="21697"/>
                  </a:lnTo>
                  <a:lnTo>
                    <a:pt x="13705" y="21582"/>
                  </a:lnTo>
                  <a:lnTo>
                    <a:pt x="14217" y="21428"/>
                  </a:lnTo>
                  <a:lnTo>
                    <a:pt x="14730" y="21262"/>
                  </a:lnTo>
                  <a:lnTo>
                    <a:pt x="15229" y="21070"/>
                  </a:lnTo>
                  <a:lnTo>
                    <a:pt x="15716" y="20839"/>
                  </a:lnTo>
                  <a:lnTo>
                    <a:pt x="16190" y="20596"/>
                  </a:lnTo>
                  <a:lnTo>
                    <a:pt x="16651" y="20339"/>
                  </a:lnTo>
                  <a:lnTo>
                    <a:pt x="17086" y="20058"/>
                  </a:lnTo>
                  <a:lnTo>
                    <a:pt x="17522" y="19750"/>
                  </a:lnTo>
                  <a:lnTo>
                    <a:pt x="17932" y="19417"/>
                  </a:lnTo>
                  <a:lnTo>
                    <a:pt x="18329" y="19072"/>
                  </a:lnTo>
                  <a:lnTo>
                    <a:pt x="18713" y="18713"/>
                  </a:lnTo>
                  <a:lnTo>
                    <a:pt x="19072" y="18329"/>
                  </a:lnTo>
                  <a:lnTo>
                    <a:pt x="19417" y="17932"/>
                  </a:lnTo>
                  <a:lnTo>
                    <a:pt x="19750" y="17522"/>
                  </a:lnTo>
                  <a:lnTo>
                    <a:pt x="20058" y="17086"/>
                  </a:lnTo>
                  <a:lnTo>
                    <a:pt x="20340" y="16651"/>
                  </a:lnTo>
                  <a:lnTo>
                    <a:pt x="20609" y="16190"/>
                  </a:lnTo>
                  <a:lnTo>
                    <a:pt x="20839" y="15716"/>
                  </a:lnTo>
                  <a:lnTo>
                    <a:pt x="21070" y="15229"/>
                  </a:lnTo>
                  <a:lnTo>
                    <a:pt x="21262" y="14730"/>
                  </a:lnTo>
                  <a:lnTo>
                    <a:pt x="21428" y="14217"/>
                  </a:lnTo>
                  <a:lnTo>
                    <a:pt x="21582" y="13705"/>
                  </a:lnTo>
                  <a:lnTo>
                    <a:pt x="21697" y="13167"/>
                  </a:lnTo>
                  <a:lnTo>
                    <a:pt x="21800" y="12629"/>
                  </a:lnTo>
                  <a:lnTo>
                    <a:pt x="21864" y="12078"/>
                  </a:lnTo>
                  <a:lnTo>
                    <a:pt x="21915" y="11528"/>
                  </a:lnTo>
                  <a:lnTo>
                    <a:pt x="21928" y="10964"/>
                  </a:lnTo>
                  <a:lnTo>
                    <a:pt x="21915" y="10401"/>
                  </a:lnTo>
                  <a:lnTo>
                    <a:pt x="21864" y="9837"/>
                  </a:lnTo>
                  <a:lnTo>
                    <a:pt x="21800" y="9286"/>
                  </a:lnTo>
                  <a:lnTo>
                    <a:pt x="21697" y="8748"/>
                  </a:lnTo>
                  <a:lnTo>
                    <a:pt x="21582" y="8223"/>
                  </a:lnTo>
                  <a:lnTo>
                    <a:pt x="21428" y="7698"/>
                  </a:lnTo>
                  <a:lnTo>
                    <a:pt x="21262" y="7186"/>
                  </a:lnTo>
                  <a:lnTo>
                    <a:pt x="21070" y="6686"/>
                  </a:lnTo>
                  <a:lnTo>
                    <a:pt x="20839" y="6200"/>
                  </a:lnTo>
                  <a:lnTo>
                    <a:pt x="20609" y="5738"/>
                  </a:lnTo>
                  <a:lnTo>
                    <a:pt x="20340" y="5277"/>
                  </a:lnTo>
                  <a:lnTo>
                    <a:pt x="20058" y="4829"/>
                  </a:lnTo>
                  <a:lnTo>
                    <a:pt x="19750" y="4394"/>
                  </a:lnTo>
                  <a:lnTo>
                    <a:pt x="19417" y="3984"/>
                  </a:lnTo>
                  <a:lnTo>
                    <a:pt x="19072" y="3587"/>
                  </a:lnTo>
                  <a:lnTo>
                    <a:pt x="18713" y="3203"/>
                  </a:lnTo>
                  <a:lnTo>
                    <a:pt x="18329" y="2844"/>
                  </a:lnTo>
                  <a:lnTo>
                    <a:pt x="17932" y="2498"/>
                  </a:lnTo>
                  <a:lnTo>
                    <a:pt x="17522" y="2178"/>
                  </a:lnTo>
                  <a:lnTo>
                    <a:pt x="17086" y="1871"/>
                  </a:lnTo>
                  <a:lnTo>
                    <a:pt x="16651" y="1576"/>
                  </a:lnTo>
                  <a:lnTo>
                    <a:pt x="16190" y="1320"/>
                  </a:lnTo>
                  <a:lnTo>
                    <a:pt x="15716" y="1076"/>
                  </a:lnTo>
                  <a:lnTo>
                    <a:pt x="15229" y="859"/>
                  </a:lnTo>
                  <a:lnTo>
                    <a:pt x="14730" y="654"/>
                  </a:lnTo>
                  <a:lnTo>
                    <a:pt x="14217" y="487"/>
                  </a:lnTo>
                  <a:lnTo>
                    <a:pt x="13705" y="334"/>
                  </a:lnTo>
                  <a:lnTo>
                    <a:pt x="13167" y="218"/>
                  </a:lnTo>
                  <a:lnTo>
                    <a:pt x="12629" y="116"/>
                  </a:lnTo>
                  <a:lnTo>
                    <a:pt x="12079" y="52"/>
                  </a:lnTo>
                  <a:lnTo>
                    <a:pt x="11528" y="13"/>
                  </a:lnTo>
                  <a:lnTo>
                    <a:pt x="10964" y="1"/>
                  </a:lnTo>
                  <a:close/>
                </a:path>
              </a:pathLst>
            </a:custGeom>
            <a:solidFill>
              <a:srgbClr val="FA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4"/>
            <p:cNvSpPr/>
            <p:nvPr/>
          </p:nvSpPr>
          <p:spPr>
            <a:xfrm>
              <a:off x="3652775" y="2882300"/>
              <a:ext cx="279875" cy="36200"/>
            </a:xfrm>
            <a:custGeom>
              <a:avLst/>
              <a:gdLst/>
              <a:ahLst/>
              <a:cxnLst/>
              <a:rect l="l" t="t" r="r" b="b"/>
              <a:pathLst>
                <a:path w="11195" h="1448" extrusionOk="0">
                  <a:moveTo>
                    <a:pt x="730" y="1"/>
                  </a:moveTo>
                  <a:lnTo>
                    <a:pt x="577" y="13"/>
                  </a:lnTo>
                  <a:lnTo>
                    <a:pt x="449" y="65"/>
                  </a:lnTo>
                  <a:lnTo>
                    <a:pt x="321" y="129"/>
                  </a:lnTo>
                  <a:lnTo>
                    <a:pt x="218" y="218"/>
                  </a:lnTo>
                  <a:lnTo>
                    <a:pt x="128" y="321"/>
                  </a:lnTo>
                  <a:lnTo>
                    <a:pt x="64" y="449"/>
                  </a:lnTo>
                  <a:lnTo>
                    <a:pt x="13" y="577"/>
                  </a:lnTo>
                  <a:lnTo>
                    <a:pt x="0" y="718"/>
                  </a:lnTo>
                  <a:lnTo>
                    <a:pt x="13" y="872"/>
                  </a:lnTo>
                  <a:lnTo>
                    <a:pt x="64" y="1000"/>
                  </a:lnTo>
                  <a:lnTo>
                    <a:pt x="128" y="1128"/>
                  </a:lnTo>
                  <a:lnTo>
                    <a:pt x="218" y="1230"/>
                  </a:lnTo>
                  <a:lnTo>
                    <a:pt x="321" y="1320"/>
                  </a:lnTo>
                  <a:lnTo>
                    <a:pt x="449" y="1384"/>
                  </a:lnTo>
                  <a:lnTo>
                    <a:pt x="577" y="1435"/>
                  </a:lnTo>
                  <a:lnTo>
                    <a:pt x="730" y="1448"/>
                  </a:lnTo>
                  <a:lnTo>
                    <a:pt x="10464" y="1448"/>
                  </a:lnTo>
                  <a:lnTo>
                    <a:pt x="10605" y="1435"/>
                  </a:lnTo>
                  <a:lnTo>
                    <a:pt x="10746" y="1384"/>
                  </a:lnTo>
                  <a:lnTo>
                    <a:pt x="10874" y="1320"/>
                  </a:lnTo>
                  <a:lnTo>
                    <a:pt x="10977" y="1230"/>
                  </a:lnTo>
                  <a:lnTo>
                    <a:pt x="11066" y="1128"/>
                  </a:lnTo>
                  <a:lnTo>
                    <a:pt x="11130" y="1000"/>
                  </a:lnTo>
                  <a:lnTo>
                    <a:pt x="11169" y="872"/>
                  </a:lnTo>
                  <a:lnTo>
                    <a:pt x="11194" y="718"/>
                  </a:lnTo>
                  <a:lnTo>
                    <a:pt x="11169" y="577"/>
                  </a:lnTo>
                  <a:lnTo>
                    <a:pt x="11130" y="449"/>
                  </a:lnTo>
                  <a:lnTo>
                    <a:pt x="11066" y="321"/>
                  </a:lnTo>
                  <a:lnTo>
                    <a:pt x="10977" y="218"/>
                  </a:lnTo>
                  <a:lnTo>
                    <a:pt x="10874" y="129"/>
                  </a:lnTo>
                  <a:lnTo>
                    <a:pt x="10746" y="65"/>
                  </a:lnTo>
                  <a:lnTo>
                    <a:pt x="10605" y="13"/>
                  </a:lnTo>
                  <a:lnTo>
                    <a:pt x="10464"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4"/>
            <p:cNvSpPr/>
            <p:nvPr/>
          </p:nvSpPr>
          <p:spPr>
            <a:xfrm>
              <a:off x="3652775" y="2949550"/>
              <a:ext cx="279875" cy="36200"/>
            </a:xfrm>
            <a:custGeom>
              <a:avLst/>
              <a:gdLst/>
              <a:ahLst/>
              <a:cxnLst/>
              <a:rect l="l" t="t" r="r" b="b"/>
              <a:pathLst>
                <a:path w="11195" h="1448" extrusionOk="0">
                  <a:moveTo>
                    <a:pt x="730" y="0"/>
                  </a:moveTo>
                  <a:lnTo>
                    <a:pt x="577" y="13"/>
                  </a:lnTo>
                  <a:lnTo>
                    <a:pt x="449" y="52"/>
                  </a:lnTo>
                  <a:lnTo>
                    <a:pt x="321" y="128"/>
                  </a:lnTo>
                  <a:lnTo>
                    <a:pt x="218" y="218"/>
                  </a:lnTo>
                  <a:lnTo>
                    <a:pt x="128" y="320"/>
                  </a:lnTo>
                  <a:lnTo>
                    <a:pt x="64" y="436"/>
                  </a:lnTo>
                  <a:lnTo>
                    <a:pt x="13" y="577"/>
                  </a:lnTo>
                  <a:lnTo>
                    <a:pt x="0" y="718"/>
                  </a:lnTo>
                  <a:lnTo>
                    <a:pt x="13" y="871"/>
                  </a:lnTo>
                  <a:lnTo>
                    <a:pt x="64" y="999"/>
                  </a:lnTo>
                  <a:lnTo>
                    <a:pt x="128" y="1127"/>
                  </a:lnTo>
                  <a:lnTo>
                    <a:pt x="218" y="1230"/>
                  </a:lnTo>
                  <a:lnTo>
                    <a:pt x="321" y="1319"/>
                  </a:lnTo>
                  <a:lnTo>
                    <a:pt x="449" y="1384"/>
                  </a:lnTo>
                  <a:lnTo>
                    <a:pt x="577" y="1435"/>
                  </a:lnTo>
                  <a:lnTo>
                    <a:pt x="730" y="1448"/>
                  </a:lnTo>
                  <a:lnTo>
                    <a:pt x="10464" y="1448"/>
                  </a:lnTo>
                  <a:lnTo>
                    <a:pt x="10605" y="1435"/>
                  </a:lnTo>
                  <a:lnTo>
                    <a:pt x="10746" y="1384"/>
                  </a:lnTo>
                  <a:lnTo>
                    <a:pt x="10874" y="1319"/>
                  </a:lnTo>
                  <a:lnTo>
                    <a:pt x="10977" y="1230"/>
                  </a:lnTo>
                  <a:lnTo>
                    <a:pt x="11066" y="1127"/>
                  </a:lnTo>
                  <a:lnTo>
                    <a:pt x="11130" y="999"/>
                  </a:lnTo>
                  <a:lnTo>
                    <a:pt x="11169" y="871"/>
                  </a:lnTo>
                  <a:lnTo>
                    <a:pt x="11194" y="718"/>
                  </a:lnTo>
                  <a:lnTo>
                    <a:pt x="11169" y="577"/>
                  </a:lnTo>
                  <a:lnTo>
                    <a:pt x="11130" y="436"/>
                  </a:lnTo>
                  <a:lnTo>
                    <a:pt x="11066" y="320"/>
                  </a:lnTo>
                  <a:lnTo>
                    <a:pt x="10977" y="218"/>
                  </a:lnTo>
                  <a:lnTo>
                    <a:pt x="10874" y="128"/>
                  </a:lnTo>
                  <a:lnTo>
                    <a:pt x="10746" y="52"/>
                  </a:lnTo>
                  <a:lnTo>
                    <a:pt x="10605" y="13"/>
                  </a:lnTo>
                  <a:lnTo>
                    <a:pt x="1046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4"/>
            <p:cNvSpPr/>
            <p:nvPr/>
          </p:nvSpPr>
          <p:spPr>
            <a:xfrm>
              <a:off x="3678075" y="2576200"/>
              <a:ext cx="229275" cy="270275"/>
            </a:xfrm>
            <a:custGeom>
              <a:avLst/>
              <a:gdLst/>
              <a:ahLst/>
              <a:cxnLst/>
              <a:rect l="l" t="t" r="r" b="b"/>
              <a:pathLst>
                <a:path w="9171" h="10811" extrusionOk="0">
                  <a:moveTo>
                    <a:pt x="487" y="0"/>
                  </a:moveTo>
                  <a:lnTo>
                    <a:pt x="384" y="13"/>
                  </a:lnTo>
                  <a:lnTo>
                    <a:pt x="295" y="39"/>
                  </a:lnTo>
                  <a:lnTo>
                    <a:pt x="205" y="90"/>
                  </a:lnTo>
                  <a:lnTo>
                    <a:pt x="141" y="141"/>
                  </a:lnTo>
                  <a:lnTo>
                    <a:pt x="77" y="218"/>
                  </a:lnTo>
                  <a:lnTo>
                    <a:pt x="39" y="295"/>
                  </a:lnTo>
                  <a:lnTo>
                    <a:pt x="0" y="385"/>
                  </a:lnTo>
                  <a:lnTo>
                    <a:pt x="0" y="487"/>
                  </a:lnTo>
                  <a:lnTo>
                    <a:pt x="0" y="10298"/>
                  </a:lnTo>
                  <a:lnTo>
                    <a:pt x="474" y="10516"/>
                  </a:lnTo>
                  <a:lnTo>
                    <a:pt x="961" y="10708"/>
                  </a:lnTo>
                  <a:lnTo>
                    <a:pt x="961" y="974"/>
                  </a:lnTo>
                  <a:lnTo>
                    <a:pt x="2485" y="974"/>
                  </a:lnTo>
                  <a:lnTo>
                    <a:pt x="2844" y="1499"/>
                  </a:lnTo>
                  <a:lnTo>
                    <a:pt x="3010" y="1717"/>
                  </a:lnTo>
                  <a:lnTo>
                    <a:pt x="3202" y="1921"/>
                  </a:lnTo>
                  <a:lnTo>
                    <a:pt x="3305" y="2011"/>
                  </a:lnTo>
                  <a:lnTo>
                    <a:pt x="3407" y="2088"/>
                  </a:lnTo>
                  <a:lnTo>
                    <a:pt x="3510" y="2165"/>
                  </a:lnTo>
                  <a:lnTo>
                    <a:pt x="3612" y="2229"/>
                  </a:lnTo>
                  <a:lnTo>
                    <a:pt x="3727" y="2293"/>
                  </a:lnTo>
                  <a:lnTo>
                    <a:pt x="3843" y="2344"/>
                  </a:lnTo>
                  <a:lnTo>
                    <a:pt x="3958" y="2383"/>
                  </a:lnTo>
                  <a:lnTo>
                    <a:pt x="4086" y="2421"/>
                  </a:lnTo>
                  <a:lnTo>
                    <a:pt x="4201" y="2447"/>
                  </a:lnTo>
                  <a:lnTo>
                    <a:pt x="4329" y="2472"/>
                  </a:lnTo>
                  <a:lnTo>
                    <a:pt x="4457" y="2485"/>
                  </a:lnTo>
                  <a:lnTo>
                    <a:pt x="4713" y="2485"/>
                  </a:lnTo>
                  <a:lnTo>
                    <a:pt x="4842" y="2472"/>
                  </a:lnTo>
                  <a:lnTo>
                    <a:pt x="4957" y="2447"/>
                  </a:lnTo>
                  <a:lnTo>
                    <a:pt x="5085" y="2421"/>
                  </a:lnTo>
                  <a:lnTo>
                    <a:pt x="5200" y="2383"/>
                  </a:lnTo>
                  <a:lnTo>
                    <a:pt x="5315" y="2344"/>
                  </a:lnTo>
                  <a:lnTo>
                    <a:pt x="5431" y="2293"/>
                  </a:lnTo>
                  <a:lnTo>
                    <a:pt x="5546" y="2229"/>
                  </a:lnTo>
                  <a:lnTo>
                    <a:pt x="5661" y="2165"/>
                  </a:lnTo>
                  <a:lnTo>
                    <a:pt x="5764" y="2088"/>
                  </a:lnTo>
                  <a:lnTo>
                    <a:pt x="5866" y="2011"/>
                  </a:lnTo>
                  <a:lnTo>
                    <a:pt x="5969" y="1921"/>
                  </a:lnTo>
                  <a:lnTo>
                    <a:pt x="6148" y="1717"/>
                  </a:lnTo>
                  <a:lnTo>
                    <a:pt x="6327" y="1499"/>
                  </a:lnTo>
                  <a:lnTo>
                    <a:pt x="6673" y="974"/>
                  </a:lnTo>
                  <a:lnTo>
                    <a:pt x="8197" y="974"/>
                  </a:lnTo>
                  <a:lnTo>
                    <a:pt x="8197" y="10810"/>
                  </a:lnTo>
                  <a:lnTo>
                    <a:pt x="8697" y="10631"/>
                  </a:lnTo>
                  <a:lnTo>
                    <a:pt x="9171" y="10426"/>
                  </a:lnTo>
                  <a:lnTo>
                    <a:pt x="9171" y="487"/>
                  </a:lnTo>
                  <a:lnTo>
                    <a:pt x="9158" y="385"/>
                  </a:lnTo>
                  <a:lnTo>
                    <a:pt x="9132" y="295"/>
                  </a:lnTo>
                  <a:lnTo>
                    <a:pt x="9094" y="218"/>
                  </a:lnTo>
                  <a:lnTo>
                    <a:pt x="9030" y="141"/>
                  </a:lnTo>
                  <a:lnTo>
                    <a:pt x="8953" y="90"/>
                  </a:lnTo>
                  <a:lnTo>
                    <a:pt x="8876" y="39"/>
                  </a:lnTo>
                  <a:lnTo>
                    <a:pt x="8786" y="13"/>
                  </a:lnTo>
                  <a:lnTo>
                    <a:pt x="8684" y="0"/>
                  </a:lnTo>
                  <a:lnTo>
                    <a:pt x="6417" y="0"/>
                  </a:lnTo>
                  <a:lnTo>
                    <a:pt x="6302" y="13"/>
                  </a:lnTo>
                  <a:lnTo>
                    <a:pt x="6199" y="51"/>
                  </a:lnTo>
                  <a:lnTo>
                    <a:pt x="6097" y="128"/>
                  </a:lnTo>
                  <a:lnTo>
                    <a:pt x="6020" y="218"/>
                  </a:lnTo>
                  <a:lnTo>
                    <a:pt x="5520" y="948"/>
                  </a:lnTo>
                  <a:lnTo>
                    <a:pt x="5418" y="1076"/>
                  </a:lnTo>
                  <a:lnTo>
                    <a:pt x="5315" y="1191"/>
                  </a:lnTo>
                  <a:lnTo>
                    <a:pt x="5200" y="1281"/>
                  </a:lnTo>
                  <a:lnTo>
                    <a:pt x="5085" y="1358"/>
                  </a:lnTo>
                  <a:lnTo>
                    <a:pt x="4970" y="1422"/>
                  </a:lnTo>
                  <a:lnTo>
                    <a:pt x="4842" y="1460"/>
                  </a:lnTo>
                  <a:lnTo>
                    <a:pt x="4713" y="1486"/>
                  </a:lnTo>
                  <a:lnTo>
                    <a:pt x="4585" y="1499"/>
                  </a:lnTo>
                  <a:lnTo>
                    <a:pt x="4457" y="1486"/>
                  </a:lnTo>
                  <a:lnTo>
                    <a:pt x="4329" y="1460"/>
                  </a:lnTo>
                  <a:lnTo>
                    <a:pt x="4201" y="1422"/>
                  </a:lnTo>
                  <a:lnTo>
                    <a:pt x="4073" y="1358"/>
                  </a:lnTo>
                  <a:lnTo>
                    <a:pt x="3958" y="1281"/>
                  </a:lnTo>
                  <a:lnTo>
                    <a:pt x="3855" y="1191"/>
                  </a:lnTo>
                  <a:lnTo>
                    <a:pt x="3740" y="1076"/>
                  </a:lnTo>
                  <a:lnTo>
                    <a:pt x="3650" y="948"/>
                  </a:lnTo>
                  <a:lnTo>
                    <a:pt x="3151" y="218"/>
                  </a:lnTo>
                  <a:lnTo>
                    <a:pt x="3074" y="128"/>
                  </a:lnTo>
                  <a:lnTo>
                    <a:pt x="2972" y="51"/>
                  </a:lnTo>
                  <a:lnTo>
                    <a:pt x="2869" y="13"/>
                  </a:lnTo>
                  <a:lnTo>
                    <a:pt x="2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4"/>
            <p:cNvSpPr/>
            <p:nvPr/>
          </p:nvSpPr>
          <p:spPr>
            <a:xfrm>
              <a:off x="4134025" y="2120225"/>
              <a:ext cx="60875" cy="60550"/>
            </a:xfrm>
            <a:custGeom>
              <a:avLst/>
              <a:gdLst/>
              <a:ahLst/>
              <a:cxnLst/>
              <a:rect l="l" t="t" r="r" b="b"/>
              <a:pathLst>
                <a:path w="2435" h="2422" extrusionOk="0">
                  <a:moveTo>
                    <a:pt x="1089" y="1"/>
                  </a:moveTo>
                  <a:lnTo>
                    <a:pt x="974" y="26"/>
                  </a:lnTo>
                  <a:lnTo>
                    <a:pt x="859" y="52"/>
                  </a:lnTo>
                  <a:lnTo>
                    <a:pt x="743" y="90"/>
                  </a:lnTo>
                  <a:lnTo>
                    <a:pt x="641" y="142"/>
                  </a:lnTo>
                  <a:lnTo>
                    <a:pt x="538" y="206"/>
                  </a:lnTo>
                  <a:lnTo>
                    <a:pt x="449" y="270"/>
                  </a:lnTo>
                  <a:lnTo>
                    <a:pt x="359" y="359"/>
                  </a:lnTo>
                  <a:lnTo>
                    <a:pt x="282" y="436"/>
                  </a:lnTo>
                  <a:lnTo>
                    <a:pt x="218" y="539"/>
                  </a:lnTo>
                  <a:lnTo>
                    <a:pt x="154" y="628"/>
                  </a:lnTo>
                  <a:lnTo>
                    <a:pt x="103" y="744"/>
                  </a:lnTo>
                  <a:lnTo>
                    <a:pt x="65" y="846"/>
                  </a:lnTo>
                  <a:lnTo>
                    <a:pt x="26" y="974"/>
                  </a:lnTo>
                  <a:lnTo>
                    <a:pt x="13" y="1089"/>
                  </a:lnTo>
                  <a:lnTo>
                    <a:pt x="1" y="1218"/>
                  </a:lnTo>
                  <a:lnTo>
                    <a:pt x="13" y="1333"/>
                  </a:lnTo>
                  <a:lnTo>
                    <a:pt x="26" y="1461"/>
                  </a:lnTo>
                  <a:lnTo>
                    <a:pt x="65" y="1576"/>
                  </a:lnTo>
                  <a:lnTo>
                    <a:pt x="103" y="1691"/>
                  </a:lnTo>
                  <a:lnTo>
                    <a:pt x="154" y="1794"/>
                  </a:lnTo>
                  <a:lnTo>
                    <a:pt x="218" y="1896"/>
                  </a:lnTo>
                  <a:lnTo>
                    <a:pt x="282" y="1986"/>
                  </a:lnTo>
                  <a:lnTo>
                    <a:pt x="359" y="2076"/>
                  </a:lnTo>
                  <a:lnTo>
                    <a:pt x="449" y="2153"/>
                  </a:lnTo>
                  <a:lnTo>
                    <a:pt x="538" y="2217"/>
                  </a:lnTo>
                  <a:lnTo>
                    <a:pt x="641" y="2281"/>
                  </a:lnTo>
                  <a:lnTo>
                    <a:pt x="743" y="2332"/>
                  </a:lnTo>
                  <a:lnTo>
                    <a:pt x="859" y="2370"/>
                  </a:lnTo>
                  <a:lnTo>
                    <a:pt x="974" y="2396"/>
                  </a:lnTo>
                  <a:lnTo>
                    <a:pt x="1089" y="2422"/>
                  </a:lnTo>
                  <a:lnTo>
                    <a:pt x="1345" y="2422"/>
                  </a:lnTo>
                  <a:lnTo>
                    <a:pt x="1461" y="2396"/>
                  </a:lnTo>
                  <a:lnTo>
                    <a:pt x="1576" y="2370"/>
                  </a:lnTo>
                  <a:lnTo>
                    <a:pt x="1691" y="2332"/>
                  </a:lnTo>
                  <a:lnTo>
                    <a:pt x="1794" y="2281"/>
                  </a:lnTo>
                  <a:lnTo>
                    <a:pt x="1896" y="2217"/>
                  </a:lnTo>
                  <a:lnTo>
                    <a:pt x="1986" y="2153"/>
                  </a:lnTo>
                  <a:lnTo>
                    <a:pt x="2075" y="2076"/>
                  </a:lnTo>
                  <a:lnTo>
                    <a:pt x="2152" y="1986"/>
                  </a:lnTo>
                  <a:lnTo>
                    <a:pt x="2229" y="1896"/>
                  </a:lnTo>
                  <a:lnTo>
                    <a:pt x="2280" y="1794"/>
                  </a:lnTo>
                  <a:lnTo>
                    <a:pt x="2332" y="1691"/>
                  </a:lnTo>
                  <a:lnTo>
                    <a:pt x="2383" y="1576"/>
                  </a:lnTo>
                  <a:lnTo>
                    <a:pt x="2408" y="1461"/>
                  </a:lnTo>
                  <a:lnTo>
                    <a:pt x="2421" y="1333"/>
                  </a:lnTo>
                  <a:lnTo>
                    <a:pt x="2434" y="1218"/>
                  </a:lnTo>
                  <a:lnTo>
                    <a:pt x="2421" y="1089"/>
                  </a:lnTo>
                  <a:lnTo>
                    <a:pt x="2408" y="974"/>
                  </a:lnTo>
                  <a:lnTo>
                    <a:pt x="2383" y="846"/>
                  </a:lnTo>
                  <a:lnTo>
                    <a:pt x="2332" y="744"/>
                  </a:lnTo>
                  <a:lnTo>
                    <a:pt x="2280" y="628"/>
                  </a:lnTo>
                  <a:lnTo>
                    <a:pt x="2229" y="539"/>
                  </a:lnTo>
                  <a:lnTo>
                    <a:pt x="2152" y="436"/>
                  </a:lnTo>
                  <a:lnTo>
                    <a:pt x="2075" y="359"/>
                  </a:lnTo>
                  <a:lnTo>
                    <a:pt x="1986" y="270"/>
                  </a:lnTo>
                  <a:lnTo>
                    <a:pt x="1896" y="206"/>
                  </a:lnTo>
                  <a:lnTo>
                    <a:pt x="1794" y="142"/>
                  </a:lnTo>
                  <a:lnTo>
                    <a:pt x="1691" y="90"/>
                  </a:lnTo>
                  <a:lnTo>
                    <a:pt x="1576" y="52"/>
                  </a:lnTo>
                  <a:lnTo>
                    <a:pt x="1461" y="26"/>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4"/>
            <p:cNvSpPr/>
            <p:nvPr/>
          </p:nvSpPr>
          <p:spPr>
            <a:xfrm>
              <a:off x="4114500" y="2301150"/>
              <a:ext cx="60850" cy="60850"/>
            </a:xfrm>
            <a:custGeom>
              <a:avLst/>
              <a:gdLst/>
              <a:ahLst/>
              <a:cxnLst/>
              <a:rect l="l" t="t" r="r" b="b"/>
              <a:pathLst>
                <a:path w="2434" h="2434" extrusionOk="0">
                  <a:moveTo>
                    <a:pt x="1217" y="0"/>
                  </a:moveTo>
                  <a:lnTo>
                    <a:pt x="1102" y="13"/>
                  </a:lnTo>
                  <a:lnTo>
                    <a:pt x="974" y="26"/>
                  </a:lnTo>
                  <a:lnTo>
                    <a:pt x="858" y="52"/>
                  </a:lnTo>
                  <a:lnTo>
                    <a:pt x="743" y="103"/>
                  </a:lnTo>
                  <a:lnTo>
                    <a:pt x="641" y="154"/>
                  </a:lnTo>
                  <a:lnTo>
                    <a:pt x="538" y="205"/>
                  </a:lnTo>
                  <a:lnTo>
                    <a:pt x="449" y="282"/>
                  </a:lnTo>
                  <a:lnTo>
                    <a:pt x="359" y="359"/>
                  </a:lnTo>
                  <a:lnTo>
                    <a:pt x="282" y="449"/>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6"/>
                  </a:lnTo>
                  <a:lnTo>
                    <a:pt x="359" y="2075"/>
                  </a:lnTo>
                  <a:lnTo>
                    <a:pt x="449" y="2152"/>
                  </a:lnTo>
                  <a:lnTo>
                    <a:pt x="538" y="2229"/>
                  </a:lnTo>
                  <a:lnTo>
                    <a:pt x="641" y="2280"/>
                  </a:lnTo>
                  <a:lnTo>
                    <a:pt x="743" y="2331"/>
                  </a:lnTo>
                  <a:lnTo>
                    <a:pt x="858" y="2370"/>
                  </a:lnTo>
                  <a:lnTo>
                    <a:pt x="974" y="2408"/>
                  </a:lnTo>
                  <a:lnTo>
                    <a:pt x="1102" y="2421"/>
                  </a:lnTo>
                  <a:lnTo>
                    <a:pt x="1217" y="2434"/>
                  </a:lnTo>
                  <a:lnTo>
                    <a:pt x="1345" y="2421"/>
                  </a:lnTo>
                  <a:lnTo>
                    <a:pt x="1460" y="2408"/>
                  </a:lnTo>
                  <a:lnTo>
                    <a:pt x="1576" y="2370"/>
                  </a:lnTo>
                  <a:lnTo>
                    <a:pt x="1691" y="2331"/>
                  </a:lnTo>
                  <a:lnTo>
                    <a:pt x="1793" y="2280"/>
                  </a:lnTo>
                  <a:lnTo>
                    <a:pt x="1896" y="2229"/>
                  </a:lnTo>
                  <a:lnTo>
                    <a:pt x="1998" y="2152"/>
                  </a:lnTo>
                  <a:lnTo>
                    <a:pt x="2075" y="2075"/>
                  </a:lnTo>
                  <a:lnTo>
                    <a:pt x="2152" y="1986"/>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9"/>
                  </a:lnTo>
                  <a:lnTo>
                    <a:pt x="2075" y="359"/>
                  </a:lnTo>
                  <a:lnTo>
                    <a:pt x="1998" y="282"/>
                  </a:lnTo>
                  <a:lnTo>
                    <a:pt x="1896" y="205"/>
                  </a:lnTo>
                  <a:lnTo>
                    <a:pt x="1793" y="154"/>
                  </a:lnTo>
                  <a:lnTo>
                    <a:pt x="1691" y="103"/>
                  </a:lnTo>
                  <a:lnTo>
                    <a:pt x="1576" y="52"/>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4"/>
            <p:cNvSpPr/>
            <p:nvPr/>
          </p:nvSpPr>
          <p:spPr>
            <a:xfrm>
              <a:off x="3768675" y="2134000"/>
              <a:ext cx="60875" cy="60875"/>
            </a:xfrm>
            <a:custGeom>
              <a:avLst/>
              <a:gdLst/>
              <a:ahLst/>
              <a:cxnLst/>
              <a:rect l="l" t="t" r="r" b="b"/>
              <a:pathLst>
                <a:path w="2435" h="2435" extrusionOk="0">
                  <a:moveTo>
                    <a:pt x="1218" y="1"/>
                  </a:moveTo>
                  <a:lnTo>
                    <a:pt x="1089" y="13"/>
                  </a:lnTo>
                  <a:lnTo>
                    <a:pt x="974" y="26"/>
                  </a:lnTo>
                  <a:lnTo>
                    <a:pt x="859" y="65"/>
                  </a:lnTo>
                  <a:lnTo>
                    <a:pt x="744" y="103"/>
                  </a:lnTo>
                  <a:lnTo>
                    <a:pt x="641" y="154"/>
                  </a:lnTo>
                  <a:lnTo>
                    <a:pt x="539" y="218"/>
                  </a:lnTo>
                  <a:lnTo>
                    <a:pt x="436" y="282"/>
                  </a:lnTo>
                  <a:lnTo>
                    <a:pt x="359" y="359"/>
                  </a:lnTo>
                  <a:lnTo>
                    <a:pt x="283" y="449"/>
                  </a:lnTo>
                  <a:lnTo>
                    <a:pt x="206" y="538"/>
                  </a:lnTo>
                  <a:lnTo>
                    <a:pt x="142" y="641"/>
                  </a:lnTo>
                  <a:lnTo>
                    <a:pt x="90" y="743"/>
                  </a:lnTo>
                  <a:lnTo>
                    <a:pt x="52" y="859"/>
                  </a:lnTo>
                  <a:lnTo>
                    <a:pt x="26" y="974"/>
                  </a:lnTo>
                  <a:lnTo>
                    <a:pt x="1" y="1089"/>
                  </a:lnTo>
                  <a:lnTo>
                    <a:pt x="1" y="1217"/>
                  </a:lnTo>
                  <a:lnTo>
                    <a:pt x="1" y="1345"/>
                  </a:lnTo>
                  <a:lnTo>
                    <a:pt x="26" y="1461"/>
                  </a:lnTo>
                  <a:lnTo>
                    <a:pt x="52" y="1576"/>
                  </a:lnTo>
                  <a:lnTo>
                    <a:pt x="90" y="1691"/>
                  </a:lnTo>
                  <a:lnTo>
                    <a:pt x="142" y="1794"/>
                  </a:lnTo>
                  <a:lnTo>
                    <a:pt x="206" y="1896"/>
                  </a:lnTo>
                  <a:lnTo>
                    <a:pt x="283" y="1986"/>
                  </a:lnTo>
                  <a:lnTo>
                    <a:pt x="359" y="2075"/>
                  </a:lnTo>
                  <a:lnTo>
                    <a:pt x="436" y="2152"/>
                  </a:lnTo>
                  <a:lnTo>
                    <a:pt x="539" y="2229"/>
                  </a:lnTo>
                  <a:lnTo>
                    <a:pt x="641" y="2280"/>
                  </a:lnTo>
                  <a:lnTo>
                    <a:pt x="744" y="2332"/>
                  </a:lnTo>
                  <a:lnTo>
                    <a:pt x="859" y="2383"/>
                  </a:lnTo>
                  <a:lnTo>
                    <a:pt x="974" y="2408"/>
                  </a:lnTo>
                  <a:lnTo>
                    <a:pt x="1089" y="2421"/>
                  </a:lnTo>
                  <a:lnTo>
                    <a:pt x="1218" y="2434"/>
                  </a:lnTo>
                  <a:lnTo>
                    <a:pt x="1333" y="2421"/>
                  </a:lnTo>
                  <a:lnTo>
                    <a:pt x="1461" y="2408"/>
                  </a:lnTo>
                  <a:lnTo>
                    <a:pt x="1576" y="2383"/>
                  </a:lnTo>
                  <a:lnTo>
                    <a:pt x="1691" y="2332"/>
                  </a:lnTo>
                  <a:lnTo>
                    <a:pt x="1794" y="2280"/>
                  </a:lnTo>
                  <a:lnTo>
                    <a:pt x="1896" y="2229"/>
                  </a:lnTo>
                  <a:lnTo>
                    <a:pt x="1986" y="2152"/>
                  </a:lnTo>
                  <a:lnTo>
                    <a:pt x="2076" y="2075"/>
                  </a:lnTo>
                  <a:lnTo>
                    <a:pt x="2153" y="1986"/>
                  </a:lnTo>
                  <a:lnTo>
                    <a:pt x="2217" y="1896"/>
                  </a:lnTo>
                  <a:lnTo>
                    <a:pt x="2281" y="1794"/>
                  </a:lnTo>
                  <a:lnTo>
                    <a:pt x="2332" y="1691"/>
                  </a:lnTo>
                  <a:lnTo>
                    <a:pt x="2370" y="1576"/>
                  </a:lnTo>
                  <a:lnTo>
                    <a:pt x="2409" y="1461"/>
                  </a:lnTo>
                  <a:lnTo>
                    <a:pt x="2421" y="1345"/>
                  </a:lnTo>
                  <a:lnTo>
                    <a:pt x="2434" y="1217"/>
                  </a:lnTo>
                  <a:lnTo>
                    <a:pt x="2421" y="1089"/>
                  </a:lnTo>
                  <a:lnTo>
                    <a:pt x="2409" y="974"/>
                  </a:lnTo>
                  <a:lnTo>
                    <a:pt x="2370" y="859"/>
                  </a:lnTo>
                  <a:lnTo>
                    <a:pt x="2332" y="743"/>
                  </a:lnTo>
                  <a:lnTo>
                    <a:pt x="2281" y="641"/>
                  </a:lnTo>
                  <a:lnTo>
                    <a:pt x="2217" y="538"/>
                  </a:lnTo>
                  <a:lnTo>
                    <a:pt x="2153" y="449"/>
                  </a:lnTo>
                  <a:lnTo>
                    <a:pt x="2076" y="359"/>
                  </a:lnTo>
                  <a:lnTo>
                    <a:pt x="1986" y="282"/>
                  </a:lnTo>
                  <a:lnTo>
                    <a:pt x="1896" y="218"/>
                  </a:lnTo>
                  <a:lnTo>
                    <a:pt x="1794" y="154"/>
                  </a:lnTo>
                  <a:lnTo>
                    <a:pt x="1691" y="103"/>
                  </a:lnTo>
                  <a:lnTo>
                    <a:pt x="1576" y="65"/>
                  </a:lnTo>
                  <a:lnTo>
                    <a:pt x="1461" y="26"/>
                  </a:lnTo>
                  <a:lnTo>
                    <a:pt x="1333" y="13"/>
                  </a:lnTo>
                  <a:lnTo>
                    <a:pt x="1218"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4"/>
            <p:cNvSpPr/>
            <p:nvPr/>
          </p:nvSpPr>
          <p:spPr>
            <a:xfrm>
              <a:off x="3468650" y="2192600"/>
              <a:ext cx="60550" cy="60850"/>
            </a:xfrm>
            <a:custGeom>
              <a:avLst/>
              <a:gdLst/>
              <a:ahLst/>
              <a:cxnLst/>
              <a:rect l="l" t="t" r="r" b="b"/>
              <a:pathLst>
                <a:path w="2422" h="2434" extrusionOk="0">
                  <a:moveTo>
                    <a:pt x="1090" y="0"/>
                  </a:moveTo>
                  <a:lnTo>
                    <a:pt x="974" y="26"/>
                  </a:lnTo>
                  <a:lnTo>
                    <a:pt x="846" y="52"/>
                  </a:lnTo>
                  <a:lnTo>
                    <a:pt x="744" y="90"/>
                  </a:lnTo>
                  <a:lnTo>
                    <a:pt x="628" y="141"/>
                  </a:lnTo>
                  <a:lnTo>
                    <a:pt x="539" y="205"/>
                  </a:lnTo>
                  <a:lnTo>
                    <a:pt x="436" y="282"/>
                  </a:lnTo>
                  <a:lnTo>
                    <a:pt x="359" y="359"/>
                  </a:lnTo>
                  <a:lnTo>
                    <a:pt x="270" y="436"/>
                  </a:lnTo>
                  <a:lnTo>
                    <a:pt x="206" y="538"/>
                  </a:lnTo>
                  <a:lnTo>
                    <a:pt x="142" y="641"/>
                  </a:lnTo>
                  <a:lnTo>
                    <a:pt x="90" y="743"/>
                  </a:lnTo>
                  <a:lnTo>
                    <a:pt x="52" y="859"/>
                  </a:lnTo>
                  <a:lnTo>
                    <a:pt x="26" y="974"/>
                  </a:lnTo>
                  <a:lnTo>
                    <a:pt x="1" y="1089"/>
                  </a:lnTo>
                  <a:lnTo>
                    <a:pt x="1" y="1217"/>
                  </a:lnTo>
                  <a:lnTo>
                    <a:pt x="1" y="1332"/>
                  </a:lnTo>
                  <a:lnTo>
                    <a:pt x="26" y="1461"/>
                  </a:lnTo>
                  <a:lnTo>
                    <a:pt x="52" y="1576"/>
                  </a:lnTo>
                  <a:lnTo>
                    <a:pt x="90" y="1691"/>
                  </a:lnTo>
                  <a:lnTo>
                    <a:pt x="142" y="1794"/>
                  </a:lnTo>
                  <a:lnTo>
                    <a:pt x="206" y="1896"/>
                  </a:lnTo>
                  <a:lnTo>
                    <a:pt x="270" y="1986"/>
                  </a:lnTo>
                  <a:lnTo>
                    <a:pt x="359" y="2075"/>
                  </a:lnTo>
                  <a:lnTo>
                    <a:pt x="436" y="2152"/>
                  </a:lnTo>
                  <a:lnTo>
                    <a:pt x="539" y="2216"/>
                  </a:lnTo>
                  <a:lnTo>
                    <a:pt x="628" y="2280"/>
                  </a:lnTo>
                  <a:lnTo>
                    <a:pt x="744" y="2331"/>
                  </a:lnTo>
                  <a:lnTo>
                    <a:pt x="846" y="2370"/>
                  </a:lnTo>
                  <a:lnTo>
                    <a:pt x="974" y="2408"/>
                  </a:lnTo>
                  <a:lnTo>
                    <a:pt x="1090" y="2421"/>
                  </a:lnTo>
                  <a:lnTo>
                    <a:pt x="1218" y="2434"/>
                  </a:lnTo>
                  <a:lnTo>
                    <a:pt x="1333" y="2421"/>
                  </a:lnTo>
                  <a:lnTo>
                    <a:pt x="1461" y="2408"/>
                  </a:lnTo>
                  <a:lnTo>
                    <a:pt x="1576" y="2370"/>
                  </a:lnTo>
                  <a:lnTo>
                    <a:pt x="1691" y="2331"/>
                  </a:lnTo>
                  <a:lnTo>
                    <a:pt x="1794" y="2280"/>
                  </a:lnTo>
                  <a:lnTo>
                    <a:pt x="1896" y="2216"/>
                  </a:lnTo>
                  <a:lnTo>
                    <a:pt x="1986" y="2152"/>
                  </a:lnTo>
                  <a:lnTo>
                    <a:pt x="2076" y="2075"/>
                  </a:lnTo>
                  <a:lnTo>
                    <a:pt x="2153" y="1986"/>
                  </a:lnTo>
                  <a:lnTo>
                    <a:pt x="2217" y="1896"/>
                  </a:lnTo>
                  <a:lnTo>
                    <a:pt x="2281" y="1794"/>
                  </a:lnTo>
                  <a:lnTo>
                    <a:pt x="2332" y="1691"/>
                  </a:lnTo>
                  <a:lnTo>
                    <a:pt x="2370" y="1576"/>
                  </a:lnTo>
                  <a:lnTo>
                    <a:pt x="2396" y="1461"/>
                  </a:lnTo>
                  <a:lnTo>
                    <a:pt x="2422" y="1332"/>
                  </a:lnTo>
                  <a:lnTo>
                    <a:pt x="2422" y="1217"/>
                  </a:lnTo>
                  <a:lnTo>
                    <a:pt x="2422" y="1089"/>
                  </a:lnTo>
                  <a:lnTo>
                    <a:pt x="2396" y="974"/>
                  </a:lnTo>
                  <a:lnTo>
                    <a:pt x="2370" y="859"/>
                  </a:lnTo>
                  <a:lnTo>
                    <a:pt x="2332" y="743"/>
                  </a:lnTo>
                  <a:lnTo>
                    <a:pt x="2281" y="641"/>
                  </a:lnTo>
                  <a:lnTo>
                    <a:pt x="2217" y="538"/>
                  </a:lnTo>
                  <a:lnTo>
                    <a:pt x="2153" y="436"/>
                  </a:lnTo>
                  <a:lnTo>
                    <a:pt x="2076" y="359"/>
                  </a:lnTo>
                  <a:lnTo>
                    <a:pt x="1986" y="282"/>
                  </a:lnTo>
                  <a:lnTo>
                    <a:pt x="1896" y="205"/>
                  </a:lnTo>
                  <a:lnTo>
                    <a:pt x="1794" y="141"/>
                  </a:lnTo>
                  <a:lnTo>
                    <a:pt x="1691" y="90"/>
                  </a:lnTo>
                  <a:lnTo>
                    <a:pt x="1576" y="52"/>
                  </a:lnTo>
                  <a:lnTo>
                    <a:pt x="1461"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4"/>
            <p:cNvSpPr/>
            <p:nvPr/>
          </p:nvSpPr>
          <p:spPr>
            <a:xfrm>
              <a:off x="3351775" y="2175950"/>
              <a:ext cx="60550" cy="60550"/>
            </a:xfrm>
            <a:custGeom>
              <a:avLst/>
              <a:gdLst/>
              <a:ahLst/>
              <a:cxnLst/>
              <a:rect l="l" t="t" r="r" b="b"/>
              <a:pathLst>
                <a:path w="2422" h="2422" extrusionOk="0">
                  <a:moveTo>
                    <a:pt x="1090" y="0"/>
                  </a:moveTo>
                  <a:lnTo>
                    <a:pt x="962" y="26"/>
                  </a:lnTo>
                  <a:lnTo>
                    <a:pt x="846" y="52"/>
                  </a:lnTo>
                  <a:lnTo>
                    <a:pt x="731" y="90"/>
                  </a:lnTo>
                  <a:lnTo>
                    <a:pt x="629" y="141"/>
                  </a:lnTo>
                  <a:lnTo>
                    <a:pt x="526" y="205"/>
                  </a:lnTo>
                  <a:lnTo>
                    <a:pt x="436" y="269"/>
                  </a:lnTo>
                  <a:lnTo>
                    <a:pt x="347" y="359"/>
                  </a:lnTo>
                  <a:lnTo>
                    <a:pt x="270" y="436"/>
                  </a:lnTo>
                  <a:lnTo>
                    <a:pt x="206" y="538"/>
                  </a:lnTo>
                  <a:lnTo>
                    <a:pt x="142" y="628"/>
                  </a:lnTo>
                  <a:lnTo>
                    <a:pt x="91" y="743"/>
                  </a:lnTo>
                  <a:lnTo>
                    <a:pt x="52" y="846"/>
                  </a:lnTo>
                  <a:lnTo>
                    <a:pt x="14" y="961"/>
                  </a:lnTo>
                  <a:lnTo>
                    <a:pt x="1" y="1089"/>
                  </a:lnTo>
                  <a:lnTo>
                    <a:pt x="1" y="1217"/>
                  </a:lnTo>
                  <a:lnTo>
                    <a:pt x="1" y="1332"/>
                  </a:lnTo>
                  <a:lnTo>
                    <a:pt x="14" y="1460"/>
                  </a:lnTo>
                  <a:lnTo>
                    <a:pt x="52" y="1576"/>
                  </a:lnTo>
                  <a:lnTo>
                    <a:pt x="91" y="1678"/>
                  </a:lnTo>
                  <a:lnTo>
                    <a:pt x="142" y="1794"/>
                  </a:lnTo>
                  <a:lnTo>
                    <a:pt x="206" y="1896"/>
                  </a:lnTo>
                  <a:lnTo>
                    <a:pt x="270" y="1986"/>
                  </a:lnTo>
                  <a:lnTo>
                    <a:pt x="347" y="2075"/>
                  </a:lnTo>
                  <a:lnTo>
                    <a:pt x="436" y="2152"/>
                  </a:lnTo>
                  <a:lnTo>
                    <a:pt x="526" y="2216"/>
                  </a:lnTo>
                  <a:lnTo>
                    <a:pt x="629" y="2280"/>
                  </a:lnTo>
                  <a:lnTo>
                    <a:pt x="731" y="2331"/>
                  </a:lnTo>
                  <a:lnTo>
                    <a:pt x="846" y="2370"/>
                  </a:lnTo>
                  <a:lnTo>
                    <a:pt x="962" y="2395"/>
                  </a:lnTo>
                  <a:lnTo>
                    <a:pt x="1090" y="2421"/>
                  </a:lnTo>
                  <a:lnTo>
                    <a:pt x="1333" y="2421"/>
                  </a:lnTo>
                  <a:lnTo>
                    <a:pt x="1448" y="2395"/>
                  </a:lnTo>
                  <a:lnTo>
                    <a:pt x="1576" y="2370"/>
                  </a:lnTo>
                  <a:lnTo>
                    <a:pt x="1679" y="2331"/>
                  </a:lnTo>
                  <a:lnTo>
                    <a:pt x="1794" y="2280"/>
                  </a:lnTo>
                  <a:lnTo>
                    <a:pt x="1884" y="2216"/>
                  </a:lnTo>
                  <a:lnTo>
                    <a:pt x="1986" y="2152"/>
                  </a:lnTo>
                  <a:lnTo>
                    <a:pt x="2063" y="2075"/>
                  </a:lnTo>
                  <a:lnTo>
                    <a:pt x="2153" y="1986"/>
                  </a:lnTo>
                  <a:lnTo>
                    <a:pt x="2217" y="1896"/>
                  </a:lnTo>
                  <a:lnTo>
                    <a:pt x="2281" y="1794"/>
                  </a:lnTo>
                  <a:lnTo>
                    <a:pt x="2332" y="1678"/>
                  </a:lnTo>
                  <a:lnTo>
                    <a:pt x="2370" y="1576"/>
                  </a:lnTo>
                  <a:lnTo>
                    <a:pt x="2396" y="1460"/>
                  </a:lnTo>
                  <a:lnTo>
                    <a:pt x="2422" y="1332"/>
                  </a:lnTo>
                  <a:lnTo>
                    <a:pt x="2422" y="1217"/>
                  </a:lnTo>
                  <a:lnTo>
                    <a:pt x="2422" y="1089"/>
                  </a:lnTo>
                  <a:lnTo>
                    <a:pt x="2396" y="961"/>
                  </a:lnTo>
                  <a:lnTo>
                    <a:pt x="2370" y="846"/>
                  </a:lnTo>
                  <a:lnTo>
                    <a:pt x="2332" y="743"/>
                  </a:lnTo>
                  <a:lnTo>
                    <a:pt x="2281" y="628"/>
                  </a:lnTo>
                  <a:lnTo>
                    <a:pt x="2217" y="538"/>
                  </a:lnTo>
                  <a:lnTo>
                    <a:pt x="2153" y="436"/>
                  </a:lnTo>
                  <a:lnTo>
                    <a:pt x="2063" y="359"/>
                  </a:lnTo>
                  <a:lnTo>
                    <a:pt x="1986" y="269"/>
                  </a:lnTo>
                  <a:lnTo>
                    <a:pt x="1884" y="205"/>
                  </a:lnTo>
                  <a:lnTo>
                    <a:pt x="1794" y="141"/>
                  </a:lnTo>
                  <a:lnTo>
                    <a:pt x="1679" y="90"/>
                  </a:lnTo>
                  <a:lnTo>
                    <a:pt x="1576" y="52"/>
                  </a:lnTo>
                  <a:lnTo>
                    <a:pt x="1448" y="26"/>
                  </a:lnTo>
                  <a:lnTo>
                    <a:pt x="1333"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4"/>
            <p:cNvSpPr/>
            <p:nvPr/>
          </p:nvSpPr>
          <p:spPr>
            <a:xfrm>
              <a:off x="3268225" y="2432100"/>
              <a:ext cx="60525" cy="60550"/>
            </a:xfrm>
            <a:custGeom>
              <a:avLst/>
              <a:gdLst/>
              <a:ahLst/>
              <a:cxnLst/>
              <a:rect l="l" t="t" r="r" b="b"/>
              <a:pathLst>
                <a:path w="2421" h="2422" extrusionOk="0">
                  <a:moveTo>
                    <a:pt x="1089" y="1"/>
                  </a:moveTo>
                  <a:lnTo>
                    <a:pt x="961" y="26"/>
                  </a:lnTo>
                  <a:lnTo>
                    <a:pt x="845" y="52"/>
                  </a:lnTo>
                  <a:lnTo>
                    <a:pt x="743" y="90"/>
                  </a:lnTo>
                  <a:lnTo>
                    <a:pt x="628" y="142"/>
                  </a:lnTo>
                  <a:lnTo>
                    <a:pt x="525" y="206"/>
                  </a:lnTo>
                  <a:lnTo>
                    <a:pt x="436" y="282"/>
                  </a:lnTo>
                  <a:lnTo>
                    <a:pt x="346" y="359"/>
                  </a:lnTo>
                  <a:lnTo>
                    <a:pt x="269" y="436"/>
                  </a:lnTo>
                  <a:lnTo>
                    <a:pt x="205" y="539"/>
                  </a:lnTo>
                  <a:lnTo>
                    <a:pt x="141" y="628"/>
                  </a:lnTo>
                  <a:lnTo>
                    <a:pt x="90" y="744"/>
                  </a:lnTo>
                  <a:lnTo>
                    <a:pt x="51" y="846"/>
                  </a:lnTo>
                  <a:lnTo>
                    <a:pt x="26" y="974"/>
                  </a:lnTo>
                  <a:lnTo>
                    <a:pt x="0" y="1089"/>
                  </a:lnTo>
                  <a:lnTo>
                    <a:pt x="0" y="1217"/>
                  </a:lnTo>
                  <a:lnTo>
                    <a:pt x="0" y="1333"/>
                  </a:lnTo>
                  <a:lnTo>
                    <a:pt x="26" y="1461"/>
                  </a:lnTo>
                  <a:lnTo>
                    <a:pt x="51" y="1576"/>
                  </a:lnTo>
                  <a:lnTo>
                    <a:pt x="90" y="1691"/>
                  </a:lnTo>
                  <a:lnTo>
                    <a:pt x="141" y="1794"/>
                  </a:lnTo>
                  <a:lnTo>
                    <a:pt x="205" y="1896"/>
                  </a:lnTo>
                  <a:lnTo>
                    <a:pt x="269" y="1986"/>
                  </a:lnTo>
                  <a:lnTo>
                    <a:pt x="346" y="2076"/>
                  </a:lnTo>
                  <a:lnTo>
                    <a:pt x="436" y="2152"/>
                  </a:lnTo>
                  <a:lnTo>
                    <a:pt x="525" y="2216"/>
                  </a:lnTo>
                  <a:lnTo>
                    <a:pt x="628" y="2281"/>
                  </a:lnTo>
                  <a:lnTo>
                    <a:pt x="743" y="2332"/>
                  </a:lnTo>
                  <a:lnTo>
                    <a:pt x="845" y="2370"/>
                  </a:lnTo>
                  <a:lnTo>
                    <a:pt x="961" y="2409"/>
                  </a:lnTo>
                  <a:lnTo>
                    <a:pt x="1089" y="2421"/>
                  </a:lnTo>
                  <a:lnTo>
                    <a:pt x="1332" y="2421"/>
                  </a:lnTo>
                  <a:lnTo>
                    <a:pt x="1460" y="2409"/>
                  </a:lnTo>
                  <a:lnTo>
                    <a:pt x="1575" y="2370"/>
                  </a:lnTo>
                  <a:lnTo>
                    <a:pt x="1678" y="2332"/>
                  </a:lnTo>
                  <a:lnTo>
                    <a:pt x="1793" y="2281"/>
                  </a:lnTo>
                  <a:lnTo>
                    <a:pt x="1883" y="2216"/>
                  </a:lnTo>
                  <a:lnTo>
                    <a:pt x="1985" y="2152"/>
                  </a:lnTo>
                  <a:lnTo>
                    <a:pt x="2062" y="2076"/>
                  </a:lnTo>
                  <a:lnTo>
                    <a:pt x="2152" y="1986"/>
                  </a:lnTo>
                  <a:lnTo>
                    <a:pt x="2216" y="1896"/>
                  </a:lnTo>
                  <a:lnTo>
                    <a:pt x="2280" y="1794"/>
                  </a:lnTo>
                  <a:lnTo>
                    <a:pt x="2331" y="1691"/>
                  </a:lnTo>
                  <a:lnTo>
                    <a:pt x="2370" y="1576"/>
                  </a:lnTo>
                  <a:lnTo>
                    <a:pt x="2395" y="1461"/>
                  </a:lnTo>
                  <a:lnTo>
                    <a:pt x="2421" y="1333"/>
                  </a:lnTo>
                  <a:lnTo>
                    <a:pt x="2421" y="1217"/>
                  </a:lnTo>
                  <a:lnTo>
                    <a:pt x="2421" y="1089"/>
                  </a:lnTo>
                  <a:lnTo>
                    <a:pt x="2395" y="974"/>
                  </a:lnTo>
                  <a:lnTo>
                    <a:pt x="2370" y="846"/>
                  </a:lnTo>
                  <a:lnTo>
                    <a:pt x="2331" y="744"/>
                  </a:lnTo>
                  <a:lnTo>
                    <a:pt x="2280" y="628"/>
                  </a:lnTo>
                  <a:lnTo>
                    <a:pt x="2216" y="539"/>
                  </a:lnTo>
                  <a:lnTo>
                    <a:pt x="2152" y="436"/>
                  </a:lnTo>
                  <a:lnTo>
                    <a:pt x="2062" y="359"/>
                  </a:lnTo>
                  <a:lnTo>
                    <a:pt x="1985" y="282"/>
                  </a:lnTo>
                  <a:lnTo>
                    <a:pt x="1883" y="206"/>
                  </a:lnTo>
                  <a:lnTo>
                    <a:pt x="1793" y="142"/>
                  </a:lnTo>
                  <a:lnTo>
                    <a:pt x="1678" y="90"/>
                  </a:lnTo>
                  <a:lnTo>
                    <a:pt x="1575" y="52"/>
                  </a:lnTo>
                  <a:lnTo>
                    <a:pt x="1460" y="26"/>
                  </a:lnTo>
                  <a:lnTo>
                    <a:pt x="1332"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4"/>
            <p:cNvSpPr/>
            <p:nvPr/>
          </p:nvSpPr>
          <p:spPr>
            <a:xfrm>
              <a:off x="3334825" y="2618775"/>
              <a:ext cx="60850" cy="60550"/>
            </a:xfrm>
            <a:custGeom>
              <a:avLst/>
              <a:gdLst/>
              <a:ahLst/>
              <a:cxnLst/>
              <a:rect l="l" t="t" r="r" b="b"/>
              <a:pathLst>
                <a:path w="2434" h="2422" extrusionOk="0">
                  <a:moveTo>
                    <a:pt x="1089" y="1"/>
                  </a:moveTo>
                  <a:lnTo>
                    <a:pt x="974" y="14"/>
                  </a:lnTo>
                  <a:lnTo>
                    <a:pt x="858" y="52"/>
                  </a:lnTo>
                  <a:lnTo>
                    <a:pt x="743" y="90"/>
                  </a:lnTo>
                  <a:lnTo>
                    <a:pt x="641" y="142"/>
                  </a:lnTo>
                  <a:lnTo>
                    <a:pt x="538" y="206"/>
                  </a:lnTo>
                  <a:lnTo>
                    <a:pt x="448" y="270"/>
                  </a:lnTo>
                  <a:lnTo>
                    <a:pt x="359" y="347"/>
                  </a:lnTo>
                  <a:lnTo>
                    <a:pt x="282" y="436"/>
                  </a:lnTo>
                  <a:lnTo>
                    <a:pt x="218" y="526"/>
                  </a:lnTo>
                  <a:lnTo>
                    <a:pt x="154" y="628"/>
                  </a:lnTo>
                  <a:lnTo>
                    <a:pt x="103" y="731"/>
                  </a:lnTo>
                  <a:lnTo>
                    <a:pt x="64" y="846"/>
                  </a:lnTo>
                  <a:lnTo>
                    <a:pt x="26" y="961"/>
                  </a:lnTo>
                  <a:lnTo>
                    <a:pt x="13" y="1089"/>
                  </a:lnTo>
                  <a:lnTo>
                    <a:pt x="0" y="1205"/>
                  </a:lnTo>
                  <a:lnTo>
                    <a:pt x="13" y="1333"/>
                  </a:lnTo>
                  <a:lnTo>
                    <a:pt x="26" y="1448"/>
                  </a:lnTo>
                  <a:lnTo>
                    <a:pt x="64" y="1576"/>
                  </a:lnTo>
                  <a:lnTo>
                    <a:pt x="103" y="1679"/>
                  </a:lnTo>
                  <a:lnTo>
                    <a:pt x="154" y="1794"/>
                  </a:lnTo>
                  <a:lnTo>
                    <a:pt x="218" y="1883"/>
                  </a:lnTo>
                  <a:lnTo>
                    <a:pt x="282" y="1986"/>
                  </a:lnTo>
                  <a:lnTo>
                    <a:pt x="359" y="2063"/>
                  </a:lnTo>
                  <a:lnTo>
                    <a:pt x="448" y="2140"/>
                  </a:lnTo>
                  <a:lnTo>
                    <a:pt x="538" y="2216"/>
                  </a:lnTo>
                  <a:lnTo>
                    <a:pt x="641" y="2281"/>
                  </a:lnTo>
                  <a:lnTo>
                    <a:pt x="743" y="2332"/>
                  </a:lnTo>
                  <a:lnTo>
                    <a:pt x="858" y="2370"/>
                  </a:lnTo>
                  <a:lnTo>
                    <a:pt x="974" y="2396"/>
                  </a:lnTo>
                  <a:lnTo>
                    <a:pt x="1089" y="2421"/>
                  </a:lnTo>
                  <a:lnTo>
                    <a:pt x="1345" y="2421"/>
                  </a:lnTo>
                  <a:lnTo>
                    <a:pt x="1460" y="2396"/>
                  </a:lnTo>
                  <a:lnTo>
                    <a:pt x="1576" y="2370"/>
                  </a:lnTo>
                  <a:lnTo>
                    <a:pt x="1691" y="2332"/>
                  </a:lnTo>
                  <a:lnTo>
                    <a:pt x="1793" y="2281"/>
                  </a:lnTo>
                  <a:lnTo>
                    <a:pt x="1896" y="2216"/>
                  </a:lnTo>
                  <a:lnTo>
                    <a:pt x="1985" y="2140"/>
                  </a:lnTo>
                  <a:lnTo>
                    <a:pt x="2075" y="2063"/>
                  </a:lnTo>
                  <a:lnTo>
                    <a:pt x="2152" y="1986"/>
                  </a:lnTo>
                  <a:lnTo>
                    <a:pt x="2229" y="1883"/>
                  </a:lnTo>
                  <a:lnTo>
                    <a:pt x="2293" y="1794"/>
                  </a:lnTo>
                  <a:lnTo>
                    <a:pt x="2344" y="1679"/>
                  </a:lnTo>
                  <a:lnTo>
                    <a:pt x="2382" y="1576"/>
                  </a:lnTo>
                  <a:lnTo>
                    <a:pt x="2408" y="1448"/>
                  </a:lnTo>
                  <a:lnTo>
                    <a:pt x="2421" y="1333"/>
                  </a:lnTo>
                  <a:lnTo>
                    <a:pt x="2434" y="1205"/>
                  </a:lnTo>
                  <a:lnTo>
                    <a:pt x="2421" y="1089"/>
                  </a:lnTo>
                  <a:lnTo>
                    <a:pt x="2408" y="961"/>
                  </a:lnTo>
                  <a:lnTo>
                    <a:pt x="2382" y="846"/>
                  </a:lnTo>
                  <a:lnTo>
                    <a:pt x="2344" y="731"/>
                  </a:lnTo>
                  <a:lnTo>
                    <a:pt x="2293" y="628"/>
                  </a:lnTo>
                  <a:lnTo>
                    <a:pt x="2229" y="526"/>
                  </a:lnTo>
                  <a:lnTo>
                    <a:pt x="2152" y="436"/>
                  </a:lnTo>
                  <a:lnTo>
                    <a:pt x="2075" y="347"/>
                  </a:lnTo>
                  <a:lnTo>
                    <a:pt x="1985" y="270"/>
                  </a:lnTo>
                  <a:lnTo>
                    <a:pt x="1896" y="206"/>
                  </a:lnTo>
                  <a:lnTo>
                    <a:pt x="1793" y="142"/>
                  </a:lnTo>
                  <a:lnTo>
                    <a:pt x="1691" y="90"/>
                  </a:lnTo>
                  <a:lnTo>
                    <a:pt x="1576" y="52"/>
                  </a:lnTo>
                  <a:lnTo>
                    <a:pt x="1460" y="14"/>
                  </a:lnTo>
                  <a:lnTo>
                    <a:pt x="1345"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4"/>
            <p:cNvSpPr/>
            <p:nvPr/>
          </p:nvSpPr>
          <p:spPr>
            <a:xfrm>
              <a:off x="3268225" y="2759675"/>
              <a:ext cx="60525" cy="60850"/>
            </a:xfrm>
            <a:custGeom>
              <a:avLst/>
              <a:gdLst/>
              <a:ahLst/>
              <a:cxnLst/>
              <a:rect l="l" t="t" r="r" b="b"/>
              <a:pathLst>
                <a:path w="2421" h="2434" extrusionOk="0">
                  <a:moveTo>
                    <a:pt x="1204" y="0"/>
                  </a:moveTo>
                  <a:lnTo>
                    <a:pt x="1089" y="13"/>
                  </a:lnTo>
                  <a:lnTo>
                    <a:pt x="961" y="26"/>
                  </a:lnTo>
                  <a:lnTo>
                    <a:pt x="845" y="64"/>
                  </a:lnTo>
                  <a:lnTo>
                    <a:pt x="743" y="103"/>
                  </a:lnTo>
                  <a:lnTo>
                    <a:pt x="628" y="154"/>
                  </a:lnTo>
                  <a:lnTo>
                    <a:pt x="525" y="218"/>
                  </a:lnTo>
                  <a:lnTo>
                    <a:pt x="436" y="282"/>
                  </a:lnTo>
                  <a:lnTo>
                    <a:pt x="346" y="359"/>
                  </a:lnTo>
                  <a:lnTo>
                    <a:pt x="269" y="448"/>
                  </a:lnTo>
                  <a:lnTo>
                    <a:pt x="205" y="538"/>
                  </a:lnTo>
                  <a:lnTo>
                    <a:pt x="141" y="641"/>
                  </a:lnTo>
                  <a:lnTo>
                    <a:pt x="90" y="743"/>
                  </a:lnTo>
                  <a:lnTo>
                    <a:pt x="51" y="858"/>
                  </a:lnTo>
                  <a:lnTo>
                    <a:pt x="26" y="974"/>
                  </a:lnTo>
                  <a:lnTo>
                    <a:pt x="0" y="1102"/>
                  </a:lnTo>
                  <a:lnTo>
                    <a:pt x="0" y="1217"/>
                  </a:lnTo>
                  <a:lnTo>
                    <a:pt x="0" y="1345"/>
                  </a:lnTo>
                  <a:lnTo>
                    <a:pt x="26" y="1460"/>
                  </a:lnTo>
                  <a:lnTo>
                    <a:pt x="51" y="1576"/>
                  </a:lnTo>
                  <a:lnTo>
                    <a:pt x="90" y="1691"/>
                  </a:lnTo>
                  <a:lnTo>
                    <a:pt x="141" y="1793"/>
                  </a:lnTo>
                  <a:lnTo>
                    <a:pt x="205" y="1896"/>
                  </a:lnTo>
                  <a:lnTo>
                    <a:pt x="269" y="1985"/>
                  </a:lnTo>
                  <a:lnTo>
                    <a:pt x="346" y="2075"/>
                  </a:lnTo>
                  <a:lnTo>
                    <a:pt x="436" y="2152"/>
                  </a:lnTo>
                  <a:lnTo>
                    <a:pt x="525" y="2229"/>
                  </a:lnTo>
                  <a:lnTo>
                    <a:pt x="628" y="2293"/>
                  </a:lnTo>
                  <a:lnTo>
                    <a:pt x="743" y="2344"/>
                  </a:lnTo>
                  <a:lnTo>
                    <a:pt x="845" y="2382"/>
                  </a:lnTo>
                  <a:lnTo>
                    <a:pt x="961" y="2408"/>
                  </a:lnTo>
                  <a:lnTo>
                    <a:pt x="1089" y="2421"/>
                  </a:lnTo>
                  <a:lnTo>
                    <a:pt x="1204" y="2434"/>
                  </a:lnTo>
                  <a:lnTo>
                    <a:pt x="1332" y="2421"/>
                  </a:lnTo>
                  <a:lnTo>
                    <a:pt x="1460" y="2408"/>
                  </a:lnTo>
                  <a:lnTo>
                    <a:pt x="1575" y="2382"/>
                  </a:lnTo>
                  <a:lnTo>
                    <a:pt x="1678" y="2344"/>
                  </a:lnTo>
                  <a:lnTo>
                    <a:pt x="1793" y="2293"/>
                  </a:lnTo>
                  <a:lnTo>
                    <a:pt x="1883" y="2229"/>
                  </a:lnTo>
                  <a:lnTo>
                    <a:pt x="1985" y="2152"/>
                  </a:lnTo>
                  <a:lnTo>
                    <a:pt x="2062" y="2075"/>
                  </a:lnTo>
                  <a:lnTo>
                    <a:pt x="2152" y="1985"/>
                  </a:lnTo>
                  <a:lnTo>
                    <a:pt x="2216" y="1896"/>
                  </a:lnTo>
                  <a:lnTo>
                    <a:pt x="2280" y="1793"/>
                  </a:lnTo>
                  <a:lnTo>
                    <a:pt x="2331" y="1691"/>
                  </a:lnTo>
                  <a:lnTo>
                    <a:pt x="2370" y="1576"/>
                  </a:lnTo>
                  <a:lnTo>
                    <a:pt x="2395" y="1460"/>
                  </a:lnTo>
                  <a:lnTo>
                    <a:pt x="2421" y="1345"/>
                  </a:lnTo>
                  <a:lnTo>
                    <a:pt x="2421" y="1217"/>
                  </a:lnTo>
                  <a:lnTo>
                    <a:pt x="2421" y="1102"/>
                  </a:lnTo>
                  <a:lnTo>
                    <a:pt x="2395" y="974"/>
                  </a:lnTo>
                  <a:lnTo>
                    <a:pt x="2370" y="858"/>
                  </a:lnTo>
                  <a:lnTo>
                    <a:pt x="2331" y="743"/>
                  </a:lnTo>
                  <a:lnTo>
                    <a:pt x="2280" y="641"/>
                  </a:lnTo>
                  <a:lnTo>
                    <a:pt x="2216" y="538"/>
                  </a:lnTo>
                  <a:lnTo>
                    <a:pt x="2152" y="448"/>
                  </a:lnTo>
                  <a:lnTo>
                    <a:pt x="2062" y="359"/>
                  </a:lnTo>
                  <a:lnTo>
                    <a:pt x="1985" y="282"/>
                  </a:lnTo>
                  <a:lnTo>
                    <a:pt x="1883" y="218"/>
                  </a:lnTo>
                  <a:lnTo>
                    <a:pt x="1793" y="154"/>
                  </a:lnTo>
                  <a:lnTo>
                    <a:pt x="1678" y="103"/>
                  </a:lnTo>
                  <a:lnTo>
                    <a:pt x="1575" y="64"/>
                  </a:lnTo>
                  <a:lnTo>
                    <a:pt x="1460" y="26"/>
                  </a:lnTo>
                  <a:lnTo>
                    <a:pt x="1332" y="13"/>
                  </a:lnTo>
                  <a:lnTo>
                    <a:pt x="1204"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4"/>
            <p:cNvSpPr/>
            <p:nvPr/>
          </p:nvSpPr>
          <p:spPr>
            <a:xfrm>
              <a:off x="3385075" y="2966825"/>
              <a:ext cx="60875" cy="60550"/>
            </a:xfrm>
            <a:custGeom>
              <a:avLst/>
              <a:gdLst/>
              <a:ahLst/>
              <a:cxnLst/>
              <a:rect l="l" t="t" r="r" b="b"/>
              <a:pathLst>
                <a:path w="2435" h="2422" extrusionOk="0">
                  <a:moveTo>
                    <a:pt x="1090" y="1"/>
                  </a:moveTo>
                  <a:lnTo>
                    <a:pt x="974" y="27"/>
                  </a:lnTo>
                  <a:lnTo>
                    <a:pt x="859" y="52"/>
                  </a:lnTo>
                  <a:lnTo>
                    <a:pt x="744" y="91"/>
                  </a:lnTo>
                  <a:lnTo>
                    <a:pt x="641" y="142"/>
                  </a:lnTo>
                  <a:lnTo>
                    <a:pt x="539" y="206"/>
                  </a:lnTo>
                  <a:lnTo>
                    <a:pt x="436" y="270"/>
                  </a:lnTo>
                  <a:lnTo>
                    <a:pt x="360" y="360"/>
                  </a:lnTo>
                  <a:lnTo>
                    <a:pt x="283" y="436"/>
                  </a:lnTo>
                  <a:lnTo>
                    <a:pt x="206" y="539"/>
                  </a:lnTo>
                  <a:lnTo>
                    <a:pt x="142" y="628"/>
                  </a:lnTo>
                  <a:lnTo>
                    <a:pt x="91" y="744"/>
                  </a:lnTo>
                  <a:lnTo>
                    <a:pt x="52" y="846"/>
                  </a:lnTo>
                  <a:lnTo>
                    <a:pt x="27" y="961"/>
                  </a:lnTo>
                  <a:lnTo>
                    <a:pt x="1" y="1090"/>
                  </a:lnTo>
                  <a:lnTo>
                    <a:pt x="1" y="1218"/>
                  </a:lnTo>
                  <a:lnTo>
                    <a:pt x="1" y="1333"/>
                  </a:lnTo>
                  <a:lnTo>
                    <a:pt x="27" y="1461"/>
                  </a:lnTo>
                  <a:lnTo>
                    <a:pt x="52" y="1576"/>
                  </a:lnTo>
                  <a:lnTo>
                    <a:pt x="91" y="1679"/>
                  </a:lnTo>
                  <a:lnTo>
                    <a:pt x="142" y="1794"/>
                  </a:lnTo>
                  <a:lnTo>
                    <a:pt x="206" y="1896"/>
                  </a:lnTo>
                  <a:lnTo>
                    <a:pt x="283" y="1986"/>
                  </a:lnTo>
                  <a:lnTo>
                    <a:pt x="360" y="2076"/>
                  </a:lnTo>
                  <a:lnTo>
                    <a:pt x="436" y="2153"/>
                  </a:lnTo>
                  <a:lnTo>
                    <a:pt x="539" y="2217"/>
                  </a:lnTo>
                  <a:lnTo>
                    <a:pt x="641" y="2281"/>
                  </a:lnTo>
                  <a:lnTo>
                    <a:pt x="744" y="2332"/>
                  </a:lnTo>
                  <a:lnTo>
                    <a:pt x="859" y="2370"/>
                  </a:lnTo>
                  <a:lnTo>
                    <a:pt x="974" y="2396"/>
                  </a:lnTo>
                  <a:lnTo>
                    <a:pt x="1090" y="2422"/>
                  </a:lnTo>
                  <a:lnTo>
                    <a:pt x="1333" y="2422"/>
                  </a:lnTo>
                  <a:lnTo>
                    <a:pt x="1461" y="2396"/>
                  </a:lnTo>
                  <a:lnTo>
                    <a:pt x="1576" y="2370"/>
                  </a:lnTo>
                  <a:lnTo>
                    <a:pt x="1692" y="2332"/>
                  </a:lnTo>
                  <a:lnTo>
                    <a:pt x="1794" y="2281"/>
                  </a:lnTo>
                  <a:lnTo>
                    <a:pt x="1897" y="2217"/>
                  </a:lnTo>
                  <a:lnTo>
                    <a:pt x="1986" y="2153"/>
                  </a:lnTo>
                  <a:lnTo>
                    <a:pt x="2076" y="2076"/>
                  </a:lnTo>
                  <a:lnTo>
                    <a:pt x="2153" y="1986"/>
                  </a:lnTo>
                  <a:lnTo>
                    <a:pt x="2217" y="1896"/>
                  </a:lnTo>
                  <a:lnTo>
                    <a:pt x="2281" y="1794"/>
                  </a:lnTo>
                  <a:lnTo>
                    <a:pt x="2332" y="1679"/>
                  </a:lnTo>
                  <a:lnTo>
                    <a:pt x="2370" y="1576"/>
                  </a:lnTo>
                  <a:lnTo>
                    <a:pt x="2409" y="1461"/>
                  </a:lnTo>
                  <a:lnTo>
                    <a:pt x="2422" y="1333"/>
                  </a:lnTo>
                  <a:lnTo>
                    <a:pt x="2434" y="1218"/>
                  </a:lnTo>
                  <a:lnTo>
                    <a:pt x="2422" y="1090"/>
                  </a:lnTo>
                  <a:lnTo>
                    <a:pt x="2409" y="961"/>
                  </a:lnTo>
                  <a:lnTo>
                    <a:pt x="2370" y="846"/>
                  </a:lnTo>
                  <a:lnTo>
                    <a:pt x="2332" y="744"/>
                  </a:lnTo>
                  <a:lnTo>
                    <a:pt x="2281" y="628"/>
                  </a:lnTo>
                  <a:lnTo>
                    <a:pt x="2217" y="539"/>
                  </a:lnTo>
                  <a:lnTo>
                    <a:pt x="2153" y="436"/>
                  </a:lnTo>
                  <a:lnTo>
                    <a:pt x="2076" y="360"/>
                  </a:lnTo>
                  <a:lnTo>
                    <a:pt x="1986" y="270"/>
                  </a:lnTo>
                  <a:lnTo>
                    <a:pt x="1897" y="206"/>
                  </a:lnTo>
                  <a:lnTo>
                    <a:pt x="1794" y="142"/>
                  </a:lnTo>
                  <a:lnTo>
                    <a:pt x="1692" y="91"/>
                  </a:lnTo>
                  <a:lnTo>
                    <a:pt x="1576" y="52"/>
                  </a:lnTo>
                  <a:lnTo>
                    <a:pt x="1461" y="27"/>
                  </a:lnTo>
                  <a:lnTo>
                    <a:pt x="1333"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4"/>
            <p:cNvSpPr/>
            <p:nvPr/>
          </p:nvSpPr>
          <p:spPr>
            <a:xfrm>
              <a:off x="4036050" y="2993100"/>
              <a:ext cx="60850" cy="60850"/>
            </a:xfrm>
            <a:custGeom>
              <a:avLst/>
              <a:gdLst/>
              <a:ahLst/>
              <a:cxnLst/>
              <a:rect l="l" t="t" r="r" b="b"/>
              <a:pathLst>
                <a:path w="2434" h="2434" extrusionOk="0">
                  <a:moveTo>
                    <a:pt x="1217" y="0"/>
                  </a:moveTo>
                  <a:lnTo>
                    <a:pt x="1102" y="13"/>
                  </a:lnTo>
                  <a:lnTo>
                    <a:pt x="974" y="26"/>
                  </a:lnTo>
                  <a:lnTo>
                    <a:pt x="858" y="64"/>
                  </a:lnTo>
                  <a:lnTo>
                    <a:pt x="743" y="103"/>
                  </a:lnTo>
                  <a:lnTo>
                    <a:pt x="641" y="154"/>
                  </a:lnTo>
                  <a:lnTo>
                    <a:pt x="538" y="218"/>
                  </a:lnTo>
                  <a:lnTo>
                    <a:pt x="449" y="282"/>
                  </a:lnTo>
                  <a:lnTo>
                    <a:pt x="359" y="359"/>
                  </a:lnTo>
                  <a:lnTo>
                    <a:pt x="282" y="448"/>
                  </a:lnTo>
                  <a:lnTo>
                    <a:pt x="218" y="538"/>
                  </a:lnTo>
                  <a:lnTo>
                    <a:pt x="154" y="641"/>
                  </a:lnTo>
                  <a:lnTo>
                    <a:pt x="103" y="743"/>
                  </a:lnTo>
                  <a:lnTo>
                    <a:pt x="64" y="858"/>
                  </a:lnTo>
                  <a:lnTo>
                    <a:pt x="26" y="974"/>
                  </a:lnTo>
                  <a:lnTo>
                    <a:pt x="13" y="1089"/>
                  </a:lnTo>
                  <a:lnTo>
                    <a:pt x="0" y="1217"/>
                  </a:lnTo>
                  <a:lnTo>
                    <a:pt x="13" y="1345"/>
                  </a:lnTo>
                  <a:lnTo>
                    <a:pt x="26" y="1460"/>
                  </a:lnTo>
                  <a:lnTo>
                    <a:pt x="64" y="1576"/>
                  </a:lnTo>
                  <a:lnTo>
                    <a:pt x="103" y="1691"/>
                  </a:lnTo>
                  <a:lnTo>
                    <a:pt x="154" y="1793"/>
                  </a:lnTo>
                  <a:lnTo>
                    <a:pt x="218" y="1896"/>
                  </a:lnTo>
                  <a:lnTo>
                    <a:pt x="282" y="1985"/>
                  </a:lnTo>
                  <a:lnTo>
                    <a:pt x="359" y="2075"/>
                  </a:lnTo>
                  <a:lnTo>
                    <a:pt x="449" y="2152"/>
                  </a:lnTo>
                  <a:lnTo>
                    <a:pt x="538" y="2229"/>
                  </a:lnTo>
                  <a:lnTo>
                    <a:pt x="641" y="2293"/>
                  </a:lnTo>
                  <a:lnTo>
                    <a:pt x="743" y="2344"/>
                  </a:lnTo>
                  <a:lnTo>
                    <a:pt x="858" y="2382"/>
                  </a:lnTo>
                  <a:lnTo>
                    <a:pt x="974" y="2408"/>
                  </a:lnTo>
                  <a:lnTo>
                    <a:pt x="1102" y="2421"/>
                  </a:lnTo>
                  <a:lnTo>
                    <a:pt x="1217" y="2434"/>
                  </a:lnTo>
                  <a:lnTo>
                    <a:pt x="1345" y="2421"/>
                  </a:lnTo>
                  <a:lnTo>
                    <a:pt x="1460" y="2408"/>
                  </a:lnTo>
                  <a:lnTo>
                    <a:pt x="1576" y="2382"/>
                  </a:lnTo>
                  <a:lnTo>
                    <a:pt x="1691" y="2344"/>
                  </a:lnTo>
                  <a:lnTo>
                    <a:pt x="1793" y="2293"/>
                  </a:lnTo>
                  <a:lnTo>
                    <a:pt x="1896" y="2229"/>
                  </a:lnTo>
                  <a:lnTo>
                    <a:pt x="1998" y="2152"/>
                  </a:lnTo>
                  <a:lnTo>
                    <a:pt x="2075" y="2075"/>
                  </a:lnTo>
                  <a:lnTo>
                    <a:pt x="2152" y="1985"/>
                  </a:lnTo>
                  <a:lnTo>
                    <a:pt x="2229" y="1896"/>
                  </a:lnTo>
                  <a:lnTo>
                    <a:pt x="2293" y="1793"/>
                  </a:lnTo>
                  <a:lnTo>
                    <a:pt x="2344" y="1691"/>
                  </a:lnTo>
                  <a:lnTo>
                    <a:pt x="2383" y="1576"/>
                  </a:lnTo>
                  <a:lnTo>
                    <a:pt x="2408" y="1460"/>
                  </a:lnTo>
                  <a:lnTo>
                    <a:pt x="2434" y="1345"/>
                  </a:lnTo>
                  <a:lnTo>
                    <a:pt x="2434" y="1217"/>
                  </a:lnTo>
                  <a:lnTo>
                    <a:pt x="2434" y="1089"/>
                  </a:lnTo>
                  <a:lnTo>
                    <a:pt x="2408" y="974"/>
                  </a:lnTo>
                  <a:lnTo>
                    <a:pt x="2383" y="858"/>
                  </a:lnTo>
                  <a:lnTo>
                    <a:pt x="2344" y="743"/>
                  </a:lnTo>
                  <a:lnTo>
                    <a:pt x="2293" y="641"/>
                  </a:lnTo>
                  <a:lnTo>
                    <a:pt x="2229" y="538"/>
                  </a:lnTo>
                  <a:lnTo>
                    <a:pt x="2152" y="448"/>
                  </a:lnTo>
                  <a:lnTo>
                    <a:pt x="2075" y="359"/>
                  </a:lnTo>
                  <a:lnTo>
                    <a:pt x="1998" y="282"/>
                  </a:lnTo>
                  <a:lnTo>
                    <a:pt x="1896" y="218"/>
                  </a:lnTo>
                  <a:lnTo>
                    <a:pt x="1793" y="154"/>
                  </a:lnTo>
                  <a:lnTo>
                    <a:pt x="1691" y="103"/>
                  </a:lnTo>
                  <a:lnTo>
                    <a:pt x="1576" y="64"/>
                  </a:lnTo>
                  <a:lnTo>
                    <a:pt x="1460" y="26"/>
                  </a:lnTo>
                  <a:lnTo>
                    <a:pt x="1345" y="13"/>
                  </a:lnTo>
                  <a:lnTo>
                    <a:pt x="1217"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4"/>
            <p:cNvSpPr/>
            <p:nvPr/>
          </p:nvSpPr>
          <p:spPr>
            <a:xfrm>
              <a:off x="4228800" y="2822425"/>
              <a:ext cx="60875" cy="60875"/>
            </a:xfrm>
            <a:custGeom>
              <a:avLst/>
              <a:gdLst/>
              <a:ahLst/>
              <a:cxnLst/>
              <a:rect l="l" t="t" r="r" b="b"/>
              <a:pathLst>
                <a:path w="2435" h="2435" extrusionOk="0">
                  <a:moveTo>
                    <a:pt x="1089" y="1"/>
                  </a:moveTo>
                  <a:lnTo>
                    <a:pt x="974" y="26"/>
                  </a:lnTo>
                  <a:lnTo>
                    <a:pt x="859" y="52"/>
                  </a:lnTo>
                  <a:lnTo>
                    <a:pt x="744" y="90"/>
                  </a:lnTo>
                  <a:lnTo>
                    <a:pt x="641" y="141"/>
                  </a:lnTo>
                  <a:lnTo>
                    <a:pt x="539" y="205"/>
                  </a:lnTo>
                  <a:lnTo>
                    <a:pt x="449" y="282"/>
                  </a:lnTo>
                  <a:lnTo>
                    <a:pt x="359" y="359"/>
                  </a:lnTo>
                  <a:lnTo>
                    <a:pt x="282" y="436"/>
                  </a:lnTo>
                  <a:lnTo>
                    <a:pt x="206" y="538"/>
                  </a:lnTo>
                  <a:lnTo>
                    <a:pt x="142" y="641"/>
                  </a:lnTo>
                  <a:lnTo>
                    <a:pt x="90" y="743"/>
                  </a:lnTo>
                  <a:lnTo>
                    <a:pt x="52" y="859"/>
                  </a:lnTo>
                  <a:lnTo>
                    <a:pt x="26" y="974"/>
                  </a:lnTo>
                  <a:lnTo>
                    <a:pt x="13" y="1089"/>
                  </a:lnTo>
                  <a:lnTo>
                    <a:pt x="1" y="1217"/>
                  </a:lnTo>
                  <a:lnTo>
                    <a:pt x="13" y="1333"/>
                  </a:lnTo>
                  <a:lnTo>
                    <a:pt x="26" y="1461"/>
                  </a:lnTo>
                  <a:lnTo>
                    <a:pt x="52" y="1576"/>
                  </a:lnTo>
                  <a:lnTo>
                    <a:pt x="90" y="1691"/>
                  </a:lnTo>
                  <a:lnTo>
                    <a:pt x="142" y="1794"/>
                  </a:lnTo>
                  <a:lnTo>
                    <a:pt x="206" y="1896"/>
                  </a:lnTo>
                  <a:lnTo>
                    <a:pt x="282" y="1986"/>
                  </a:lnTo>
                  <a:lnTo>
                    <a:pt x="359" y="2075"/>
                  </a:lnTo>
                  <a:lnTo>
                    <a:pt x="449" y="2152"/>
                  </a:lnTo>
                  <a:lnTo>
                    <a:pt x="539" y="2216"/>
                  </a:lnTo>
                  <a:lnTo>
                    <a:pt x="641" y="2280"/>
                  </a:lnTo>
                  <a:lnTo>
                    <a:pt x="744" y="2332"/>
                  </a:lnTo>
                  <a:lnTo>
                    <a:pt x="859" y="2370"/>
                  </a:lnTo>
                  <a:lnTo>
                    <a:pt x="974" y="2408"/>
                  </a:lnTo>
                  <a:lnTo>
                    <a:pt x="1089" y="2421"/>
                  </a:lnTo>
                  <a:lnTo>
                    <a:pt x="1217" y="2434"/>
                  </a:lnTo>
                  <a:lnTo>
                    <a:pt x="1346" y="2421"/>
                  </a:lnTo>
                  <a:lnTo>
                    <a:pt x="1461" y="2408"/>
                  </a:lnTo>
                  <a:lnTo>
                    <a:pt x="1576" y="2370"/>
                  </a:lnTo>
                  <a:lnTo>
                    <a:pt x="1691" y="2332"/>
                  </a:lnTo>
                  <a:lnTo>
                    <a:pt x="1794" y="2280"/>
                  </a:lnTo>
                  <a:lnTo>
                    <a:pt x="1896" y="2216"/>
                  </a:lnTo>
                  <a:lnTo>
                    <a:pt x="1986" y="2152"/>
                  </a:lnTo>
                  <a:lnTo>
                    <a:pt x="2076" y="2075"/>
                  </a:lnTo>
                  <a:lnTo>
                    <a:pt x="2152" y="1986"/>
                  </a:lnTo>
                  <a:lnTo>
                    <a:pt x="2216" y="1896"/>
                  </a:lnTo>
                  <a:lnTo>
                    <a:pt x="2280" y="1794"/>
                  </a:lnTo>
                  <a:lnTo>
                    <a:pt x="2332" y="1691"/>
                  </a:lnTo>
                  <a:lnTo>
                    <a:pt x="2370" y="1576"/>
                  </a:lnTo>
                  <a:lnTo>
                    <a:pt x="2409" y="1461"/>
                  </a:lnTo>
                  <a:lnTo>
                    <a:pt x="2421" y="1333"/>
                  </a:lnTo>
                  <a:lnTo>
                    <a:pt x="2434" y="1217"/>
                  </a:lnTo>
                  <a:lnTo>
                    <a:pt x="2421" y="1089"/>
                  </a:lnTo>
                  <a:lnTo>
                    <a:pt x="2409" y="974"/>
                  </a:lnTo>
                  <a:lnTo>
                    <a:pt x="2370" y="859"/>
                  </a:lnTo>
                  <a:lnTo>
                    <a:pt x="2332" y="743"/>
                  </a:lnTo>
                  <a:lnTo>
                    <a:pt x="2280" y="641"/>
                  </a:lnTo>
                  <a:lnTo>
                    <a:pt x="2216" y="538"/>
                  </a:lnTo>
                  <a:lnTo>
                    <a:pt x="2152" y="436"/>
                  </a:lnTo>
                  <a:lnTo>
                    <a:pt x="2076" y="359"/>
                  </a:lnTo>
                  <a:lnTo>
                    <a:pt x="1986" y="282"/>
                  </a:lnTo>
                  <a:lnTo>
                    <a:pt x="1896" y="205"/>
                  </a:lnTo>
                  <a:lnTo>
                    <a:pt x="1794" y="141"/>
                  </a:lnTo>
                  <a:lnTo>
                    <a:pt x="1691" y="90"/>
                  </a:lnTo>
                  <a:lnTo>
                    <a:pt x="1576" y="52"/>
                  </a:lnTo>
                  <a:lnTo>
                    <a:pt x="1461" y="26"/>
                  </a:lnTo>
                  <a:lnTo>
                    <a:pt x="1346" y="1"/>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4"/>
            <p:cNvSpPr/>
            <p:nvPr/>
          </p:nvSpPr>
          <p:spPr>
            <a:xfrm>
              <a:off x="4315250" y="2674175"/>
              <a:ext cx="60550" cy="60850"/>
            </a:xfrm>
            <a:custGeom>
              <a:avLst/>
              <a:gdLst/>
              <a:ahLst/>
              <a:cxnLst/>
              <a:rect l="l" t="t" r="r" b="b"/>
              <a:pathLst>
                <a:path w="2422" h="2434" extrusionOk="0">
                  <a:moveTo>
                    <a:pt x="1205" y="0"/>
                  </a:moveTo>
                  <a:lnTo>
                    <a:pt x="1089" y="13"/>
                  </a:lnTo>
                  <a:lnTo>
                    <a:pt x="961" y="26"/>
                  </a:lnTo>
                  <a:lnTo>
                    <a:pt x="846" y="65"/>
                  </a:lnTo>
                  <a:lnTo>
                    <a:pt x="744" y="103"/>
                  </a:lnTo>
                  <a:lnTo>
                    <a:pt x="628" y="154"/>
                  </a:lnTo>
                  <a:lnTo>
                    <a:pt x="526" y="218"/>
                  </a:lnTo>
                  <a:lnTo>
                    <a:pt x="436" y="282"/>
                  </a:lnTo>
                  <a:lnTo>
                    <a:pt x="347" y="359"/>
                  </a:lnTo>
                  <a:lnTo>
                    <a:pt x="270" y="449"/>
                  </a:lnTo>
                  <a:lnTo>
                    <a:pt x="206" y="538"/>
                  </a:lnTo>
                  <a:lnTo>
                    <a:pt x="142" y="641"/>
                  </a:lnTo>
                  <a:lnTo>
                    <a:pt x="90" y="743"/>
                  </a:lnTo>
                  <a:lnTo>
                    <a:pt x="52" y="859"/>
                  </a:lnTo>
                  <a:lnTo>
                    <a:pt x="26" y="974"/>
                  </a:lnTo>
                  <a:lnTo>
                    <a:pt x="1" y="1102"/>
                  </a:lnTo>
                  <a:lnTo>
                    <a:pt x="1" y="1217"/>
                  </a:lnTo>
                  <a:lnTo>
                    <a:pt x="1" y="1345"/>
                  </a:lnTo>
                  <a:lnTo>
                    <a:pt x="26" y="1461"/>
                  </a:lnTo>
                  <a:lnTo>
                    <a:pt x="52" y="1576"/>
                  </a:lnTo>
                  <a:lnTo>
                    <a:pt x="90" y="1691"/>
                  </a:lnTo>
                  <a:lnTo>
                    <a:pt x="142" y="1794"/>
                  </a:lnTo>
                  <a:lnTo>
                    <a:pt x="206" y="1896"/>
                  </a:lnTo>
                  <a:lnTo>
                    <a:pt x="270" y="1999"/>
                  </a:lnTo>
                  <a:lnTo>
                    <a:pt x="347" y="2075"/>
                  </a:lnTo>
                  <a:lnTo>
                    <a:pt x="436" y="2152"/>
                  </a:lnTo>
                  <a:lnTo>
                    <a:pt x="526" y="2229"/>
                  </a:lnTo>
                  <a:lnTo>
                    <a:pt x="628" y="2293"/>
                  </a:lnTo>
                  <a:lnTo>
                    <a:pt x="744" y="2344"/>
                  </a:lnTo>
                  <a:lnTo>
                    <a:pt x="846" y="2383"/>
                  </a:lnTo>
                  <a:lnTo>
                    <a:pt x="961" y="2408"/>
                  </a:lnTo>
                  <a:lnTo>
                    <a:pt x="1089" y="2434"/>
                  </a:lnTo>
                  <a:lnTo>
                    <a:pt x="1333" y="2434"/>
                  </a:lnTo>
                  <a:lnTo>
                    <a:pt x="1461" y="2408"/>
                  </a:lnTo>
                  <a:lnTo>
                    <a:pt x="1576" y="2383"/>
                  </a:lnTo>
                  <a:lnTo>
                    <a:pt x="1679" y="2344"/>
                  </a:lnTo>
                  <a:lnTo>
                    <a:pt x="1794" y="2293"/>
                  </a:lnTo>
                  <a:lnTo>
                    <a:pt x="1884" y="2229"/>
                  </a:lnTo>
                  <a:lnTo>
                    <a:pt x="1986" y="2152"/>
                  </a:lnTo>
                  <a:lnTo>
                    <a:pt x="2063" y="2075"/>
                  </a:lnTo>
                  <a:lnTo>
                    <a:pt x="2153" y="1999"/>
                  </a:lnTo>
                  <a:lnTo>
                    <a:pt x="2217" y="1896"/>
                  </a:lnTo>
                  <a:lnTo>
                    <a:pt x="2281" y="1794"/>
                  </a:lnTo>
                  <a:lnTo>
                    <a:pt x="2332" y="1691"/>
                  </a:lnTo>
                  <a:lnTo>
                    <a:pt x="2370" y="1576"/>
                  </a:lnTo>
                  <a:lnTo>
                    <a:pt x="2396" y="1461"/>
                  </a:lnTo>
                  <a:lnTo>
                    <a:pt x="2421" y="1345"/>
                  </a:lnTo>
                  <a:lnTo>
                    <a:pt x="2421" y="1217"/>
                  </a:lnTo>
                  <a:lnTo>
                    <a:pt x="2421" y="1102"/>
                  </a:lnTo>
                  <a:lnTo>
                    <a:pt x="2396" y="974"/>
                  </a:lnTo>
                  <a:lnTo>
                    <a:pt x="2370" y="859"/>
                  </a:lnTo>
                  <a:lnTo>
                    <a:pt x="2332" y="743"/>
                  </a:lnTo>
                  <a:lnTo>
                    <a:pt x="2281" y="641"/>
                  </a:lnTo>
                  <a:lnTo>
                    <a:pt x="2217" y="538"/>
                  </a:lnTo>
                  <a:lnTo>
                    <a:pt x="2153" y="449"/>
                  </a:lnTo>
                  <a:lnTo>
                    <a:pt x="2063" y="359"/>
                  </a:lnTo>
                  <a:lnTo>
                    <a:pt x="1986" y="282"/>
                  </a:lnTo>
                  <a:lnTo>
                    <a:pt x="1884" y="218"/>
                  </a:lnTo>
                  <a:lnTo>
                    <a:pt x="1794" y="154"/>
                  </a:lnTo>
                  <a:lnTo>
                    <a:pt x="1679" y="103"/>
                  </a:lnTo>
                  <a:lnTo>
                    <a:pt x="1576" y="65"/>
                  </a:lnTo>
                  <a:lnTo>
                    <a:pt x="1461" y="26"/>
                  </a:lnTo>
                  <a:lnTo>
                    <a:pt x="1333" y="13"/>
                  </a:lnTo>
                  <a:lnTo>
                    <a:pt x="1205" y="0"/>
                  </a:lnTo>
                  <a:close/>
                </a:path>
              </a:pathLst>
            </a:custGeom>
            <a:solidFill>
              <a:srgbClr val="4EF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274;p44">
            <a:extLst>
              <a:ext uri="{FF2B5EF4-FFF2-40B4-BE49-F238E27FC236}">
                <a16:creationId xmlns:a16="http://schemas.microsoft.com/office/drawing/2014/main" id="{FE5E76B1-B960-9B67-2018-AA1C82223029}"/>
              </a:ext>
            </a:extLst>
          </p:cNvPr>
          <p:cNvSpPr txBox="1"/>
          <p:nvPr/>
        </p:nvSpPr>
        <p:spPr>
          <a:xfrm>
            <a:off x="846746" y="1707769"/>
            <a:ext cx="6756814" cy="540777"/>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CA" b="1" dirty="0">
                <a:solidFill>
                  <a:schemeClr val="dk1"/>
                </a:solidFill>
                <a:latin typeface="Roboto" panose="02000000000000000000" pitchFamily="2" charset="0"/>
                <a:ea typeface="Roboto" panose="02000000000000000000" pitchFamily="2" charset="0"/>
                <a:cs typeface="Fira Sans Extra Condensed"/>
                <a:sym typeface="Fira Sans Extra Condensed"/>
              </a:rPr>
              <a:t>Example: </a:t>
            </a:r>
            <a:r>
              <a:rPr lang="en-CA" u="sng" dirty="0">
                <a:solidFill>
                  <a:schemeClr val="dk1"/>
                </a:solidFill>
                <a:latin typeface="Roboto" panose="02000000000000000000" pitchFamily="2" charset="0"/>
                <a:ea typeface="Roboto" panose="02000000000000000000" pitchFamily="2" charset="0"/>
                <a:cs typeface="Fira Sans Extra Condensed"/>
                <a:sym typeface="Fira Sans Extra Condensed"/>
              </a:rPr>
              <a:t>If</a:t>
            </a:r>
            <a:r>
              <a:rPr lang="en-CA" dirty="0">
                <a:solidFill>
                  <a:schemeClr val="dk1"/>
                </a:solidFill>
                <a:latin typeface="Roboto" panose="02000000000000000000" pitchFamily="2" charset="0"/>
                <a:ea typeface="Roboto" panose="02000000000000000000" pitchFamily="2" charset="0"/>
                <a:cs typeface="Fira Sans Extra Condensed"/>
                <a:sym typeface="Fira Sans Extra Condensed"/>
              </a:rPr>
              <a:t> a scary dog decides to chase you, you will run. </a:t>
            </a:r>
            <a:r>
              <a:rPr lang="en-CA" u="sng" dirty="0">
                <a:solidFill>
                  <a:schemeClr val="dk1"/>
                </a:solidFill>
                <a:latin typeface="Roboto" panose="02000000000000000000" pitchFamily="2" charset="0"/>
                <a:ea typeface="Roboto" panose="02000000000000000000" pitchFamily="2" charset="0"/>
                <a:cs typeface="Fira Sans Extra Condensed"/>
                <a:sym typeface="Fira Sans Extra Condensed"/>
              </a:rPr>
              <a:t>If</a:t>
            </a:r>
            <a:r>
              <a:rPr lang="en-CA" dirty="0">
                <a:solidFill>
                  <a:schemeClr val="dk1"/>
                </a:solidFill>
                <a:latin typeface="Roboto" panose="02000000000000000000" pitchFamily="2" charset="0"/>
                <a:ea typeface="Roboto" panose="02000000000000000000" pitchFamily="2" charset="0"/>
                <a:cs typeface="Fira Sans Extra Condensed"/>
                <a:sym typeface="Fira Sans Extra Condensed"/>
              </a:rPr>
              <a:t> it doesn’t chase you, you will most likely just look at it. </a:t>
            </a:r>
            <a:r>
              <a:rPr lang="en-CA" u="sng" dirty="0">
                <a:solidFill>
                  <a:schemeClr val="dk1"/>
                </a:solidFill>
                <a:latin typeface="Roboto" panose="02000000000000000000" pitchFamily="2" charset="0"/>
                <a:ea typeface="Roboto" panose="02000000000000000000" pitchFamily="2" charset="0"/>
                <a:cs typeface="Fira Sans Extra Condensed"/>
                <a:sym typeface="Fira Sans Extra Condensed"/>
              </a:rPr>
              <a:t>If</a:t>
            </a:r>
            <a:r>
              <a:rPr lang="en-CA" dirty="0">
                <a:solidFill>
                  <a:schemeClr val="dk1"/>
                </a:solidFill>
                <a:latin typeface="Roboto" panose="02000000000000000000" pitchFamily="2" charset="0"/>
                <a:ea typeface="Roboto" panose="02000000000000000000" pitchFamily="2" charset="0"/>
                <a:cs typeface="Fira Sans Extra Condensed"/>
                <a:sym typeface="Fira Sans Extra Condensed"/>
              </a:rPr>
              <a:t> there is no dog, there won’t be anything to do.</a:t>
            </a:r>
            <a:endParaRPr dirty="0">
              <a:solidFill>
                <a:schemeClr val="dk1"/>
              </a:solidFill>
              <a:latin typeface="Roboto" panose="02000000000000000000" pitchFamily="2" charset="0"/>
              <a:ea typeface="Roboto" panose="02000000000000000000" pitchFamily="2" charset="0"/>
              <a:cs typeface="Fira Sans Extra Condensed"/>
              <a:sym typeface="Fira Sans Extra Condensed"/>
            </a:endParaRPr>
          </a:p>
        </p:txBody>
      </p:sp>
      <p:sp>
        <p:nvSpPr>
          <p:cNvPr id="5" name="Google Shape;2263;p44">
            <a:extLst>
              <a:ext uri="{FF2B5EF4-FFF2-40B4-BE49-F238E27FC236}">
                <a16:creationId xmlns:a16="http://schemas.microsoft.com/office/drawing/2014/main" id="{63B36FD1-70CA-67E5-97DE-56A7E9DE42C7}"/>
              </a:ext>
            </a:extLst>
          </p:cNvPr>
          <p:cNvSpPr txBox="1"/>
          <p:nvPr/>
        </p:nvSpPr>
        <p:spPr>
          <a:xfrm>
            <a:off x="162543" y="3995006"/>
            <a:ext cx="2800876" cy="783955"/>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CA" u="sng" dirty="0">
                <a:latin typeface="Roboto"/>
                <a:ea typeface="Roboto"/>
                <a:cs typeface="Roboto"/>
                <a:sym typeface="Roboto"/>
              </a:rPr>
              <a:t>Example</a:t>
            </a:r>
          </a:p>
          <a:p>
            <a:pPr marL="2540" lvl="0" algn="l" rtl="0">
              <a:spcBef>
                <a:spcPts val="0"/>
              </a:spcBef>
              <a:spcAft>
                <a:spcPts val="0"/>
              </a:spcAft>
              <a:buSzPts val="1400"/>
            </a:pPr>
            <a:r>
              <a:rPr lang="en-CA" dirty="0">
                <a:latin typeface="Roboto"/>
                <a:ea typeface="Roboto"/>
                <a:cs typeface="Roboto"/>
                <a:sym typeface="Roboto"/>
              </a:rPr>
              <a:t>if name == “cat”:</a:t>
            </a:r>
          </a:p>
          <a:p>
            <a:pPr marL="2540" lvl="0" algn="l" rtl="0">
              <a:spcBef>
                <a:spcPts val="0"/>
              </a:spcBef>
              <a:spcAft>
                <a:spcPts val="0"/>
              </a:spcAft>
              <a:buSzPts val="1400"/>
            </a:pPr>
            <a:r>
              <a:rPr lang="en-CA" dirty="0">
                <a:latin typeface="Roboto"/>
                <a:ea typeface="Roboto"/>
                <a:cs typeface="Roboto"/>
                <a:sym typeface="Roboto"/>
              </a:rPr>
              <a:t>         print(“Miaow!”)</a:t>
            </a:r>
            <a:endParaRPr dirty="0">
              <a:latin typeface="Roboto"/>
              <a:ea typeface="Roboto"/>
              <a:cs typeface="Roboto"/>
              <a:sym typeface="Roboto"/>
            </a:endParaRPr>
          </a:p>
        </p:txBody>
      </p:sp>
      <p:sp>
        <p:nvSpPr>
          <p:cNvPr id="6" name="Google Shape;2260;p44">
            <a:extLst>
              <a:ext uri="{FF2B5EF4-FFF2-40B4-BE49-F238E27FC236}">
                <a16:creationId xmlns:a16="http://schemas.microsoft.com/office/drawing/2014/main" id="{F3AE2E76-553C-0B53-09F7-1147F5D20005}"/>
              </a:ext>
            </a:extLst>
          </p:cNvPr>
          <p:cNvSpPr/>
          <p:nvPr/>
        </p:nvSpPr>
        <p:spPr>
          <a:xfrm>
            <a:off x="3178656" y="2608094"/>
            <a:ext cx="2800876" cy="2347728"/>
          </a:xfrm>
          <a:prstGeom prst="roundRect">
            <a:avLst>
              <a:gd name="adj" fmla="val 16667"/>
            </a:avLst>
          </a:prstGeom>
          <a:solidFill>
            <a:schemeClr val="bg1"/>
          </a:solidFill>
          <a:ln w="76200">
            <a:solidFill>
              <a:schemeClr val="accent6">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261;p44">
            <a:extLst>
              <a:ext uri="{FF2B5EF4-FFF2-40B4-BE49-F238E27FC236}">
                <a16:creationId xmlns:a16="http://schemas.microsoft.com/office/drawing/2014/main" id="{13038E63-70FD-C00B-2ECA-A26360155EDA}"/>
              </a:ext>
            </a:extLst>
          </p:cNvPr>
          <p:cNvGrpSpPr/>
          <p:nvPr/>
        </p:nvGrpSpPr>
        <p:grpSpPr>
          <a:xfrm>
            <a:off x="3178656" y="2735764"/>
            <a:ext cx="2800876" cy="1410052"/>
            <a:chOff x="218988" y="2194864"/>
            <a:chExt cx="2800876" cy="1410052"/>
          </a:xfrm>
        </p:grpSpPr>
        <p:sp>
          <p:nvSpPr>
            <p:cNvPr id="8" name="Google Shape;2262;p44">
              <a:extLst>
                <a:ext uri="{FF2B5EF4-FFF2-40B4-BE49-F238E27FC236}">
                  <a16:creationId xmlns:a16="http://schemas.microsoft.com/office/drawing/2014/main" id="{FB745B6E-8EE5-D170-A5E9-E75B7DA42994}"/>
                </a:ext>
              </a:extLst>
            </p:cNvPr>
            <p:cNvSpPr txBox="1"/>
            <p:nvPr/>
          </p:nvSpPr>
          <p:spPr>
            <a:xfrm>
              <a:off x="218988" y="2194864"/>
              <a:ext cx="280087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err="1">
                  <a:latin typeface="Fira Sans Extra Condensed"/>
                  <a:ea typeface="Fira Sans Extra Condensed"/>
                  <a:cs typeface="Fira Sans Extra Condensed"/>
                  <a:sym typeface="Fira Sans Extra Condensed"/>
                </a:rPr>
                <a:t>Elif</a:t>
              </a:r>
              <a:r>
                <a:rPr lang="en" sz="2000" b="1" dirty="0">
                  <a:latin typeface="Fira Sans Extra Condensed"/>
                  <a:ea typeface="Fira Sans Extra Condensed"/>
                  <a:cs typeface="Fira Sans Extra Condensed"/>
                  <a:sym typeface="Fira Sans Extra Condensed"/>
                </a:rPr>
                <a:t> Statement</a:t>
              </a:r>
              <a:endParaRPr sz="2000" b="1" dirty="0">
                <a:solidFill>
                  <a:srgbClr val="000000"/>
                </a:solidFill>
                <a:latin typeface="Fira Sans Extra Condensed"/>
                <a:ea typeface="Fira Sans Extra Condensed"/>
                <a:cs typeface="Fira Sans Extra Condensed"/>
                <a:sym typeface="Fira Sans Extra Condensed"/>
              </a:endParaRPr>
            </a:p>
          </p:txBody>
        </p:sp>
        <p:sp>
          <p:nvSpPr>
            <p:cNvPr id="9" name="Google Shape;2263;p44">
              <a:extLst>
                <a:ext uri="{FF2B5EF4-FFF2-40B4-BE49-F238E27FC236}">
                  <a16:creationId xmlns:a16="http://schemas.microsoft.com/office/drawing/2014/main" id="{5234DEF6-9AB3-3D11-E067-17C7BE7986EA}"/>
                </a:ext>
              </a:extLst>
            </p:cNvPr>
            <p:cNvSpPr txBox="1"/>
            <p:nvPr/>
          </p:nvSpPr>
          <p:spPr>
            <a:xfrm>
              <a:off x="218988" y="2471516"/>
              <a:ext cx="2800876"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CA" dirty="0">
                  <a:latin typeface="Roboto"/>
                  <a:ea typeface="Roboto"/>
                  <a:cs typeface="Roboto"/>
                  <a:sym typeface="Roboto"/>
                </a:rPr>
                <a:t>It verifies if another possible condition other than the one defined in If is True. Short for Else If.</a:t>
              </a:r>
              <a:endParaRPr dirty="0">
                <a:latin typeface="Roboto"/>
                <a:ea typeface="Roboto"/>
                <a:cs typeface="Roboto"/>
                <a:sym typeface="Roboto"/>
              </a:endParaRPr>
            </a:p>
          </p:txBody>
        </p:sp>
      </p:grpSp>
      <p:sp>
        <p:nvSpPr>
          <p:cNvPr id="10" name="Google Shape;2263;p44">
            <a:extLst>
              <a:ext uri="{FF2B5EF4-FFF2-40B4-BE49-F238E27FC236}">
                <a16:creationId xmlns:a16="http://schemas.microsoft.com/office/drawing/2014/main" id="{AA7D4EBC-8741-FAA2-9CAE-7DF0CF86F092}"/>
              </a:ext>
            </a:extLst>
          </p:cNvPr>
          <p:cNvSpPr txBox="1"/>
          <p:nvPr/>
        </p:nvSpPr>
        <p:spPr>
          <a:xfrm>
            <a:off x="3178656" y="3995005"/>
            <a:ext cx="2800876" cy="783955"/>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CA" u="sng" dirty="0">
                <a:latin typeface="Roboto"/>
                <a:ea typeface="Roboto"/>
                <a:cs typeface="Roboto"/>
                <a:sym typeface="Roboto"/>
              </a:rPr>
              <a:t>Example</a:t>
            </a:r>
          </a:p>
          <a:p>
            <a:pPr marL="2540" lvl="0" algn="l" rtl="0">
              <a:spcBef>
                <a:spcPts val="0"/>
              </a:spcBef>
              <a:spcAft>
                <a:spcPts val="0"/>
              </a:spcAft>
              <a:buSzPts val="1400"/>
            </a:pPr>
            <a:r>
              <a:rPr lang="en-CA" dirty="0" err="1">
                <a:latin typeface="Roboto"/>
                <a:ea typeface="Roboto"/>
                <a:cs typeface="Roboto"/>
                <a:sym typeface="Roboto"/>
              </a:rPr>
              <a:t>elif</a:t>
            </a:r>
            <a:r>
              <a:rPr lang="en-CA" dirty="0">
                <a:latin typeface="Roboto"/>
                <a:ea typeface="Roboto"/>
                <a:cs typeface="Roboto"/>
                <a:sym typeface="Roboto"/>
              </a:rPr>
              <a:t> name == “Cow”:</a:t>
            </a:r>
          </a:p>
          <a:p>
            <a:pPr marL="2540" lvl="0" algn="l" rtl="0">
              <a:spcBef>
                <a:spcPts val="0"/>
              </a:spcBef>
              <a:spcAft>
                <a:spcPts val="0"/>
              </a:spcAft>
              <a:buSzPts val="1400"/>
            </a:pPr>
            <a:r>
              <a:rPr lang="en-CA" dirty="0">
                <a:latin typeface="Roboto"/>
                <a:ea typeface="Roboto"/>
                <a:cs typeface="Roboto"/>
                <a:sym typeface="Roboto"/>
              </a:rPr>
              <a:t>         print(“MOOO!”)</a:t>
            </a:r>
            <a:endParaRPr dirty="0">
              <a:latin typeface="Roboto"/>
              <a:ea typeface="Roboto"/>
              <a:cs typeface="Roboto"/>
              <a:sym typeface="Roboto"/>
            </a:endParaRPr>
          </a:p>
        </p:txBody>
      </p:sp>
      <p:sp>
        <p:nvSpPr>
          <p:cNvPr id="11" name="Google Shape;2260;p44">
            <a:extLst>
              <a:ext uri="{FF2B5EF4-FFF2-40B4-BE49-F238E27FC236}">
                <a16:creationId xmlns:a16="http://schemas.microsoft.com/office/drawing/2014/main" id="{8CDB4CD7-474C-EDEC-32F2-4D98CD373BA6}"/>
              </a:ext>
            </a:extLst>
          </p:cNvPr>
          <p:cNvSpPr/>
          <p:nvPr/>
        </p:nvSpPr>
        <p:spPr>
          <a:xfrm>
            <a:off x="6194770" y="2614377"/>
            <a:ext cx="2800876" cy="2347728"/>
          </a:xfrm>
          <a:prstGeom prst="roundRect">
            <a:avLst>
              <a:gd name="adj" fmla="val 16667"/>
            </a:avLst>
          </a:prstGeom>
          <a:solidFill>
            <a:schemeClr val="bg1"/>
          </a:solidFill>
          <a:ln w="76200">
            <a:solidFill>
              <a:schemeClr val="accent2">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2261;p44">
            <a:extLst>
              <a:ext uri="{FF2B5EF4-FFF2-40B4-BE49-F238E27FC236}">
                <a16:creationId xmlns:a16="http://schemas.microsoft.com/office/drawing/2014/main" id="{607D7085-C9BF-F1BA-4D33-3A242F8111F8}"/>
              </a:ext>
            </a:extLst>
          </p:cNvPr>
          <p:cNvGrpSpPr/>
          <p:nvPr/>
        </p:nvGrpSpPr>
        <p:grpSpPr>
          <a:xfrm>
            <a:off x="6194770" y="2734449"/>
            <a:ext cx="2800876" cy="1427644"/>
            <a:chOff x="218988" y="2187266"/>
            <a:chExt cx="2800876" cy="1427644"/>
          </a:xfrm>
        </p:grpSpPr>
        <p:sp>
          <p:nvSpPr>
            <p:cNvPr id="13" name="Google Shape;2262;p44">
              <a:extLst>
                <a:ext uri="{FF2B5EF4-FFF2-40B4-BE49-F238E27FC236}">
                  <a16:creationId xmlns:a16="http://schemas.microsoft.com/office/drawing/2014/main" id="{D7E6A865-59B5-AD9B-FB78-3835D1EF2806}"/>
                </a:ext>
              </a:extLst>
            </p:cNvPr>
            <p:cNvSpPr txBox="1"/>
            <p:nvPr/>
          </p:nvSpPr>
          <p:spPr>
            <a:xfrm>
              <a:off x="218988" y="2187266"/>
              <a:ext cx="280087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Fira Sans Extra Condensed"/>
                  <a:ea typeface="Fira Sans Extra Condensed"/>
                  <a:cs typeface="Fira Sans Extra Condensed"/>
                  <a:sym typeface="Fira Sans Extra Condensed"/>
                </a:rPr>
                <a:t>Else Statement</a:t>
              </a:r>
              <a:endParaRPr sz="2000" b="1" dirty="0">
                <a:solidFill>
                  <a:srgbClr val="000000"/>
                </a:solidFill>
                <a:latin typeface="Fira Sans Extra Condensed"/>
                <a:ea typeface="Fira Sans Extra Condensed"/>
                <a:cs typeface="Fira Sans Extra Condensed"/>
                <a:sym typeface="Fira Sans Extra Condensed"/>
              </a:endParaRPr>
            </a:p>
          </p:txBody>
        </p:sp>
        <p:sp>
          <p:nvSpPr>
            <p:cNvPr id="14" name="Google Shape;2263;p44">
              <a:extLst>
                <a:ext uri="{FF2B5EF4-FFF2-40B4-BE49-F238E27FC236}">
                  <a16:creationId xmlns:a16="http://schemas.microsoft.com/office/drawing/2014/main" id="{93CC8582-637B-63E3-BEA9-F44685F1F9EE}"/>
                </a:ext>
              </a:extLst>
            </p:cNvPr>
            <p:cNvSpPr txBox="1"/>
            <p:nvPr/>
          </p:nvSpPr>
          <p:spPr>
            <a:xfrm>
              <a:off x="218988" y="2481510"/>
              <a:ext cx="2800876"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CA" dirty="0">
                  <a:latin typeface="Roboto"/>
                  <a:ea typeface="Roboto"/>
                  <a:cs typeface="Roboto"/>
                  <a:sym typeface="Roboto"/>
                </a:rPr>
                <a:t>Else statement catches any other possibility. It decides what to do if the condition is False.</a:t>
              </a:r>
              <a:endParaRPr dirty="0">
                <a:latin typeface="Roboto"/>
                <a:ea typeface="Roboto"/>
                <a:cs typeface="Roboto"/>
                <a:sym typeface="Roboto"/>
              </a:endParaRPr>
            </a:p>
          </p:txBody>
        </p:sp>
      </p:grpSp>
      <p:sp>
        <p:nvSpPr>
          <p:cNvPr id="15" name="Google Shape;2263;p44">
            <a:extLst>
              <a:ext uri="{FF2B5EF4-FFF2-40B4-BE49-F238E27FC236}">
                <a16:creationId xmlns:a16="http://schemas.microsoft.com/office/drawing/2014/main" id="{941FD35F-D7CF-CDEB-A772-E359AA1B5466}"/>
              </a:ext>
            </a:extLst>
          </p:cNvPr>
          <p:cNvSpPr txBox="1"/>
          <p:nvPr/>
        </p:nvSpPr>
        <p:spPr>
          <a:xfrm>
            <a:off x="6194770" y="3997571"/>
            <a:ext cx="2949230" cy="783955"/>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CA" u="sng" dirty="0">
                <a:latin typeface="Roboto"/>
                <a:ea typeface="Roboto"/>
                <a:cs typeface="Roboto"/>
                <a:sym typeface="Roboto"/>
              </a:rPr>
              <a:t>Example</a:t>
            </a:r>
          </a:p>
          <a:p>
            <a:pPr marL="2540" lvl="0" algn="l" rtl="0">
              <a:spcBef>
                <a:spcPts val="0"/>
              </a:spcBef>
              <a:spcAft>
                <a:spcPts val="0"/>
              </a:spcAft>
              <a:buSzPts val="1400"/>
            </a:pPr>
            <a:r>
              <a:rPr lang="en-CA" dirty="0">
                <a:latin typeface="Roboto"/>
                <a:ea typeface="Roboto"/>
                <a:cs typeface="Roboto"/>
                <a:sym typeface="Roboto"/>
              </a:rPr>
              <a:t>else:</a:t>
            </a:r>
          </a:p>
          <a:p>
            <a:pPr marL="2540" lvl="0" algn="l" rtl="0">
              <a:spcBef>
                <a:spcPts val="0"/>
              </a:spcBef>
              <a:spcAft>
                <a:spcPts val="0"/>
              </a:spcAft>
              <a:buSzPts val="1400"/>
            </a:pPr>
            <a:r>
              <a:rPr lang="en-CA" dirty="0">
                <a:latin typeface="Roboto"/>
                <a:ea typeface="Roboto"/>
                <a:cs typeface="Roboto"/>
                <a:sym typeface="Roboto"/>
              </a:rPr>
              <a:t>         print(“That is not an animal”)</a:t>
            </a:r>
            <a:endParaRPr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68" name="Google Shape;896;p25">
            <a:extLst>
              <a:ext uri="{FF2B5EF4-FFF2-40B4-BE49-F238E27FC236}">
                <a16:creationId xmlns:a16="http://schemas.microsoft.com/office/drawing/2014/main" id="{793A4B81-7231-424D-92FF-C503E724E7AA}"/>
              </a:ext>
            </a:extLst>
          </p:cNvPr>
          <p:cNvSpPr/>
          <p:nvPr/>
        </p:nvSpPr>
        <p:spPr>
          <a:xfrm>
            <a:off x="610794" y="2564950"/>
            <a:ext cx="3881303" cy="626687"/>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91425" tIns="91425" rIns="91425" bIns="91425" anchor="ctr" anchorCtr="0">
            <a:noAutofit/>
          </a:bodyPr>
          <a:lstStyle/>
          <a:p>
            <a:r>
              <a:rPr lang="en-CA" sz="1200" b="0" dirty="0">
                <a:solidFill>
                  <a:srgbClr val="002060"/>
                </a:solidFill>
                <a:effectLst/>
                <a:latin typeface="Roboto" panose="02000000000000000000" pitchFamily="2" charset="0"/>
                <a:ea typeface="Roboto" panose="02000000000000000000" pitchFamily="2" charset="0"/>
              </a:rPr>
              <a:t>Create a variable using the input() function. This will log the user's answer to your question.</a:t>
            </a:r>
          </a:p>
        </p:txBody>
      </p:sp>
      <p:sp>
        <p:nvSpPr>
          <p:cNvPr id="525" name="Google Shape;525;p20"/>
          <p:cNvSpPr txBox="1">
            <a:spLocks noGrp="1"/>
          </p:cNvSpPr>
          <p:nvPr>
            <p:ph type="title"/>
          </p:nvPr>
        </p:nvSpPr>
        <p:spPr>
          <a:xfrm>
            <a:off x="377297" y="30263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rgbClr val="002060"/>
                </a:solidFill>
              </a:rPr>
              <a:t>Homework: ONE Quiz!</a:t>
            </a:r>
            <a:endParaRPr sz="3200" dirty="0">
              <a:solidFill>
                <a:srgbClr val="002060"/>
              </a:solidFill>
            </a:endParaRPr>
          </a:p>
        </p:txBody>
      </p:sp>
      <p:sp>
        <p:nvSpPr>
          <p:cNvPr id="575" name="Google Shape;575;p20"/>
          <p:cNvSpPr/>
          <p:nvPr/>
        </p:nvSpPr>
        <p:spPr>
          <a:xfrm>
            <a:off x="86244" y="2565993"/>
            <a:ext cx="604500" cy="604500"/>
          </a:xfrm>
          <a:prstGeom prst="ellipse">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Fira Sans Extra Condensed"/>
                <a:ea typeface="Roboto" panose="02000000000000000000" pitchFamily="2" charset="0"/>
                <a:cs typeface="Fira Sans Extra Condensed"/>
                <a:sym typeface="Fira Sans Extra Condensed"/>
              </a:rPr>
              <a:t>1</a:t>
            </a:r>
            <a:endParaRPr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7" name="Google Shape;896;p25">
            <a:extLst>
              <a:ext uri="{FF2B5EF4-FFF2-40B4-BE49-F238E27FC236}">
                <a16:creationId xmlns:a16="http://schemas.microsoft.com/office/drawing/2014/main" id="{34C4315F-D3D3-52CA-F947-5B7E1002B240}"/>
              </a:ext>
            </a:extLst>
          </p:cNvPr>
          <p:cNvSpPr/>
          <p:nvPr/>
        </p:nvSpPr>
        <p:spPr>
          <a:xfrm>
            <a:off x="611772" y="3414543"/>
            <a:ext cx="3880325" cy="626687"/>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91425" tIns="91425" rIns="91425" bIns="91425" anchor="ctr" anchorCtr="0">
            <a:noAutofit/>
          </a:bodyPr>
          <a:lstStyle/>
          <a:p>
            <a:r>
              <a:rPr lang="en-CA" sz="1200" b="1" dirty="0">
                <a:solidFill>
                  <a:srgbClr val="002060"/>
                </a:solidFill>
                <a:effectLst/>
                <a:latin typeface="Roboto" panose="02000000000000000000" pitchFamily="2" charset="0"/>
                <a:ea typeface="Roboto" panose="02000000000000000000" pitchFamily="2" charset="0"/>
              </a:rPr>
              <a:t>Create the 1</a:t>
            </a:r>
            <a:r>
              <a:rPr lang="en-CA" sz="1200" b="1" baseline="30000" dirty="0">
                <a:solidFill>
                  <a:srgbClr val="002060"/>
                </a:solidFill>
                <a:effectLst/>
                <a:latin typeface="Roboto" panose="02000000000000000000" pitchFamily="2" charset="0"/>
                <a:ea typeface="Roboto" panose="02000000000000000000" pitchFamily="2" charset="0"/>
              </a:rPr>
              <a:t>st</a:t>
            </a:r>
            <a:r>
              <a:rPr lang="en-CA" sz="1200" b="1" dirty="0">
                <a:solidFill>
                  <a:srgbClr val="002060"/>
                </a:solidFill>
                <a:effectLst/>
                <a:latin typeface="Roboto" panose="02000000000000000000" pitchFamily="2" charset="0"/>
                <a:ea typeface="Roboto" panose="02000000000000000000" pitchFamily="2" charset="0"/>
              </a:rPr>
              <a:t> condition </a:t>
            </a:r>
            <a:r>
              <a:rPr lang="en-CA" sz="1200" b="1" u="sng" dirty="0">
                <a:solidFill>
                  <a:srgbClr val="002060"/>
                </a:solidFill>
                <a:effectLst/>
                <a:latin typeface="Roboto" panose="02000000000000000000" pitchFamily="2" charset="0"/>
                <a:ea typeface="Roboto" panose="02000000000000000000" pitchFamily="2" charset="0"/>
              </a:rPr>
              <a:t>IF</a:t>
            </a:r>
            <a:r>
              <a:rPr lang="en-CA" sz="1200" b="1" dirty="0">
                <a:solidFill>
                  <a:srgbClr val="002060"/>
                </a:solidFill>
                <a:effectLst/>
                <a:latin typeface="Roboto" panose="02000000000000000000" pitchFamily="2" charset="0"/>
                <a:ea typeface="Roboto" panose="02000000000000000000" pitchFamily="2" charset="0"/>
              </a:rPr>
              <a:t>, </a:t>
            </a:r>
            <a:r>
              <a:rPr lang="en-CA" sz="1200" b="0" dirty="0">
                <a:solidFill>
                  <a:srgbClr val="002060"/>
                </a:solidFill>
                <a:effectLst/>
                <a:latin typeface="Roboto" panose="02000000000000000000" pitchFamily="2" charset="0"/>
                <a:ea typeface="Roboto" panose="02000000000000000000" pitchFamily="2" charset="0"/>
              </a:rPr>
              <a:t>where the user's answer must be equal to the correct answer.</a:t>
            </a:r>
          </a:p>
        </p:txBody>
      </p:sp>
      <p:sp>
        <p:nvSpPr>
          <p:cNvPr id="8" name="Google Shape;575;p20">
            <a:extLst>
              <a:ext uri="{FF2B5EF4-FFF2-40B4-BE49-F238E27FC236}">
                <a16:creationId xmlns:a16="http://schemas.microsoft.com/office/drawing/2014/main" id="{69AB7F6B-D205-C7EF-48C9-8CC33744392C}"/>
              </a:ext>
            </a:extLst>
          </p:cNvPr>
          <p:cNvSpPr/>
          <p:nvPr/>
        </p:nvSpPr>
        <p:spPr>
          <a:xfrm>
            <a:off x="86244" y="3442605"/>
            <a:ext cx="604500" cy="604500"/>
          </a:xfrm>
          <a:prstGeom prst="ellipse">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Fira Sans Extra Condensed"/>
                <a:ea typeface="Roboto" panose="02000000000000000000" pitchFamily="2" charset="0"/>
                <a:cs typeface="Fira Sans Extra Condensed"/>
                <a:sym typeface="Fira Sans Extra Condensed"/>
              </a:rPr>
              <a:t>2</a:t>
            </a:r>
            <a:endParaRPr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9" name="Google Shape;896;p25">
            <a:extLst>
              <a:ext uri="{FF2B5EF4-FFF2-40B4-BE49-F238E27FC236}">
                <a16:creationId xmlns:a16="http://schemas.microsoft.com/office/drawing/2014/main" id="{C6337F85-DADB-2EC6-344B-5711F5DB6CA1}"/>
              </a:ext>
            </a:extLst>
          </p:cNvPr>
          <p:cNvSpPr/>
          <p:nvPr/>
        </p:nvSpPr>
        <p:spPr>
          <a:xfrm>
            <a:off x="1186400" y="4001592"/>
            <a:ext cx="3313537" cy="626687"/>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91425" tIns="91425" rIns="91425" bIns="91425" anchor="ctr" anchorCtr="0">
            <a:noAutofit/>
          </a:bodyPr>
          <a:lstStyle/>
          <a:p>
            <a:r>
              <a:rPr lang="en-CA" sz="1200" b="0" dirty="0">
                <a:solidFill>
                  <a:srgbClr val="002060"/>
                </a:solidFill>
                <a:effectLst/>
                <a:latin typeface="Roboto" panose="02000000000000000000" pitchFamily="2" charset="0"/>
                <a:ea typeface="Roboto" panose="02000000000000000000" pitchFamily="2" charset="0"/>
              </a:rPr>
              <a:t>Print a message letting the user know they answered correctly!</a:t>
            </a:r>
          </a:p>
        </p:txBody>
      </p:sp>
      <p:sp>
        <p:nvSpPr>
          <p:cNvPr id="10" name="Google Shape;575;p20">
            <a:extLst>
              <a:ext uri="{FF2B5EF4-FFF2-40B4-BE49-F238E27FC236}">
                <a16:creationId xmlns:a16="http://schemas.microsoft.com/office/drawing/2014/main" id="{52053067-0D5A-30B8-5830-2C6C46250BC4}"/>
              </a:ext>
            </a:extLst>
          </p:cNvPr>
          <p:cNvSpPr/>
          <p:nvPr/>
        </p:nvSpPr>
        <p:spPr>
          <a:xfrm>
            <a:off x="752757" y="4062727"/>
            <a:ext cx="527403" cy="524912"/>
          </a:xfrm>
          <a:prstGeom prst="ellipse">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bg1"/>
                </a:solidFill>
                <a:latin typeface="Fira Sans Extra Condensed"/>
                <a:ea typeface="Roboto" panose="02000000000000000000" pitchFamily="2" charset="0"/>
                <a:cs typeface="Fira Sans Extra Condensed"/>
                <a:sym typeface="Fira Sans Extra Condensed"/>
              </a:rPr>
              <a:t>2.1</a:t>
            </a:r>
            <a:endParaRPr sz="900"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11" name="Google Shape;896;p25">
            <a:extLst>
              <a:ext uri="{FF2B5EF4-FFF2-40B4-BE49-F238E27FC236}">
                <a16:creationId xmlns:a16="http://schemas.microsoft.com/office/drawing/2014/main" id="{C8787C72-F89B-0391-FE3F-8740EF80A806}"/>
              </a:ext>
            </a:extLst>
          </p:cNvPr>
          <p:cNvSpPr/>
          <p:nvPr/>
        </p:nvSpPr>
        <p:spPr>
          <a:xfrm>
            <a:off x="5076904" y="2565602"/>
            <a:ext cx="3881303" cy="626687"/>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91425" tIns="91425" rIns="91425" bIns="91425" anchor="ctr" anchorCtr="0">
            <a:noAutofit/>
          </a:bodyPr>
          <a:lstStyle/>
          <a:p>
            <a:r>
              <a:rPr lang="en-CA" sz="1200" b="1" dirty="0">
                <a:solidFill>
                  <a:srgbClr val="002060"/>
                </a:solidFill>
                <a:effectLst/>
                <a:latin typeface="Roboto" panose="02000000000000000000" pitchFamily="2" charset="0"/>
                <a:ea typeface="Roboto" panose="02000000000000000000" pitchFamily="2" charset="0"/>
              </a:rPr>
              <a:t>Create a 2</a:t>
            </a:r>
            <a:r>
              <a:rPr lang="en-CA" sz="1200" b="1" baseline="30000" dirty="0">
                <a:solidFill>
                  <a:srgbClr val="002060"/>
                </a:solidFill>
                <a:effectLst/>
                <a:latin typeface="Roboto" panose="02000000000000000000" pitchFamily="2" charset="0"/>
                <a:ea typeface="Roboto" panose="02000000000000000000" pitchFamily="2" charset="0"/>
              </a:rPr>
              <a:t>nd</a:t>
            </a:r>
            <a:r>
              <a:rPr lang="en-CA" sz="1200" b="1" dirty="0">
                <a:solidFill>
                  <a:srgbClr val="002060"/>
                </a:solidFill>
                <a:effectLst/>
                <a:latin typeface="Roboto" panose="02000000000000000000" pitchFamily="2" charset="0"/>
                <a:ea typeface="Roboto" panose="02000000000000000000" pitchFamily="2" charset="0"/>
              </a:rPr>
              <a:t> condition </a:t>
            </a:r>
            <a:r>
              <a:rPr lang="en-CA" sz="1200" b="1" u="sng" dirty="0">
                <a:solidFill>
                  <a:srgbClr val="002060"/>
                </a:solidFill>
                <a:effectLst/>
                <a:latin typeface="Roboto" panose="02000000000000000000" pitchFamily="2" charset="0"/>
                <a:ea typeface="Roboto" panose="02000000000000000000" pitchFamily="2" charset="0"/>
              </a:rPr>
              <a:t>ELSE</a:t>
            </a:r>
            <a:r>
              <a:rPr lang="en-CA" sz="1200" b="0" dirty="0">
                <a:solidFill>
                  <a:srgbClr val="002060"/>
                </a:solidFill>
                <a:effectLst/>
                <a:latin typeface="Roboto" panose="02000000000000000000" pitchFamily="2" charset="0"/>
                <a:ea typeface="Roboto" panose="02000000000000000000" pitchFamily="2" charset="0"/>
              </a:rPr>
              <a:t> that catches any other possible answer.</a:t>
            </a:r>
          </a:p>
        </p:txBody>
      </p:sp>
      <p:sp>
        <p:nvSpPr>
          <p:cNvPr id="12" name="Google Shape;575;p20">
            <a:extLst>
              <a:ext uri="{FF2B5EF4-FFF2-40B4-BE49-F238E27FC236}">
                <a16:creationId xmlns:a16="http://schemas.microsoft.com/office/drawing/2014/main" id="{81130A25-AFA4-EDDB-661A-E982E1828FEE}"/>
              </a:ext>
            </a:extLst>
          </p:cNvPr>
          <p:cNvSpPr/>
          <p:nvPr/>
        </p:nvSpPr>
        <p:spPr>
          <a:xfrm>
            <a:off x="4572000" y="2593664"/>
            <a:ext cx="604499" cy="604500"/>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bg1"/>
                </a:solidFill>
                <a:latin typeface="Fira Sans Extra Condensed"/>
                <a:ea typeface="Roboto" panose="02000000000000000000" pitchFamily="2" charset="0"/>
                <a:cs typeface="Fira Sans Extra Condensed"/>
                <a:sym typeface="Fira Sans Extra Condensed"/>
              </a:rPr>
              <a:t>4</a:t>
            </a:r>
            <a:endParaRPr b="1" dirty="0">
              <a:solidFill>
                <a:schemeClr val="bg1"/>
              </a:solidFill>
              <a:latin typeface="Fira Sans Extra Condensed"/>
              <a:ea typeface="Roboto" panose="02000000000000000000" pitchFamily="2" charset="0"/>
              <a:cs typeface="Fira Sans Extra Condensed"/>
              <a:sym typeface="Fira Sans Extra Condensed"/>
            </a:endParaRPr>
          </a:p>
        </p:txBody>
      </p:sp>
      <p:sp>
        <p:nvSpPr>
          <p:cNvPr id="17" name="Google Shape;896;p25">
            <a:extLst>
              <a:ext uri="{FF2B5EF4-FFF2-40B4-BE49-F238E27FC236}">
                <a16:creationId xmlns:a16="http://schemas.microsoft.com/office/drawing/2014/main" id="{194EAFAB-FC88-2E9A-0410-794E5D7AF569}"/>
              </a:ext>
            </a:extLst>
          </p:cNvPr>
          <p:cNvSpPr/>
          <p:nvPr/>
        </p:nvSpPr>
        <p:spPr>
          <a:xfrm>
            <a:off x="377297" y="939947"/>
            <a:ext cx="6089820" cy="1286237"/>
          </a:xfrm>
          <a:prstGeom prst="roundRect">
            <a:avLst>
              <a:gd name="adj" fmla="val 15217"/>
            </a:avLst>
          </a:prstGeom>
          <a:solidFill>
            <a:schemeClr val="bg1"/>
          </a:solidFill>
          <a:ln w="57150">
            <a:solidFill>
              <a:srgbClr val="002060"/>
            </a:solidFill>
          </a:ln>
        </p:spPr>
        <p:txBody>
          <a:bodyPr spcFirstLastPara="1" wrap="square" lIns="91425" tIns="91425" rIns="91425" bIns="91425" anchor="ctr" anchorCtr="0">
            <a:noAutofit/>
          </a:bodyPr>
          <a:lstStyle/>
          <a:p>
            <a:r>
              <a:rPr lang="en-US" b="1" u="sng" dirty="0">
                <a:solidFill>
                  <a:srgbClr val="002060"/>
                </a:solidFill>
                <a:latin typeface="Fira Sans" panose="020B0503050000020004" pitchFamily="34" charset="0"/>
              </a:rPr>
              <a:t>Homework Description</a:t>
            </a:r>
            <a:endParaRPr lang="en-US" b="1" dirty="0">
              <a:solidFill>
                <a:schemeClr val="accent3">
                  <a:lumMod val="50000"/>
                </a:schemeClr>
              </a:solidFill>
              <a:effectLst/>
              <a:latin typeface="Fira Sans" panose="020B0503050000020004" pitchFamily="34" charset="0"/>
            </a:endParaRPr>
          </a:p>
          <a:p>
            <a:r>
              <a:rPr lang="en-CA" b="0" dirty="0">
                <a:solidFill>
                  <a:schemeClr val="tx1"/>
                </a:solidFill>
                <a:effectLst/>
                <a:latin typeface="Roboto" panose="02000000000000000000" pitchFamily="2" charset="0"/>
                <a:ea typeface="Roboto" panose="02000000000000000000" pitchFamily="2" charset="0"/>
              </a:rPr>
              <a:t>You must create a ONE question Quiz where the user must answer correctly or else, they lose the game! The question can be about any subject or topic you would like. You must let the user know if they answered correctly or incorrectly. </a:t>
            </a:r>
          </a:p>
        </p:txBody>
      </p:sp>
      <p:pic>
        <p:nvPicPr>
          <p:cNvPr id="26" name="Picture 25" descr="Text&#10;&#10;Description automatically generated with medium confidence">
            <a:extLst>
              <a:ext uri="{FF2B5EF4-FFF2-40B4-BE49-F238E27FC236}">
                <a16:creationId xmlns:a16="http://schemas.microsoft.com/office/drawing/2014/main" id="{E073A9DC-A45E-FBC1-96D6-C582A01FB21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83534" y="3795522"/>
            <a:ext cx="3718560" cy="1347978"/>
          </a:xfrm>
          <a:prstGeom prst="rect">
            <a:avLst/>
          </a:prstGeom>
        </p:spPr>
      </p:pic>
      <p:pic>
        <p:nvPicPr>
          <p:cNvPr id="28" name="Picture 27" descr="Icon&#10;&#10;Description automatically generated">
            <a:extLst>
              <a:ext uri="{FF2B5EF4-FFF2-40B4-BE49-F238E27FC236}">
                <a16:creationId xmlns:a16="http://schemas.microsoft.com/office/drawing/2014/main" id="{22C96F4D-D554-5A5A-85B0-4066A5274E2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85977" y="909075"/>
            <a:ext cx="2268323" cy="1347979"/>
          </a:xfrm>
          <a:prstGeom prst="rect">
            <a:avLst/>
          </a:prstGeom>
        </p:spPr>
      </p:pic>
      <p:sp>
        <p:nvSpPr>
          <p:cNvPr id="30" name="Google Shape;896;p25">
            <a:extLst>
              <a:ext uri="{FF2B5EF4-FFF2-40B4-BE49-F238E27FC236}">
                <a16:creationId xmlns:a16="http://schemas.microsoft.com/office/drawing/2014/main" id="{61CBC53F-861A-B45D-F09F-73EBBE82EF21}"/>
              </a:ext>
            </a:extLst>
          </p:cNvPr>
          <p:cNvSpPr/>
          <p:nvPr/>
        </p:nvSpPr>
        <p:spPr>
          <a:xfrm>
            <a:off x="5640763" y="3148586"/>
            <a:ext cx="3313537" cy="626687"/>
          </a:xfrm>
          <a:prstGeom prst="roundRect">
            <a:avLst>
              <a:gd name="adj" fmla="val 15217"/>
            </a:avLst>
          </a:prstGeom>
          <a:solidFill>
            <a:schemeClr val="bg1"/>
          </a:solidFill>
          <a:ln w="57150">
            <a:solidFill>
              <a:schemeClr val="accent3">
                <a:lumMod val="40000"/>
                <a:lumOff val="60000"/>
              </a:schemeClr>
            </a:solidFill>
          </a:ln>
        </p:spPr>
        <p:txBody>
          <a:bodyPr spcFirstLastPara="1" wrap="square" lIns="91425" tIns="91425" rIns="91425" bIns="91425" anchor="ctr" anchorCtr="0">
            <a:noAutofit/>
          </a:bodyPr>
          <a:lstStyle/>
          <a:p>
            <a:r>
              <a:rPr lang="en-CA" sz="1200" b="0" dirty="0">
                <a:solidFill>
                  <a:srgbClr val="002060"/>
                </a:solidFill>
                <a:effectLst/>
                <a:latin typeface="Roboto" panose="02000000000000000000" pitchFamily="2" charset="0"/>
                <a:ea typeface="Roboto" panose="02000000000000000000" pitchFamily="2" charset="0"/>
              </a:rPr>
              <a:t>Print a message letting the user know they answered correctly!</a:t>
            </a:r>
          </a:p>
        </p:txBody>
      </p:sp>
      <p:sp>
        <p:nvSpPr>
          <p:cNvPr id="31" name="Google Shape;575;p20">
            <a:extLst>
              <a:ext uri="{FF2B5EF4-FFF2-40B4-BE49-F238E27FC236}">
                <a16:creationId xmlns:a16="http://schemas.microsoft.com/office/drawing/2014/main" id="{2F0E9685-C444-70DB-C3DC-AAA65B6BDFB6}"/>
              </a:ext>
            </a:extLst>
          </p:cNvPr>
          <p:cNvSpPr/>
          <p:nvPr/>
        </p:nvSpPr>
        <p:spPr>
          <a:xfrm>
            <a:off x="5207120" y="3209721"/>
            <a:ext cx="527403" cy="524912"/>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bg1"/>
                </a:solidFill>
                <a:latin typeface="Fira Sans Extra Condensed"/>
                <a:ea typeface="Roboto" panose="02000000000000000000" pitchFamily="2" charset="0"/>
                <a:cs typeface="Fira Sans Extra Condensed"/>
                <a:sym typeface="Fira Sans Extra Condensed"/>
              </a:rPr>
              <a:t>4.1</a:t>
            </a:r>
            <a:endParaRPr sz="900" b="1" dirty="0">
              <a:solidFill>
                <a:schemeClr val="bg1"/>
              </a:solidFill>
              <a:latin typeface="Fira Sans Extra Condensed"/>
              <a:ea typeface="Roboto" panose="02000000000000000000" pitchFamily="2" charset="0"/>
              <a:cs typeface="Fira Sans Extra Condensed"/>
              <a:sym typeface="Fira Sans Extra Condensed"/>
            </a:endParaRPr>
          </a:p>
        </p:txBody>
      </p:sp>
    </p:spTree>
    <p:extLst>
      <p:ext uri="{BB962C8B-B14F-4D97-AF65-F5344CB8AC3E}">
        <p14:creationId xmlns:p14="http://schemas.microsoft.com/office/powerpoint/2010/main" val="14163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911;p25">
            <a:extLst>
              <a:ext uri="{FF2B5EF4-FFF2-40B4-BE49-F238E27FC236}">
                <a16:creationId xmlns:a16="http://schemas.microsoft.com/office/drawing/2014/main" id="{39BE277E-F5BA-6548-BC5F-C7A786B3D450}"/>
              </a:ext>
            </a:extLst>
          </p:cNvPr>
          <p:cNvSpPr/>
          <p:nvPr/>
        </p:nvSpPr>
        <p:spPr>
          <a:xfrm>
            <a:off x="431549" y="993039"/>
            <a:ext cx="2417821" cy="3532091"/>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D71D9AD2-CB44-8744-8137-C7CAC2E8A255}"/>
              </a:ext>
            </a:extLst>
          </p:cNvPr>
          <p:cNvSpPr>
            <a:spLocks noGrp="1"/>
          </p:cNvSpPr>
          <p:nvPr>
            <p:ph type="title"/>
          </p:nvPr>
        </p:nvSpPr>
        <p:spPr/>
        <p:txBody>
          <a:bodyPr>
            <a:noAutofit/>
          </a:bodyPr>
          <a:lstStyle/>
          <a:p>
            <a:r>
              <a:rPr lang="en-US" sz="4000" dirty="0">
                <a:solidFill>
                  <a:srgbClr val="002060"/>
                </a:solidFill>
              </a:rPr>
              <a:t>Thank you!</a:t>
            </a:r>
          </a:p>
        </p:txBody>
      </p:sp>
      <p:grpSp>
        <p:nvGrpSpPr>
          <p:cNvPr id="3" name="Google Shape;1922;p38">
            <a:extLst>
              <a:ext uri="{FF2B5EF4-FFF2-40B4-BE49-F238E27FC236}">
                <a16:creationId xmlns:a16="http://schemas.microsoft.com/office/drawing/2014/main" id="{5C8BA916-4BF4-E34D-9154-9A8B6708FF1A}"/>
              </a:ext>
            </a:extLst>
          </p:cNvPr>
          <p:cNvGrpSpPr/>
          <p:nvPr/>
        </p:nvGrpSpPr>
        <p:grpSpPr>
          <a:xfrm>
            <a:off x="3448049" y="1313535"/>
            <a:ext cx="2247902" cy="3550335"/>
            <a:chOff x="1085850" y="1181650"/>
            <a:chExt cx="2247902" cy="3550335"/>
          </a:xfrm>
        </p:grpSpPr>
        <p:sp>
          <p:nvSpPr>
            <p:cNvPr id="4" name="Google Shape;1923;p38">
              <a:extLst>
                <a:ext uri="{FF2B5EF4-FFF2-40B4-BE49-F238E27FC236}">
                  <a16:creationId xmlns:a16="http://schemas.microsoft.com/office/drawing/2014/main" id="{58C9F22A-3B17-204C-8B83-D0722D64A6FF}"/>
                </a:ext>
              </a:extLst>
            </p:cNvPr>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5" name="Google Shape;1924;p38">
              <a:extLst>
                <a:ext uri="{FF2B5EF4-FFF2-40B4-BE49-F238E27FC236}">
                  <a16:creationId xmlns:a16="http://schemas.microsoft.com/office/drawing/2014/main" id="{8816BCAD-2039-E041-9223-9DC6059C9C7F}"/>
                </a:ext>
              </a:extLst>
            </p:cNvPr>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6" name="Google Shape;1925;p38">
              <a:extLst>
                <a:ext uri="{FF2B5EF4-FFF2-40B4-BE49-F238E27FC236}">
                  <a16:creationId xmlns:a16="http://schemas.microsoft.com/office/drawing/2014/main" id="{97D9526B-B02D-1242-BBA6-36C3604309E4}"/>
                </a:ext>
              </a:extLst>
            </p:cNvPr>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7" name="Google Shape;1926;p38">
              <a:extLst>
                <a:ext uri="{FF2B5EF4-FFF2-40B4-BE49-F238E27FC236}">
                  <a16:creationId xmlns:a16="http://schemas.microsoft.com/office/drawing/2014/main" id="{2F9884CF-3E11-5841-AAC5-C2ED3B708591}"/>
                </a:ext>
              </a:extLst>
            </p:cNvPr>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 name="Google Shape;1927;p38">
              <a:extLst>
                <a:ext uri="{FF2B5EF4-FFF2-40B4-BE49-F238E27FC236}">
                  <a16:creationId xmlns:a16="http://schemas.microsoft.com/office/drawing/2014/main" id="{85B7AD81-11AE-8147-BDEC-01B3B8BB7AF9}"/>
                </a:ext>
              </a:extLst>
            </p:cNvPr>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 name="Google Shape;1928;p38">
              <a:extLst>
                <a:ext uri="{FF2B5EF4-FFF2-40B4-BE49-F238E27FC236}">
                  <a16:creationId xmlns:a16="http://schemas.microsoft.com/office/drawing/2014/main" id="{B34308DD-BE25-DA42-814B-EE455F327E3E}"/>
                </a:ext>
              </a:extLst>
            </p:cNvPr>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1929;p38">
              <a:extLst>
                <a:ext uri="{FF2B5EF4-FFF2-40B4-BE49-F238E27FC236}">
                  <a16:creationId xmlns:a16="http://schemas.microsoft.com/office/drawing/2014/main" id="{893C02D5-FBB9-BB47-9908-3915A6BD5DAE}"/>
                </a:ext>
              </a:extLst>
            </p:cNvPr>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1" name="Google Shape;1930;p38">
              <a:extLst>
                <a:ext uri="{FF2B5EF4-FFF2-40B4-BE49-F238E27FC236}">
                  <a16:creationId xmlns:a16="http://schemas.microsoft.com/office/drawing/2014/main" id="{F7A31046-70C1-9947-8622-25ECD1750EDC}"/>
                </a:ext>
              </a:extLst>
            </p:cNvPr>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2" name="Google Shape;1931;p38">
              <a:extLst>
                <a:ext uri="{FF2B5EF4-FFF2-40B4-BE49-F238E27FC236}">
                  <a16:creationId xmlns:a16="http://schemas.microsoft.com/office/drawing/2014/main" id="{A22429F6-A8A8-8642-9BEC-05EAAEF2BE84}"/>
                </a:ext>
              </a:extLst>
            </p:cNvPr>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3" name="Google Shape;1932;p38">
              <a:extLst>
                <a:ext uri="{FF2B5EF4-FFF2-40B4-BE49-F238E27FC236}">
                  <a16:creationId xmlns:a16="http://schemas.microsoft.com/office/drawing/2014/main" id="{5943B97D-219E-3C41-B091-5A6166638EFA}"/>
                </a:ext>
              </a:extLst>
            </p:cNvPr>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4" name="Google Shape;1933;p38">
              <a:extLst>
                <a:ext uri="{FF2B5EF4-FFF2-40B4-BE49-F238E27FC236}">
                  <a16:creationId xmlns:a16="http://schemas.microsoft.com/office/drawing/2014/main" id="{17028C6E-49D3-0642-B143-E213BD5E3F58}"/>
                </a:ext>
              </a:extLst>
            </p:cNvPr>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5" name="Google Shape;1934;p38">
              <a:extLst>
                <a:ext uri="{FF2B5EF4-FFF2-40B4-BE49-F238E27FC236}">
                  <a16:creationId xmlns:a16="http://schemas.microsoft.com/office/drawing/2014/main" id="{7217980A-11D3-8541-8F7E-ED949FA5CE25}"/>
                </a:ext>
              </a:extLst>
            </p:cNvPr>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6" name="Google Shape;1935;p38">
              <a:extLst>
                <a:ext uri="{FF2B5EF4-FFF2-40B4-BE49-F238E27FC236}">
                  <a16:creationId xmlns:a16="http://schemas.microsoft.com/office/drawing/2014/main" id="{2B4C9462-E946-5D4A-AE49-307940C5249C}"/>
                </a:ext>
              </a:extLst>
            </p:cNvPr>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 name="Google Shape;1936;p38">
              <a:extLst>
                <a:ext uri="{FF2B5EF4-FFF2-40B4-BE49-F238E27FC236}">
                  <a16:creationId xmlns:a16="http://schemas.microsoft.com/office/drawing/2014/main" id="{1D210A7F-9249-8D41-A37F-CE7EE9AFFE19}"/>
                </a:ext>
              </a:extLst>
            </p:cNvPr>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8" name="Google Shape;1937;p38">
              <a:extLst>
                <a:ext uri="{FF2B5EF4-FFF2-40B4-BE49-F238E27FC236}">
                  <a16:creationId xmlns:a16="http://schemas.microsoft.com/office/drawing/2014/main" id="{B32A4950-B64E-EF43-BC49-9147E05D46F1}"/>
                </a:ext>
              </a:extLst>
            </p:cNvPr>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9" name="Google Shape;1938;p38">
              <a:extLst>
                <a:ext uri="{FF2B5EF4-FFF2-40B4-BE49-F238E27FC236}">
                  <a16:creationId xmlns:a16="http://schemas.microsoft.com/office/drawing/2014/main" id="{981C70E9-B91A-8F4B-A333-D1315684EB27}"/>
                </a:ext>
              </a:extLst>
            </p:cNvPr>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0" name="Google Shape;1939;p38">
              <a:extLst>
                <a:ext uri="{FF2B5EF4-FFF2-40B4-BE49-F238E27FC236}">
                  <a16:creationId xmlns:a16="http://schemas.microsoft.com/office/drawing/2014/main" id="{24A18238-EFA6-CE41-8252-E15CDDA073E2}"/>
                </a:ext>
              </a:extLst>
            </p:cNvPr>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1" name="Google Shape;1940;p38">
              <a:extLst>
                <a:ext uri="{FF2B5EF4-FFF2-40B4-BE49-F238E27FC236}">
                  <a16:creationId xmlns:a16="http://schemas.microsoft.com/office/drawing/2014/main" id="{60D374BF-D62F-244A-A523-6469809C6930}"/>
                </a:ext>
              </a:extLst>
            </p:cNvPr>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2" name="Google Shape;1941;p38">
              <a:extLst>
                <a:ext uri="{FF2B5EF4-FFF2-40B4-BE49-F238E27FC236}">
                  <a16:creationId xmlns:a16="http://schemas.microsoft.com/office/drawing/2014/main" id="{648B604C-F354-FF44-A433-675D1905605F}"/>
                </a:ext>
              </a:extLst>
            </p:cNvPr>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3" name="Google Shape;1942;p38">
              <a:extLst>
                <a:ext uri="{FF2B5EF4-FFF2-40B4-BE49-F238E27FC236}">
                  <a16:creationId xmlns:a16="http://schemas.microsoft.com/office/drawing/2014/main" id="{606DDE1F-B353-9445-B605-F4CF451415A1}"/>
                </a:ext>
              </a:extLst>
            </p:cNvPr>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4" name="Google Shape;1943;p38">
              <a:extLst>
                <a:ext uri="{FF2B5EF4-FFF2-40B4-BE49-F238E27FC236}">
                  <a16:creationId xmlns:a16="http://schemas.microsoft.com/office/drawing/2014/main" id="{CF7B7997-32E7-3243-BF8C-8CAABAE0C05B}"/>
                </a:ext>
              </a:extLst>
            </p:cNvPr>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5" name="Google Shape;1944;p38">
              <a:extLst>
                <a:ext uri="{FF2B5EF4-FFF2-40B4-BE49-F238E27FC236}">
                  <a16:creationId xmlns:a16="http://schemas.microsoft.com/office/drawing/2014/main" id="{6B790D72-E71E-AD4A-8C16-2174A6305FA3}"/>
                </a:ext>
              </a:extLst>
            </p:cNvPr>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6" name="Google Shape;1945;p38">
              <a:extLst>
                <a:ext uri="{FF2B5EF4-FFF2-40B4-BE49-F238E27FC236}">
                  <a16:creationId xmlns:a16="http://schemas.microsoft.com/office/drawing/2014/main" id="{8C795C99-B2D0-6945-84D5-E00E40A726B5}"/>
                </a:ext>
              </a:extLst>
            </p:cNvPr>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7" name="Google Shape;1946;p38">
              <a:extLst>
                <a:ext uri="{FF2B5EF4-FFF2-40B4-BE49-F238E27FC236}">
                  <a16:creationId xmlns:a16="http://schemas.microsoft.com/office/drawing/2014/main" id="{BFE50A86-C79C-434A-8F8D-AB138F2CABAC}"/>
                </a:ext>
              </a:extLst>
            </p:cNvPr>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 name="Google Shape;1947;p38">
              <a:extLst>
                <a:ext uri="{FF2B5EF4-FFF2-40B4-BE49-F238E27FC236}">
                  <a16:creationId xmlns:a16="http://schemas.microsoft.com/office/drawing/2014/main" id="{951DDC21-2E69-D948-B842-96C9AFBB36DB}"/>
                </a:ext>
              </a:extLst>
            </p:cNvPr>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9" name="Google Shape;1948;p38">
              <a:extLst>
                <a:ext uri="{FF2B5EF4-FFF2-40B4-BE49-F238E27FC236}">
                  <a16:creationId xmlns:a16="http://schemas.microsoft.com/office/drawing/2014/main" id="{A9EEC676-9358-EB49-968B-F67354A199EE}"/>
                </a:ext>
              </a:extLst>
            </p:cNvPr>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0" name="Google Shape;1949;p38">
              <a:extLst>
                <a:ext uri="{FF2B5EF4-FFF2-40B4-BE49-F238E27FC236}">
                  <a16:creationId xmlns:a16="http://schemas.microsoft.com/office/drawing/2014/main" id="{09848761-84DD-8445-8475-FB16358F8182}"/>
                </a:ext>
              </a:extLst>
            </p:cNvPr>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1" name="Google Shape;1950;p38">
              <a:extLst>
                <a:ext uri="{FF2B5EF4-FFF2-40B4-BE49-F238E27FC236}">
                  <a16:creationId xmlns:a16="http://schemas.microsoft.com/office/drawing/2014/main" id="{5D02B21A-61AB-EF43-83BE-27078BC597ED}"/>
                </a:ext>
              </a:extLst>
            </p:cNvPr>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2" name="Google Shape;1951;p38">
              <a:extLst>
                <a:ext uri="{FF2B5EF4-FFF2-40B4-BE49-F238E27FC236}">
                  <a16:creationId xmlns:a16="http://schemas.microsoft.com/office/drawing/2014/main" id="{D3CF9F0B-69EB-C349-B31E-BC3DFFB6F793}"/>
                </a:ext>
              </a:extLst>
            </p:cNvPr>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3" name="Google Shape;1952;p38">
              <a:extLst>
                <a:ext uri="{FF2B5EF4-FFF2-40B4-BE49-F238E27FC236}">
                  <a16:creationId xmlns:a16="http://schemas.microsoft.com/office/drawing/2014/main" id="{091B82E1-E4A8-EC44-BCA9-82C27A94EEA0}"/>
                </a:ext>
              </a:extLst>
            </p:cNvPr>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4" name="Google Shape;1953;p38">
              <a:extLst>
                <a:ext uri="{FF2B5EF4-FFF2-40B4-BE49-F238E27FC236}">
                  <a16:creationId xmlns:a16="http://schemas.microsoft.com/office/drawing/2014/main" id="{F06BC01F-270A-D142-A12C-2AF3D161C3E8}"/>
                </a:ext>
              </a:extLst>
            </p:cNvPr>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5" name="Google Shape;1954;p38">
              <a:extLst>
                <a:ext uri="{FF2B5EF4-FFF2-40B4-BE49-F238E27FC236}">
                  <a16:creationId xmlns:a16="http://schemas.microsoft.com/office/drawing/2014/main" id="{DA8E3442-CCFD-3943-8AB0-373EB7ADCA44}"/>
                </a:ext>
              </a:extLst>
            </p:cNvPr>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6" name="Google Shape;1955;p38">
              <a:extLst>
                <a:ext uri="{FF2B5EF4-FFF2-40B4-BE49-F238E27FC236}">
                  <a16:creationId xmlns:a16="http://schemas.microsoft.com/office/drawing/2014/main" id="{33089861-C962-5E45-B42A-C1CC0FEA48D6}"/>
                </a:ext>
              </a:extLst>
            </p:cNvPr>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37" name="Google Shape;1956;p38">
              <a:extLst>
                <a:ext uri="{FF2B5EF4-FFF2-40B4-BE49-F238E27FC236}">
                  <a16:creationId xmlns:a16="http://schemas.microsoft.com/office/drawing/2014/main" id="{9BEF8767-EA7D-C04E-9E32-F305AD7ED135}"/>
                </a:ext>
              </a:extLst>
            </p:cNvPr>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8" name="Google Shape;1957;p38">
              <a:extLst>
                <a:ext uri="{FF2B5EF4-FFF2-40B4-BE49-F238E27FC236}">
                  <a16:creationId xmlns:a16="http://schemas.microsoft.com/office/drawing/2014/main" id="{63FF8A83-55E1-1F4F-9E76-9342F82C3F0E}"/>
                </a:ext>
              </a:extLst>
            </p:cNvPr>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9" name="Google Shape;1958;p38">
              <a:extLst>
                <a:ext uri="{FF2B5EF4-FFF2-40B4-BE49-F238E27FC236}">
                  <a16:creationId xmlns:a16="http://schemas.microsoft.com/office/drawing/2014/main" id="{38769DC3-A70A-024D-B4E9-EF9BA2B5D3D5}"/>
                </a:ext>
              </a:extLst>
            </p:cNvPr>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0" name="Google Shape;1959;p38">
              <a:extLst>
                <a:ext uri="{FF2B5EF4-FFF2-40B4-BE49-F238E27FC236}">
                  <a16:creationId xmlns:a16="http://schemas.microsoft.com/office/drawing/2014/main" id="{98193468-DF6C-9D42-B8E9-438052B7D91E}"/>
                </a:ext>
              </a:extLst>
            </p:cNvPr>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1" name="Google Shape;1960;p38">
              <a:extLst>
                <a:ext uri="{FF2B5EF4-FFF2-40B4-BE49-F238E27FC236}">
                  <a16:creationId xmlns:a16="http://schemas.microsoft.com/office/drawing/2014/main" id="{12F1959D-589F-E34F-B4D6-22E3D842FB0C}"/>
                </a:ext>
              </a:extLst>
            </p:cNvPr>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2" name="Google Shape;1961;p38">
              <a:extLst>
                <a:ext uri="{FF2B5EF4-FFF2-40B4-BE49-F238E27FC236}">
                  <a16:creationId xmlns:a16="http://schemas.microsoft.com/office/drawing/2014/main" id="{9517526B-0D92-5F45-B2E9-BA02CECA34B0}"/>
                </a:ext>
              </a:extLst>
            </p:cNvPr>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3" name="Google Shape;1962;p38">
              <a:extLst>
                <a:ext uri="{FF2B5EF4-FFF2-40B4-BE49-F238E27FC236}">
                  <a16:creationId xmlns:a16="http://schemas.microsoft.com/office/drawing/2014/main" id="{132CFABC-FCCA-5649-9CBF-55D1E42A625B}"/>
                </a:ext>
              </a:extLst>
            </p:cNvPr>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4" name="Google Shape;1963;p38">
              <a:extLst>
                <a:ext uri="{FF2B5EF4-FFF2-40B4-BE49-F238E27FC236}">
                  <a16:creationId xmlns:a16="http://schemas.microsoft.com/office/drawing/2014/main" id="{BCA7893F-79F5-1B45-998B-51AA05DBA204}"/>
                </a:ext>
              </a:extLst>
            </p:cNvPr>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5" name="Google Shape;1964;p38">
              <a:extLst>
                <a:ext uri="{FF2B5EF4-FFF2-40B4-BE49-F238E27FC236}">
                  <a16:creationId xmlns:a16="http://schemas.microsoft.com/office/drawing/2014/main" id="{1061B00F-C20B-484C-A2C2-2FB23C5F295D}"/>
                </a:ext>
              </a:extLst>
            </p:cNvPr>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6" name="Google Shape;1965;p38">
              <a:extLst>
                <a:ext uri="{FF2B5EF4-FFF2-40B4-BE49-F238E27FC236}">
                  <a16:creationId xmlns:a16="http://schemas.microsoft.com/office/drawing/2014/main" id="{BE28C97D-7161-D24A-9E56-0D4E6809B93A}"/>
                </a:ext>
              </a:extLst>
            </p:cNvPr>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7" name="Google Shape;1966;p38">
              <a:extLst>
                <a:ext uri="{FF2B5EF4-FFF2-40B4-BE49-F238E27FC236}">
                  <a16:creationId xmlns:a16="http://schemas.microsoft.com/office/drawing/2014/main" id="{3B0A26A1-274A-0043-84E3-6A6E9072C6C5}"/>
                </a:ext>
              </a:extLst>
            </p:cNvPr>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8" name="Google Shape;1967;p38">
              <a:extLst>
                <a:ext uri="{FF2B5EF4-FFF2-40B4-BE49-F238E27FC236}">
                  <a16:creationId xmlns:a16="http://schemas.microsoft.com/office/drawing/2014/main" id="{0A5207E7-9CA6-2040-854F-19C1D5B9ACE4}"/>
                </a:ext>
              </a:extLst>
            </p:cNvPr>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49" name="Google Shape;1968;p38">
              <a:extLst>
                <a:ext uri="{FF2B5EF4-FFF2-40B4-BE49-F238E27FC236}">
                  <a16:creationId xmlns:a16="http://schemas.microsoft.com/office/drawing/2014/main" id="{09634341-DFC6-D043-8E09-B4352952BCCD}"/>
                </a:ext>
              </a:extLst>
            </p:cNvPr>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grpSp>
      <p:grpSp>
        <p:nvGrpSpPr>
          <p:cNvPr id="62" name="Google Shape;912;p25">
            <a:extLst>
              <a:ext uri="{FF2B5EF4-FFF2-40B4-BE49-F238E27FC236}">
                <a16:creationId xmlns:a16="http://schemas.microsoft.com/office/drawing/2014/main" id="{4E1958A1-6E5F-FF42-83C9-7350E749DEC4}"/>
              </a:ext>
            </a:extLst>
          </p:cNvPr>
          <p:cNvGrpSpPr/>
          <p:nvPr/>
        </p:nvGrpSpPr>
        <p:grpSpPr>
          <a:xfrm>
            <a:off x="617150" y="1275915"/>
            <a:ext cx="2022533" cy="1463762"/>
            <a:chOff x="1660484" y="3206676"/>
            <a:chExt cx="2022533" cy="1463762"/>
          </a:xfrm>
        </p:grpSpPr>
        <p:sp>
          <p:nvSpPr>
            <p:cNvPr id="63" name="Google Shape;913;p25">
              <a:extLst>
                <a:ext uri="{FF2B5EF4-FFF2-40B4-BE49-F238E27FC236}">
                  <a16:creationId xmlns:a16="http://schemas.microsoft.com/office/drawing/2014/main" id="{4FC08FCE-5C4D-8F49-A980-1EBFB20EAB77}"/>
                </a:ext>
              </a:extLst>
            </p:cNvPr>
            <p:cNvSpPr/>
            <p:nvPr/>
          </p:nvSpPr>
          <p:spPr>
            <a:xfrm>
              <a:off x="1671958" y="3206676"/>
              <a:ext cx="2011059" cy="770835"/>
            </a:xfrm>
            <a:prstGeom prst="roundRect">
              <a:avLst>
                <a:gd name="adj" fmla="val 36313"/>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Does anyone have any questions?</a:t>
              </a:r>
              <a:endParaRPr dirty="0">
                <a:solidFill>
                  <a:schemeClr val="lt1"/>
                </a:solidFill>
              </a:endParaRPr>
            </a:p>
          </p:txBody>
        </p:sp>
        <p:sp>
          <p:nvSpPr>
            <p:cNvPr id="64" name="Google Shape;914;p25">
              <a:extLst>
                <a:ext uri="{FF2B5EF4-FFF2-40B4-BE49-F238E27FC236}">
                  <a16:creationId xmlns:a16="http://schemas.microsoft.com/office/drawing/2014/main" id="{AEB98A4A-C532-4249-AF16-96EB53E29831}"/>
                </a:ext>
              </a:extLst>
            </p:cNvPr>
            <p:cNvSpPr txBox="1"/>
            <p:nvPr/>
          </p:nvSpPr>
          <p:spPr>
            <a:xfrm>
              <a:off x="1660484" y="4065038"/>
              <a:ext cx="1677642"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Phone: </a:t>
              </a:r>
            </a:p>
            <a:p>
              <a:pPr marL="0" lvl="0" indent="0" algn="l" rtl="0">
                <a:spcBef>
                  <a:spcPts val="0"/>
                </a:spcBef>
                <a:spcAft>
                  <a:spcPts val="0"/>
                </a:spcAft>
                <a:buNone/>
              </a:pPr>
              <a:r>
                <a:rPr lang="en" sz="1600" dirty="0">
                  <a:latin typeface="Fira Sans Extra Condensed"/>
                  <a:ea typeface="Fira Sans Extra Condensed"/>
                  <a:cs typeface="Fira Sans Extra Condensed"/>
                  <a:sym typeface="Fira Sans Extra Condensed"/>
                </a:rPr>
                <a:t>(438) 391-9106</a:t>
              </a:r>
              <a:endParaRPr sz="1600" dirty="0">
                <a:solidFill>
                  <a:srgbClr val="000000"/>
                </a:solidFill>
                <a:latin typeface="Fira Sans Extra Condensed"/>
                <a:ea typeface="Fira Sans Extra Condensed"/>
                <a:cs typeface="Fira Sans Extra Condensed"/>
                <a:sym typeface="Fira Sans Extra Condensed"/>
              </a:endParaRPr>
            </a:p>
          </p:txBody>
        </p:sp>
      </p:grpSp>
      <p:sp>
        <p:nvSpPr>
          <p:cNvPr id="68" name="Google Shape;914;p25">
            <a:extLst>
              <a:ext uri="{FF2B5EF4-FFF2-40B4-BE49-F238E27FC236}">
                <a16:creationId xmlns:a16="http://schemas.microsoft.com/office/drawing/2014/main" id="{70C74A8E-0928-134F-8647-82CDD9F4EE74}"/>
              </a:ext>
            </a:extLst>
          </p:cNvPr>
          <p:cNvSpPr txBox="1"/>
          <p:nvPr/>
        </p:nvSpPr>
        <p:spPr>
          <a:xfrm>
            <a:off x="617149" y="2816301"/>
            <a:ext cx="2143635"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dirty="0">
                <a:latin typeface="Fira Sans Extra Condensed"/>
                <a:ea typeface="Fira Sans Extra Condensed"/>
                <a:cs typeface="Fira Sans Extra Condensed"/>
                <a:sym typeface="Fira Sans Extra Condensed"/>
              </a:rPr>
              <a:t>Email: </a:t>
            </a:r>
          </a:p>
          <a:p>
            <a:pPr lvl="0"/>
            <a:r>
              <a:rPr lang="en-CA" sz="1600" dirty="0" err="1">
                <a:latin typeface="Fira Sans Extra Condensed"/>
                <a:ea typeface="Fira Sans Extra Condensed"/>
                <a:cs typeface="Fira Sans Extra Condensed"/>
                <a:sym typeface="Fira Sans Extra Condensed"/>
              </a:rPr>
              <a:t>hello@codeu.ca</a:t>
            </a:r>
            <a:endParaRPr lang="en-CA" sz="1600" dirty="0">
              <a:latin typeface="Fira Sans Extra Condensed"/>
              <a:ea typeface="Fira Sans Extra Condensed"/>
              <a:cs typeface="Fira Sans Extra Condensed"/>
              <a:sym typeface="Fira Sans Extra Condensed"/>
            </a:endParaRPr>
          </a:p>
        </p:txBody>
      </p:sp>
      <p:sp>
        <p:nvSpPr>
          <p:cNvPr id="69" name="Google Shape;911;p25">
            <a:extLst>
              <a:ext uri="{FF2B5EF4-FFF2-40B4-BE49-F238E27FC236}">
                <a16:creationId xmlns:a16="http://schemas.microsoft.com/office/drawing/2014/main" id="{9502B102-F84C-8B40-89D4-EB0D5B899F18}"/>
              </a:ext>
            </a:extLst>
          </p:cNvPr>
          <p:cNvSpPr/>
          <p:nvPr/>
        </p:nvSpPr>
        <p:spPr>
          <a:xfrm>
            <a:off x="5821138" y="968940"/>
            <a:ext cx="2159491" cy="1854332"/>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13;p25">
            <a:extLst>
              <a:ext uri="{FF2B5EF4-FFF2-40B4-BE49-F238E27FC236}">
                <a16:creationId xmlns:a16="http://schemas.microsoft.com/office/drawing/2014/main" id="{AEE5F2BF-C485-9346-AC2F-AD3B43F34F59}"/>
              </a:ext>
            </a:extLst>
          </p:cNvPr>
          <p:cNvSpPr/>
          <p:nvPr/>
        </p:nvSpPr>
        <p:spPr>
          <a:xfrm>
            <a:off x="5976882" y="1253562"/>
            <a:ext cx="2353437" cy="295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Next class: Class 5 </a:t>
            </a:r>
            <a:endParaRPr dirty="0">
              <a:solidFill>
                <a:schemeClr val="lt1"/>
              </a:solidFill>
            </a:endParaRPr>
          </a:p>
        </p:txBody>
      </p:sp>
      <p:grpSp>
        <p:nvGrpSpPr>
          <p:cNvPr id="50" name="Google Shape;594;p21">
            <a:extLst>
              <a:ext uri="{FF2B5EF4-FFF2-40B4-BE49-F238E27FC236}">
                <a16:creationId xmlns:a16="http://schemas.microsoft.com/office/drawing/2014/main" id="{48368BE1-E07F-4148-ABFF-730C16FB4F9D}"/>
              </a:ext>
            </a:extLst>
          </p:cNvPr>
          <p:cNvGrpSpPr/>
          <p:nvPr/>
        </p:nvGrpSpPr>
        <p:grpSpPr>
          <a:xfrm>
            <a:off x="7519949" y="2381689"/>
            <a:ext cx="1507818" cy="2482292"/>
            <a:chOff x="4572000" y="1208850"/>
            <a:chExt cx="1885951" cy="3523124"/>
          </a:xfrm>
        </p:grpSpPr>
        <p:sp>
          <p:nvSpPr>
            <p:cNvPr id="51" name="Google Shape;595;p21">
              <a:extLst>
                <a:ext uri="{FF2B5EF4-FFF2-40B4-BE49-F238E27FC236}">
                  <a16:creationId xmlns:a16="http://schemas.microsoft.com/office/drawing/2014/main" id="{CF8D0FF9-4E35-7D46-99C6-E09C363FF8A5}"/>
                </a:ext>
              </a:extLst>
            </p:cNvPr>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6;p21">
              <a:extLst>
                <a:ext uri="{FF2B5EF4-FFF2-40B4-BE49-F238E27FC236}">
                  <a16:creationId xmlns:a16="http://schemas.microsoft.com/office/drawing/2014/main" id="{75B4ADAE-8BC1-C243-9CA5-01E81DF65BC1}"/>
                </a:ext>
              </a:extLst>
            </p:cNvPr>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7;p21">
              <a:extLst>
                <a:ext uri="{FF2B5EF4-FFF2-40B4-BE49-F238E27FC236}">
                  <a16:creationId xmlns:a16="http://schemas.microsoft.com/office/drawing/2014/main" id="{38BE6B9A-D551-4748-B34E-B24B586CD966}"/>
                </a:ext>
              </a:extLst>
            </p:cNvPr>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8;p21">
              <a:extLst>
                <a:ext uri="{FF2B5EF4-FFF2-40B4-BE49-F238E27FC236}">
                  <a16:creationId xmlns:a16="http://schemas.microsoft.com/office/drawing/2014/main" id="{D03A70B6-D867-9C4D-BD58-D4A095E64100}"/>
                </a:ext>
              </a:extLst>
            </p:cNvPr>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99;p21">
              <a:extLst>
                <a:ext uri="{FF2B5EF4-FFF2-40B4-BE49-F238E27FC236}">
                  <a16:creationId xmlns:a16="http://schemas.microsoft.com/office/drawing/2014/main" id="{1319C074-26AB-3441-AEC6-A98C98B0BDFB}"/>
                </a:ext>
              </a:extLst>
            </p:cNvPr>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00;p21">
              <a:extLst>
                <a:ext uri="{FF2B5EF4-FFF2-40B4-BE49-F238E27FC236}">
                  <a16:creationId xmlns:a16="http://schemas.microsoft.com/office/drawing/2014/main" id="{8642B078-5C62-C245-8DE1-B920800B4B77}"/>
                </a:ext>
              </a:extLst>
            </p:cNvPr>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01;p21">
              <a:extLst>
                <a:ext uri="{FF2B5EF4-FFF2-40B4-BE49-F238E27FC236}">
                  <a16:creationId xmlns:a16="http://schemas.microsoft.com/office/drawing/2014/main" id="{1E9F688F-AD90-DD43-B529-F9EF0900E7D8}"/>
                </a:ext>
              </a:extLst>
            </p:cNvPr>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02;p21">
              <a:extLst>
                <a:ext uri="{FF2B5EF4-FFF2-40B4-BE49-F238E27FC236}">
                  <a16:creationId xmlns:a16="http://schemas.microsoft.com/office/drawing/2014/main" id="{E2F2AA40-45CE-F646-91D1-3D2F896BBD28}"/>
                </a:ext>
              </a:extLst>
            </p:cNvPr>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03;p21">
              <a:extLst>
                <a:ext uri="{FF2B5EF4-FFF2-40B4-BE49-F238E27FC236}">
                  <a16:creationId xmlns:a16="http://schemas.microsoft.com/office/drawing/2014/main" id="{2F96CF34-262E-5A47-A110-0A231ECDCEE9}"/>
                </a:ext>
              </a:extLst>
            </p:cNvPr>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4;p21">
              <a:extLst>
                <a:ext uri="{FF2B5EF4-FFF2-40B4-BE49-F238E27FC236}">
                  <a16:creationId xmlns:a16="http://schemas.microsoft.com/office/drawing/2014/main" id="{CA6B5247-6EF8-F64F-881A-EF6C1E011AA3}"/>
                </a:ext>
              </a:extLst>
            </p:cNvPr>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05;p21">
              <a:extLst>
                <a:ext uri="{FF2B5EF4-FFF2-40B4-BE49-F238E27FC236}">
                  <a16:creationId xmlns:a16="http://schemas.microsoft.com/office/drawing/2014/main" id="{379C8F0A-8D79-B34A-866C-FB9597A93536}"/>
                </a:ext>
              </a:extLst>
            </p:cNvPr>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Rectangle 71">
            <a:extLst>
              <a:ext uri="{FF2B5EF4-FFF2-40B4-BE49-F238E27FC236}">
                <a16:creationId xmlns:a16="http://schemas.microsoft.com/office/drawing/2014/main" id="{F293B765-FA88-324D-944D-3866FF0A31CF}"/>
              </a:ext>
            </a:extLst>
          </p:cNvPr>
          <p:cNvSpPr/>
          <p:nvPr/>
        </p:nvSpPr>
        <p:spPr>
          <a:xfrm>
            <a:off x="5984682" y="1594754"/>
            <a:ext cx="1852354" cy="954107"/>
          </a:xfrm>
          <a:prstGeom prst="rect">
            <a:avLst/>
          </a:prstGeom>
        </p:spPr>
        <p:txBody>
          <a:bodyPr wrap="square">
            <a:spAutoFit/>
          </a:bodyPr>
          <a:lstStyle/>
          <a:p>
            <a:pPr lvl="0"/>
            <a:r>
              <a:rPr lang="en-CA" dirty="0">
                <a:latin typeface="Fira Sans Extra Condensed"/>
                <a:ea typeface="Fira Sans Extra Condensed"/>
                <a:cs typeface="Fira Sans Extra Condensed"/>
                <a:sym typeface="Fira Sans Extra Condensed"/>
              </a:rPr>
              <a:t>Please contact us if you have any questions or if you want to notify us for anything.</a:t>
            </a:r>
          </a:p>
        </p:txBody>
      </p:sp>
      <p:pic>
        <p:nvPicPr>
          <p:cNvPr id="74" name="Picture 73" descr="Logo&#10;&#10;Description automatically generated">
            <a:extLst>
              <a:ext uri="{FF2B5EF4-FFF2-40B4-BE49-F238E27FC236}">
                <a16:creationId xmlns:a16="http://schemas.microsoft.com/office/drawing/2014/main" id="{2D26F0C5-47B9-3040-A364-1A085FA922F7}"/>
              </a:ext>
            </a:extLst>
          </p:cNvPr>
          <p:cNvPicPr>
            <a:picLocks noChangeAspect="1"/>
          </p:cNvPicPr>
          <p:nvPr/>
        </p:nvPicPr>
        <p:blipFill rotWithShape="1">
          <a:blip r:embed="rId2"/>
          <a:srcRect l="1498" t="-1381" r="9186" b="1381"/>
          <a:stretch/>
        </p:blipFill>
        <p:spPr>
          <a:xfrm>
            <a:off x="5884522" y="3378612"/>
            <a:ext cx="1925072" cy="1185915"/>
          </a:xfrm>
          <a:prstGeom prst="roundRect">
            <a:avLst/>
          </a:prstGeom>
        </p:spPr>
      </p:pic>
      <p:pic>
        <p:nvPicPr>
          <p:cNvPr id="3074" name="Picture 2" descr="Linkedin - Free social media icons">
            <a:hlinkClick r:id="rId3"/>
            <a:extLst>
              <a:ext uri="{FF2B5EF4-FFF2-40B4-BE49-F238E27FC236}">
                <a16:creationId xmlns:a16="http://schemas.microsoft.com/office/drawing/2014/main" id="{EFAB93E4-5879-AC45-BB63-8FE163584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304" y="3718783"/>
            <a:ext cx="542373" cy="5423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acebook - Log In or Sign Up">
            <a:hlinkClick r:id="rId5"/>
            <a:extLst>
              <a:ext uri="{FF2B5EF4-FFF2-40B4-BE49-F238E27FC236}">
                <a16:creationId xmlns:a16="http://schemas.microsoft.com/office/drawing/2014/main" id="{E847369B-60C9-014C-A501-B0A1C199B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172" y="3708961"/>
            <a:ext cx="542374" cy="54237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hlinkClick r:id="rId7"/>
            <a:extLst>
              <a:ext uri="{FF2B5EF4-FFF2-40B4-BE49-F238E27FC236}">
                <a16:creationId xmlns:a16="http://schemas.microsoft.com/office/drawing/2014/main" id="{1406FC70-5194-4548-978B-EB7CBB263092}"/>
              </a:ext>
            </a:extLst>
          </p:cNvPr>
          <p:cNvPicPr>
            <a:picLocks noChangeAspect="1"/>
          </p:cNvPicPr>
          <p:nvPr/>
        </p:nvPicPr>
        <p:blipFill>
          <a:blip r:embed="rId8"/>
          <a:stretch>
            <a:fillRect/>
          </a:stretch>
        </p:blipFill>
        <p:spPr>
          <a:xfrm>
            <a:off x="1887844" y="3634939"/>
            <a:ext cx="702510" cy="702510"/>
          </a:xfrm>
          <a:prstGeom prst="rect">
            <a:avLst/>
          </a:prstGeom>
        </p:spPr>
      </p:pic>
    </p:spTree>
    <p:extLst>
      <p:ext uri="{BB962C8B-B14F-4D97-AF65-F5344CB8AC3E}">
        <p14:creationId xmlns:p14="http://schemas.microsoft.com/office/powerpoint/2010/main" val="1771391800"/>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21385</TotalTime>
  <Words>717</Words>
  <Application>Microsoft Macintosh PowerPoint</Application>
  <PresentationFormat>On-screen Show (16:9)</PresentationFormat>
  <Paragraphs>108</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Consolas</vt:lpstr>
      <vt:lpstr>Fira Sans Extra Condensed SemiBold</vt:lpstr>
      <vt:lpstr>Roboto</vt:lpstr>
      <vt:lpstr>Fira Sans</vt:lpstr>
      <vt:lpstr>Fira Sans Extra Condensed</vt:lpstr>
      <vt:lpstr>Machine Learning Infographics by Slidesgo</vt:lpstr>
      <vt:lpstr>PowerPoint Presentation</vt:lpstr>
      <vt:lpstr>Agenda for today’s class</vt:lpstr>
      <vt:lpstr>PowerPoint Presentation</vt:lpstr>
      <vt:lpstr>Last Class Homework Correction</vt:lpstr>
      <vt:lpstr>When were you born?</vt:lpstr>
      <vt:lpstr>Introduction to Conditionals</vt:lpstr>
      <vt:lpstr>Homework: ONE Quiz!</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CodeU Trial class  Welcome Christopher and Misha!</dc:title>
  <dc:creator>Admin</dc:creator>
  <cp:lastModifiedBy>Eran Troshani</cp:lastModifiedBy>
  <cp:revision>57</cp:revision>
  <dcterms:modified xsi:type="dcterms:W3CDTF">2023-03-14T23:23:37Z</dcterms:modified>
</cp:coreProperties>
</file>