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4" r:id="rId2"/>
    <p:sldId id="307" r:id="rId3"/>
    <p:sldId id="332" r:id="rId4"/>
    <p:sldId id="333" r:id="rId5"/>
    <p:sldId id="329" r:id="rId6"/>
    <p:sldId id="325" r:id="rId7"/>
    <p:sldId id="326" r:id="rId8"/>
    <p:sldId id="327" r:id="rId9"/>
    <p:sldId id="328" r:id="rId10"/>
    <p:sldId id="330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46"/>
    <a:srgbClr val="FFE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 varScale="1">
        <p:scale>
          <a:sx n="93" d="100"/>
          <a:sy n="9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0941-05C9-C446-9601-6D9D755AEA6D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B99-C03D-024E-98D3-D82FAF53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7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7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6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2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3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6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5E90-5A26-DAC7-F48B-4030CF6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6EE8-CA25-EDEB-4317-5DE5D2D5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CEB-6937-2134-03D0-7398BAF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409D-E577-560A-EDC7-91EF5F0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DAD-5A70-3A0A-D3FA-89A9B18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745-9CB9-A6F5-C2AA-3EC641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3307-2F87-E368-7352-D6C9EF57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B24-672A-0882-400B-1A6E1C3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FE3-059F-1D87-2016-A2ECD54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048-DF51-0F08-13F3-F9FA40E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AA815-EAF6-232B-3B9C-68A2D919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F38-D5BA-9AA4-23CE-C7F59F98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50B7-E84E-EA21-AC39-D895817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C65-27B7-DEDC-08FB-5F2B28E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A68-EF5B-7368-D12A-BA129B9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5FA-B302-881E-A20A-87CEBE7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034-91E5-846C-3C30-9AF12F2B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F7A-8026-9B6B-C77E-EC000A4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932-2671-B3E5-FC6C-7D17458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5816-0E06-4D66-E49D-E628C497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C04-6E71-6963-5922-63EE8FD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D55-185C-6F83-7E30-9BD66824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01B2-6289-AD23-7F18-3E9B658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0CA-D204-4AD6-1926-C6594C3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7F6-3D2B-3371-1C00-D5D2A1F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8691-CC98-8F87-CEE3-AB5C952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CF70-1BC1-D29E-5A8E-08523A12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9677-13EE-0A3F-0A55-6A39A180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DCD0-4226-B508-DCC4-DD2805A1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F410-93BF-329F-D675-E8307B1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AA44-1B69-1DAD-C024-FDB0BB40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C30-A662-8FDD-34CC-021C0EA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3DB0-ECE5-E327-B9A1-B60828A8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2DF6-8483-82B2-B25D-BE6E707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193E-1470-C1D0-1506-C6C1E4D3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1112-6AD7-5628-CE56-95BE8D8C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FBAE-69C0-52BF-579B-5B8D444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D6A3-28A2-8ECA-27AC-0931DDF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32F3D-8ED8-131E-2AF7-6F13787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E2-07EC-6B09-09E7-8F6BA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F2B7B-D07A-AB16-C3B4-3A1CFCF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E31-1FE6-7953-C338-6EB8E16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AF27-0439-3C56-9D38-C7A7437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ABD1-52E1-973D-921D-404D0B5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2E64-3DA2-2BBB-089D-295B4292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B2E5-A8AC-6F78-E91D-12F9D33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97E-252A-E1BF-C6FC-75F15FEA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8884-F5BD-430E-EA79-2A37872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0FD7-BC68-C9BD-7800-E889BCD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6541-2614-0586-0B15-935E2BC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15D2-7A77-2382-C01D-EE79907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F01A-B191-9456-AF65-1EE31B1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370-8748-35BC-7052-A33531F6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1E8F-2CE5-31FE-8F13-E0EF22E9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F34-63AA-7B30-B944-CBF9CBF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6F0-BF0E-C81E-38EC-31E75CB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4486-952C-8F29-BC62-9B80925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E1AA-573D-3482-DB17-C51A030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01FD-5A6C-76A7-B2C6-4FC195A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58FD-5A9C-2012-13AA-41B0897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C80-ACC1-0DCC-8AA9-1CEEF621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96C-1EA0-1D2B-0561-B0028353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02-0124-19D4-116F-0EE78CE8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smag.com/environment/when-cyber-attack-constitutes-act-of-wa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n/dodgeball-mlb-logo-banner-flyer-31342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s/vectors/pelota-de-cricket-cricket-bola-295206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40832" y="4513000"/>
            <a:ext cx="13397457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499827" y="5357680"/>
            <a:ext cx="4082373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48512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6575101" y="6493218"/>
            <a:ext cx="502412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333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6279936" y="2597257"/>
            <a:ext cx="81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Sans" panose="020B0503050000020004" pitchFamily="34" charset="0"/>
              </a:rPr>
              <a:t>Chapter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6265747" y="1290039"/>
            <a:ext cx="641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6882458" y="4665194"/>
            <a:ext cx="64175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7</a:t>
            </a:r>
            <a:r>
              <a:rPr lang="en-US" sz="2667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0F90-9C00-EDEE-7C18-82C22B502421}"/>
              </a:ext>
            </a:extLst>
          </p:cNvPr>
          <p:cNvSpPr txBox="1"/>
          <p:nvPr/>
        </p:nvSpPr>
        <p:spPr>
          <a:xfrm>
            <a:off x="5766324" y="381917"/>
            <a:ext cx="81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’s</a:t>
            </a:r>
            <a:endParaRPr lang="en-US" sz="72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267431" y="1521440"/>
            <a:ext cx="3955852" cy="5164915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1922;p38">
            <a:extLst>
              <a:ext uri="{FF2B5EF4-FFF2-40B4-BE49-F238E27FC236}">
                <a16:creationId xmlns:a16="http://schemas.microsoft.com/office/drawing/2014/main" id="{747A192D-BA35-E57A-13D4-342CAB17CEBA}"/>
              </a:ext>
            </a:extLst>
          </p:cNvPr>
          <p:cNvGrpSpPr/>
          <p:nvPr/>
        </p:nvGrpSpPr>
        <p:grpSpPr>
          <a:xfrm>
            <a:off x="7224995" y="1626007"/>
            <a:ext cx="3698701" cy="5270584"/>
            <a:chOff x="1085850" y="1181650"/>
            <a:chExt cx="2247902" cy="3550335"/>
          </a:xfrm>
        </p:grpSpPr>
        <p:sp>
          <p:nvSpPr>
            <p:cNvPr id="80" name="Google Shape;1923;p38">
              <a:extLst>
                <a:ext uri="{FF2B5EF4-FFF2-40B4-BE49-F238E27FC236}">
                  <a16:creationId xmlns:a16="http://schemas.microsoft.com/office/drawing/2014/main" id="{4E0784FA-981E-CD95-DF3B-92C98ADD7D0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1" name="Google Shape;1924;p38">
              <a:extLst>
                <a:ext uri="{FF2B5EF4-FFF2-40B4-BE49-F238E27FC236}">
                  <a16:creationId xmlns:a16="http://schemas.microsoft.com/office/drawing/2014/main" id="{2157E9BF-985C-2336-08A7-613B8E2DCA73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2" name="Google Shape;1925;p38">
              <a:extLst>
                <a:ext uri="{FF2B5EF4-FFF2-40B4-BE49-F238E27FC236}">
                  <a16:creationId xmlns:a16="http://schemas.microsoft.com/office/drawing/2014/main" id="{3840C486-ACB3-DB1D-352D-E30E0B7914E9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3" name="Google Shape;1926;p38">
              <a:extLst>
                <a:ext uri="{FF2B5EF4-FFF2-40B4-BE49-F238E27FC236}">
                  <a16:creationId xmlns:a16="http://schemas.microsoft.com/office/drawing/2014/main" id="{92C4E6FB-4DC8-CA5F-C16B-7BD7674DF4CD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4" name="Google Shape;1927;p38">
              <a:extLst>
                <a:ext uri="{FF2B5EF4-FFF2-40B4-BE49-F238E27FC236}">
                  <a16:creationId xmlns:a16="http://schemas.microsoft.com/office/drawing/2014/main" id="{68FA7A6E-9B9D-9D81-4CA6-FAC0102ABDE7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5" name="Google Shape;1928;p38">
              <a:extLst>
                <a:ext uri="{FF2B5EF4-FFF2-40B4-BE49-F238E27FC236}">
                  <a16:creationId xmlns:a16="http://schemas.microsoft.com/office/drawing/2014/main" id="{E3D38F70-7654-63A7-D631-F651615E2D20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0" name="Google Shape;1929;p38">
              <a:extLst>
                <a:ext uri="{FF2B5EF4-FFF2-40B4-BE49-F238E27FC236}">
                  <a16:creationId xmlns:a16="http://schemas.microsoft.com/office/drawing/2014/main" id="{ADB52BB6-DD1E-14EE-B38D-CB022BF4C99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1" name="Google Shape;1930;p38">
              <a:extLst>
                <a:ext uri="{FF2B5EF4-FFF2-40B4-BE49-F238E27FC236}">
                  <a16:creationId xmlns:a16="http://schemas.microsoft.com/office/drawing/2014/main" id="{46077E41-82F0-43C0-964F-8C649D5F7EA1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2" name="Google Shape;1931;p38">
              <a:extLst>
                <a:ext uri="{FF2B5EF4-FFF2-40B4-BE49-F238E27FC236}">
                  <a16:creationId xmlns:a16="http://schemas.microsoft.com/office/drawing/2014/main" id="{2DE5767E-62ED-F3C8-F283-F5EE85719E05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3" name="Google Shape;1932;p38">
              <a:extLst>
                <a:ext uri="{FF2B5EF4-FFF2-40B4-BE49-F238E27FC236}">
                  <a16:creationId xmlns:a16="http://schemas.microsoft.com/office/drawing/2014/main" id="{BD0E2C9F-8C04-70B7-E844-214CD608477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4" name="Google Shape;1933;p38">
              <a:extLst>
                <a:ext uri="{FF2B5EF4-FFF2-40B4-BE49-F238E27FC236}">
                  <a16:creationId xmlns:a16="http://schemas.microsoft.com/office/drawing/2014/main" id="{D3B96D1C-28FC-375E-DD44-3F465220BDD9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5" name="Google Shape;1934;p38">
              <a:extLst>
                <a:ext uri="{FF2B5EF4-FFF2-40B4-BE49-F238E27FC236}">
                  <a16:creationId xmlns:a16="http://schemas.microsoft.com/office/drawing/2014/main" id="{3BE116DB-25D0-A207-0FEC-3DA291F6BA93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6" name="Google Shape;1935;p38">
              <a:extLst>
                <a:ext uri="{FF2B5EF4-FFF2-40B4-BE49-F238E27FC236}">
                  <a16:creationId xmlns:a16="http://schemas.microsoft.com/office/drawing/2014/main" id="{CFBBD618-2B1A-837B-FE19-3C381ED055E0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7" name="Google Shape;1936;p38">
              <a:extLst>
                <a:ext uri="{FF2B5EF4-FFF2-40B4-BE49-F238E27FC236}">
                  <a16:creationId xmlns:a16="http://schemas.microsoft.com/office/drawing/2014/main" id="{3AE643A5-7E4A-A965-1C41-8F599338E340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8" name="Google Shape;1937;p38">
              <a:extLst>
                <a:ext uri="{FF2B5EF4-FFF2-40B4-BE49-F238E27FC236}">
                  <a16:creationId xmlns:a16="http://schemas.microsoft.com/office/drawing/2014/main" id="{04AFD87D-731C-E1F5-F8D7-C07E4CB98BCE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9" name="Google Shape;1938;p38">
              <a:extLst>
                <a:ext uri="{FF2B5EF4-FFF2-40B4-BE49-F238E27FC236}">
                  <a16:creationId xmlns:a16="http://schemas.microsoft.com/office/drawing/2014/main" id="{17C7F6B9-4A0C-8151-8B3E-9D4AEBE5A2D3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1939;p38">
              <a:extLst>
                <a:ext uri="{FF2B5EF4-FFF2-40B4-BE49-F238E27FC236}">
                  <a16:creationId xmlns:a16="http://schemas.microsoft.com/office/drawing/2014/main" id="{6002BED2-6FC0-0357-6663-0FE2014FFA30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1" name="Google Shape;1940;p38">
              <a:extLst>
                <a:ext uri="{FF2B5EF4-FFF2-40B4-BE49-F238E27FC236}">
                  <a16:creationId xmlns:a16="http://schemas.microsoft.com/office/drawing/2014/main" id="{53CB49EB-CC58-0C76-03A2-62864265287A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3" name="Google Shape;1941;p38">
              <a:extLst>
                <a:ext uri="{FF2B5EF4-FFF2-40B4-BE49-F238E27FC236}">
                  <a16:creationId xmlns:a16="http://schemas.microsoft.com/office/drawing/2014/main" id="{8F2AEEDE-F125-8957-1C94-EEC1A680CF0B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4" name="Google Shape;1942;p38">
              <a:extLst>
                <a:ext uri="{FF2B5EF4-FFF2-40B4-BE49-F238E27FC236}">
                  <a16:creationId xmlns:a16="http://schemas.microsoft.com/office/drawing/2014/main" id="{2F09B478-51D5-843B-2CF3-4CA530D17CDD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5" name="Google Shape;1943;p38">
              <a:extLst>
                <a:ext uri="{FF2B5EF4-FFF2-40B4-BE49-F238E27FC236}">
                  <a16:creationId xmlns:a16="http://schemas.microsoft.com/office/drawing/2014/main" id="{617EC599-1F99-210E-3EB0-2DFD6B42DE01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944;p38">
              <a:extLst>
                <a:ext uri="{FF2B5EF4-FFF2-40B4-BE49-F238E27FC236}">
                  <a16:creationId xmlns:a16="http://schemas.microsoft.com/office/drawing/2014/main" id="{0ADF5E9E-D8DF-04B8-EA20-1CBFC719390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7" name="Google Shape;1945;p38">
              <a:extLst>
                <a:ext uri="{FF2B5EF4-FFF2-40B4-BE49-F238E27FC236}">
                  <a16:creationId xmlns:a16="http://schemas.microsoft.com/office/drawing/2014/main" id="{1E59B2F5-89D1-D4EF-767F-12392DCD9FAA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8" name="Google Shape;1946;p38">
              <a:extLst>
                <a:ext uri="{FF2B5EF4-FFF2-40B4-BE49-F238E27FC236}">
                  <a16:creationId xmlns:a16="http://schemas.microsoft.com/office/drawing/2014/main" id="{B97168FA-4220-B847-3CBD-AC2B6A7263AB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9" name="Google Shape;1947;p38">
              <a:extLst>
                <a:ext uri="{FF2B5EF4-FFF2-40B4-BE49-F238E27FC236}">
                  <a16:creationId xmlns:a16="http://schemas.microsoft.com/office/drawing/2014/main" id="{789A370A-149E-C6DE-060D-D8E7C25E2A6D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0" name="Google Shape;1948;p38">
              <a:extLst>
                <a:ext uri="{FF2B5EF4-FFF2-40B4-BE49-F238E27FC236}">
                  <a16:creationId xmlns:a16="http://schemas.microsoft.com/office/drawing/2014/main" id="{4E101CFA-1A7F-6367-D80A-0101B416B40C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1" name="Google Shape;1949;p38">
              <a:extLst>
                <a:ext uri="{FF2B5EF4-FFF2-40B4-BE49-F238E27FC236}">
                  <a16:creationId xmlns:a16="http://schemas.microsoft.com/office/drawing/2014/main" id="{B361D53F-D6CE-7B3B-CB47-C3161A2D4EE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2" name="Google Shape;1950;p38">
              <a:extLst>
                <a:ext uri="{FF2B5EF4-FFF2-40B4-BE49-F238E27FC236}">
                  <a16:creationId xmlns:a16="http://schemas.microsoft.com/office/drawing/2014/main" id="{DC5AC198-71D3-E5DA-AD22-87DE5357998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1951;p38">
              <a:extLst>
                <a:ext uri="{FF2B5EF4-FFF2-40B4-BE49-F238E27FC236}">
                  <a16:creationId xmlns:a16="http://schemas.microsoft.com/office/drawing/2014/main" id="{8DF338B9-6B0B-964E-3BE3-5FC7E3C2411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4" name="Google Shape;1952;p38">
              <a:extLst>
                <a:ext uri="{FF2B5EF4-FFF2-40B4-BE49-F238E27FC236}">
                  <a16:creationId xmlns:a16="http://schemas.microsoft.com/office/drawing/2014/main" id="{7FFC5831-46A3-A8A2-F57F-DFACC6A55EDD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5" name="Google Shape;1953;p38">
              <a:extLst>
                <a:ext uri="{FF2B5EF4-FFF2-40B4-BE49-F238E27FC236}">
                  <a16:creationId xmlns:a16="http://schemas.microsoft.com/office/drawing/2014/main" id="{23D5F9B2-BF02-5A0E-D279-827CA10DF743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954;p38">
              <a:extLst>
                <a:ext uri="{FF2B5EF4-FFF2-40B4-BE49-F238E27FC236}">
                  <a16:creationId xmlns:a16="http://schemas.microsoft.com/office/drawing/2014/main" id="{BF36B577-DCBF-EA5A-0E61-AD86533EB76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7" name="Google Shape;1955;p38">
              <a:extLst>
                <a:ext uri="{FF2B5EF4-FFF2-40B4-BE49-F238E27FC236}">
                  <a16:creationId xmlns:a16="http://schemas.microsoft.com/office/drawing/2014/main" id="{0B2065AD-20C0-14B9-829F-94D30A0DE8AD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956;p38">
              <a:extLst>
                <a:ext uri="{FF2B5EF4-FFF2-40B4-BE49-F238E27FC236}">
                  <a16:creationId xmlns:a16="http://schemas.microsoft.com/office/drawing/2014/main" id="{42D91172-F7B8-6D2B-64D6-97D05066E45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1957;p38">
              <a:extLst>
                <a:ext uri="{FF2B5EF4-FFF2-40B4-BE49-F238E27FC236}">
                  <a16:creationId xmlns:a16="http://schemas.microsoft.com/office/drawing/2014/main" id="{98BDCD3F-7DE9-A04A-E298-60B7C612A725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0" name="Google Shape;1958;p38">
              <a:extLst>
                <a:ext uri="{FF2B5EF4-FFF2-40B4-BE49-F238E27FC236}">
                  <a16:creationId xmlns:a16="http://schemas.microsoft.com/office/drawing/2014/main" id="{917ECAEC-1B2D-4A96-A7B4-0CBD0E565C64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1" name="Google Shape;1959;p38">
              <a:extLst>
                <a:ext uri="{FF2B5EF4-FFF2-40B4-BE49-F238E27FC236}">
                  <a16:creationId xmlns:a16="http://schemas.microsoft.com/office/drawing/2014/main" id="{D6107B35-AF6C-53CA-526F-747341AF9C5D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2" name="Google Shape;1960;p38">
              <a:extLst>
                <a:ext uri="{FF2B5EF4-FFF2-40B4-BE49-F238E27FC236}">
                  <a16:creationId xmlns:a16="http://schemas.microsoft.com/office/drawing/2014/main" id="{85610AD9-BCC4-A047-C0F1-3706298725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3" name="Google Shape;1961;p38">
              <a:extLst>
                <a:ext uri="{FF2B5EF4-FFF2-40B4-BE49-F238E27FC236}">
                  <a16:creationId xmlns:a16="http://schemas.microsoft.com/office/drawing/2014/main" id="{8028ACCA-3FD3-C142-984D-93633359856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4" name="Google Shape;1962;p38">
              <a:extLst>
                <a:ext uri="{FF2B5EF4-FFF2-40B4-BE49-F238E27FC236}">
                  <a16:creationId xmlns:a16="http://schemas.microsoft.com/office/drawing/2014/main" id="{1819BE3B-D527-8907-6AB6-EFD80C51707C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5" name="Google Shape;1963;p38">
              <a:extLst>
                <a:ext uri="{FF2B5EF4-FFF2-40B4-BE49-F238E27FC236}">
                  <a16:creationId xmlns:a16="http://schemas.microsoft.com/office/drawing/2014/main" id="{A0EEFEDD-3EA2-EC62-342D-41182A5088B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6" name="Google Shape;1964;p38">
              <a:extLst>
                <a:ext uri="{FF2B5EF4-FFF2-40B4-BE49-F238E27FC236}">
                  <a16:creationId xmlns:a16="http://schemas.microsoft.com/office/drawing/2014/main" id="{95887B3C-348A-3A4E-25CE-AEEB7BDCD3B0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7" name="Google Shape;1965;p38">
              <a:extLst>
                <a:ext uri="{FF2B5EF4-FFF2-40B4-BE49-F238E27FC236}">
                  <a16:creationId xmlns:a16="http://schemas.microsoft.com/office/drawing/2014/main" id="{0AE7B81B-A133-19ED-57E2-17D69A6EBDAD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4" name="Google Shape;1966;p38">
              <a:extLst>
                <a:ext uri="{FF2B5EF4-FFF2-40B4-BE49-F238E27FC236}">
                  <a16:creationId xmlns:a16="http://schemas.microsoft.com/office/drawing/2014/main" id="{70416915-B806-3DFF-1092-675E14C838CE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5" name="Google Shape;1967;p38">
              <a:extLst>
                <a:ext uri="{FF2B5EF4-FFF2-40B4-BE49-F238E27FC236}">
                  <a16:creationId xmlns:a16="http://schemas.microsoft.com/office/drawing/2014/main" id="{E9F1EC7A-0EBD-5705-7F96-CBE8A02B9E4A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6" name="Google Shape;1968;p38">
              <a:extLst>
                <a:ext uri="{FF2B5EF4-FFF2-40B4-BE49-F238E27FC236}">
                  <a16:creationId xmlns:a16="http://schemas.microsoft.com/office/drawing/2014/main" id="{18E1710A-7123-0475-296F-C4AFC3F75238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7" name="Google Shape;1999;p38">
            <a:extLst>
              <a:ext uri="{FF2B5EF4-FFF2-40B4-BE49-F238E27FC236}">
                <a16:creationId xmlns:a16="http://schemas.microsoft.com/office/drawing/2014/main" id="{0E6A12F9-F9F7-2534-F6CD-642A0A914DAC}"/>
              </a:ext>
            </a:extLst>
          </p:cNvPr>
          <p:cNvSpPr txBox="1"/>
          <p:nvPr/>
        </p:nvSpPr>
        <p:spPr>
          <a:xfrm>
            <a:off x="7903609" y="6178559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B078DB7-99E5-3FCC-A3AD-4C16EEC0E170}"/>
              </a:ext>
            </a:extLst>
          </p:cNvPr>
          <p:cNvCxnSpPr>
            <a:cxnSpLocks/>
          </p:cNvCxnSpPr>
          <p:nvPr/>
        </p:nvCxnSpPr>
        <p:spPr>
          <a:xfrm flipV="1">
            <a:off x="3793757" y="3738587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9ECAB14-30A7-E4F9-68D1-262F6F483FCB}"/>
              </a:ext>
            </a:extLst>
          </p:cNvPr>
          <p:cNvCxnSpPr>
            <a:cxnSpLocks/>
          </p:cNvCxnSpPr>
          <p:nvPr/>
        </p:nvCxnSpPr>
        <p:spPr>
          <a:xfrm flipV="1">
            <a:off x="4034903" y="3732571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DB0625E-B209-FEF6-3965-A5731B7782DB}"/>
              </a:ext>
            </a:extLst>
          </p:cNvPr>
          <p:cNvCxnSpPr>
            <a:cxnSpLocks/>
          </p:cNvCxnSpPr>
          <p:nvPr/>
        </p:nvCxnSpPr>
        <p:spPr>
          <a:xfrm flipV="1">
            <a:off x="5625590" y="-224711"/>
            <a:ext cx="1789087" cy="357526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A73D962-6B08-9DB9-D3CB-56AB326D9D43}"/>
              </a:ext>
            </a:extLst>
          </p:cNvPr>
          <p:cNvCxnSpPr>
            <a:cxnSpLocks/>
          </p:cNvCxnSpPr>
          <p:nvPr/>
        </p:nvCxnSpPr>
        <p:spPr>
          <a:xfrm flipV="1">
            <a:off x="5952037" y="-218694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oogle Shape;896;p25">
            <a:extLst>
              <a:ext uri="{FF2B5EF4-FFF2-40B4-BE49-F238E27FC236}">
                <a16:creationId xmlns:a16="http://schemas.microsoft.com/office/drawing/2014/main" id="{AB59BA10-BF9C-7620-26DA-B59049040635}"/>
              </a:ext>
            </a:extLst>
          </p:cNvPr>
          <p:cNvSpPr/>
          <p:nvPr/>
        </p:nvSpPr>
        <p:spPr>
          <a:xfrm>
            <a:off x="2226109" y="308905"/>
            <a:ext cx="7712903" cy="1005159"/>
          </a:xfrm>
          <a:prstGeom prst="roundRect">
            <a:avLst>
              <a:gd name="adj" fmla="val 15217"/>
            </a:avLst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0F06C0-3A98-4B29-12DF-9F4AC3C863E7}"/>
              </a:ext>
            </a:extLst>
          </p:cNvPr>
          <p:cNvSpPr/>
          <p:nvPr/>
        </p:nvSpPr>
        <p:spPr>
          <a:xfrm>
            <a:off x="4853441" y="3115611"/>
            <a:ext cx="1710427" cy="6573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Fira Sans" panose="020B0503050000020004" pitchFamily="34" charset="0"/>
              </a:rPr>
              <a:t>VS</a:t>
            </a: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oper Black" panose="0208090404030B020404" pitchFamily="18" charset="77"/>
              </a:rPr>
              <a:t>3</a:t>
            </a:r>
            <a:r>
              <a:rPr lang="en-US" sz="4800" b="1" baseline="30000" dirty="0">
                <a:solidFill>
                  <a:schemeClr val="bg1"/>
                </a:solidFill>
                <a:latin typeface="Cooper Black" panose="0208090404030B020404" pitchFamily="18" charset="77"/>
              </a:rPr>
              <a:t>rd</a:t>
            </a:r>
            <a:r>
              <a:rPr lang="en-US" sz="4800" b="1" dirty="0">
                <a:solidFill>
                  <a:schemeClr val="bg1"/>
                </a:solidFill>
                <a:latin typeface="Cooper Black" panose="0208090404030B020404" pitchFamily="18" charset="77"/>
              </a:rPr>
              <a:t> step: Get to coding!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3232" y="415455"/>
            <a:ext cx="806000" cy="80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952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575400" y="1324053"/>
            <a:ext cx="3223761" cy="4709455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6" y="126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Cooper Black" panose="0208090404030B020404" pitchFamily="18" charset="77"/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4597399" y="1751381"/>
            <a:ext cx="2997203" cy="4733780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822867" y="1701220"/>
            <a:ext cx="2696711" cy="1951683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lt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sz="2000" dirty="0">
                <a:solidFill>
                  <a:schemeClr val="lt1"/>
                </a:solidFill>
                <a:latin typeface="Cooper Black" panose="0208090404030B020404" pitchFamily="18" charset="77"/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r>
                <a:rPr lang="en" sz="2133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2133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822866" y="3755068"/>
            <a:ext cx="285818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b="1" dirty="0"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2133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2133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7761518" y="1291920"/>
            <a:ext cx="2879321" cy="24724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7969177" y="1671416"/>
            <a:ext cx="3137916" cy="3936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Next class: Class 8 </a:t>
            </a:r>
            <a:endParaRPr sz="2000" dirty="0">
              <a:solidFill>
                <a:schemeClr val="lt1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10026599" y="3175585"/>
            <a:ext cx="2010424" cy="3309723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7979576" y="2126339"/>
            <a:ext cx="24698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7846029" y="4504817"/>
            <a:ext cx="2566763" cy="1581220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" y="4958378"/>
            <a:ext cx="723164" cy="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30" y="4945282"/>
            <a:ext cx="723165" cy="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125" y="4846585"/>
            <a:ext cx="93668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002060"/>
                </a:solidFill>
                <a:latin typeface="Cooper Black" panose="0208090404030B020404" pitchFamily="18" charset="77"/>
              </a:rPr>
              <a:t>Agenda for today’s class</a:t>
            </a:r>
            <a:endParaRPr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4597400" y="1575534"/>
            <a:ext cx="2997203" cy="4733780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8044402" y="1583200"/>
            <a:ext cx="3550502" cy="1417203"/>
            <a:chOff x="6033300" y="1187400"/>
            <a:chExt cx="2662876" cy="1062903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31349" y="1319549"/>
              <a:ext cx="2364827" cy="930754"/>
              <a:chOff x="5678824" y="914482"/>
              <a:chExt cx="2364827" cy="930754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7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Homework correction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678824" y="1513436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correct last week’s homework!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02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23411" y="3539168"/>
            <a:ext cx="3624187" cy="810180"/>
            <a:chOff x="392558" y="2578063"/>
            <a:chExt cx="2718140" cy="607635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392558" y="257806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Topic of the day:</a:t>
              </a:r>
              <a:endParaRPr sz="2800" dirty="0">
                <a:solidFill>
                  <a:srgbClr val="002060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03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609597" y="5410234"/>
            <a:ext cx="3538000" cy="1021028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05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8044400" y="3573503"/>
            <a:ext cx="3684933" cy="1085407"/>
            <a:chOff x="6033300" y="2616950"/>
            <a:chExt cx="2763700" cy="814055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801919"/>
              <a:chOff x="6386649" y="2756176"/>
              <a:chExt cx="2410401" cy="801919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b="1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Coding time!</a:t>
                </a:r>
                <a:endParaRPr sz="2800" b="1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2629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build our Python Project!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04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8044400" y="5336380"/>
            <a:ext cx="3624203" cy="1142146"/>
            <a:chOff x="6033300" y="4002284"/>
            <a:chExt cx="2718152" cy="856609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856609"/>
              <a:chOff x="6694102" y="4003172"/>
              <a:chExt cx="2057400" cy="856609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302" y="452798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answer any questions you may have!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06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4889500" y="5690333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608265" y="1473933"/>
            <a:ext cx="3539335" cy="1206061"/>
            <a:chOff x="456198" y="1105450"/>
            <a:chExt cx="2654501" cy="904546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01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04546"/>
              <a:chOff x="3968548" y="1108688"/>
              <a:chExt cx="2058403" cy="904546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Recap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68143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what was seen last class!</a:t>
                </a:r>
                <a:endParaRPr sz="24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7" name="Google Shape;1973;p38">
            <a:extLst>
              <a:ext uri="{FF2B5EF4-FFF2-40B4-BE49-F238E27FC236}">
                <a16:creationId xmlns:a16="http://schemas.microsoft.com/office/drawing/2014/main" id="{70B687A5-74B0-798F-4E18-2694D2D8AA4B}"/>
              </a:ext>
            </a:extLst>
          </p:cNvPr>
          <p:cNvSpPr txBox="1"/>
          <p:nvPr/>
        </p:nvSpPr>
        <p:spPr>
          <a:xfrm>
            <a:off x="523411" y="4453601"/>
            <a:ext cx="2933725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2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n" sz="24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CodeU</a:t>
            </a:r>
            <a:r>
              <a:rPr lang="en" sz="2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Project!</a:t>
            </a:r>
            <a:endParaRPr sz="24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06949" y="530419"/>
            <a:ext cx="11578101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solidFill>
                  <a:srgbClr val="002060"/>
                </a:solidFill>
                <a:latin typeface="Cooper Black" panose="0208090404030B020404" pitchFamily="18" charset="77"/>
              </a:rPr>
              <a:t>Homework Solution: Aliens! </a:t>
            </a:r>
            <a:endParaRPr sz="40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3" name="Google Shape;896;p25">
            <a:extLst>
              <a:ext uri="{FF2B5EF4-FFF2-40B4-BE49-F238E27FC236}">
                <a16:creationId xmlns:a16="http://schemas.microsoft.com/office/drawing/2014/main" id="{B52029DA-4A0D-1875-9447-EFF9C973FF41}"/>
              </a:ext>
            </a:extLst>
          </p:cNvPr>
          <p:cNvSpPr/>
          <p:nvPr/>
        </p:nvSpPr>
        <p:spPr>
          <a:xfrm>
            <a:off x="695990" y="1572166"/>
            <a:ext cx="6549937" cy="4633399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your alien counter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aliens = 0</a:t>
            </a:r>
          </a:p>
          <a:p>
            <a:br>
              <a:rPr lang="en-CA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Build your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encryptedMessage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for j in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if j == "1":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aliens += 1</a:t>
            </a:r>
          </a:p>
          <a:p>
            <a:b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 a message containing the </a:t>
            </a:r>
          </a:p>
          <a:p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aliens on the island!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print("There are currently " + str(aliens) + " on the island!!")</a:t>
            </a: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F8EB3397-BE78-99C8-A5DC-7DAE946439F6}"/>
              </a:ext>
            </a:extLst>
          </p:cNvPr>
          <p:cNvSpPr/>
          <p:nvPr/>
        </p:nvSpPr>
        <p:spPr>
          <a:xfrm>
            <a:off x="2768876" y="1572166"/>
            <a:ext cx="2404164" cy="554183"/>
          </a:xfrm>
          <a:prstGeom prst="roundRect">
            <a:avLst>
              <a:gd name="adj" fmla="val 15217"/>
            </a:avLst>
          </a:prstGeom>
          <a:solidFill>
            <a:srgbClr val="0070C0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  <a:cs typeface="Consolas" panose="020B0609020204030204" pitchFamily="49" charset="0"/>
              </a:rPr>
              <a:t>Solution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3A8339C-B326-52A6-345D-5A5136945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15968" y="2126349"/>
            <a:ext cx="4028183" cy="36036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41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267431" y="1521440"/>
            <a:ext cx="3955852" cy="5164915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1922;p38">
            <a:extLst>
              <a:ext uri="{FF2B5EF4-FFF2-40B4-BE49-F238E27FC236}">
                <a16:creationId xmlns:a16="http://schemas.microsoft.com/office/drawing/2014/main" id="{747A192D-BA35-E57A-13D4-342CAB17CEBA}"/>
              </a:ext>
            </a:extLst>
          </p:cNvPr>
          <p:cNvGrpSpPr/>
          <p:nvPr/>
        </p:nvGrpSpPr>
        <p:grpSpPr>
          <a:xfrm>
            <a:off x="7224995" y="1626007"/>
            <a:ext cx="3698701" cy="5270584"/>
            <a:chOff x="1085850" y="1181650"/>
            <a:chExt cx="2247902" cy="3550335"/>
          </a:xfrm>
        </p:grpSpPr>
        <p:sp>
          <p:nvSpPr>
            <p:cNvPr id="80" name="Google Shape;1923;p38">
              <a:extLst>
                <a:ext uri="{FF2B5EF4-FFF2-40B4-BE49-F238E27FC236}">
                  <a16:creationId xmlns:a16="http://schemas.microsoft.com/office/drawing/2014/main" id="{4E0784FA-981E-CD95-DF3B-92C98ADD7D0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1" name="Google Shape;1924;p38">
              <a:extLst>
                <a:ext uri="{FF2B5EF4-FFF2-40B4-BE49-F238E27FC236}">
                  <a16:creationId xmlns:a16="http://schemas.microsoft.com/office/drawing/2014/main" id="{2157E9BF-985C-2336-08A7-613B8E2DCA73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2" name="Google Shape;1925;p38">
              <a:extLst>
                <a:ext uri="{FF2B5EF4-FFF2-40B4-BE49-F238E27FC236}">
                  <a16:creationId xmlns:a16="http://schemas.microsoft.com/office/drawing/2014/main" id="{3840C486-ACB3-DB1D-352D-E30E0B7914E9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3" name="Google Shape;1926;p38">
              <a:extLst>
                <a:ext uri="{FF2B5EF4-FFF2-40B4-BE49-F238E27FC236}">
                  <a16:creationId xmlns:a16="http://schemas.microsoft.com/office/drawing/2014/main" id="{92C4E6FB-4DC8-CA5F-C16B-7BD7674DF4CD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4" name="Google Shape;1927;p38">
              <a:extLst>
                <a:ext uri="{FF2B5EF4-FFF2-40B4-BE49-F238E27FC236}">
                  <a16:creationId xmlns:a16="http://schemas.microsoft.com/office/drawing/2014/main" id="{68FA7A6E-9B9D-9D81-4CA6-FAC0102ABDE7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5" name="Google Shape;1928;p38">
              <a:extLst>
                <a:ext uri="{FF2B5EF4-FFF2-40B4-BE49-F238E27FC236}">
                  <a16:creationId xmlns:a16="http://schemas.microsoft.com/office/drawing/2014/main" id="{E3D38F70-7654-63A7-D631-F651615E2D20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0" name="Google Shape;1929;p38">
              <a:extLst>
                <a:ext uri="{FF2B5EF4-FFF2-40B4-BE49-F238E27FC236}">
                  <a16:creationId xmlns:a16="http://schemas.microsoft.com/office/drawing/2014/main" id="{ADB52BB6-DD1E-14EE-B38D-CB022BF4C99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1" name="Google Shape;1930;p38">
              <a:extLst>
                <a:ext uri="{FF2B5EF4-FFF2-40B4-BE49-F238E27FC236}">
                  <a16:creationId xmlns:a16="http://schemas.microsoft.com/office/drawing/2014/main" id="{46077E41-82F0-43C0-964F-8C649D5F7EA1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2" name="Google Shape;1931;p38">
              <a:extLst>
                <a:ext uri="{FF2B5EF4-FFF2-40B4-BE49-F238E27FC236}">
                  <a16:creationId xmlns:a16="http://schemas.microsoft.com/office/drawing/2014/main" id="{2DE5767E-62ED-F3C8-F283-F5EE85719E05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3" name="Google Shape;1932;p38">
              <a:extLst>
                <a:ext uri="{FF2B5EF4-FFF2-40B4-BE49-F238E27FC236}">
                  <a16:creationId xmlns:a16="http://schemas.microsoft.com/office/drawing/2014/main" id="{BD0E2C9F-8C04-70B7-E844-214CD608477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4" name="Google Shape;1933;p38">
              <a:extLst>
                <a:ext uri="{FF2B5EF4-FFF2-40B4-BE49-F238E27FC236}">
                  <a16:creationId xmlns:a16="http://schemas.microsoft.com/office/drawing/2014/main" id="{D3B96D1C-28FC-375E-DD44-3F465220BDD9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5" name="Google Shape;1934;p38">
              <a:extLst>
                <a:ext uri="{FF2B5EF4-FFF2-40B4-BE49-F238E27FC236}">
                  <a16:creationId xmlns:a16="http://schemas.microsoft.com/office/drawing/2014/main" id="{3BE116DB-25D0-A207-0FEC-3DA291F6BA93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6" name="Google Shape;1935;p38">
              <a:extLst>
                <a:ext uri="{FF2B5EF4-FFF2-40B4-BE49-F238E27FC236}">
                  <a16:creationId xmlns:a16="http://schemas.microsoft.com/office/drawing/2014/main" id="{CFBBD618-2B1A-837B-FE19-3C381ED055E0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7" name="Google Shape;1936;p38">
              <a:extLst>
                <a:ext uri="{FF2B5EF4-FFF2-40B4-BE49-F238E27FC236}">
                  <a16:creationId xmlns:a16="http://schemas.microsoft.com/office/drawing/2014/main" id="{3AE643A5-7E4A-A965-1C41-8F599338E340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8" name="Google Shape;1937;p38">
              <a:extLst>
                <a:ext uri="{FF2B5EF4-FFF2-40B4-BE49-F238E27FC236}">
                  <a16:creationId xmlns:a16="http://schemas.microsoft.com/office/drawing/2014/main" id="{04AFD87D-731C-E1F5-F8D7-C07E4CB98BCE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9" name="Google Shape;1938;p38">
              <a:extLst>
                <a:ext uri="{FF2B5EF4-FFF2-40B4-BE49-F238E27FC236}">
                  <a16:creationId xmlns:a16="http://schemas.microsoft.com/office/drawing/2014/main" id="{17C7F6B9-4A0C-8151-8B3E-9D4AEBE5A2D3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1939;p38">
              <a:extLst>
                <a:ext uri="{FF2B5EF4-FFF2-40B4-BE49-F238E27FC236}">
                  <a16:creationId xmlns:a16="http://schemas.microsoft.com/office/drawing/2014/main" id="{6002BED2-6FC0-0357-6663-0FE2014FFA30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1" name="Google Shape;1940;p38">
              <a:extLst>
                <a:ext uri="{FF2B5EF4-FFF2-40B4-BE49-F238E27FC236}">
                  <a16:creationId xmlns:a16="http://schemas.microsoft.com/office/drawing/2014/main" id="{53CB49EB-CC58-0C76-03A2-62864265287A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3" name="Google Shape;1941;p38">
              <a:extLst>
                <a:ext uri="{FF2B5EF4-FFF2-40B4-BE49-F238E27FC236}">
                  <a16:creationId xmlns:a16="http://schemas.microsoft.com/office/drawing/2014/main" id="{8F2AEEDE-F125-8957-1C94-EEC1A680CF0B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4" name="Google Shape;1942;p38">
              <a:extLst>
                <a:ext uri="{FF2B5EF4-FFF2-40B4-BE49-F238E27FC236}">
                  <a16:creationId xmlns:a16="http://schemas.microsoft.com/office/drawing/2014/main" id="{2F09B478-51D5-843B-2CF3-4CA530D17CDD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5" name="Google Shape;1943;p38">
              <a:extLst>
                <a:ext uri="{FF2B5EF4-FFF2-40B4-BE49-F238E27FC236}">
                  <a16:creationId xmlns:a16="http://schemas.microsoft.com/office/drawing/2014/main" id="{617EC599-1F99-210E-3EB0-2DFD6B42DE01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944;p38">
              <a:extLst>
                <a:ext uri="{FF2B5EF4-FFF2-40B4-BE49-F238E27FC236}">
                  <a16:creationId xmlns:a16="http://schemas.microsoft.com/office/drawing/2014/main" id="{0ADF5E9E-D8DF-04B8-EA20-1CBFC719390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7" name="Google Shape;1945;p38">
              <a:extLst>
                <a:ext uri="{FF2B5EF4-FFF2-40B4-BE49-F238E27FC236}">
                  <a16:creationId xmlns:a16="http://schemas.microsoft.com/office/drawing/2014/main" id="{1E59B2F5-89D1-D4EF-767F-12392DCD9FAA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8" name="Google Shape;1946;p38">
              <a:extLst>
                <a:ext uri="{FF2B5EF4-FFF2-40B4-BE49-F238E27FC236}">
                  <a16:creationId xmlns:a16="http://schemas.microsoft.com/office/drawing/2014/main" id="{B97168FA-4220-B847-3CBD-AC2B6A7263AB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9" name="Google Shape;1947;p38">
              <a:extLst>
                <a:ext uri="{FF2B5EF4-FFF2-40B4-BE49-F238E27FC236}">
                  <a16:creationId xmlns:a16="http://schemas.microsoft.com/office/drawing/2014/main" id="{789A370A-149E-C6DE-060D-D8E7C25E2A6D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0" name="Google Shape;1948;p38">
              <a:extLst>
                <a:ext uri="{FF2B5EF4-FFF2-40B4-BE49-F238E27FC236}">
                  <a16:creationId xmlns:a16="http://schemas.microsoft.com/office/drawing/2014/main" id="{4E101CFA-1A7F-6367-D80A-0101B416B40C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1" name="Google Shape;1949;p38">
              <a:extLst>
                <a:ext uri="{FF2B5EF4-FFF2-40B4-BE49-F238E27FC236}">
                  <a16:creationId xmlns:a16="http://schemas.microsoft.com/office/drawing/2014/main" id="{B361D53F-D6CE-7B3B-CB47-C3161A2D4EE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2" name="Google Shape;1950;p38">
              <a:extLst>
                <a:ext uri="{FF2B5EF4-FFF2-40B4-BE49-F238E27FC236}">
                  <a16:creationId xmlns:a16="http://schemas.microsoft.com/office/drawing/2014/main" id="{DC5AC198-71D3-E5DA-AD22-87DE5357998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1951;p38">
              <a:extLst>
                <a:ext uri="{FF2B5EF4-FFF2-40B4-BE49-F238E27FC236}">
                  <a16:creationId xmlns:a16="http://schemas.microsoft.com/office/drawing/2014/main" id="{8DF338B9-6B0B-964E-3BE3-5FC7E3C2411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4" name="Google Shape;1952;p38">
              <a:extLst>
                <a:ext uri="{FF2B5EF4-FFF2-40B4-BE49-F238E27FC236}">
                  <a16:creationId xmlns:a16="http://schemas.microsoft.com/office/drawing/2014/main" id="{7FFC5831-46A3-A8A2-F57F-DFACC6A55EDD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5" name="Google Shape;1953;p38">
              <a:extLst>
                <a:ext uri="{FF2B5EF4-FFF2-40B4-BE49-F238E27FC236}">
                  <a16:creationId xmlns:a16="http://schemas.microsoft.com/office/drawing/2014/main" id="{23D5F9B2-BF02-5A0E-D279-827CA10DF743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954;p38">
              <a:extLst>
                <a:ext uri="{FF2B5EF4-FFF2-40B4-BE49-F238E27FC236}">
                  <a16:creationId xmlns:a16="http://schemas.microsoft.com/office/drawing/2014/main" id="{BF36B577-DCBF-EA5A-0E61-AD86533EB76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7" name="Google Shape;1955;p38">
              <a:extLst>
                <a:ext uri="{FF2B5EF4-FFF2-40B4-BE49-F238E27FC236}">
                  <a16:creationId xmlns:a16="http://schemas.microsoft.com/office/drawing/2014/main" id="{0B2065AD-20C0-14B9-829F-94D30A0DE8AD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956;p38">
              <a:extLst>
                <a:ext uri="{FF2B5EF4-FFF2-40B4-BE49-F238E27FC236}">
                  <a16:creationId xmlns:a16="http://schemas.microsoft.com/office/drawing/2014/main" id="{42D91172-F7B8-6D2B-64D6-97D05066E45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1957;p38">
              <a:extLst>
                <a:ext uri="{FF2B5EF4-FFF2-40B4-BE49-F238E27FC236}">
                  <a16:creationId xmlns:a16="http://schemas.microsoft.com/office/drawing/2014/main" id="{98BDCD3F-7DE9-A04A-E298-60B7C612A725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0" name="Google Shape;1958;p38">
              <a:extLst>
                <a:ext uri="{FF2B5EF4-FFF2-40B4-BE49-F238E27FC236}">
                  <a16:creationId xmlns:a16="http://schemas.microsoft.com/office/drawing/2014/main" id="{917ECAEC-1B2D-4A96-A7B4-0CBD0E565C64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1" name="Google Shape;1959;p38">
              <a:extLst>
                <a:ext uri="{FF2B5EF4-FFF2-40B4-BE49-F238E27FC236}">
                  <a16:creationId xmlns:a16="http://schemas.microsoft.com/office/drawing/2014/main" id="{D6107B35-AF6C-53CA-526F-747341AF9C5D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2" name="Google Shape;1960;p38">
              <a:extLst>
                <a:ext uri="{FF2B5EF4-FFF2-40B4-BE49-F238E27FC236}">
                  <a16:creationId xmlns:a16="http://schemas.microsoft.com/office/drawing/2014/main" id="{85610AD9-BCC4-A047-C0F1-3706298725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3" name="Google Shape;1961;p38">
              <a:extLst>
                <a:ext uri="{FF2B5EF4-FFF2-40B4-BE49-F238E27FC236}">
                  <a16:creationId xmlns:a16="http://schemas.microsoft.com/office/drawing/2014/main" id="{8028ACCA-3FD3-C142-984D-93633359856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4" name="Google Shape;1962;p38">
              <a:extLst>
                <a:ext uri="{FF2B5EF4-FFF2-40B4-BE49-F238E27FC236}">
                  <a16:creationId xmlns:a16="http://schemas.microsoft.com/office/drawing/2014/main" id="{1819BE3B-D527-8907-6AB6-EFD80C51707C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5" name="Google Shape;1963;p38">
              <a:extLst>
                <a:ext uri="{FF2B5EF4-FFF2-40B4-BE49-F238E27FC236}">
                  <a16:creationId xmlns:a16="http://schemas.microsoft.com/office/drawing/2014/main" id="{A0EEFEDD-3EA2-EC62-342D-41182A5088B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6" name="Google Shape;1964;p38">
              <a:extLst>
                <a:ext uri="{FF2B5EF4-FFF2-40B4-BE49-F238E27FC236}">
                  <a16:creationId xmlns:a16="http://schemas.microsoft.com/office/drawing/2014/main" id="{95887B3C-348A-3A4E-25CE-AEEB7BDCD3B0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7" name="Google Shape;1965;p38">
              <a:extLst>
                <a:ext uri="{FF2B5EF4-FFF2-40B4-BE49-F238E27FC236}">
                  <a16:creationId xmlns:a16="http://schemas.microsoft.com/office/drawing/2014/main" id="{0AE7B81B-A133-19ED-57E2-17D69A6EBDAD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4" name="Google Shape;1966;p38">
              <a:extLst>
                <a:ext uri="{FF2B5EF4-FFF2-40B4-BE49-F238E27FC236}">
                  <a16:creationId xmlns:a16="http://schemas.microsoft.com/office/drawing/2014/main" id="{70416915-B806-3DFF-1092-675E14C838CE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5" name="Google Shape;1967;p38">
              <a:extLst>
                <a:ext uri="{FF2B5EF4-FFF2-40B4-BE49-F238E27FC236}">
                  <a16:creationId xmlns:a16="http://schemas.microsoft.com/office/drawing/2014/main" id="{E9F1EC7A-0EBD-5705-7F96-CBE8A02B9E4A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6" name="Google Shape;1968;p38">
              <a:extLst>
                <a:ext uri="{FF2B5EF4-FFF2-40B4-BE49-F238E27FC236}">
                  <a16:creationId xmlns:a16="http://schemas.microsoft.com/office/drawing/2014/main" id="{18E1710A-7123-0475-296F-C4AFC3F75238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7" name="Google Shape;1999;p38">
            <a:extLst>
              <a:ext uri="{FF2B5EF4-FFF2-40B4-BE49-F238E27FC236}">
                <a16:creationId xmlns:a16="http://schemas.microsoft.com/office/drawing/2014/main" id="{0E6A12F9-F9F7-2534-F6CD-642A0A914DAC}"/>
              </a:ext>
            </a:extLst>
          </p:cNvPr>
          <p:cNvSpPr txBox="1"/>
          <p:nvPr/>
        </p:nvSpPr>
        <p:spPr>
          <a:xfrm>
            <a:off x="7903609" y="6178559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B078DB7-99E5-3FCC-A3AD-4C16EEC0E170}"/>
              </a:ext>
            </a:extLst>
          </p:cNvPr>
          <p:cNvCxnSpPr>
            <a:cxnSpLocks/>
          </p:cNvCxnSpPr>
          <p:nvPr/>
        </p:nvCxnSpPr>
        <p:spPr>
          <a:xfrm flipV="1">
            <a:off x="3793757" y="3738587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9ECAB14-30A7-E4F9-68D1-262F6F483FCB}"/>
              </a:ext>
            </a:extLst>
          </p:cNvPr>
          <p:cNvCxnSpPr>
            <a:cxnSpLocks/>
          </p:cNvCxnSpPr>
          <p:nvPr/>
        </p:nvCxnSpPr>
        <p:spPr>
          <a:xfrm flipV="1">
            <a:off x="4034903" y="3732571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DB0625E-B209-FEF6-3965-A5731B7782DB}"/>
              </a:ext>
            </a:extLst>
          </p:cNvPr>
          <p:cNvCxnSpPr>
            <a:cxnSpLocks/>
          </p:cNvCxnSpPr>
          <p:nvPr/>
        </p:nvCxnSpPr>
        <p:spPr>
          <a:xfrm flipV="1">
            <a:off x="5625590" y="-224711"/>
            <a:ext cx="1789087" cy="357526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A73D962-6B08-9DB9-D3CB-56AB326D9D43}"/>
              </a:ext>
            </a:extLst>
          </p:cNvPr>
          <p:cNvCxnSpPr>
            <a:cxnSpLocks/>
          </p:cNvCxnSpPr>
          <p:nvPr/>
        </p:nvCxnSpPr>
        <p:spPr>
          <a:xfrm flipV="1">
            <a:off x="5952037" y="-218694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oogle Shape;896;p25">
            <a:extLst>
              <a:ext uri="{FF2B5EF4-FFF2-40B4-BE49-F238E27FC236}">
                <a16:creationId xmlns:a16="http://schemas.microsoft.com/office/drawing/2014/main" id="{AB59BA10-BF9C-7620-26DA-B59049040635}"/>
              </a:ext>
            </a:extLst>
          </p:cNvPr>
          <p:cNvSpPr/>
          <p:nvPr/>
        </p:nvSpPr>
        <p:spPr>
          <a:xfrm>
            <a:off x="1802664" y="285657"/>
            <a:ext cx="8586671" cy="1005159"/>
          </a:xfrm>
          <a:prstGeom prst="roundRect">
            <a:avLst>
              <a:gd name="adj" fmla="val 15217"/>
            </a:avLst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0F06C0-3A98-4B29-12DF-9F4AC3C863E7}"/>
              </a:ext>
            </a:extLst>
          </p:cNvPr>
          <p:cNvSpPr/>
          <p:nvPr/>
        </p:nvSpPr>
        <p:spPr>
          <a:xfrm>
            <a:off x="4853441" y="3115611"/>
            <a:ext cx="1710427" cy="6573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Fira Sans" panose="020B0503050000020004" pitchFamily="34" charset="0"/>
              </a:rPr>
              <a:t>VS</a:t>
            </a: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5333" dirty="0" err="1">
                <a:solidFill>
                  <a:schemeClr val="bg1"/>
                </a:solidFill>
                <a:latin typeface="Cooper Black" panose="0208090404030B020404" pitchFamily="18" charset="77"/>
              </a:rPr>
              <a:t>CodeU</a:t>
            </a:r>
            <a:r>
              <a:rPr lang="en-US" sz="5333" dirty="0">
                <a:solidFill>
                  <a:schemeClr val="bg1"/>
                </a:solidFill>
                <a:latin typeface="Cooper Black" panose="0208090404030B020404" pitchFamily="18" charset="77"/>
              </a:rPr>
              <a:t> Dodgeball Game</a:t>
            </a:r>
            <a:endParaRPr lang="en-US" sz="5333" b="1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06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A27BAA0-3133-1AB0-07CA-594B46AA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91307" y="2162911"/>
            <a:ext cx="4432300" cy="29548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4801-9938-E2E8-1776-6760647EC59A}"/>
              </a:ext>
            </a:extLst>
          </p:cNvPr>
          <p:cNvSpPr txBox="1"/>
          <p:nvPr/>
        </p:nvSpPr>
        <p:spPr>
          <a:xfrm>
            <a:off x="609600" y="2474243"/>
            <a:ext cx="6779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Dodgeball is a game in which two teams of players stand on the opposite end of a court and try to throw balls that hit opposing players in order to remove them from the game.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exercise we will write a simple one-on-one dodgeball game with one player being human and the other player controlled by the computer.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a turn, each of the two players will choose one of three actions. Both chosen actions will then be revealed at the same time.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896;p25">
            <a:extLst>
              <a:ext uri="{FF2B5EF4-FFF2-40B4-BE49-F238E27FC236}">
                <a16:creationId xmlns:a16="http://schemas.microsoft.com/office/drawing/2014/main" id="{4B0606BA-785A-608E-EDD5-D49A04352DF5}"/>
              </a:ext>
            </a:extLst>
          </p:cNvPr>
          <p:cNvSpPr/>
          <p:nvPr/>
        </p:nvSpPr>
        <p:spPr>
          <a:xfrm>
            <a:off x="-483903" y="1693781"/>
            <a:ext cx="3545449" cy="509011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524A4-41E3-C8D7-66D0-EB5F8B415F93}"/>
              </a:ext>
            </a:extLst>
          </p:cNvPr>
          <p:cNvSpPr txBox="1"/>
          <p:nvPr/>
        </p:nvSpPr>
        <p:spPr>
          <a:xfrm>
            <a:off x="1190134" y="1709237"/>
            <a:ext cx="5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</a:rPr>
              <a:t>Dodgeball</a:t>
            </a:r>
            <a:endParaRPr lang="en-CA" sz="2133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58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414F7F9C-1265-1725-2374-E78603F61D1A}"/>
              </a:ext>
            </a:extLst>
          </p:cNvPr>
          <p:cNvSpPr/>
          <p:nvPr/>
        </p:nvSpPr>
        <p:spPr>
          <a:xfrm>
            <a:off x="-179102" y="1706831"/>
            <a:ext cx="3545449" cy="509011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206600" y="3597415"/>
            <a:ext cx="8395533" cy="126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Welcome to a game of </a:t>
            </a:r>
            <a:r>
              <a:rPr lang="en-CA" sz="1733" b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Dodgeball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You are faced with the infamous </a:t>
            </a:r>
            <a:r>
              <a:rPr lang="en-CA" sz="1733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 Robot at a game of Dodgeball... The Robot, being a master of dodgeball, has an advantage where it can generate a ball at anytime without having to pick it up. Luckily for you, the Robot has an issue... It sometimes has a completely RANDOM malfunction where it cannot move... Otherwise, it can either shoot a ball or dodge. </a:t>
            </a:r>
            <a:r>
              <a:rPr lang="en-CA" sz="1733" b="1" dirty="0">
                <a:latin typeface="Roboto" panose="02000000000000000000" pitchFamily="2" charset="0"/>
                <a:ea typeface="Roboto" panose="02000000000000000000" pitchFamily="2" charset="0"/>
              </a:rPr>
              <a:t>Any action from the Code Robot is done randomly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. This makes it completely unpredictable... </a:t>
            </a:r>
          </a:p>
          <a:p>
            <a:r>
              <a:rPr lang="en-CA" sz="1733" b="1" dirty="0">
                <a:latin typeface="Roboto" panose="02000000000000000000" pitchFamily="2" charset="0"/>
                <a:ea typeface="Roboto" panose="02000000000000000000" pitchFamily="2" charset="0"/>
              </a:rPr>
              <a:t>You, on the other hand, can either shoot a dodgeball, pick-up a dodgeball, or dodge an attack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CA" sz="1733" u="sng" dirty="0">
                <a:latin typeface="Roboto" panose="02000000000000000000" pitchFamily="2" charset="0"/>
                <a:ea typeface="Roboto" panose="02000000000000000000" pitchFamily="2" charset="0"/>
              </a:rPr>
              <a:t>Unfortunately, you are unable to shoot if you haven't picked up at least one dodgeball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Considering the robot is a master at dodgeball, </a:t>
            </a:r>
            <a:r>
              <a:rPr lang="en-CA" sz="1733" u="sng" dirty="0">
                <a:latin typeface="Roboto" panose="02000000000000000000" pitchFamily="2" charset="0"/>
                <a:ea typeface="Roboto" panose="02000000000000000000" pitchFamily="2" charset="0"/>
              </a:rPr>
              <a:t>it'll only have 3 lives, whereas you will have 5. You start the game with NO balls in your possession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endParaRPr lang="en-CA" sz="1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You must do your best to defeat the </a:t>
            </a:r>
            <a:r>
              <a:rPr lang="en-CA" sz="1733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 Robot and become the champion...</a:t>
            </a:r>
          </a:p>
        </p:txBody>
      </p:sp>
      <p:pic>
        <p:nvPicPr>
          <p:cNvPr id="7" name="Picture 6" descr="A red and white ball&#10;&#10;Description automatically generated with medium confidence">
            <a:extLst>
              <a:ext uri="{FF2B5EF4-FFF2-40B4-BE49-F238E27FC236}">
                <a16:creationId xmlns:a16="http://schemas.microsoft.com/office/drawing/2014/main" id="{2A8BE93C-3913-CCE7-D4C4-E1113507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5320" y="1602233"/>
            <a:ext cx="4676987" cy="4676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E191-EAD7-3D34-82A5-C19DF879482C}"/>
              </a:ext>
            </a:extLst>
          </p:cNvPr>
          <p:cNvSpPr txBox="1"/>
          <p:nvPr/>
        </p:nvSpPr>
        <p:spPr>
          <a:xfrm>
            <a:off x="327333" y="1719891"/>
            <a:ext cx="5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</a:rPr>
              <a:t>Game Description</a:t>
            </a:r>
          </a:p>
        </p:txBody>
      </p:sp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C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3518;p60">
            <a:extLst>
              <a:ext uri="{FF2B5EF4-FFF2-40B4-BE49-F238E27FC236}">
                <a16:creationId xmlns:a16="http://schemas.microsoft.com/office/drawing/2014/main" id="{012E30B5-F521-B3CB-DD15-AA9D6944FF4A}"/>
              </a:ext>
            </a:extLst>
          </p:cNvPr>
          <p:cNvGrpSpPr/>
          <p:nvPr/>
        </p:nvGrpSpPr>
        <p:grpSpPr>
          <a:xfrm>
            <a:off x="9174226" y="1569529"/>
            <a:ext cx="2444001" cy="4564768"/>
            <a:chOff x="5929975" y="986600"/>
            <a:chExt cx="1833001" cy="3423576"/>
          </a:xfrm>
        </p:grpSpPr>
        <p:sp>
          <p:nvSpPr>
            <p:cNvPr id="4" name="Google Shape;3519;p60">
              <a:extLst>
                <a:ext uri="{FF2B5EF4-FFF2-40B4-BE49-F238E27FC236}">
                  <a16:creationId xmlns:a16="http://schemas.microsoft.com/office/drawing/2014/main" id="{369DFF2B-5F2B-C060-B9CB-A601786928D5}"/>
                </a:ext>
              </a:extLst>
            </p:cNvPr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Google Shape;3520;p60">
              <a:extLst>
                <a:ext uri="{FF2B5EF4-FFF2-40B4-BE49-F238E27FC236}">
                  <a16:creationId xmlns:a16="http://schemas.microsoft.com/office/drawing/2014/main" id="{33002979-DBFB-FC8D-5A91-C86BA4610FF7}"/>
                </a:ext>
              </a:extLst>
            </p:cNvPr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Google Shape;3521;p60">
              <a:extLst>
                <a:ext uri="{FF2B5EF4-FFF2-40B4-BE49-F238E27FC236}">
                  <a16:creationId xmlns:a16="http://schemas.microsoft.com/office/drawing/2014/main" id="{93D82F43-6938-78BB-8568-56B11B227BB2}"/>
                </a:ext>
              </a:extLst>
            </p:cNvPr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3522;p60">
              <a:extLst>
                <a:ext uri="{FF2B5EF4-FFF2-40B4-BE49-F238E27FC236}">
                  <a16:creationId xmlns:a16="http://schemas.microsoft.com/office/drawing/2014/main" id="{7ED8D525-02A7-E7A7-BD18-1591F1A422FF}"/>
                </a:ext>
              </a:extLst>
            </p:cNvPr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Google Shape;3523;p60">
              <a:extLst>
                <a:ext uri="{FF2B5EF4-FFF2-40B4-BE49-F238E27FC236}">
                  <a16:creationId xmlns:a16="http://schemas.microsoft.com/office/drawing/2014/main" id="{2542336D-D3A1-0938-7DA7-0963F7E0E0B3}"/>
                </a:ext>
              </a:extLst>
            </p:cNvPr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Google Shape;3524;p60">
              <a:extLst>
                <a:ext uri="{FF2B5EF4-FFF2-40B4-BE49-F238E27FC236}">
                  <a16:creationId xmlns:a16="http://schemas.microsoft.com/office/drawing/2014/main" id="{8469F52B-EBAE-AD27-D3F5-3749A7DD2F9C}"/>
                </a:ext>
              </a:extLst>
            </p:cNvPr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Google Shape;3525;p60">
              <a:extLst>
                <a:ext uri="{FF2B5EF4-FFF2-40B4-BE49-F238E27FC236}">
                  <a16:creationId xmlns:a16="http://schemas.microsoft.com/office/drawing/2014/main" id="{3CA3156C-0737-9D13-E413-9856B3677D71}"/>
                </a:ext>
              </a:extLst>
            </p:cNvPr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Google Shape;3526;p60">
              <a:extLst>
                <a:ext uri="{FF2B5EF4-FFF2-40B4-BE49-F238E27FC236}">
                  <a16:creationId xmlns:a16="http://schemas.microsoft.com/office/drawing/2014/main" id="{C496C46F-EA6C-B7DF-DDD8-9A2FA2441813}"/>
                </a:ext>
              </a:extLst>
            </p:cNvPr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Google Shape;3527;p60">
              <a:extLst>
                <a:ext uri="{FF2B5EF4-FFF2-40B4-BE49-F238E27FC236}">
                  <a16:creationId xmlns:a16="http://schemas.microsoft.com/office/drawing/2014/main" id="{D22EEFA5-6905-6BFF-7C86-E5EFCD4A4B15}"/>
                </a:ext>
              </a:extLst>
            </p:cNvPr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Google Shape;3528;p60">
              <a:extLst>
                <a:ext uri="{FF2B5EF4-FFF2-40B4-BE49-F238E27FC236}">
                  <a16:creationId xmlns:a16="http://schemas.microsoft.com/office/drawing/2014/main" id="{9D5D0D3F-B561-3C45-D41C-624DF276B0E8}"/>
                </a:ext>
              </a:extLst>
            </p:cNvPr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Google Shape;3529;p60">
              <a:extLst>
                <a:ext uri="{FF2B5EF4-FFF2-40B4-BE49-F238E27FC236}">
                  <a16:creationId xmlns:a16="http://schemas.microsoft.com/office/drawing/2014/main" id="{D431ACCA-47C0-303E-E845-B5A0E7D0E64A}"/>
                </a:ext>
              </a:extLst>
            </p:cNvPr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3530;p60">
              <a:extLst>
                <a:ext uri="{FF2B5EF4-FFF2-40B4-BE49-F238E27FC236}">
                  <a16:creationId xmlns:a16="http://schemas.microsoft.com/office/drawing/2014/main" id="{0BDC7F85-A67F-9AF1-C9A0-0E5603A895A3}"/>
                </a:ext>
              </a:extLst>
            </p:cNvPr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3531;p60">
              <a:extLst>
                <a:ext uri="{FF2B5EF4-FFF2-40B4-BE49-F238E27FC236}">
                  <a16:creationId xmlns:a16="http://schemas.microsoft.com/office/drawing/2014/main" id="{92C0A8B9-4D7D-DF99-2165-C0985D915803}"/>
                </a:ext>
              </a:extLst>
            </p:cNvPr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3532;p60">
              <a:extLst>
                <a:ext uri="{FF2B5EF4-FFF2-40B4-BE49-F238E27FC236}">
                  <a16:creationId xmlns:a16="http://schemas.microsoft.com/office/drawing/2014/main" id="{94A51B76-5627-8541-A599-0E1EFD75EF14}"/>
                </a:ext>
              </a:extLst>
            </p:cNvPr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3533;p60">
              <a:extLst>
                <a:ext uri="{FF2B5EF4-FFF2-40B4-BE49-F238E27FC236}">
                  <a16:creationId xmlns:a16="http://schemas.microsoft.com/office/drawing/2014/main" id="{F45FC4DA-4849-4600-7E5F-6729A5769A14}"/>
                </a:ext>
              </a:extLst>
            </p:cNvPr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Google Shape;3534;p60">
              <a:extLst>
                <a:ext uri="{FF2B5EF4-FFF2-40B4-BE49-F238E27FC236}">
                  <a16:creationId xmlns:a16="http://schemas.microsoft.com/office/drawing/2014/main" id="{0E53551C-BD22-4582-1D6B-17AD05793682}"/>
                </a:ext>
              </a:extLst>
            </p:cNvPr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Google Shape;3535;p60">
              <a:extLst>
                <a:ext uri="{FF2B5EF4-FFF2-40B4-BE49-F238E27FC236}">
                  <a16:creationId xmlns:a16="http://schemas.microsoft.com/office/drawing/2014/main" id="{C1B98E54-21BD-A349-63DF-3C62ACB59D49}"/>
                </a:ext>
              </a:extLst>
            </p:cNvPr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Google Shape;3536;p60">
              <a:extLst>
                <a:ext uri="{FF2B5EF4-FFF2-40B4-BE49-F238E27FC236}">
                  <a16:creationId xmlns:a16="http://schemas.microsoft.com/office/drawing/2014/main" id="{86971C7F-D8CF-B33F-5B3C-A9AA5DA23A3E}"/>
                </a:ext>
              </a:extLst>
            </p:cNvPr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Google Shape;3537;p60">
              <a:extLst>
                <a:ext uri="{FF2B5EF4-FFF2-40B4-BE49-F238E27FC236}">
                  <a16:creationId xmlns:a16="http://schemas.microsoft.com/office/drawing/2014/main" id="{646E5738-455A-A60E-7FA6-88509E6F8832}"/>
                </a:ext>
              </a:extLst>
            </p:cNvPr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Google Shape;3538;p60">
              <a:extLst>
                <a:ext uri="{FF2B5EF4-FFF2-40B4-BE49-F238E27FC236}">
                  <a16:creationId xmlns:a16="http://schemas.microsoft.com/office/drawing/2014/main" id="{C4666BF3-58D0-6FBC-6D00-0A2B4F4E85FA}"/>
                </a:ext>
              </a:extLst>
            </p:cNvPr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Google Shape;3539;p60">
              <a:extLst>
                <a:ext uri="{FF2B5EF4-FFF2-40B4-BE49-F238E27FC236}">
                  <a16:creationId xmlns:a16="http://schemas.microsoft.com/office/drawing/2014/main" id="{1EBA251C-E6E1-F1DD-7401-DB9889BD3DE8}"/>
                </a:ext>
              </a:extLst>
            </p:cNvPr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Google Shape;3540;p60">
              <a:extLst>
                <a:ext uri="{FF2B5EF4-FFF2-40B4-BE49-F238E27FC236}">
                  <a16:creationId xmlns:a16="http://schemas.microsoft.com/office/drawing/2014/main" id="{0C78316D-B3A4-67BE-6422-EC69C80FA948}"/>
                </a:ext>
              </a:extLst>
            </p:cNvPr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3541;p60">
              <a:extLst>
                <a:ext uri="{FF2B5EF4-FFF2-40B4-BE49-F238E27FC236}">
                  <a16:creationId xmlns:a16="http://schemas.microsoft.com/office/drawing/2014/main" id="{9FEB0939-AAD5-074B-99B0-15861B22414E}"/>
                </a:ext>
              </a:extLst>
            </p:cNvPr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Google Shape;3542;p60">
              <a:extLst>
                <a:ext uri="{FF2B5EF4-FFF2-40B4-BE49-F238E27FC236}">
                  <a16:creationId xmlns:a16="http://schemas.microsoft.com/office/drawing/2014/main" id="{D5D666FB-C21E-70BF-35AB-1B5602DC1D73}"/>
                </a:ext>
              </a:extLst>
            </p:cNvPr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Google Shape;3543;p60">
              <a:extLst>
                <a:ext uri="{FF2B5EF4-FFF2-40B4-BE49-F238E27FC236}">
                  <a16:creationId xmlns:a16="http://schemas.microsoft.com/office/drawing/2014/main" id="{9A39F1DE-4FB0-5E0B-C7EC-B621273E58CF}"/>
                </a:ext>
              </a:extLst>
            </p:cNvPr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Google Shape;3544;p60">
              <a:extLst>
                <a:ext uri="{FF2B5EF4-FFF2-40B4-BE49-F238E27FC236}">
                  <a16:creationId xmlns:a16="http://schemas.microsoft.com/office/drawing/2014/main" id="{2CBA02F4-03AC-7A08-DE65-CD92E6BB6FD9}"/>
                </a:ext>
              </a:extLst>
            </p:cNvPr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Google Shape;3545;p60">
              <a:extLst>
                <a:ext uri="{FF2B5EF4-FFF2-40B4-BE49-F238E27FC236}">
                  <a16:creationId xmlns:a16="http://schemas.microsoft.com/office/drawing/2014/main" id="{AB096E10-A011-11BB-5CBC-B26A95515A9F}"/>
                </a:ext>
              </a:extLst>
            </p:cNvPr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Google Shape;3546;p60">
              <a:extLst>
                <a:ext uri="{FF2B5EF4-FFF2-40B4-BE49-F238E27FC236}">
                  <a16:creationId xmlns:a16="http://schemas.microsoft.com/office/drawing/2014/main" id="{186068FC-6632-1918-C1D3-052973E94A89}"/>
                </a:ext>
              </a:extLst>
            </p:cNvPr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Google Shape;3547;p60">
              <a:extLst>
                <a:ext uri="{FF2B5EF4-FFF2-40B4-BE49-F238E27FC236}">
                  <a16:creationId xmlns:a16="http://schemas.microsoft.com/office/drawing/2014/main" id="{E37561AA-BD72-9094-B6CF-62CC06F77456}"/>
                </a:ext>
              </a:extLst>
            </p:cNvPr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Google Shape;3548;p60">
              <a:extLst>
                <a:ext uri="{FF2B5EF4-FFF2-40B4-BE49-F238E27FC236}">
                  <a16:creationId xmlns:a16="http://schemas.microsoft.com/office/drawing/2014/main" id="{A8840716-4F2F-5A43-910C-7CCDD4B4C6B3}"/>
                </a:ext>
              </a:extLst>
            </p:cNvPr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Google Shape;3549;p60">
              <a:extLst>
                <a:ext uri="{FF2B5EF4-FFF2-40B4-BE49-F238E27FC236}">
                  <a16:creationId xmlns:a16="http://schemas.microsoft.com/office/drawing/2014/main" id="{04DD3C02-D12F-4508-0662-3953D5996A42}"/>
                </a:ext>
              </a:extLst>
            </p:cNvPr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Google Shape;3550;p60">
              <a:extLst>
                <a:ext uri="{FF2B5EF4-FFF2-40B4-BE49-F238E27FC236}">
                  <a16:creationId xmlns:a16="http://schemas.microsoft.com/office/drawing/2014/main" id="{F659AE7C-EB2E-3830-C121-83A962BAAF32}"/>
                </a:ext>
              </a:extLst>
            </p:cNvPr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3551;p60">
              <a:extLst>
                <a:ext uri="{FF2B5EF4-FFF2-40B4-BE49-F238E27FC236}">
                  <a16:creationId xmlns:a16="http://schemas.microsoft.com/office/drawing/2014/main" id="{5EEEAB8A-45B6-2C4C-B261-4089AAFB00FB}"/>
                </a:ext>
              </a:extLst>
            </p:cNvPr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Google Shape;3552;p60">
              <a:extLst>
                <a:ext uri="{FF2B5EF4-FFF2-40B4-BE49-F238E27FC236}">
                  <a16:creationId xmlns:a16="http://schemas.microsoft.com/office/drawing/2014/main" id="{DC13FEAE-CFAA-7D17-3BBB-A02E371330A3}"/>
                </a:ext>
              </a:extLst>
            </p:cNvPr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Google Shape;3553;p60">
              <a:extLst>
                <a:ext uri="{FF2B5EF4-FFF2-40B4-BE49-F238E27FC236}">
                  <a16:creationId xmlns:a16="http://schemas.microsoft.com/office/drawing/2014/main" id="{DF831A83-BB37-6CE4-284A-B961743B70AF}"/>
                </a:ext>
              </a:extLst>
            </p:cNvPr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Google Shape;3554;p60">
              <a:extLst>
                <a:ext uri="{FF2B5EF4-FFF2-40B4-BE49-F238E27FC236}">
                  <a16:creationId xmlns:a16="http://schemas.microsoft.com/office/drawing/2014/main" id="{EA147212-B096-998A-7DF1-E724A19F7B6A}"/>
                </a:ext>
              </a:extLst>
            </p:cNvPr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Google Shape;3555;p60">
              <a:extLst>
                <a:ext uri="{FF2B5EF4-FFF2-40B4-BE49-F238E27FC236}">
                  <a16:creationId xmlns:a16="http://schemas.microsoft.com/office/drawing/2014/main" id="{A03382EE-70C3-ACBD-9979-6556A6D73D80}"/>
                </a:ext>
              </a:extLst>
            </p:cNvPr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0757A47-EA3E-C628-45C9-2AF65187DCB3}"/>
              </a:ext>
            </a:extLst>
          </p:cNvPr>
          <p:cNvSpPr txBox="1"/>
          <p:nvPr/>
        </p:nvSpPr>
        <p:spPr>
          <a:xfrm>
            <a:off x="917774" y="1569795"/>
            <a:ext cx="5618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33" b="1" u="sng" dirty="0">
                <a:solidFill>
                  <a:srgbClr val="002060"/>
                </a:solidFill>
              </a:rPr>
              <a:t>3 possible actions for the player</a:t>
            </a:r>
            <a:endParaRPr lang="en-CA" sz="2133" u="sng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8ABCAD-CCC0-EE35-3179-FC0750B06D42}"/>
              </a:ext>
            </a:extLst>
          </p:cNvPr>
          <p:cNvSpPr txBox="1"/>
          <p:nvPr/>
        </p:nvSpPr>
        <p:spPr>
          <a:xfrm>
            <a:off x="953600" y="1956701"/>
            <a:ext cx="8004720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the ball at the opponent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a ball being thrown at you by your opponent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ball up off the ground - there are infinite balls on the ground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0225C5-09C7-BC24-FD77-202AB260C090}"/>
              </a:ext>
            </a:extLst>
          </p:cNvPr>
          <p:cNvSpPr txBox="1"/>
          <p:nvPr/>
        </p:nvSpPr>
        <p:spPr>
          <a:xfrm>
            <a:off x="917774" y="5165289"/>
            <a:ext cx="697993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You can only throw a ball if you have previously picked one up.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You can have as many balls as you want in your possession.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The first player to lose all their lives loses the game!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742B07-793A-22E5-1F73-F4CB90A188A7}"/>
              </a:ext>
            </a:extLst>
          </p:cNvPr>
          <p:cNvSpPr/>
          <p:nvPr/>
        </p:nvSpPr>
        <p:spPr>
          <a:xfrm>
            <a:off x="917773" y="4781219"/>
            <a:ext cx="1186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E324D-8256-BB84-0D11-08C218712403}"/>
              </a:ext>
            </a:extLst>
          </p:cNvPr>
          <p:cNvSpPr txBox="1"/>
          <p:nvPr/>
        </p:nvSpPr>
        <p:spPr>
          <a:xfrm>
            <a:off x="917773" y="2968154"/>
            <a:ext cx="5618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33" b="1" u="sng" dirty="0">
                <a:solidFill>
                  <a:srgbClr val="002060"/>
                </a:solidFill>
              </a:rPr>
              <a:t>3 possible actions for the </a:t>
            </a:r>
            <a:r>
              <a:rPr lang="en-CA" sz="2133" b="1" u="sng" dirty="0" err="1">
                <a:solidFill>
                  <a:srgbClr val="002060"/>
                </a:solidFill>
              </a:rPr>
              <a:t>CodeU</a:t>
            </a:r>
            <a:r>
              <a:rPr lang="en-CA" sz="2133" b="1" u="sng" dirty="0">
                <a:solidFill>
                  <a:srgbClr val="002060"/>
                </a:solidFill>
              </a:rPr>
              <a:t> Robot</a:t>
            </a:r>
            <a:endParaRPr lang="en-CA" sz="2133" u="sng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F2900-909C-566A-C1BF-12017B51CFA2}"/>
              </a:ext>
            </a:extLst>
          </p:cNvPr>
          <p:cNvSpPr txBox="1"/>
          <p:nvPr/>
        </p:nvSpPr>
        <p:spPr>
          <a:xfrm>
            <a:off x="953599" y="3355059"/>
            <a:ext cx="7093120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Throw(1):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a ball at you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Malfunction(2):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Malfunctions and cannot move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Dodge(3):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Dodges your attack</a:t>
            </a:r>
          </a:p>
          <a:p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**These are chosen RANDOMLY and can simply be identified by numbers 1,2 and 3**</a:t>
            </a:r>
          </a:p>
        </p:txBody>
      </p:sp>
    </p:spTree>
    <p:extLst>
      <p:ext uri="{BB962C8B-B14F-4D97-AF65-F5344CB8AC3E}">
        <p14:creationId xmlns:p14="http://schemas.microsoft.com/office/powerpoint/2010/main" val="37791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1</a:t>
            </a:r>
            <a:r>
              <a:rPr lang="en" sz="4800" b="1" baseline="30000" dirty="0">
                <a:solidFill>
                  <a:srgbClr val="002060"/>
                </a:solidFill>
                <a:latin typeface="Cooper Black" panose="0208090404030B020404" pitchFamily="18" charset="77"/>
              </a:rPr>
              <a:t>st</a:t>
            </a:r>
            <a:r>
              <a:rPr lang="en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 step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: Planning all scenarios!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3699;p64">
            <a:extLst>
              <a:ext uri="{FF2B5EF4-FFF2-40B4-BE49-F238E27FC236}">
                <a16:creationId xmlns:a16="http://schemas.microsoft.com/office/drawing/2014/main" id="{7AE66BF0-8E11-3D53-C7D6-93E0F224AF3C}"/>
              </a:ext>
            </a:extLst>
          </p:cNvPr>
          <p:cNvGrpSpPr/>
          <p:nvPr/>
        </p:nvGrpSpPr>
        <p:grpSpPr>
          <a:xfrm>
            <a:off x="9597266" y="2392328"/>
            <a:ext cx="2588253" cy="3912488"/>
            <a:chOff x="2056200" y="2715575"/>
            <a:chExt cx="161750" cy="382800"/>
          </a:xfrm>
        </p:grpSpPr>
        <p:sp>
          <p:nvSpPr>
            <p:cNvPr id="5" name="Google Shape;3700;p64">
              <a:extLst>
                <a:ext uri="{FF2B5EF4-FFF2-40B4-BE49-F238E27FC236}">
                  <a16:creationId xmlns:a16="http://schemas.microsoft.com/office/drawing/2014/main" id="{9F8C1FA6-A8C4-C3D7-680C-3A36459C8FE3}"/>
                </a:ext>
              </a:extLst>
            </p:cNvPr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Google Shape;3701;p64">
              <a:extLst>
                <a:ext uri="{FF2B5EF4-FFF2-40B4-BE49-F238E27FC236}">
                  <a16:creationId xmlns:a16="http://schemas.microsoft.com/office/drawing/2014/main" id="{5E01DAFE-5BF9-5A5A-4AB8-3DCABD826BF7}"/>
                </a:ext>
              </a:extLst>
            </p:cNvPr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Google Shape;3702;p64">
              <a:extLst>
                <a:ext uri="{FF2B5EF4-FFF2-40B4-BE49-F238E27FC236}">
                  <a16:creationId xmlns:a16="http://schemas.microsoft.com/office/drawing/2014/main" id="{98E45A08-9D3A-F742-C549-2467E3A67DD5}"/>
                </a:ext>
              </a:extLst>
            </p:cNvPr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Google Shape;3703;p64">
              <a:extLst>
                <a:ext uri="{FF2B5EF4-FFF2-40B4-BE49-F238E27FC236}">
                  <a16:creationId xmlns:a16="http://schemas.microsoft.com/office/drawing/2014/main" id="{DF603E65-29C1-807E-6F93-68977F35A743}"/>
                </a:ext>
              </a:extLst>
            </p:cNvPr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Google Shape;3704;p64">
              <a:extLst>
                <a:ext uri="{FF2B5EF4-FFF2-40B4-BE49-F238E27FC236}">
                  <a16:creationId xmlns:a16="http://schemas.microsoft.com/office/drawing/2014/main" id="{0C6335F0-2D4D-7662-EEB4-BDA47CF3C7D1}"/>
                </a:ext>
              </a:extLst>
            </p:cNvPr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Google Shape;3705;p64">
              <a:extLst>
                <a:ext uri="{FF2B5EF4-FFF2-40B4-BE49-F238E27FC236}">
                  <a16:creationId xmlns:a16="http://schemas.microsoft.com/office/drawing/2014/main" id="{BC4AA91C-4865-CE58-58B5-28CF0D00449B}"/>
                </a:ext>
              </a:extLst>
            </p:cNvPr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Google Shape;3706;p64">
              <a:extLst>
                <a:ext uri="{FF2B5EF4-FFF2-40B4-BE49-F238E27FC236}">
                  <a16:creationId xmlns:a16="http://schemas.microsoft.com/office/drawing/2014/main" id="{3A6E0E47-7B85-0BE5-18D8-29E8AAA99605}"/>
                </a:ext>
              </a:extLst>
            </p:cNvPr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Google Shape;3707;p64">
              <a:extLst>
                <a:ext uri="{FF2B5EF4-FFF2-40B4-BE49-F238E27FC236}">
                  <a16:creationId xmlns:a16="http://schemas.microsoft.com/office/drawing/2014/main" id="{CFCA6489-1A84-D2BB-67F1-C85E88908105}"/>
                </a:ext>
              </a:extLst>
            </p:cNvPr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Google Shape;3708;p64">
              <a:extLst>
                <a:ext uri="{FF2B5EF4-FFF2-40B4-BE49-F238E27FC236}">
                  <a16:creationId xmlns:a16="http://schemas.microsoft.com/office/drawing/2014/main" id="{7519D831-1D38-20C0-E319-00AFEECF1237}"/>
                </a:ext>
              </a:extLst>
            </p:cNvPr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Google Shape;3709;p64">
              <a:extLst>
                <a:ext uri="{FF2B5EF4-FFF2-40B4-BE49-F238E27FC236}">
                  <a16:creationId xmlns:a16="http://schemas.microsoft.com/office/drawing/2014/main" id="{D139DEF5-6EED-B863-FACA-7247B2321D80}"/>
                </a:ext>
              </a:extLst>
            </p:cNvPr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Google Shape;3710;p64">
              <a:extLst>
                <a:ext uri="{FF2B5EF4-FFF2-40B4-BE49-F238E27FC236}">
                  <a16:creationId xmlns:a16="http://schemas.microsoft.com/office/drawing/2014/main" id="{7E863689-D1ED-F4AA-F0D6-D56C25B8668F}"/>
                </a:ext>
              </a:extLst>
            </p:cNvPr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Google Shape;3711;p64">
              <a:extLst>
                <a:ext uri="{FF2B5EF4-FFF2-40B4-BE49-F238E27FC236}">
                  <a16:creationId xmlns:a16="http://schemas.microsoft.com/office/drawing/2014/main" id="{D060C80D-B621-29D3-7106-E9859512DF56}"/>
                </a:ext>
              </a:extLst>
            </p:cNvPr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Google Shape;3712;p64">
              <a:extLst>
                <a:ext uri="{FF2B5EF4-FFF2-40B4-BE49-F238E27FC236}">
                  <a16:creationId xmlns:a16="http://schemas.microsoft.com/office/drawing/2014/main" id="{B0F2F80D-4AE6-92DA-6FB1-D027DB9B7544}"/>
                </a:ext>
              </a:extLst>
            </p:cNvPr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Google Shape;3713;p64">
              <a:extLst>
                <a:ext uri="{FF2B5EF4-FFF2-40B4-BE49-F238E27FC236}">
                  <a16:creationId xmlns:a16="http://schemas.microsoft.com/office/drawing/2014/main" id="{1C164F50-984B-A3EB-3360-098F3558FD57}"/>
                </a:ext>
              </a:extLst>
            </p:cNvPr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Google Shape;3714;p64">
              <a:extLst>
                <a:ext uri="{FF2B5EF4-FFF2-40B4-BE49-F238E27FC236}">
                  <a16:creationId xmlns:a16="http://schemas.microsoft.com/office/drawing/2014/main" id="{6E604016-449C-5A89-F65B-A2BA05250409}"/>
                </a:ext>
              </a:extLst>
            </p:cNvPr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Google Shape;3715;p64">
              <a:extLst>
                <a:ext uri="{FF2B5EF4-FFF2-40B4-BE49-F238E27FC236}">
                  <a16:creationId xmlns:a16="http://schemas.microsoft.com/office/drawing/2014/main" id="{650994FA-2C81-47BA-CCFD-FB96BEB35DBF}"/>
                </a:ext>
              </a:extLst>
            </p:cNvPr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Google Shape;3716;p64">
              <a:extLst>
                <a:ext uri="{FF2B5EF4-FFF2-40B4-BE49-F238E27FC236}">
                  <a16:creationId xmlns:a16="http://schemas.microsoft.com/office/drawing/2014/main" id="{FB97A72B-10C3-D08F-3A29-22B85B8A9938}"/>
                </a:ext>
              </a:extLst>
            </p:cNvPr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Google Shape;3717;p64">
              <a:extLst>
                <a:ext uri="{FF2B5EF4-FFF2-40B4-BE49-F238E27FC236}">
                  <a16:creationId xmlns:a16="http://schemas.microsoft.com/office/drawing/2014/main" id="{1AAD1ABA-636C-F219-9128-8272B952430C}"/>
                </a:ext>
              </a:extLst>
            </p:cNvPr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Google Shape;3718;p64">
              <a:extLst>
                <a:ext uri="{FF2B5EF4-FFF2-40B4-BE49-F238E27FC236}">
                  <a16:creationId xmlns:a16="http://schemas.microsoft.com/office/drawing/2014/main" id="{7AB54BDB-4E72-7473-6E79-44212DB9ED28}"/>
                </a:ext>
              </a:extLst>
            </p:cNvPr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Google Shape;3719;p64">
              <a:extLst>
                <a:ext uri="{FF2B5EF4-FFF2-40B4-BE49-F238E27FC236}">
                  <a16:creationId xmlns:a16="http://schemas.microsoft.com/office/drawing/2014/main" id="{47DE7290-48FD-661D-E533-E05467E5C7B6}"/>
                </a:ext>
              </a:extLst>
            </p:cNvPr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Google Shape;3720;p64">
              <a:extLst>
                <a:ext uri="{FF2B5EF4-FFF2-40B4-BE49-F238E27FC236}">
                  <a16:creationId xmlns:a16="http://schemas.microsoft.com/office/drawing/2014/main" id="{6AFEB234-029F-14A9-00BE-9531E1BDC825}"/>
                </a:ext>
              </a:extLst>
            </p:cNvPr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Google Shape;3721;p64">
              <a:extLst>
                <a:ext uri="{FF2B5EF4-FFF2-40B4-BE49-F238E27FC236}">
                  <a16:creationId xmlns:a16="http://schemas.microsoft.com/office/drawing/2014/main" id="{7E8A3C72-DFD9-8A4B-5575-AC2584CAA01B}"/>
                </a:ext>
              </a:extLst>
            </p:cNvPr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Google Shape;3722;p64">
              <a:extLst>
                <a:ext uri="{FF2B5EF4-FFF2-40B4-BE49-F238E27FC236}">
                  <a16:creationId xmlns:a16="http://schemas.microsoft.com/office/drawing/2014/main" id="{880BBB34-F377-8CCC-640B-41E9BAF74F0D}"/>
                </a:ext>
              </a:extLst>
            </p:cNvPr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Google Shape;3723;p64">
              <a:extLst>
                <a:ext uri="{FF2B5EF4-FFF2-40B4-BE49-F238E27FC236}">
                  <a16:creationId xmlns:a16="http://schemas.microsoft.com/office/drawing/2014/main" id="{E8A00A07-575A-B45E-CF1A-AA763FEDF7AF}"/>
                </a:ext>
              </a:extLst>
            </p:cNvPr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Google Shape;3724;p64">
              <a:extLst>
                <a:ext uri="{FF2B5EF4-FFF2-40B4-BE49-F238E27FC236}">
                  <a16:creationId xmlns:a16="http://schemas.microsoft.com/office/drawing/2014/main" id="{F97E5168-EFAC-12F3-21F3-900F72309C7C}"/>
                </a:ext>
              </a:extLst>
            </p:cNvPr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Google Shape;3725;p64">
              <a:extLst>
                <a:ext uri="{FF2B5EF4-FFF2-40B4-BE49-F238E27FC236}">
                  <a16:creationId xmlns:a16="http://schemas.microsoft.com/office/drawing/2014/main" id="{936634B2-01ED-9719-E7A1-3D52B0E25D47}"/>
                </a:ext>
              </a:extLst>
            </p:cNvPr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Google Shape;3726;p64">
              <a:extLst>
                <a:ext uri="{FF2B5EF4-FFF2-40B4-BE49-F238E27FC236}">
                  <a16:creationId xmlns:a16="http://schemas.microsoft.com/office/drawing/2014/main" id="{2D7F4882-7ABA-63E8-F25A-CDBCB389006E}"/>
                </a:ext>
              </a:extLst>
            </p:cNvPr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Google Shape;3727;p64">
              <a:extLst>
                <a:ext uri="{FF2B5EF4-FFF2-40B4-BE49-F238E27FC236}">
                  <a16:creationId xmlns:a16="http://schemas.microsoft.com/office/drawing/2014/main" id="{55A4AA9F-5951-6835-51EA-B14E57B5DD4B}"/>
                </a:ext>
              </a:extLst>
            </p:cNvPr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Google Shape;3728;p64">
              <a:extLst>
                <a:ext uri="{FF2B5EF4-FFF2-40B4-BE49-F238E27FC236}">
                  <a16:creationId xmlns:a16="http://schemas.microsoft.com/office/drawing/2014/main" id="{6636B4D4-9ABB-37C9-0775-032DE5BA23CC}"/>
                </a:ext>
              </a:extLst>
            </p:cNvPr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Google Shape;3729;p64">
              <a:extLst>
                <a:ext uri="{FF2B5EF4-FFF2-40B4-BE49-F238E27FC236}">
                  <a16:creationId xmlns:a16="http://schemas.microsoft.com/office/drawing/2014/main" id="{F8AC1ECE-6351-156A-1087-81D80047000B}"/>
                </a:ext>
              </a:extLst>
            </p:cNvPr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Google Shape;3730;p64">
              <a:extLst>
                <a:ext uri="{FF2B5EF4-FFF2-40B4-BE49-F238E27FC236}">
                  <a16:creationId xmlns:a16="http://schemas.microsoft.com/office/drawing/2014/main" id="{F748B71E-D37E-B893-38AA-F4B622A1BD35}"/>
                </a:ext>
              </a:extLst>
            </p:cNvPr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Google Shape;3731;p64">
              <a:extLst>
                <a:ext uri="{FF2B5EF4-FFF2-40B4-BE49-F238E27FC236}">
                  <a16:creationId xmlns:a16="http://schemas.microsoft.com/office/drawing/2014/main" id="{AC94301B-4B32-5098-A46C-CC16970F589F}"/>
                </a:ext>
              </a:extLst>
            </p:cNvPr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Google Shape;3732;p64">
              <a:extLst>
                <a:ext uri="{FF2B5EF4-FFF2-40B4-BE49-F238E27FC236}">
                  <a16:creationId xmlns:a16="http://schemas.microsoft.com/office/drawing/2014/main" id="{04BDE55B-8480-5CC1-F739-4087B641C821}"/>
                </a:ext>
              </a:extLst>
            </p:cNvPr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Google Shape;3733;p64">
              <a:extLst>
                <a:ext uri="{FF2B5EF4-FFF2-40B4-BE49-F238E27FC236}">
                  <a16:creationId xmlns:a16="http://schemas.microsoft.com/office/drawing/2014/main" id="{D245B1F6-7BB4-1A3E-8609-44606C580276}"/>
                </a:ext>
              </a:extLst>
            </p:cNvPr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Google Shape;3734;p64">
              <a:extLst>
                <a:ext uri="{FF2B5EF4-FFF2-40B4-BE49-F238E27FC236}">
                  <a16:creationId xmlns:a16="http://schemas.microsoft.com/office/drawing/2014/main" id="{D91A6D1F-ACC3-8B3D-39B6-484DF094F8B3}"/>
                </a:ext>
              </a:extLst>
            </p:cNvPr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Google Shape;3735;p64">
              <a:extLst>
                <a:ext uri="{FF2B5EF4-FFF2-40B4-BE49-F238E27FC236}">
                  <a16:creationId xmlns:a16="http://schemas.microsoft.com/office/drawing/2014/main" id="{180FAC36-616F-EE2C-CAFA-22C80412FA5E}"/>
                </a:ext>
              </a:extLst>
            </p:cNvPr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Google Shape;3736;p64">
              <a:extLst>
                <a:ext uri="{FF2B5EF4-FFF2-40B4-BE49-F238E27FC236}">
                  <a16:creationId xmlns:a16="http://schemas.microsoft.com/office/drawing/2014/main" id="{DAA9D8AB-03D0-93A8-555C-4164931004DF}"/>
                </a:ext>
              </a:extLst>
            </p:cNvPr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1148ECFF-50E1-197C-A68E-CB1D23D5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14743"/>
              </p:ext>
            </p:extLst>
          </p:nvPr>
        </p:nvGraphicFramePr>
        <p:xfrm>
          <a:off x="1107608" y="1518413"/>
          <a:ext cx="7435848" cy="463331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478616">
                  <a:extLst>
                    <a:ext uri="{9D8B030D-6E8A-4147-A177-3AD203B41FA5}">
                      <a16:colId xmlns:a16="http://schemas.microsoft.com/office/drawing/2014/main" val="180978527"/>
                    </a:ext>
                  </a:extLst>
                </a:gridCol>
                <a:gridCol w="2478616">
                  <a:extLst>
                    <a:ext uri="{9D8B030D-6E8A-4147-A177-3AD203B41FA5}">
                      <a16:colId xmlns:a16="http://schemas.microsoft.com/office/drawing/2014/main" val="2047568596"/>
                    </a:ext>
                  </a:extLst>
                </a:gridCol>
                <a:gridCol w="2478616">
                  <a:extLst>
                    <a:ext uri="{9D8B030D-6E8A-4147-A177-3AD203B41FA5}">
                      <a16:colId xmlns:a16="http://schemas.microsoft.com/office/drawing/2014/main" val="2266833255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R>
                      <a:noFill/>
                    </a:lnR>
                    <a:lnB w="38100" cap="flat" cmpd="sng" algn="ctr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Bot lose a life and Player loses a ball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1972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T w="38100" cap="flat" cmpd="sng" algn="ctr">
                      <a:noFill/>
                      <a:prstDash val="soli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loses a life and Player loses a ball</a:t>
                      </a:r>
                    </a:p>
                  </a:txBody>
                  <a:tcPr marL="121920" marR="121920" marT="60960" marB="60960">
                    <a:lnT w="38100" cap="flat" cmpd="sng" algn="ctr">
                      <a:noFill/>
                      <a:prstDash val="soli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40878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loses a ball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3244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loses a life and 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96378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39153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4494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avoided the attack and 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02933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4910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8639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2A1FF45-57CE-6377-5C58-2F031BDD553F}"/>
              </a:ext>
            </a:extLst>
          </p:cNvPr>
          <p:cNvSpPr txBox="1"/>
          <p:nvPr/>
        </p:nvSpPr>
        <p:spPr>
          <a:xfrm rot="16200000">
            <a:off x="-732254" y="3577476"/>
            <a:ext cx="30047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733" b="1" dirty="0">
                <a:solidFill>
                  <a:srgbClr val="002060"/>
                </a:solidFill>
              </a:rPr>
              <a:t>Scenarios</a:t>
            </a:r>
          </a:p>
        </p:txBody>
      </p:sp>
      <p:sp>
        <p:nvSpPr>
          <p:cNvPr id="126" name="Rounded Rectangular Callout 125">
            <a:extLst>
              <a:ext uri="{FF2B5EF4-FFF2-40B4-BE49-F238E27FC236}">
                <a16:creationId xmlns:a16="http://schemas.microsoft.com/office/drawing/2014/main" id="{E0770940-79BD-A91C-62A1-06BCF19C901C}"/>
              </a:ext>
            </a:extLst>
          </p:cNvPr>
          <p:cNvSpPr/>
          <p:nvPr/>
        </p:nvSpPr>
        <p:spPr>
          <a:xfrm>
            <a:off x="8695664" y="1835171"/>
            <a:ext cx="1992107" cy="1451853"/>
          </a:xfrm>
          <a:prstGeom prst="wedgeRoundRectCallout">
            <a:avLst>
              <a:gd name="adj1" fmla="val 76188"/>
              <a:gd name="adj2" fmla="val 37025"/>
              <a:gd name="adj3" fmla="val 16667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that if you haven’t picked up a ball, you can’t shoot and you risk getting hit by the Robot!</a:t>
            </a:r>
          </a:p>
        </p:txBody>
      </p:sp>
    </p:spTree>
    <p:extLst>
      <p:ext uri="{BB962C8B-B14F-4D97-AF65-F5344CB8AC3E}">
        <p14:creationId xmlns:p14="http://schemas.microsoft.com/office/powerpoint/2010/main" val="12808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12107" y="1363361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519548" y="57506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2</a:t>
            </a:r>
            <a:r>
              <a:rPr lang="en-US" sz="4800" b="1" baseline="30000" dirty="0">
                <a:solidFill>
                  <a:srgbClr val="002060"/>
                </a:solidFill>
                <a:latin typeface="Cooper Black" panose="0208090404030B020404" pitchFamily="18" charset="77"/>
              </a:rPr>
              <a:t>nd</a:t>
            </a:r>
            <a:r>
              <a:rPr lang="en-US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 step</a:t>
            </a:r>
            <a:r>
              <a:rPr lang="en-US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: Steps for our code!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3430;p57">
            <a:extLst>
              <a:ext uri="{FF2B5EF4-FFF2-40B4-BE49-F238E27FC236}">
                <a16:creationId xmlns:a16="http://schemas.microsoft.com/office/drawing/2014/main" id="{4017C67F-6E75-D87E-DCE3-EB9E7D560771}"/>
              </a:ext>
            </a:extLst>
          </p:cNvPr>
          <p:cNvCxnSpPr>
            <a:cxnSpLocks/>
          </p:cNvCxnSpPr>
          <p:nvPr/>
        </p:nvCxnSpPr>
        <p:spPr>
          <a:xfrm>
            <a:off x="2349232" y="4428124"/>
            <a:ext cx="3759483" cy="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431;p57">
            <a:extLst>
              <a:ext uri="{FF2B5EF4-FFF2-40B4-BE49-F238E27FC236}">
                <a16:creationId xmlns:a16="http://schemas.microsoft.com/office/drawing/2014/main" id="{606B61C5-B88F-9E64-70C2-5B067AA892FD}"/>
              </a:ext>
            </a:extLst>
          </p:cNvPr>
          <p:cNvCxnSpPr>
            <a:cxnSpLocks/>
          </p:cNvCxnSpPr>
          <p:nvPr/>
        </p:nvCxnSpPr>
        <p:spPr>
          <a:xfrm>
            <a:off x="3149968" y="2247740"/>
            <a:ext cx="2961512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32;p57">
            <a:extLst>
              <a:ext uri="{FF2B5EF4-FFF2-40B4-BE49-F238E27FC236}">
                <a16:creationId xmlns:a16="http://schemas.microsoft.com/office/drawing/2014/main" id="{D358545A-0194-DAD8-73C9-61AFF17DB357}"/>
              </a:ext>
            </a:extLst>
          </p:cNvPr>
          <p:cNvCxnSpPr>
            <a:cxnSpLocks/>
          </p:cNvCxnSpPr>
          <p:nvPr/>
        </p:nvCxnSpPr>
        <p:spPr>
          <a:xfrm>
            <a:off x="2267952" y="3330995"/>
            <a:ext cx="3840763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34;p57">
            <a:extLst>
              <a:ext uri="{FF2B5EF4-FFF2-40B4-BE49-F238E27FC236}">
                <a16:creationId xmlns:a16="http://schemas.microsoft.com/office/drawing/2014/main" id="{4E754FE8-FBFB-368E-F637-7E281753FC9E}"/>
              </a:ext>
            </a:extLst>
          </p:cNvPr>
          <p:cNvCxnSpPr>
            <a:cxnSpLocks/>
          </p:cNvCxnSpPr>
          <p:nvPr/>
        </p:nvCxnSpPr>
        <p:spPr>
          <a:xfrm>
            <a:off x="2169448" y="5481787"/>
            <a:ext cx="3939267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35;p57">
            <a:extLst>
              <a:ext uri="{FF2B5EF4-FFF2-40B4-BE49-F238E27FC236}">
                <a16:creationId xmlns:a16="http://schemas.microsoft.com/office/drawing/2014/main" id="{0243341B-939D-2A62-5561-39F71473582B}"/>
              </a:ext>
            </a:extLst>
          </p:cNvPr>
          <p:cNvSpPr txBox="1"/>
          <p:nvPr/>
        </p:nvSpPr>
        <p:spPr>
          <a:xfrm>
            <a:off x="3845059" y="1835766"/>
            <a:ext cx="1184048" cy="4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2400" b="1" kern="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439;p57">
            <a:extLst>
              <a:ext uri="{FF2B5EF4-FFF2-40B4-BE49-F238E27FC236}">
                <a16:creationId xmlns:a16="http://schemas.microsoft.com/office/drawing/2014/main" id="{9326FA6A-ACB2-90A1-78C1-2820094B493D}"/>
              </a:ext>
            </a:extLst>
          </p:cNvPr>
          <p:cNvSpPr txBox="1"/>
          <p:nvPr/>
        </p:nvSpPr>
        <p:spPr>
          <a:xfrm>
            <a:off x="3812631" y="2951523"/>
            <a:ext cx="2893564" cy="42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2400" b="1" kern="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440;p57">
            <a:extLst>
              <a:ext uri="{FF2B5EF4-FFF2-40B4-BE49-F238E27FC236}">
                <a16:creationId xmlns:a16="http://schemas.microsoft.com/office/drawing/2014/main" id="{D8E5268A-AE7D-1E99-829E-C670340B017B}"/>
              </a:ext>
            </a:extLst>
          </p:cNvPr>
          <p:cNvSpPr txBox="1"/>
          <p:nvPr/>
        </p:nvSpPr>
        <p:spPr>
          <a:xfrm>
            <a:off x="3812630" y="4009963"/>
            <a:ext cx="1293884" cy="50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2400" b="1" kern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441;p57">
            <a:extLst>
              <a:ext uri="{FF2B5EF4-FFF2-40B4-BE49-F238E27FC236}">
                <a16:creationId xmlns:a16="http://schemas.microsoft.com/office/drawing/2014/main" id="{DA192081-05AE-77DC-54E5-E61B4F54E540}"/>
              </a:ext>
            </a:extLst>
          </p:cNvPr>
          <p:cNvSpPr txBox="1"/>
          <p:nvPr/>
        </p:nvSpPr>
        <p:spPr>
          <a:xfrm>
            <a:off x="3812630" y="5098633"/>
            <a:ext cx="1505933" cy="4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endParaRPr sz="2400" b="1" kern="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148160" y="1540685"/>
            <a:ext cx="3367200" cy="4624339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96;p25">
            <a:extLst>
              <a:ext uri="{FF2B5EF4-FFF2-40B4-BE49-F238E27FC236}">
                <a16:creationId xmlns:a16="http://schemas.microsoft.com/office/drawing/2014/main" id="{432CCA43-259D-57B0-4216-14E7286424B3}"/>
              </a:ext>
            </a:extLst>
          </p:cNvPr>
          <p:cNvSpPr/>
          <p:nvPr/>
        </p:nvSpPr>
        <p:spPr>
          <a:xfrm>
            <a:off x="6086232" y="1829949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Create the variables that determine these </a:t>
            </a:r>
            <a:r>
              <a:rPr lang="en-CA" sz="1467" b="1" dirty="0"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Player’s lives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CA" sz="1467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CodeU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 robot’s lives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, and the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amount of balls in Player’s possession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Google Shape;896;p25">
            <a:extLst>
              <a:ext uri="{FF2B5EF4-FFF2-40B4-BE49-F238E27FC236}">
                <a16:creationId xmlns:a16="http://schemas.microsoft.com/office/drawing/2014/main" id="{A2DA7198-5E9F-1390-8E58-DDD783B0E21B}"/>
              </a:ext>
            </a:extLst>
          </p:cNvPr>
          <p:cNvSpPr/>
          <p:nvPr/>
        </p:nvSpPr>
        <p:spPr>
          <a:xfrm>
            <a:off x="6086234" y="2901791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Build the code using a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 that ends once Player has 0 lives </a:t>
            </a:r>
            <a:r>
              <a:rPr lang="en-CA" sz="1467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 the robot has 0 lives. Determine what happens once the conditions are filled.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Google Shape;896;p25">
            <a:extLst>
              <a:ext uri="{FF2B5EF4-FFF2-40B4-BE49-F238E27FC236}">
                <a16:creationId xmlns:a16="http://schemas.microsoft.com/office/drawing/2014/main" id="{F24C1DD1-591A-3912-3E1A-BD9B2ED7149A}"/>
              </a:ext>
            </a:extLst>
          </p:cNvPr>
          <p:cNvSpPr/>
          <p:nvPr/>
        </p:nvSpPr>
        <p:spPr>
          <a:xfrm>
            <a:off x="6086233" y="4000125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Create a variable where the player can choose between the 3 actions and a variable that determines the action chosen by the computer.</a:t>
            </a:r>
          </a:p>
        </p:txBody>
      </p:sp>
      <p:sp>
        <p:nvSpPr>
          <p:cNvPr id="89" name="Google Shape;896;p25">
            <a:extLst>
              <a:ext uri="{FF2B5EF4-FFF2-40B4-BE49-F238E27FC236}">
                <a16:creationId xmlns:a16="http://schemas.microsoft.com/office/drawing/2014/main" id="{AC36E19D-9057-2C69-52CD-E3672C246608}"/>
              </a:ext>
            </a:extLst>
          </p:cNvPr>
          <p:cNvSpPr/>
          <p:nvPr/>
        </p:nvSpPr>
        <p:spPr>
          <a:xfrm>
            <a:off x="6086232" y="5067105"/>
            <a:ext cx="5730241" cy="103250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Build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conditionals in the code that take care of EVERY possible scenario in the game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. This is why it is crucial to build a well mapped out plan beforehand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890</Words>
  <Application>Microsoft Macintosh PowerPoint</Application>
  <PresentationFormat>Widescreen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Cooper Black</vt:lpstr>
      <vt:lpstr>Fira Sans</vt:lpstr>
      <vt:lpstr>Fira Sans Extra Condensed</vt:lpstr>
      <vt:lpstr>Montserrat</vt:lpstr>
      <vt:lpstr>Roboto</vt:lpstr>
      <vt:lpstr>Wingdings</vt:lpstr>
      <vt:lpstr>Office Theme</vt:lpstr>
      <vt:lpstr>PowerPoint Presentation</vt:lpstr>
      <vt:lpstr>Agenda for today’s class</vt:lpstr>
      <vt:lpstr>Homework Solution: Aliens! </vt:lpstr>
      <vt:lpstr>CodeU Dodgeball Game</vt:lpstr>
      <vt:lpstr>Project: CodeU Dodgeball Game!</vt:lpstr>
      <vt:lpstr>Project: CodeU Dodgeball Game!</vt:lpstr>
      <vt:lpstr>Project: CodeU Dodgeball Game!</vt:lpstr>
      <vt:lpstr>1st step: Planning all scenarios!</vt:lpstr>
      <vt:lpstr>2nd step: Steps for our code!</vt:lpstr>
      <vt:lpstr>3rd step: Get to coding!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Troshani</dc:creator>
  <cp:lastModifiedBy>Eran Troshani</cp:lastModifiedBy>
  <cp:revision>40</cp:revision>
  <dcterms:created xsi:type="dcterms:W3CDTF">2023-02-12T22:13:08Z</dcterms:created>
  <dcterms:modified xsi:type="dcterms:W3CDTF">2023-04-04T05:16:06Z</dcterms:modified>
</cp:coreProperties>
</file>