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24" r:id="rId2"/>
    <p:sldId id="307" r:id="rId3"/>
    <p:sldId id="333" r:id="rId4"/>
    <p:sldId id="329" r:id="rId5"/>
    <p:sldId id="325" r:id="rId6"/>
    <p:sldId id="326" r:id="rId7"/>
    <p:sldId id="327" r:id="rId8"/>
    <p:sldId id="328" r:id="rId9"/>
    <p:sldId id="330" r:id="rId10"/>
    <p:sldId id="341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46"/>
    <a:srgbClr val="FFE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2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90941-05C9-C446-9601-6D9D755AEA6D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DB99-C03D-024E-98D3-D82FAF53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8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6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4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2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23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669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0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5E90-5A26-DAC7-F48B-4030CF61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6EE8-CA25-EDEB-4317-5DE5D2D5F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CEB-6937-2134-03D0-7398BAF6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409D-E577-560A-EDC7-91EF5F0C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DDAD-5A70-3A0A-D3FA-89A9B181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9745-9CB9-A6F5-C2AA-3EC6413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F3307-2F87-E368-7352-D6C9EF57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FB24-672A-0882-400B-1A6E1C3C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CFE3-059F-1D87-2016-A2ECD54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E048-DF51-0F08-13F3-F9FA40EB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AA815-EAF6-232B-3B9C-68A2D9195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00F38-D5BA-9AA4-23CE-C7F59F98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50B7-E84E-EA21-AC39-D8958176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0C65-27B7-DEDC-08FB-5F2B28EB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6A68-EF5B-7368-D12A-BA129B93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D5FA-B302-881E-A20A-87CEBE7A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0034-91E5-846C-3C30-9AF12F2B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9F7A-8026-9B6B-C77E-EC000A45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E932-2671-B3E5-FC6C-7D174589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5816-0E06-4D66-E49D-E628C497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C04-6E71-6963-5922-63EE8FD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DD55-185C-6F83-7E30-9BD66824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01B2-6289-AD23-7F18-3E9B658A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0CA-D204-4AD6-1926-C6594C30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87F6-3D2B-3371-1C00-D5D2A1F7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8691-CC98-8F87-CEE3-AB5C952B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CF70-1BC1-D29E-5A8E-08523A125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9677-13EE-0A3F-0A55-6A39A180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DCD0-4226-B508-DCC4-DD2805A1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F410-93BF-329F-D675-E8307B19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AA44-1B69-1DAD-C024-FDB0BB40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5C30-A662-8FDD-34CC-021C0EA6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3DB0-ECE5-E327-B9A1-B60828A8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2DF6-8483-82B2-B25D-BE6E7078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5193E-1470-C1D0-1506-C6C1E4D37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1112-6AD7-5628-CE56-95BE8D8C3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DFBAE-69C0-52BF-579B-5B8D4449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DD6A3-28A2-8ECA-27AC-0931DDF0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32F3D-8ED8-131E-2AF7-6F13787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2E2-07EC-6B09-09E7-8F6BA52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F2B7B-D07A-AB16-C3B4-3A1CFCFE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5E31-1FE6-7953-C338-6EB8E16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0AF27-0439-3C56-9D38-C7A7437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AABD1-52E1-973D-921D-404D0B5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B2E64-3DA2-2BBB-089D-295B4292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B2E5-A8AC-6F78-E91D-12F9D337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97E-252A-E1BF-C6FC-75F15FEA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8884-F5BD-430E-EA79-2A37872A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40FD7-BC68-C9BD-7800-E889BCDB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6541-2614-0586-0B15-935E2BC5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15D2-7A77-2382-C01D-EE79907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BF01A-B191-9456-AF65-1EE31B18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B370-8748-35BC-7052-A33531F6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91E8F-2CE5-31FE-8F13-E0EF22E91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F34-63AA-7B30-B944-CBF9CBF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FD6F0-BF0E-C81E-38EC-31E75CB2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4486-952C-8F29-BC62-9B80925D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E1AA-573D-3482-DB17-C51A0308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801FD-5A6C-76A7-B2C6-4FC195AE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58FD-5A9C-2012-13AA-41B0897D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BC80-ACC1-0DCC-8AA9-1CEEF621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4950-E03F-5248-BA58-CF01ADC4706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696C-1EA0-1D2B-0561-B0028353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3402-0124-19D4-116F-0EE78CE8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codeuofficial" TargetMode="External"/><Relationship Id="rId7" Type="http://schemas.openxmlformats.org/officeDocument/2006/relationships/hyperlink" Target="https://www.codeu.c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www.facebook.com/CodeUOfficiel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ixabay.com/en/dodgeball-mlb-logo-banner-flyer-31342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ixabay.com/es/vectors/pelota-de-cricket-cricket-bola-29520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8BD74E78-9FCA-CCA8-9AA4-44D79711D477}"/>
              </a:ext>
            </a:extLst>
          </p:cNvPr>
          <p:cNvSpPr/>
          <p:nvPr/>
        </p:nvSpPr>
        <p:spPr>
          <a:xfrm>
            <a:off x="-340832" y="4513000"/>
            <a:ext cx="13397457" cy="835583"/>
          </a:xfrm>
          <a:prstGeom prst="roundRect">
            <a:avLst>
              <a:gd name="adj" fmla="val 1521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7499827" y="5357680"/>
            <a:ext cx="4082373" cy="9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i="1" dirty="0">
                <a:solidFill>
                  <a:schemeClr val="tx2"/>
                </a:solidFill>
              </a:rPr>
              <a:t>The class will start shortly...</a:t>
            </a:r>
            <a:endParaRPr i="1" dirty="0">
              <a:solidFill>
                <a:schemeClr val="tx2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248512" y="546498"/>
            <a:ext cx="5847489" cy="6311503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6575101" y="6493218"/>
            <a:ext cx="502412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333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AF6E1-270D-C28B-2FA2-1494546F5399}"/>
              </a:ext>
            </a:extLst>
          </p:cNvPr>
          <p:cNvSpPr txBox="1"/>
          <p:nvPr/>
        </p:nvSpPr>
        <p:spPr>
          <a:xfrm>
            <a:off x="6279936" y="2597257"/>
            <a:ext cx="815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Sans" panose="020B0503050000020004" pitchFamily="34" charset="0"/>
              </a:rPr>
              <a:t>Chapter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F846-9A3B-17F1-37A2-C2A23CE244E2}"/>
              </a:ext>
            </a:extLst>
          </p:cNvPr>
          <p:cNvSpPr txBox="1"/>
          <p:nvPr/>
        </p:nvSpPr>
        <p:spPr>
          <a:xfrm>
            <a:off x="6265747" y="1290039"/>
            <a:ext cx="641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ira Sans" panose="020B0503050000020004" pitchFamily="34" charset="0"/>
              </a:rPr>
              <a:t>Bootcamp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65FA-E443-9BAC-4897-6EF1588A1B76}"/>
              </a:ext>
            </a:extLst>
          </p:cNvPr>
          <p:cNvSpPr txBox="1"/>
          <p:nvPr/>
        </p:nvSpPr>
        <p:spPr>
          <a:xfrm>
            <a:off x="6882458" y="4665194"/>
            <a:ext cx="64175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chemeClr val="bg1"/>
                </a:solidFill>
                <a:latin typeface="Fira Sans" panose="020B0503050000020004" pitchFamily="34" charset="0"/>
              </a:rPr>
              <a:t>Welcome to your 8</a:t>
            </a:r>
            <a:r>
              <a:rPr lang="en-US" sz="2667" b="1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th</a:t>
            </a:r>
            <a:r>
              <a:rPr lang="en-US" sz="2667" b="1" dirty="0">
                <a:solidFill>
                  <a:schemeClr val="bg1"/>
                </a:solidFill>
                <a:latin typeface="Fira Sans" panose="020B0503050000020004" pitchFamily="34" charset="0"/>
              </a:rPr>
              <a:t> session!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0F90-9C00-EDEE-7C18-82C22B502421}"/>
              </a:ext>
            </a:extLst>
          </p:cNvPr>
          <p:cNvSpPr txBox="1"/>
          <p:nvPr/>
        </p:nvSpPr>
        <p:spPr>
          <a:xfrm>
            <a:off x="5766324" y="381917"/>
            <a:ext cx="815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</a:t>
            </a:r>
            <a:r>
              <a:rPr lang="en-US" sz="7200" b="1" dirty="0" err="1">
                <a:solidFill>
                  <a:srgbClr val="FFD100"/>
                </a:solidFill>
                <a:latin typeface="Fira Sans" panose="020B0503050000020004" pitchFamily="34" charset="0"/>
              </a:rPr>
              <a:t>U</a:t>
            </a:r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’s</a:t>
            </a:r>
            <a:endParaRPr lang="en-US" sz="72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F5E07F7-D8DB-4A9B-B3AC-89864898D524}"/>
              </a:ext>
            </a:extLst>
          </p:cNvPr>
          <p:cNvSpPr/>
          <p:nvPr/>
        </p:nvSpPr>
        <p:spPr>
          <a:xfrm>
            <a:off x="-9272" y="-21787"/>
            <a:ext cx="12191999" cy="6886448"/>
          </a:xfrm>
          <a:custGeom>
            <a:avLst/>
            <a:gdLst>
              <a:gd name="connsiteX0" fmla="*/ 0 w 7143750"/>
              <a:gd name="connsiteY0" fmla="*/ 0 h 4762500"/>
              <a:gd name="connsiteX1" fmla="*/ 7143750 w 7143750"/>
              <a:gd name="connsiteY1" fmla="*/ 0 h 4762500"/>
              <a:gd name="connsiteX2" fmla="*/ 7143750 w 7143750"/>
              <a:gd name="connsiteY2" fmla="*/ 4762500 h 4762500"/>
              <a:gd name="connsiteX3" fmla="*/ 0 w 714375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0" h="4762500">
                <a:moveTo>
                  <a:pt x="0" y="0"/>
                </a:moveTo>
                <a:lnTo>
                  <a:pt x="7143750" y="0"/>
                </a:lnTo>
                <a:lnTo>
                  <a:pt x="7143750" y="4762500"/>
                </a:lnTo>
                <a:lnTo>
                  <a:pt x="0" y="4762500"/>
                </a:lnTo>
                <a:close/>
              </a:path>
            </a:pathLst>
          </a:custGeom>
          <a:solidFill>
            <a:srgbClr val="3C16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0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11B4240C-7D7B-454A-8DF0-861D9D529816}"/>
              </a:ext>
            </a:extLst>
          </p:cNvPr>
          <p:cNvGrpSpPr/>
          <p:nvPr/>
        </p:nvGrpSpPr>
        <p:grpSpPr>
          <a:xfrm>
            <a:off x="-498052" y="-313987"/>
            <a:ext cx="13188104" cy="8848387"/>
            <a:chOff x="1807845" y="1036701"/>
            <a:chExt cx="8535542" cy="57268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B41244-DF4F-41A4-8D0B-F78DF6650BA0}"/>
                </a:ext>
              </a:extLst>
            </p:cNvPr>
            <p:cNvSpPr/>
            <p:nvPr/>
          </p:nvSpPr>
          <p:spPr>
            <a:xfrm>
              <a:off x="7319105" y="4247043"/>
              <a:ext cx="2522696" cy="1525119"/>
            </a:xfrm>
            <a:custGeom>
              <a:avLst/>
              <a:gdLst>
                <a:gd name="connsiteX0" fmla="*/ 11430 w 2522696"/>
                <a:gd name="connsiteY0" fmla="*/ 52446 h 1525119"/>
                <a:gd name="connsiteX1" fmla="*/ 0 w 2522696"/>
                <a:gd name="connsiteY1" fmla="*/ 57971 h 1525119"/>
                <a:gd name="connsiteX2" fmla="*/ 227457 w 2522696"/>
                <a:gd name="connsiteY2" fmla="*/ 230278 h 1525119"/>
                <a:gd name="connsiteX3" fmla="*/ 446437 w 2522696"/>
                <a:gd name="connsiteY3" fmla="*/ 497835 h 1525119"/>
                <a:gd name="connsiteX4" fmla="*/ 495681 w 2522696"/>
                <a:gd name="connsiteY4" fmla="*/ 571654 h 1525119"/>
                <a:gd name="connsiteX5" fmla="*/ 914114 w 2522696"/>
                <a:gd name="connsiteY5" fmla="*/ 851689 h 1525119"/>
                <a:gd name="connsiteX6" fmla="*/ 589407 w 2522696"/>
                <a:gd name="connsiteY6" fmla="*/ 708338 h 1525119"/>
                <a:gd name="connsiteX7" fmla="*/ 1288351 w 2522696"/>
                <a:gd name="connsiteY7" fmla="*/ 1399948 h 1525119"/>
                <a:gd name="connsiteX8" fmla="*/ 1925574 w 2522696"/>
                <a:gd name="connsiteY8" fmla="*/ 1523678 h 1525119"/>
                <a:gd name="connsiteX9" fmla="*/ 1940242 w 2522696"/>
                <a:gd name="connsiteY9" fmla="*/ 1522630 h 1525119"/>
                <a:gd name="connsiteX10" fmla="*/ 1946148 w 2522696"/>
                <a:gd name="connsiteY10" fmla="*/ 1522154 h 1525119"/>
                <a:gd name="connsiteX11" fmla="*/ 1955864 w 2522696"/>
                <a:gd name="connsiteY11" fmla="*/ 1521296 h 1525119"/>
                <a:gd name="connsiteX12" fmla="*/ 1963483 w 2522696"/>
                <a:gd name="connsiteY12" fmla="*/ 1520534 h 1525119"/>
                <a:gd name="connsiteX13" fmla="*/ 1972437 w 2522696"/>
                <a:gd name="connsiteY13" fmla="*/ 1519582 h 1525119"/>
                <a:gd name="connsiteX14" fmla="*/ 1981105 w 2522696"/>
                <a:gd name="connsiteY14" fmla="*/ 1518534 h 1525119"/>
                <a:gd name="connsiteX15" fmla="*/ 1989868 w 2522696"/>
                <a:gd name="connsiteY15" fmla="*/ 1517486 h 1525119"/>
                <a:gd name="connsiteX16" fmla="*/ 2000155 w 2522696"/>
                <a:gd name="connsiteY16" fmla="*/ 1516153 h 1525119"/>
                <a:gd name="connsiteX17" fmla="*/ 2007965 w 2522696"/>
                <a:gd name="connsiteY17" fmla="*/ 1515105 h 1525119"/>
                <a:gd name="connsiteX18" fmla="*/ 2019967 w 2522696"/>
                <a:gd name="connsiteY18" fmla="*/ 1513391 h 1525119"/>
                <a:gd name="connsiteX19" fmla="*/ 2026730 w 2522696"/>
                <a:gd name="connsiteY19" fmla="*/ 1512438 h 1525119"/>
                <a:gd name="connsiteX20" fmla="*/ 2040065 w 2522696"/>
                <a:gd name="connsiteY20" fmla="*/ 1510343 h 1525119"/>
                <a:gd name="connsiteX21" fmla="*/ 2046065 w 2522696"/>
                <a:gd name="connsiteY21" fmla="*/ 1509390 h 1525119"/>
                <a:gd name="connsiteX22" fmla="*/ 2061019 w 2522696"/>
                <a:gd name="connsiteY22" fmla="*/ 1506914 h 1525119"/>
                <a:gd name="connsiteX23" fmla="*/ 2065973 w 2522696"/>
                <a:gd name="connsiteY23" fmla="*/ 1506056 h 1525119"/>
                <a:gd name="connsiteX24" fmla="*/ 2082356 w 2522696"/>
                <a:gd name="connsiteY24" fmla="*/ 1503104 h 1525119"/>
                <a:gd name="connsiteX25" fmla="*/ 2086261 w 2522696"/>
                <a:gd name="connsiteY25" fmla="*/ 1502437 h 1525119"/>
                <a:gd name="connsiteX26" fmla="*/ 2103787 w 2522696"/>
                <a:gd name="connsiteY26" fmla="*/ 1499103 h 1525119"/>
                <a:gd name="connsiteX27" fmla="*/ 2107025 w 2522696"/>
                <a:gd name="connsiteY27" fmla="*/ 1498532 h 1525119"/>
                <a:gd name="connsiteX28" fmla="*/ 2125885 w 2522696"/>
                <a:gd name="connsiteY28" fmla="*/ 1494722 h 1525119"/>
                <a:gd name="connsiteX29" fmla="*/ 2127980 w 2522696"/>
                <a:gd name="connsiteY29" fmla="*/ 1494245 h 1525119"/>
                <a:gd name="connsiteX30" fmla="*/ 2147983 w 2522696"/>
                <a:gd name="connsiteY30" fmla="*/ 1489959 h 1525119"/>
                <a:gd name="connsiteX31" fmla="*/ 2149221 w 2522696"/>
                <a:gd name="connsiteY31" fmla="*/ 1489673 h 1525119"/>
                <a:gd name="connsiteX32" fmla="*/ 2170367 w 2522696"/>
                <a:gd name="connsiteY32" fmla="*/ 1484911 h 1525119"/>
                <a:gd name="connsiteX33" fmla="*/ 2170652 w 2522696"/>
                <a:gd name="connsiteY33" fmla="*/ 1484816 h 1525119"/>
                <a:gd name="connsiteX34" fmla="*/ 2517362 w 2522696"/>
                <a:gd name="connsiteY34" fmla="*/ 1348322 h 1525119"/>
                <a:gd name="connsiteX35" fmla="*/ 2517362 w 2522696"/>
                <a:gd name="connsiteY35" fmla="*/ 1348322 h 1525119"/>
                <a:gd name="connsiteX36" fmla="*/ 2522696 w 2522696"/>
                <a:gd name="connsiteY36" fmla="*/ 1343750 h 1525119"/>
                <a:gd name="connsiteX37" fmla="*/ 2043018 w 2522696"/>
                <a:gd name="connsiteY37" fmla="*/ 1316032 h 1525119"/>
                <a:gd name="connsiteX38" fmla="*/ 1009364 w 2522696"/>
                <a:gd name="connsiteY38" fmla="*/ 515361 h 1525119"/>
                <a:gd name="connsiteX39" fmla="*/ 913447 w 2522696"/>
                <a:gd name="connsiteY39" fmla="*/ 403252 h 1525119"/>
                <a:gd name="connsiteX40" fmla="*/ 1161478 w 2522696"/>
                <a:gd name="connsiteY40" fmla="*/ 974752 h 1525119"/>
                <a:gd name="connsiteX41" fmla="*/ 900779 w 2522696"/>
                <a:gd name="connsiteY41" fmla="*/ 500407 h 1525119"/>
                <a:gd name="connsiteX42" fmla="*/ 775335 w 2522696"/>
                <a:gd name="connsiteY42" fmla="*/ 261806 h 1525119"/>
                <a:gd name="connsiteX43" fmla="*/ 11430 w 2522696"/>
                <a:gd name="connsiteY43" fmla="*/ 52446 h 152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522696" h="1525119">
                  <a:moveTo>
                    <a:pt x="11430" y="52446"/>
                  </a:moveTo>
                  <a:cubicBezTo>
                    <a:pt x="7620" y="54256"/>
                    <a:pt x="3810" y="56065"/>
                    <a:pt x="0" y="57971"/>
                  </a:cubicBezTo>
                  <a:cubicBezTo>
                    <a:pt x="51340" y="120073"/>
                    <a:pt x="177546" y="186272"/>
                    <a:pt x="227457" y="230278"/>
                  </a:cubicBezTo>
                  <a:cubicBezTo>
                    <a:pt x="314706" y="307240"/>
                    <a:pt x="381476" y="400013"/>
                    <a:pt x="446437" y="497835"/>
                  </a:cubicBezTo>
                  <a:cubicBezTo>
                    <a:pt x="462534" y="522124"/>
                    <a:pt x="479012" y="546794"/>
                    <a:pt x="495681" y="571654"/>
                  </a:cubicBezTo>
                  <a:cubicBezTo>
                    <a:pt x="638365" y="664237"/>
                    <a:pt x="833247" y="792062"/>
                    <a:pt x="914114" y="851689"/>
                  </a:cubicBezTo>
                  <a:cubicBezTo>
                    <a:pt x="854868" y="826543"/>
                    <a:pt x="706755" y="760725"/>
                    <a:pt x="589407" y="708338"/>
                  </a:cubicBezTo>
                  <a:cubicBezTo>
                    <a:pt x="779526" y="978848"/>
                    <a:pt x="1007364" y="1254882"/>
                    <a:pt x="1288351" y="1399948"/>
                  </a:cubicBezTo>
                  <a:cubicBezTo>
                    <a:pt x="1451325" y="1484149"/>
                    <a:pt x="1740599" y="1534441"/>
                    <a:pt x="1925574" y="1523678"/>
                  </a:cubicBezTo>
                  <a:cubicBezTo>
                    <a:pt x="1930241" y="1523392"/>
                    <a:pt x="1935194" y="1523106"/>
                    <a:pt x="1940242" y="1522630"/>
                  </a:cubicBezTo>
                  <a:cubicBezTo>
                    <a:pt x="1942148" y="1522439"/>
                    <a:pt x="1944243" y="1522249"/>
                    <a:pt x="1946148" y="1522154"/>
                  </a:cubicBezTo>
                  <a:cubicBezTo>
                    <a:pt x="1949387" y="1521868"/>
                    <a:pt x="1952530" y="1521582"/>
                    <a:pt x="1955864" y="1521296"/>
                  </a:cubicBezTo>
                  <a:cubicBezTo>
                    <a:pt x="1958340" y="1521106"/>
                    <a:pt x="1960912" y="1520725"/>
                    <a:pt x="1963483" y="1520534"/>
                  </a:cubicBezTo>
                  <a:cubicBezTo>
                    <a:pt x="1966436" y="1520249"/>
                    <a:pt x="1969389" y="1519963"/>
                    <a:pt x="1972437" y="1519582"/>
                  </a:cubicBezTo>
                  <a:cubicBezTo>
                    <a:pt x="1975294" y="1519296"/>
                    <a:pt x="1978152" y="1518915"/>
                    <a:pt x="1981105" y="1518534"/>
                  </a:cubicBezTo>
                  <a:cubicBezTo>
                    <a:pt x="1984058" y="1518153"/>
                    <a:pt x="1986820" y="1517867"/>
                    <a:pt x="1989868" y="1517486"/>
                  </a:cubicBezTo>
                  <a:cubicBezTo>
                    <a:pt x="1993201" y="1517105"/>
                    <a:pt x="1996726" y="1516629"/>
                    <a:pt x="2000155" y="1516153"/>
                  </a:cubicBezTo>
                  <a:cubicBezTo>
                    <a:pt x="2002726" y="1515772"/>
                    <a:pt x="2005298" y="1515486"/>
                    <a:pt x="2007965" y="1515105"/>
                  </a:cubicBezTo>
                  <a:cubicBezTo>
                    <a:pt x="2011871" y="1514534"/>
                    <a:pt x="2015966" y="1513962"/>
                    <a:pt x="2019967" y="1513391"/>
                  </a:cubicBezTo>
                  <a:cubicBezTo>
                    <a:pt x="2022252" y="1513105"/>
                    <a:pt x="2024444" y="1512724"/>
                    <a:pt x="2026730" y="1512438"/>
                  </a:cubicBezTo>
                  <a:cubicBezTo>
                    <a:pt x="2031111" y="1511771"/>
                    <a:pt x="2035588" y="1511105"/>
                    <a:pt x="2040065" y="1510343"/>
                  </a:cubicBezTo>
                  <a:cubicBezTo>
                    <a:pt x="2042065" y="1510057"/>
                    <a:pt x="2044065" y="1509676"/>
                    <a:pt x="2046065" y="1509390"/>
                  </a:cubicBezTo>
                  <a:cubicBezTo>
                    <a:pt x="2051018" y="1508628"/>
                    <a:pt x="2055971" y="1507771"/>
                    <a:pt x="2061019" y="1506914"/>
                  </a:cubicBezTo>
                  <a:cubicBezTo>
                    <a:pt x="2062639" y="1506628"/>
                    <a:pt x="2064258" y="1506342"/>
                    <a:pt x="2065973" y="1506056"/>
                  </a:cubicBezTo>
                  <a:cubicBezTo>
                    <a:pt x="2071402" y="1505104"/>
                    <a:pt x="2076831" y="1504151"/>
                    <a:pt x="2082356" y="1503104"/>
                  </a:cubicBezTo>
                  <a:cubicBezTo>
                    <a:pt x="2083689" y="1502818"/>
                    <a:pt x="2084927" y="1502627"/>
                    <a:pt x="2086261" y="1502437"/>
                  </a:cubicBezTo>
                  <a:cubicBezTo>
                    <a:pt x="2092071" y="1501389"/>
                    <a:pt x="2097881" y="1500246"/>
                    <a:pt x="2103787" y="1499103"/>
                  </a:cubicBezTo>
                  <a:cubicBezTo>
                    <a:pt x="2104835" y="1498913"/>
                    <a:pt x="2105882" y="1498722"/>
                    <a:pt x="2107025" y="1498532"/>
                  </a:cubicBezTo>
                  <a:cubicBezTo>
                    <a:pt x="2113217" y="1497293"/>
                    <a:pt x="2119503" y="1496055"/>
                    <a:pt x="2125885" y="1494722"/>
                  </a:cubicBezTo>
                  <a:cubicBezTo>
                    <a:pt x="2126647" y="1494531"/>
                    <a:pt x="2127314" y="1494436"/>
                    <a:pt x="2127980" y="1494245"/>
                  </a:cubicBezTo>
                  <a:cubicBezTo>
                    <a:pt x="2134648" y="1492912"/>
                    <a:pt x="2141315" y="1491483"/>
                    <a:pt x="2147983" y="1489959"/>
                  </a:cubicBezTo>
                  <a:cubicBezTo>
                    <a:pt x="2148364" y="1489864"/>
                    <a:pt x="2148840" y="1489769"/>
                    <a:pt x="2149221" y="1489673"/>
                  </a:cubicBezTo>
                  <a:cubicBezTo>
                    <a:pt x="2156269" y="1488149"/>
                    <a:pt x="2163223" y="1486530"/>
                    <a:pt x="2170367" y="1484911"/>
                  </a:cubicBezTo>
                  <a:cubicBezTo>
                    <a:pt x="2170462" y="1484911"/>
                    <a:pt x="2170557" y="1484911"/>
                    <a:pt x="2170652" y="1484816"/>
                  </a:cubicBezTo>
                  <a:cubicBezTo>
                    <a:pt x="2307431" y="1453478"/>
                    <a:pt x="2450687" y="1405472"/>
                    <a:pt x="2517362" y="1348322"/>
                  </a:cubicBezTo>
                  <a:lnTo>
                    <a:pt x="2517362" y="1348322"/>
                  </a:lnTo>
                  <a:cubicBezTo>
                    <a:pt x="2519172" y="1346798"/>
                    <a:pt x="2521077" y="1345274"/>
                    <a:pt x="2522696" y="1343750"/>
                  </a:cubicBezTo>
                  <a:cubicBezTo>
                    <a:pt x="2367629" y="1358800"/>
                    <a:pt x="2195989" y="1352228"/>
                    <a:pt x="2043018" y="1316032"/>
                  </a:cubicBezTo>
                  <a:cubicBezTo>
                    <a:pt x="1583531" y="1207448"/>
                    <a:pt x="1296448" y="865500"/>
                    <a:pt x="1009364" y="515361"/>
                  </a:cubicBezTo>
                  <a:cubicBezTo>
                    <a:pt x="979456" y="478880"/>
                    <a:pt x="947356" y="441066"/>
                    <a:pt x="913447" y="403252"/>
                  </a:cubicBezTo>
                  <a:cubicBezTo>
                    <a:pt x="1019651" y="653950"/>
                    <a:pt x="1161478" y="974752"/>
                    <a:pt x="1161478" y="974752"/>
                  </a:cubicBezTo>
                  <a:cubicBezTo>
                    <a:pt x="1161478" y="974752"/>
                    <a:pt x="1033939" y="776060"/>
                    <a:pt x="900779" y="500407"/>
                  </a:cubicBezTo>
                  <a:cubicBezTo>
                    <a:pt x="858298" y="412491"/>
                    <a:pt x="814864" y="331529"/>
                    <a:pt x="775335" y="261806"/>
                  </a:cubicBezTo>
                  <a:cubicBezTo>
                    <a:pt x="560832" y="63305"/>
                    <a:pt x="295465" y="-82619"/>
                    <a:pt x="11430" y="52446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7B9BB1-CB53-43EE-894B-A6D2713F0370}"/>
                </a:ext>
              </a:extLst>
            </p:cNvPr>
            <p:cNvSpPr/>
            <p:nvPr/>
          </p:nvSpPr>
          <p:spPr>
            <a:xfrm>
              <a:off x="8064531" y="3494497"/>
              <a:ext cx="1776507" cy="1963830"/>
            </a:xfrm>
            <a:custGeom>
              <a:avLst/>
              <a:gdLst>
                <a:gd name="connsiteX0" fmla="*/ 11811 w 1776507"/>
                <a:gd name="connsiteY0" fmla="*/ 2035 h 1963830"/>
                <a:gd name="connsiteX1" fmla="*/ 0 w 1776507"/>
                <a:gd name="connsiteY1" fmla="*/ 3083 h 1963830"/>
                <a:gd name="connsiteX2" fmla="*/ 141923 w 1776507"/>
                <a:gd name="connsiteY2" fmla="*/ 226920 h 1963830"/>
                <a:gd name="connsiteX3" fmla="*/ 245459 w 1776507"/>
                <a:gd name="connsiteY3" fmla="*/ 530863 h 1963830"/>
                <a:gd name="connsiteX4" fmla="*/ 264319 w 1776507"/>
                <a:gd name="connsiteY4" fmla="*/ 611063 h 1963830"/>
                <a:gd name="connsiteX5" fmla="*/ 537306 w 1776507"/>
                <a:gd name="connsiteY5" fmla="*/ 990730 h 1963830"/>
                <a:gd name="connsiteX6" fmla="*/ 301466 w 1776507"/>
                <a:gd name="connsiteY6" fmla="*/ 760415 h 1963830"/>
                <a:gd name="connsiteX7" fmla="*/ 684657 w 1776507"/>
                <a:gd name="connsiteY7" fmla="*/ 1589376 h 1963830"/>
                <a:gd name="connsiteX8" fmla="*/ 1198817 w 1776507"/>
                <a:gd name="connsiteY8" fmla="*/ 1904178 h 1963830"/>
                <a:gd name="connsiteX9" fmla="*/ 1211866 w 1776507"/>
                <a:gd name="connsiteY9" fmla="*/ 1908083 h 1963830"/>
                <a:gd name="connsiteX10" fmla="*/ 1217200 w 1776507"/>
                <a:gd name="connsiteY10" fmla="*/ 1909607 h 1963830"/>
                <a:gd name="connsiteX11" fmla="*/ 1225868 w 1776507"/>
                <a:gd name="connsiteY11" fmla="*/ 1911988 h 1963830"/>
                <a:gd name="connsiteX12" fmla="*/ 1232726 w 1776507"/>
                <a:gd name="connsiteY12" fmla="*/ 1913798 h 1963830"/>
                <a:gd name="connsiteX13" fmla="*/ 1240822 w 1776507"/>
                <a:gd name="connsiteY13" fmla="*/ 1915893 h 1963830"/>
                <a:gd name="connsiteX14" fmla="*/ 1248633 w 1776507"/>
                <a:gd name="connsiteY14" fmla="*/ 1917798 h 1963830"/>
                <a:gd name="connsiteX15" fmla="*/ 1256538 w 1776507"/>
                <a:gd name="connsiteY15" fmla="*/ 1919703 h 1963830"/>
                <a:gd name="connsiteX16" fmla="*/ 1265968 w 1776507"/>
                <a:gd name="connsiteY16" fmla="*/ 1921894 h 1963830"/>
                <a:gd name="connsiteX17" fmla="*/ 1273112 w 1776507"/>
                <a:gd name="connsiteY17" fmla="*/ 1923513 h 1963830"/>
                <a:gd name="connsiteX18" fmla="*/ 1284065 w 1776507"/>
                <a:gd name="connsiteY18" fmla="*/ 1925895 h 1963830"/>
                <a:gd name="connsiteX19" fmla="*/ 1290257 w 1776507"/>
                <a:gd name="connsiteY19" fmla="*/ 1927228 h 1963830"/>
                <a:gd name="connsiteX20" fmla="*/ 1302544 w 1776507"/>
                <a:gd name="connsiteY20" fmla="*/ 1929704 h 1963830"/>
                <a:gd name="connsiteX21" fmla="*/ 1308068 w 1776507"/>
                <a:gd name="connsiteY21" fmla="*/ 1930847 h 1963830"/>
                <a:gd name="connsiteX22" fmla="*/ 1321880 w 1776507"/>
                <a:gd name="connsiteY22" fmla="*/ 1933514 h 1963830"/>
                <a:gd name="connsiteX23" fmla="*/ 1326452 w 1776507"/>
                <a:gd name="connsiteY23" fmla="*/ 1934372 h 1963830"/>
                <a:gd name="connsiteX24" fmla="*/ 1341692 w 1776507"/>
                <a:gd name="connsiteY24" fmla="*/ 1937134 h 1963830"/>
                <a:gd name="connsiteX25" fmla="*/ 1345311 w 1776507"/>
                <a:gd name="connsiteY25" fmla="*/ 1937801 h 1963830"/>
                <a:gd name="connsiteX26" fmla="*/ 1361599 w 1776507"/>
                <a:gd name="connsiteY26" fmla="*/ 1940563 h 1963830"/>
                <a:gd name="connsiteX27" fmla="*/ 1364552 w 1776507"/>
                <a:gd name="connsiteY27" fmla="*/ 1941039 h 1963830"/>
                <a:gd name="connsiteX28" fmla="*/ 1382173 w 1776507"/>
                <a:gd name="connsiteY28" fmla="*/ 1943897 h 1963830"/>
                <a:gd name="connsiteX29" fmla="*/ 1384173 w 1776507"/>
                <a:gd name="connsiteY29" fmla="*/ 1944182 h 1963830"/>
                <a:gd name="connsiteX30" fmla="*/ 1402938 w 1776507"/>
                <a:gd name="connsiteY30" fmla="*/ 1946945 h 1963830"/>
                <a:gd name="connsiteX31" fmla="*/ 1404081 w 1776507"/>
                <a:gd name="connsiteY31" fmla="*/ 1947135 h 1963830"/>
                <a:gd name="connsiteX32" fmla="*/ 1423988 w 1776507"/>
                <a:gd name="connsiteY32" fmla="*/ 1949897 h 1963830"/>
                <a:gd name="connsiteX33" fmla="*/ 1424274 w 1776507"/>
                <a:gd name="connsiteY33" fmla="*/ 1949897 h 1963830"/>
                <a:gd name="connsiteX34" fmla="*/ 1770317 w 1776507"/>
                <a:gd name="connsiteY34" fmla="*/ 1943897 h 1963830"/>
                <a:gd name="connsiteX35" fmla="*/ 1770317 w 1776507"/>
                <a:gd name="connsiteY35" fmla="*/ 1943897 h 1963830"/>
                <a:gd name="connsiteX36" fmla="*/ 1776508 w 1776507"/>
                <a:gd name="connsiteY36" fmla="*/ 1941611 h 1963830"/>
                <a:gd name="connsiteX37" fmla="*/ 1368171 w 1776507"/>
                <a:gd name="connsiteY37" fmla="*/ 1761588 h 1963830"/>
                <a:gd name="connsiteX38" fmla="*/ 729234 w 1776507"/>
                <a:gd name="connsiteY38" fmla="*/ 728983 h 1963830"/>
                <a:gd name="connsiteX39" fmla="*/ 682276 w 1776507"/>
                <a:gd name="connsiteY39" fmla="*/ 600300 h 1963830"/>
                <a:gd name="connsiteX40" fmla="*/ 712184 w 1776507"/>
                <a:gd name="connsiteY40" fmla="*/ 1178182 h 1963830"/>
                <a:gd name="connsiteX41" fmla="*/ 639604 w 1776507"/>
                <a:gd name="connsiteY41" fmla="*/ 680786 h 1963830"/>
                <a:gd name="connsiteX42" fmla="*/ 607981 w 1776507"/>
                <a:gd name="connsiteY42" fmla="*/ 432374 h 1963830"/>
                <a:gd name="connsiteX43" fmla="*/ 11811 w 1776507"/>
                <a:gd name="connsiteY43" fmla="*/ 2035 h 19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76507" h="1963830">
                  <a:moveTo>
                    <a:pt x="11811" y="2035"/>
                  </a:moveTo>
                  <a:cubicBezTo>
                    <a:pt x="7906" y="2416"/>
                    <a:pt x="4001" y="2702"/>
                    <a:pt x="0" y="3083"/>
                  </a:cubicBezTo>
                  <a:cubicBezTo>
                    <a:pt x="24479" y="73758"/>
                    <a:pt x="112776" y="172437"/>
                    <a:pt x="141923" y="226920"/>
                  </a:cubicBezTo>
                  <a:cubicBezTo>
                    <a:pt x="192786" y="322265"/>
                    <a:pt x="220789" y="424659"/>
                    <a:pt x="245459" y="530863"/>
                  </a:cubicBezTo>
                  <a:cubicBezTo>
                    <a:pt x="251556" y="557247"/>
                    <a:pt x="257842" y="584012"/>
                    <a:pt x="264319" y="611063"/>
                  </a:cubicBezTo>
                  <a:cubicBezTo>
                    <a:pt x="358426" y="738032"/>
                    <a:pt x="486346" y="912530"/>
                    <a:pt x="537306" y="990730"/>
                  </a:cubicBezTo>
                  <a:cubicBezTo>
                    <a:pt x="493967" y="949582"/>
                    <a:pt x="386525" y="844140"/>
                    <a:pt x="301466" y="760415"/>
                  </a:cubicBezTo>
                  <a:cubicBezTo>
                    <a:pt x="378905" y="1057595"/>
                    <a:pt x="487395" y="1371825"/>
                    <a:pt x="684657" y="1589376"/>
                  </a:cubicBezTo>
                  <a:cubicBezTo>
                    <a:pt x="799052" y="1715582"/>
                    <a:pt x="1034320" y="1853409"/>
                    <a:pt x="1198817" y="1904178"/>
                  </a:cubicBezTo>
                  <a:cubicBezTo>
                    <a:pt x="1203007" y="1905511"/>
                    <a:pt x="1207389" y="1906749"/>
                    <a:pt x="1211866" y="1908083"/>
                  </a:cubicBezTo>
                  <a:cubicBezTo>
                    <a:pt x="1213581" y="1908559"/>
                    <a:pt x="1215390" y="1909035"/>
                    <a:pt x="1217200" y="1909607"/>
                  </a:cubicBezTo>
                  <a:cubicBezTo>
                    <a:pt x="1220058" y="1910369"/>
                    <a:pt x="1222915" y="1911226"/>
                    <a:pt x="1225868" y="1911988"/>
                  </a:cubicBezTo>
                  <a:cubicBezTo>
                    <a:pt x="1228058" y="1912560"/>
                    <a:pt x="1230439" y="1913226"/>
                    <a:pt x="1232726" y="1913798"/>
                  </a:cubicBezTo>
                  <a:cubicBezTo>
                    <a:pt x="1235393" y="1914464"/>
                    <a:pt x="1238060" y="1915227"/>
                    <a:pt x="1240822" y="1915893"/>
                  </a:cubicBezTo>
                  <a:cubicBezTo>
                    <a:pt x="1243394" y="1916560"/>
                    <a:pt x="1246061" y="1917131"/>
                    <a:pt x="1248633" y="1917798"/>
                  </a:cubicBezTo>
                  <a:cubicBezTo>
                    <a:pt x="1251299" y="1918465"/>
                    <a:pt x="1253871" y="1919132"/>
                    <a:pt x="1256538" y="1919703"/>
                  </a:cubicBezTo>
                  <a:cubicBezTo>
                    <a:pt x="1259586" y="1920465"/>
                    <a:pt x="1262825" y="1921132"/>
                    <a:pt x="1265968" y="1921894"/>
                  </a:cubicBezTo>
                  <a:cubicBezTo>
                    <a:pt x="1268349" y="1922465"/>
                    <a:pt x="1270635" y="1922942"/>
                    <a:pt x="1273112" y="1923513"/>
                  </a:cubicBezTo>
                  <a:cubicBezTo>
                    <a:pt x="1276731" y="1924275"/>
                    <a:pt x="1280446" y="1925132"/>
                    <a:pt x="1284065" y="1925895"/>
                  </a:cubicBezTo>
                  <a:cubicBezTo>
                    <a:pt x="1286161" y="1926371"/>
                    <a:pt x="1288161" y="1926752"/>
                    <a:pt x="1290257" y="1927228"/>
                  </a:cubicBezTo>
                  <a:cubicBezTo>
                    <a:pt x="1294257" y="1928085"/>
                    <a:pt x="1298448" y="1928943"/>
                    <a:pt x="1302544" y="1929704"/>
                  </a:cubicBezTo>
                  <a:cubicBezTo>
                    <a:pt x="1304449" y="1930086"/>
                    <a:pt x="1306259" y="1930466"/>
                    <a:pt x="1308068" y="1930847"/>
                  </a:cubicBezTo>
                  <a:cubicBezTo>
                    <a:pt x="1312640" y="1931705"/>
                    <a:pt x="1317213" y="1932657"/>
                    <a:pt x="1321880" y="1933514"/>
                  </a:cubicBezTo>
                  <a:cubicBezTo>
                    <a:pt x="1323404" y="1933800"/>
                    <a:pt x="1324928" y="1934086"/>
                    <a:pt x="1326452" y="1934372"/>
                  </a:cubicBezTo>
                  <a:cubicBezTo>
                    <a:pt x="1331500" y="1935324"/>
                    <a:pt x="1336548" y="1936277"/>
                    <a:pt x="1341692" y="1937134"/>
                  </a:cubicBezTo>
                  <a:cubicBezTo>
                    <a:pt x="1342930" y="1937324"/>
                    <a:pt x="1344073" y="1937610"/>
                    <a:pt x="1345311" y="1937801"/>
                  </a:cubicBezTo>
                  <a:cubicBezTo>
                    <a:pt x="1350740" y="1938753"/>
                    <a:pt x="1356170" y="1939706"/>
                    <a:pt x="1361599" y="1940563"/>
                  </a:cubicBezTo>
                  <a:cubicBezTo>
                    <a:pt x="1362551" y="1940753"/>
                    <a:pt x="1363599" y="1940944"/>
                    <a:pt x="1364552" y="1941039"/>
                  </a:cubicBezTo>
                  <a:cubicBezTo>
                    <a:pt x="1370362" y="1941992"/>
                    <a:pt x="1376267" y="1942944"/>
                    <a:pt x="1382173" y="1943897"/>
                  </a:cubicBezTo>
                  <a:cubicBezTo>
                    <a:pt x="1382839" y="1943992"/>
                    <a:pt x="1383506" y="1944087"/>
                    <a:pt x="1384173" y="1944182"/>
                  </a:cubicBezTo>
                  <a:cubicBezTo>
                    <a:pt x="1390365" y="1945135"/>
                    <a:pt x="1396651" y="1946087"/>
                    <a:pt x="1402938" y="1946945"/>
                  </a:cubicBezTo>
                  <a:cubicBezTo>
                    <a:pt x="1403318" y="1947040"/>
                    <a:pt x="1403699" y="1947040"/>
                    <a:pt x="1404081" y="1947135"/>
                  </a:cubicBezTo>
                  <a:cubicBezTo>
                    <a:pt x="1410653" y="1948088"/>
                    <a:pt x="1417320" y="1949040"/>
                    <a:pt x="1423988" y="1949897"/>
                  </a:cubicBezTo>
                  <a:cubicBezTo>
                    <a:pt x="1424083" y="1949897"/>
                    <a:pt x="1424178" y="1949897"/>
                    <a:pt x="1424274" y="1949897"/>
                  </a:cubicBezTo>
                  <a:cubicBezTo>
                    <a:pt x="1553433" y="1967043"/>
                    <a:pt x="1693736" y="1971900"/>
                    <a:pt x="1770317" y="1943897"/>
                  </a:cubicBezTo>
                  <a:cubicBezTo>
                    <a:pt x="1770317" y="1943897"/>
                    <a:pt x="1770317" y="1943897"/>
                    <a:pt x="1770317" y="1943897"/>
                  </a:cubicBezTo>
                  <a:cubicBezTo>
                    <a:pt x="1772412" y="1943135"/>
                    <a:pt x="1774507" y="1942468"/>
                    <a:pt x="1776508" y="1941611"/>
                  </a:cubicBezTo>
                  <a:cubicBezTo>
                    <a:pt x="1636681" y="1904273"/>
                    <a:pt x="1489520" y="1842741"/>
                    <a:pt x="1368171" y="1761588"/>
                  </a:cubicBezTo>
                  <a:cubicBezTo>
                    <a:pt x="1003745" y="1517748"/>
                    <a:pt x="865156" y="1126937"/>
                    <a:pt x="729234" y="728983"/>
                  </a:cubicBezTo>
                  <a:cubicBezTo>
                    <a:pt x="715042" y="687454"/>
                    <a:pt x="699516" y="644210"/>
                    <a:pt x="682276" y="600300"/>
                  </a:cubicBezTo>
                  <a:cubicBezTo>
                    <a:pt x="693134" y="852903"/>
                    <a:pt x="712184" y="1178182"/>
                    <a:pt x="712184" y="1178182"/>
                  </a:cubicBezTo>
                  <a:cubicBezTo>
                    <a:pt x="712184" y="1178182"/>
                    <a:pt x="665893" y="963869"/>
                    <a:pt x="639604" y="680786"/>
                  </a:cubicBezTo>
                  <a:cubicBezTo>
                    <a:pt x="631222" y="590489"/>
                    <a:pt x="619792" y="505907"/>
                    <a:pt x="607981" y="432374"/>
                  </a:cubicBezTo>
                  <a:cubicBezTo>
                    <a:pt x="486251" y="190154"/>
                    <a:pt x="302800" y="-23206"/>
                    <a:pt x="11811" y="2035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F0AA4D-6E44-45E8-96E0-04C4607A64F7}"/>
                </a:ext>
              </a:extLst>
            </p:cNvPr>
            <p:cNvSpPr/>
            <p:nvPr/>
          </p:nvSpPr>
          <p:spPr>
            <a:xfrm>
              <a:off x="3740372" y="4148716"/>
              <a:ext cx="1091660" cy="2221888"/>
            </a:xfrm>
            <a:custGeom>
              <a:avLst/>
              <a:gdLst>
                <a:gd name="connsiteX0" fmla="*/ 674751 w 1091660"/>
                <a:gd name="connsiteY0" fmla="*/ 232307 h 2221888"/>
                <a:gd name="connsiteX1" fmla="*/ 164306 w 1091660"/>
                <a:gd name="connsiteY1" fmla="*/ 1138134 h 2221888"/>
                <a:gd name="connsiteX2" fmla="*/ 154496 w 1091660"/>
                <a:gd name="connsiteY2" fmla="*/ 1167757 h 2221888"/>
                <a:gd name="connsiteX3" fmla="*/ 296227 w 1091660"/>
                <a:gd name="connsiteY3" fmla="*/ 1541328 h 2221888"/>
                <a:gd name="connsiteX4" fmla="*/ 129730 w 1091660"/>
                <a:gd name="connsiteY4" fmla="*/ 1247291 h 2221888"/>
                <a:gd name="connsiteX5" fmla="*/ 54769 w 1091660"/>
                <a:gd name="connsiteY5" fmla="*/ 1713825 h 2221888"/>
                <a:gd name="connsiteX6" fmla="*/ 0 w 1091660"/>
                <a:gd name="connsiteY6" fmla="*/ 2221889 h 2221888"/>
                <a:gd name="connsiteX7" fmla="*/ 416433 w 1091660"/>
                <a:gd name="connsiteY7" fmla="*/ 1985859 h 2221888"/>
                <a:gd name="connsiteX8" fmla="*/ 797814 w 1091660"/>
                <a:gd name="connsiteY8" fmla="*/ 998117 h 2221888"/>
                <a:gd name="connsiteX9" fmla="*/ 797909 w 1091660"/>
                <a:gd name="connsiteY9" fmla="*/ 854480 h 2221888"/>
                <a:gd name="connsiteX10" fmla="*/ 427006 w 1091660"/>
                <a:gd name="connsiteY10" fmla="*/ 1130229 h 2221888"/>
                <a:gd name="connsiteX11" fmla="*/ 798481 w 1091660"/>
                <a:gd name="connsiteY11" fmla="*/ 769326 h 2221888"/>
                <a:gd name="connsiteX12" fmla="*/ 1091660 w 1091660"/>
                <a:gd name="connsiteY12" fmla="*/ 23900 h 2221888"/>
                <a:gd name="connsiteX13" fmla="*/ 674751 w 1091660"/>
                <a:gd name="connsiteY13" fmla="*/ 232307 h 2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1660" h="2221888">
                  <a:moveTo>
                    <a:pt x="674751" y="232307"/>
                  </a:moveTo>
                  <a:cubicBezTo>
                    <a:pt x="432149" y="483290"/>
                    <a:pt x="274225" y="810855"/>
                    <a:pt x="164306" y="1138134"/>
                  </a:cubicBezTo>
                  <a:cubicBezTo>
                    <a:pt x="160972" y="1148040"/>
                    <a:pt x="157734" y="1157851"/>
                    <a:pt x="154496" y="1167757"/>
                  </a:cubicBezTo>
                  <a:cubicBezTo>
                    <a:pt x="191929" y="1227669"/>
                    <a:pt x="290322" y="1397786"/>
                    <a:pt x="296227" y="1541328"/>
                  </a:cubicBezTo>
                  <a:cubicBezTo>
                    <a:pt x="296227" y="1541328"/>
                    <a:pt x="217075" y="1366734"/>
                    <a:pt x="129730" y="1247291"/>
                  </a:cubicBezTo>
                  <a:cubicBezTo>
                    <a:pt x="84868" y="1399310"/>
                    <a:pt x="55054" y="1551234"/>
                    <a:pt x="54769" y="1713825"/>
                  </a:cubicBezTo>
                  <a:cubicBezTo>
                    <a:pt x="54483" y="1865368"/>
                    <a:pt x="80105" y="2085396"/>
                    <a:pt x="0" y="2221889"/>
                  </a:cubicBezTo>
                  <a:cubicBezTo>
                    <a:pt x="132017" y="2135783"/>
                    <a:pt x="290893" y="2091396"/>
                    <a:pt x="416433" y="1985859"/>
                  </a:cubicBezTo>
                  <a:cubicBezTo>
                    <a:pt x="712946" y="1736399"/>
                    <a:pt x="794099" y="1368354"/>
                    <a:pt x="797814" y="998117"/>
                  </a:cubicBezTo>
                  <a:cubicBezTo>
                    <a:pt x="798290" y="954302"/>
                    <a:pt x="797814" y="905820"/>
                    <a:pt x="797909" y="854480"/>
                  </a:cubicBezTo>
                  <a:cubicBezTo>
                    <a:pt x="645128" y="941919"/>
                    <a:pt x="468725" y="1089462"/>
                    <a:pt x="427006" y="1130229"/>
                  </a:cubicBezTo>
                  <a:cubicBezTo>
                    <a:pt x="542354" y="937728"/>
                    <a:pt x="720471" y="816189"/>
                    <a:pt x="798481" y="769326"/>
                  </a:cubicBezTo>
                  <a:cubicBezTo>
                    <a:pt x="802958" y="485196"/>
                    <a:pt x="838200" y="149154"/>
                    <a:pt x="1091660" y="23900"/>
                  </a:cubicBezTo>
                  <a:cubicBezTo>
                    <a:pt x="1054418" y="-77065"/>
                    <a:pt x="734282" y="170680"/>
                    <a:pt x="674751" y="232307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2EDA21-4518-482E-B737-6954F1583A3A}"/>
                </a:ext>
              </a:extLst>
            </p:cNvPr>
            <p:cNvSpPr/>
            <p:nvPr/>
          </p:nvSpPr>
          <p:spPr>
            <a:xfrm>
              <a:off x="2673096" y="3707000"/>
              <a:ext cx="1670399" cy="1836263"/>
            </a:xfrm>
            <a:custGeom>
              <a:avLst/>
              <a:gdLst>
                <a:gd name="connsiteX0" fmla="*/ 1211771 w 1670399"/>
                <a:gd name="connsiteY0" fmla="*/ 120050 h 1836263"/>
                <a:gd name="connsiteX1" fmla="*/ 465201 w 1670399"/>
                <a:gd name="connsiteY1" fmla="*/ 843759 h 1836263"/>
                <a:gd name="connsiteX2" fmla="*/ 447389 w 1670399"/>
                <a:gd name="connsiteY2" fmla="*/ 869381 h 1836263"/>
                <a:gd name="connsiteX3" fmla="*/ 477202 w 1670399"/>
                <a:gd name="connsiteY3" fmla="*/ 1267812 h 1836263"/>
                <a:gd name="connsiteX4" fmla="*/ 401003 w 1670399"/>
                <a:gd name="connsiteY4" fmla="*/ 938628 h 1836263"/>
                <a:gd name="connsiteX5" fmla="*/ 196691 w 1670399"/>
                <a:gd name="connsiteY5" fmla="*/ 1364681 h 1836263"/>
                <a:gd name="connsiteX6" fmla="*/ 0 w 1670399"/>
                <a:gd name="connsiteY6" fmla="*/ 1836264 h 1836263"/>
                <a:gd name="connsiteX7" fmla="*/ 466249 w 1670399"/>
                <a:gd name="connsiteY7" fmla="*/ 1728060 h 1836263"/>
                <a:gd name="connsiteX8" fmla="*/ 1112234 w 1670399"/>
                <a:gd name="connsiteY8" fmla="*/ 889193 h 1836263"/>
                <a:gd name="connsiteX9" fmla="*/ 1153001 w 1670399"/>
                <a:gd name="connsiteY9" fmla="*/ 751557 h 1836263"/>
                <a:gd name="connsiteX10" fmla="*/ 719042 w 1670399"/>
                <a:gd name="connsiteY10" fmla="*/ 910720 h 1836263"/>
                <a:gd name="connsiteX11" fmla="*/ 1177766 w 1670399"/>
                <a:gd name="connsiteY11" fmla="*/ 670118 h 1836263"/>
                <a:gd name="connsiteX12" fmla="*/ 1670399 w 1670399"/>
                <a:gd name="connsiteY12" fmla="*/ 38516 h 1836263"/>
                <a:gd name="connsiteX13" fmla="*/ 1211771 w 1670399"/>
                <a:gd name="connsiteY13" fmla="*/ 120050 h 183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0399" h="1836263">
                  <a:moveTo>
                    <a:pt x="1211771" y="120050"/>
                  </a:moveTo>
                  <a:cubicBezTo>
                    <a:pt x="907923" y="291880"/>
                    <a:pt x="663512" y="561152"/>
                    <a:pt x="465201" y="843759"/>
                  </a:cubicBezTo>
                  <a:cubicBezTo>
                    <a:pt x="459200" y="852332"/>
                    <a:pt x="453295" y="860809"/>
                    <a:pt x="447389" y="869381"/>
                  </a:cubicBezTo>
                  <a:cubicBezTo>
                    <a:pt x="466344" y="937485"/>
                    <a:pt x="512350" y="1128461"/>
                    <a:pt x="477202" y="1267812"/>
                  </a:cubicBezTo>
                  <a:cubicBezTo>
                    <a:pt x="477202" y="1267812"/>
                    <a:pt x="450818" y="1077979"/>
                    <a:pt x="401003" y="938628"/>
                  </a:cubicBezTo>
                  <a:cubicBezTo>
                    <a:pt x="314897" y="1071597"/>
                    <a:pt x="243173" y="1208852"/>
                    <a:pt x="196691" y="1364681"/>
                  </a:cubicBezTo>
                  <a:cubicBezTo>
                    <a:pt x="153353" y="1509937"/>
                    <a:pt x="115538" y="1728155"/>
                    <a:pt x="0" y="1836264"/>
                  </a:cubicBezTo>
                  <a:cubicBezTo>
                    <a:pt x="150971" y="1791211"/>
                    <a:pt x="316040" y="1793687"/>
                    <a:pt x="466249" y="1728060"/>
                  </a:cubicBezTo>
                  <a:cubicBezTo>
                    <a:pt x="821341" y="1572993"/>
                    <a:pt x="1003554" y="1243142"/>
                    <a:pt x="1112234" y="889193"/>
                  </a:cubicBezTo>
                  <a:cubicBezTo>
                    <a:pt x="1125093" y="847283"/>
                    <a:pt x="1138428" y="800706"/>
                    <a:pt x="1153001" y="751557"/>
                  </a:cubicBezTo>
                  <a:cubicBezTo>
                    <a:pt x="981646" y="792038"/>
                    <a:pt x="770668" y="883478"/>
                    <a:pt x="719042" y="910720"/>
                  </a:cubicBezTo>
                  <a:cubicBezTo>
                    <a:pt x="884301" y="758891"/>
                    <a:pt x="1089660" y="692883"/>
                    <a:pt x="1177766" y="670118"/>
                  </a:cubicBezTo>
                  <a:cubicBezTo>
                    <a:pt x="1262634" y="398942"/>
                    <a:pt x="1391888" y="86807"/>
                    <a:pt x="1670399" y="38516"/>
                  </a:cubicBezTo>
                  <a:cubicBezTo>
                    <a:pt x="1663637" y="-68831"/>
                    <a:pt x="1286256" y="77854"/>
                    <a:pt x="1211771" y="120050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36105A-B629-4589-8009-799F8AA54CD4}"/>
                </a:ext>
              </a:extLst>
            </p:cNvPr>
            <p:cNvSpPr/>
            <p:nvPr/>
          </p:nvSpPr>
          <p:spPr>
            <a:xfrm>
              <a:off x="5646039" y="1036701"/>
              <a:ext cx="230409" cy="247554"/>
            </a:xfrm>
            <a:custGeom>
              <a:avLst/>
              <a:gdLst>
                <a:gd name="connsiteX0" fmla="*/ 21146 w 230409"/>
                <a:gd name="connsiteY0" fmla="*/ 247555 h 247554"/>
                <a:gd name="connsiteX1" fmla="*/ 230410 w 230409"/>
                <a:gd name="connsiteY1" fmla="*/ 114110 h 247554"/>
                <a:gd name="connsiteX2" fmla="*/ 0 w 230409"/>
                <a:gd name="connsiteY2" fmla="*/ 0 h 247554"/>
                <a:gd name="connsiteX3" fmla="*/ 21146 w 230409"/>
                <a:gd name="connsiteY3" fmla="*/ 247555 h 24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09" h="247554">
                  <a:moveTo>
                    <a:pt x="21146" y="247555"/>
                  </a:moveTo>
                  <a:cubicBezTo>
                    <a:pt x="92583" y="204597"/>
                    <a:pt x="162306" y="160115"/>
                    <a:pt x="230410" y="114110"/>
                  </a:cubicBezTo>
                  <a:cubicBezTo>
                    <a:pt x="152781" y="78486"/>
                    <a:pt x="75914" y="40481"/>
                    <a:pt x="0" y="0"/>
                  </a:cubicBezTo>
                  <a:cubicBezTo>
                    <a:pt x="4953" y="82106"/>
                    <a:pt x="12001" y="164687"/>
                    <a:pt x="21146" y="247555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9F8EF3-80E3-4C79-BB8A-A0C2E233575A}"/>
                </a:ext>
              </a:extLst>
            </p:cNvPr>
            <p:cNvSpPr/>
            <p:nvPr/>
          </p:nvSpPr>
          <p:spPr>
            <a:xfrm>
              <a:off x="5885497" y="1155001"/>
              <a:ext cx="235458" cy="245364"/>
            </a:xfrm>
            <a:custGeom>
              <a:avLst/>
              <a:gdLst>
                <a:gd name="connsiteX0" fmla="*/ 35624 w 235458"/>
                <a:gd name="connsiteY0" fmla="*/ 245364 h 245364"/>
                <a:gd name="connsiteX1" fmla="*/ 235458 w 235458"/>
                <a:gd name="connsiteY1" fmla="*/ 98965 h 245364"/>
                <a:gd name="connsiteX2" fmla="*/ 0 w 235458"/>
                <a:gd name="connsiteY2" fmla="*/ 0 h 245364"/>
                <a:gd name="connsiteX3" fmla="*/ 35624 w 235458"/>
                <a:gd name="connsiteY3" fmla="*/ 245364 h 2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58" h="245364">
                  <a:moveTo>
                    <a:pt x="35624" y="245364"/>
                  </a:moveTo>
                  <a:cubicBezTo>
                    <a:pt x="104013" y="197930"/>
                    <a:pt x="170593" y="149162"/>
                    <a:pt x="235458" y="98965"/>
                  </a:cubicBezTo>
                  <a:cubicBezTo>
                    <a:pt x="156210" y="68390"/>
                    <a:pt x="77724" y="35433"/>
                    <a:pt x="0" y="0"/>
                  </a:cubicBezTo>
                  <a:cubicBezTo>
                    <a:pt x="9811" y="81534"/>
                    <a:pt x="21717" y="163354"/>
                    <a:pt x="35624" y="245364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77193A-2A6C-4BE9-911C-1F60C1C831F6}"/>
                </a:ext>
              </a:extLst>
            </p:cNvPr>
            <p:cNvSpPr/>
            <p:nvPr/>
          </p:nvSpPr>
          <p:spPr>
            <a:xfrm>
              <a:off x="6130290" y="1257490"/>
              <a:ext cx="239744" cy="242601"/>
            </a:xfrm>
            <a:custGeom>
              <a:avLst/>
              <a:gdLst>
                <a:gd name="connsiteX0" fmla="*/ 49911 w 239744"/>
                <a:gd name="connsiteY0" fmla="*/ 242602 h 242601"/>
                <a:gd name="connsiteX1" fmla="*/ 239744 w 239744"/>
                <a:gd name="connsiteY1" fmla="*/ 83915 h 242601"/>
                <a:gd name="connsiteX2" fmla="*/ 0 w 239744"/>
                <a:gd name="connsiteY2" fmla="*/ 0 h 242601"/>
                <a:gd name="connsiteX3" fmla="*/ 49911 w 239744"/>
                <a:gd name="connsiteY3" fmla="*/ 242602 h 24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744" h="242601">
                  <a:moveTo>
                    <a:pt x="49911" y="242602"/>
                  </a:moveTo>
                  <a:cubicBezTo>
                    <a:pt x="114967" y="190976"/>
                    <a:pt x="178308" y="138113"/>
                    <a:pt x="239744" y="83915"/>
                  </a:cubicBezTo>
                  <a:cubicBezTo>
                    <a:pt x="159258" y="58388"/>
                    <a:pt x="79248" y="30385"/>
                    <a:pt x="0" y="0"/>
                  </a:cubicBezTo>
                  <a:cubicBezTo>
                    <a:pt x="14573" y="80772"/>
                    <a:pt x="31147" y="161639"/>
                    <a:pt x="49911" y="242602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333B12-7CD2-4CCF-A1C6-59B4362E1555}"/>
                </a:ext>
              </a:extLst>
            </p:cNvPr>
            <p:cNvSpPr/>
            <p:nvPr/>
          </p:nvSpPr>
          <p:spPr>
            <a:xfrm>
              <a:off x="6379559" y="1344358"/>
              <a:ext cx="243268" cy="238887"/>
            </a:xfrm>
            <a:custGeom>
              <a:avLst/>
              <a:gdLst>
                <a:gd name="connsiteX0" fmla="*/ 64008 w 243268"/>
                <a:gd name="connsiteY0" fmla="*/ 238887 h 238887"/>
                <a:gd name="connsiteX1" fmla="*/ 243269 w 243268"/>
                <a:gd name="connsiteY1" fmla="*/ 68771 h 238887"/>
                <a:gd name="connsiteX2" fmla="*/ 0 w 243268"/>
                <a:gd name="connsiteY2" fmla="*/ 0 h 238887"/>
                <a:gd name="connsiteX3" fmla="*/ 64008 w 243268"/>
                <a:gd name="connsiteY3" fmla="*/ 238887 h 23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68" h="238887">
                  <a:moveTo>
                    <a:pt x="64008" y="238887"/>
                  </a:moveTo>
                  <a:cubicBezTo>
                    <a:pt x="125635" y="183356"/>
                    <a:pt x="185357" y="126682"/>
                    <a:pt x="243269" y="68771"/>
                  </a:cubicBezTo>
                  <a:cubicBezTo>
                    <a:pt x="161639" y="48292"/>
                    <a:pt x="80582" y="25336"/>
                    <a:pt x="0" y="0"/>
                  </a:cubicBezTo>
                  <a:cubicBezTo>
                    <a:pt x="19145" y="79724"/>
                    <a:pt x="40481" y="159353"/>
                    <a:pt x="64008" y="238887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929976-8E2F-4F61-9E37-BF405940C151}"/>
                </a:ext>
              </a:extLst>
            </p:cNvPr>
            <p:cNvSpPr/>
            <p:nvPr/>
          </p:nvSpPr>
          <p:spPr>
            <a:xfrm>
              <a:off x="6632448" y="1415510"/>
              <a:ext cx="246125" cy="234410"/>
            </a:xfrm>
            <a:custGeom>
              <a:avLst/>
              <a:gdLst>
                <a:gd name="connsiteX0" fmla="*/ 77914 w 246125"/>
                <a:gd name="connsiteY0" fmla="*/ 234410 h 234410"/>
                <a:gd name="connsiteX1" fmla="*/ 246126 w 246125"/>
                <a:gd name="connsiteY1" fmla="*/ 53626 h 234410"/>
                <a:gd name="connsiteX2" fmla="*/ 0 w 246125"/>
                <a:gd name="connsiteY2" fmla="*/ 0 h 234410"/>
                <a:gd name="connsiteX3" fmla="*/ 77914 w 246125"/>
                <a:gd name="connsiteY3" fmla="*/ 23441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25" h="234410">
                  <a:moveTo>
                    <a:pt x="77914" y="234410"/>
                  </a:moveTo>
                  <a:cubicBezTo>
                    <a:pt x="135922" y="175165"/>
                    <a:pt x="191929" y="114967"/>
                    <a:pt x="246126" y="53626"/>
                  </a:cubicBezTo>
                  <a:cubicBezTo>
                    <a:pt x="163735" y="38195"/>
                    <a:pt x="81629" y="20288"/>
                    <a:pt x="0" y="0"/>
                  </a:cubicBezTo>
                  <a:cubicBezTo>
                    <a:pt x="23813" y="78296"/>
                    <a:pt x="49816" y="156496"/>
                    <a:pt x="77914" y="234410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C2EC6D-A876-40B5-8424-5B6A997136DB}"/>
                </a:ext>
              </a:extLst>
            </p:cNvPr>
            <p:cNvSpPr/>
            <p:nvPr/>
          </p:nvSpPr>
          <p:spPr>
            <a:xfrm>
              <a:off x="6888289" y="1470945"/>
              <a:ext cx="248316" cy="229171"/>
            </a:xfrm>
            <a:custGeom>
              <a:avLst/>
              <a:gdLst>
                <a:gd name="connsiteX0" fmla="*/ 91630 w 248316"/>
                <a:gd name="connsiteY0" fmla="*/ 229171 h 229171"/>
                <a:gd name="connsiteX1" fmla="*/ 248317 w 248316"/>
                <a:gd name="connsiteY1" fmla="*/ 38481 h 229171"/>
                <a:gd name="connsiteX2" fmla="*/ 0 w 248316"/>
                <a:gd name="connsiteY2" fmla="*/ 0 h 229171"/>
                <a:gd name="connsiteX3" fmla="*/ 91630 w 248316"/>
                <a:gd name="connsiteY3" fmla="*/ 229171 h 22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316" h="229171">
                  <a:moveTo>
                    <a:pt x="91630" y="229171"/>
                  </a:moveTo>
                  <a:cubicBezTo>
                    <a:pt x="145828" y="166497"/>
                    <a:pt x="198025" y="102965"/>
                    <a:pt x="248317" y="38481"/>
                  </a:cubicBezTo>
                  <a:cubicBezTo>
                    <a:pt x="165259" y="28099"/>
                    <a:pt x="82487" y="15240"/>
                    <a:pt x="0" y="0"/>
                  </a:cubicBezTo>
                  <a:cubicBezTo>
                    <a:pt x="28480" y="76676"/>
                    <a:pt x="58960" y="153162"/>
                    <a:pt x="91630" y="22917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03E0DB-1EED-42C0-816C-AA78FA26AAEB}"/>
                </a:ext>
              </a:extLst>
            </p:cNvPr>
            <p:cNvSpPr/>
            <p:nvPr/>
          </p:nvSpPr>
          <p:spPr>
            <a:xfrm>
              <a:off x="7146416" y="1510664"/>
              <a:ext cx="249745" cy="223170"/>
            </a:xfrm>
            <a:custGeom>
              <a:avLst/>
              <a:gdLst>
                <a:gd name="connsiteX0" fmla="*/ 105061 w 249745"/>
                <a:gd name="connsiteY0" fmla="*/ 223171 h 223170"/>
                <a:gd name="connsiteX1" fmla="*/ 249746 w 249745"/>
                <a:gd name="connsiteY1" fmla="*/ 23336 h 223170"/>
                <a:gd name="connsiteX2" fmla="*/ 0 w 249745"/>
                <a:gd name="connsiteY2" fmla="*/ 0 h 223170"/>
                <a:gd name="connsiteX3" fmla="*/ 105061 w 249745"/>
                <a:gd name="connsiteY3" fmla="*/ 223171 h 2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45" h="223170">
                  <a:moveTo>
                    <a:pt x="105061" y="223171"/>
                  </a:moveTo>
                  <a:cubicBezTo>
                    <a:pt x="155257" y="157353"/>
                    <a:pt x="203454" y="90773"/>
                    <a:pt x="249746" y="23336"/>
                  </a:cubicBezTo>
                  <a:cubicBezTo>
                    <a:pt x="166306" y="18002"/>
                    <a:pt x="83058" y="10192"/>
                    <a:pt x="0" y="0"/>
                  </a:cubicBezTo>
                  <a:cubicBezTo>
                    <a:pt x="32861" y="74867"/>
                    <a:pt x="67913" y="149257"/>
                    <a:pt x="105061" y="223171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3FC9AD-A41F-4655-A95B-3A3FA74B0243}"/>
                </a:ext>
              </a:extLst>
            </p:cNvPr>
            <p:cNvSpPr/>
            <p:nvPr/>
          </p:nvSpPr>
          <p:spPr>
            <a:xfrm>
              <a:off x="7405878" y="1534763"/>
              <a:ext cx="250507" cy="216312"/>
            </a:xfrm>
            <a:custGeom>
              <a:avLst/>
              <a:gdLst>
                <a:gd name="connsiteX0" fmla="*/ 118300 w 250507"/>
                <a:gd name="connsiteY0" fmla="*/ 216313 h 216312"/>
                <a:gd name="connsiteX1" fmla="*/ 250507 w 250507"/>
                <a:gd name="connsiteY1" fmla="*/ 8192 h 216312"/>
                <a:gd name="connsiteX2" fmla="*/ 0 w 250507"/>
                <a:gd name="connsiteY2" fmla="*/ 0 h 216312"/>
                <a:gd name="connsiteX3" fmla="*/ 118300 w 250507"/>
                <a:gd name="connsiteY3" fmla="*/ 216313 h 21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6312">
                  <a:moveTo>
                    <a:pt x="118300" y="216313"/>
                  </a:moveTo>
                  <a:cubicBezTo>
                    <a:pt x="164402" y="147637"/>
                    <a:pt x="208502" y="78200"/>
                    <a:pt x="250507" y="8192"/>
                  </a:cubicBezTo>
                  <a:cubicBezTo>
                    <a:pt x="166973" y="7906"/>
                    <a:pt x="83439" y="5143"/>
                    <a:pt x="0" y="0"/>
                  </a:cubicBezTo>
                  <a:cubicBezTo>
                    <a:pt x="37433" y="72580"/>
                    <a:pt x="76867" y="144780"/>
                    <a:pt x="118300" y="216313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563D22-4E27-440D-B454-DBB9CC846196}"/>
                </a:ext>
              </a:extLst>
            </p:cNvPr>
            <p:cNvSpPr/>
            <p:nvPr/>
          </p:nvSpPr>
          <p:spPr>
            <a:xfrm>
              <a:off x="7666291" y="1536096"/>
              <a:ext cx="250507" cy="215741"/>
            </a:xfrm>
            <a:custGeom>
              <a:avLst/>
              <a:gdLst>
                <a:gd name="connsiteX0" fmla="*/ 131064 w 250507"/>
                <a:gd name="connsiteY0" fmla="*/ 215741 h 215741"/>
                <a:gd name="connsiteX1" fmla="*/ 250507 w 250507"/>
                <a:gd name="connsiteY1" fmla="*/ 0 h 215741"/>
                <a:gd name="connsiteX2" fmla="*/ 0 w 250507"/>
                <a:gd name="connsiteY2" fmla="*/ 6858 h 215741"/>
                <a:gd name="connsiteX3" fmla="*/ 131064 w 250507"/>
                <a:gd name="connsiteY3" fmla="*/ 215741 h 2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5741">
                  <a:moveTo>
                    <a:pt x="131064" y="215741"/>
                  </a:moveTo>
                  <a:cubicBezTo>
                    <a:pt x="172974" y="144399"/>
                    <a:pt x="212789" y="72390"/>
                    <a:pt x="250507" y="0"/>
                  </a:cubicBezTo>
                  <a:cubicBezTo>
                    <a:pt x="167069" y="4763"/>
                    <a:pt x="83534" y="7048"/>
                    <a:pt x="0" y="6858"/>
                  </a:cubicBezTo>
                  <a:cubicBezTo>
                    <a:pt x="41624" y="77152"/>
                    <a:pt x="85344" y="146780"/>
                    <a:pt x="131064" y="21574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8BCDFB-9B2B-444E-9B4F-440C606BBEE1}"/>
                </a:ext>
              </a:extLst>
            </p:cNvPr>
            <p:cNvSpPr/>
            <p:nvPr/>
          </p:nvSpPr>
          <p:spPr>
            <a:xfrm>
              <a:off x="7926705" y="1513427"/>
              <a:ext cx="249840" cy="222599"/>
            </a:xfrm>
            <a:custGeom>
              <a:avLst/>
              <a:gdLst>
                <a:gd name="connsiteX0" fmla="*/ 143542 w 249840"/>
                <a:gd name="connsiteY0" fmla="*/ 222599 h 222599"/>
                <a:gd name="connsiteX1" fmla="*/ 249841 w 249840"/>
                <a:gd name="connsiteY1" fmla="*/ 0 h 222599"/>
                <a:gd name="connsiteX2" fmla="*/ 0 w 249840"/>
                <a:gd name="connsiteY2" fmla="*/ 22003 h 222599"/>
                <a:gd name="connsiteX3" fmla="*/ 143542 w 249840"/>
                <a:gd name="connsiteY3" fmla="*/ 222599 h 22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40" h="222599">
                  <a:moveTo>
                    <a:pt x="143542" y="222599"/>
                  </a:moveTo>
                  <a:cubicBezTo>
                    <a:pt x="181070" y="148781"/>
                    <a:pt x="216503" y="74581"/>
                    <a:pt x="249841" y="0"/>
                  </a:cubicBezTo>
                  <a:cubicBezTo>
                    <a:pt x="166688" y="9811"/>
                    <a:pt x="83439" y="17145"/>
                    <a:pt x="0" y="22003"/>
                  </a:cubicBezTo>
                  <a:cubicBezTo>
                    <a:pt x="45815" y="89630"/>
                    <a:pt x="93631" y="156591"/>
                    <a:pt x="143542" y="22259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6661B8-EE3D-48B3-B4CA-247662B22FCA}"/>
                </a:ext>
              </a:extLst>
            </p:cNvPr>
            <p:cNvSpPr/>
            <p:nvPr/>
          </p:nvSpPr>
          <p:spPr>
            <a:xfrm>
              <a:off x="8186261" y="1475041"/>
              <a:ext cx="248506" cy="228695"/>
            </a:xfrm>
            <a:custGeom>
              <a:avLst/>
              <a:gdLst>
                <a:gd name="connsiteX0" fmla="*/ 155638 w 248506"/>
                <a:gd name="connsiteY0" fmla="*/ 228695 h 228695"/>
                <a:gd name="connsiteX1" fmla="*/ 248507 w 248506"/>
                <a:gd name="connsiteY1" fmla="*/ 0 h 228695"/>
                <a:gd name="connsiteX2" fmla="*/ 0 w 248506"/>
                <a:gd name="connsiteY2" fmla="*/ 37147 h 228695"/>
                <a:gd name="connsiteX3" fmla="*/ 155638 w 248506"/>
                <a:gd name="connsiteY3" fmla="*/ 228695 h 2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506" h="228695">
                  <a:moveTo>
                    <a:pt x="155638" y="228695"/>
                  </a:moveTo>
                  <a:cubicBezTo>
                    <a:pt x="188690" y="152781"/>
                    <a:pt x="219646" y="76486"/>
                    <a:pt x="248507" y="0"/>
                  </a:cubicBezTo>
                  <a:cubicBezTo>
                    <a:pt x="165925" y="14859"/>
                    <a:pt x="83058" y="27242"/>
                    <a:pt x="0" y="37147"/>
                  </a:cubicBezTo>
                  <a:cubicBezTo>
                    <a:pt x="49911" y="101918"/>
                    <a:pt x="101822" y="165830"/>
                    <a:pt x="155638" y="228695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A65949-9D0B-42CE-9CA4-03654F0747A8}"/>
                </a:ext>
              </a:extLst>
            </p:cNvPr>
            <p:cNvSpPr/>
            <p:nvPr/>
          </p:nvSpPr>
          <p:spPr>
            <a:xfrm>
              <a:off x="8444483" y="1421034"/>
              <a:ext cx="246411" cy="233934"/>
            </a:xfrm>
            <a:custGeom>
              <a:avLst/>
              <a:gdLst>
                <a:gd name="connsiteX0" fmla="*/ 167259 w 246411"/>
                <a:gd name="connsiteY0" fmla="*/ 233934 h 233934"/>
                <a:gd name="connsiteX1" fmla="*/ 246412 w 246411"/>
                <a:gd name="connsiteY1" fmla="*/ 0 h 233934"/>
                <a:gd name="connsiteX2" fmla="*/ 0 w 246411"/>
                <a:gd name="connsiteY2" fmla="*/ 52292 h 233934"/>
                <a:gd name="connsiteX3" fmla="*/ 167259 w 246411"/>
                <a:gd name="connsiteY3" fmla="*/ 233934 h 23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411" h="233934">
                  <a:moveTo>
                    <a:pt x="167259" y="233934"/>
                  </a:moveTo>
                  <a:cubicBezTo>
                    <a:pt x="195739" y="156115"/>
                    <a:pt x="222123" y="78105"/>
                    <a:pt x="246412" y="0"/>
                  </a:cubicBezTo>
                  <a:cubicBezTo>
                    <a:pt x="164687" y="19907"/>
                    <a:pt x="82486" y="37338"/>
                    <a:pt x="0" y="52292"/>
                  </a:cubicBezTo>
                  <a:cubicBezTo>
                    <a:pt x="53816" y="113824"/>
                    <a:pt x="109633" y="174403"/>
                    <a:pt x="167259" y="233934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3319B5-FA1D-4EE1-B69A-1F3EDE9138F8}"/>
                </a:ext>
              </a:extLst>
            </p:cNvPr>
            <p:cNvSpPr/>
            <p:nvPr/>
          </p:nvSpPr>
          <p:spPr>
            <a:xfrm>
              <a:off x="8700516" y="1351216"/>
              <a:ext cx="243649" cy="238506"/>
            </a:xfrm>
            <a:custGeom>
              <a:avLst/>
              <a:gdLst>
                <a:gd name="connsiteX0" fmla="*/ 178403 w 243649"/>
                <a:gd name="connsiteY0" fmla="*/ 238506 h 238506"/>
                <a:gd name="connsiteX1" fmla="*/ 243650 w 243649"/>
                <a:gd name="connsiteY1" fmla="*/ 0 h 238506"/>
                <a:gd name="connsiteX2" fmla="*/ 0 w 243649"/>
                <a:gd name="connsiteY2" fmla="*/ 67437 h 238506"/>
                <a:gd name="connsiteX3" fmla="*/ 178403 w 243649"/>
                <a:gd name="connsiteY3" fmla="*/ 238506 h 23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9" h="238506">
                  <a:moveTo>
                    <a:pt x="178403" y="238506"/>
                  </a:moveTo>
                  <a:cubicBezTo>
                    <a:pt x="202311" y="159068"/>
                    <a:pt x="224028" y="79534"/>
                    <a:pt x="243650" y="0"/>
                  </a:cubicBezTo>
                  <a:cubicBezTo>
                    <a:pt x="162973" y="24955"/>
                    <a:pt x="81725" y="47434"/>
                    <a:pt x="0" y="67437"/>
                  </a:cubicBezTo>
                  <a:cubicBezTo>
                    <a:pt x="57626" y="125635"/>
                    <a:pt x="117157" y="182594"/>
                    <a:pt x="178403" y="238506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D4044B-DF8F-4B41-9ABD-92B44487B50F}"/>
                </a:ext>
              </a:extLst>
            </p:cNvPr>
            <p:cNvSpPr/>
            <p:nvPr/>
          </p:nvSpPr>
          <p:spPr>
            <a:xfrm>
              <a:off x="8953690" y="1265681"/>
              <a:ext cx="240124" cy="242220"/>
            </a:xfrm>
            <a:custGeom>
              <a:avLst/>
              <a:gdLst>
                <a:gd name="connsiteX0" fmla="*/ 188976 w 240124"/>
                <a:gd name="connsiteY0" fmla="*/ 242221 h 242220"/>
                <a:gd name="connsiteX1" fmla="*/ 240125 w 240124"/>
                <a:gd name="connsiteY1" fmla="*/ 0 h 242220"/>
                <a:gd name="connsiteX2" fmla="*/ 0 w 240124"/>
                <a:gd name="connsiteY2" fmla="*/ 82582 h 242220"/>
                <a:gd name="connsiteX3" fmla="*/ 188976 w 240124"/>
                <a:gd name="connsiteY3" fmla="*/ 242221 h 24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24" h="242220">
                  <a:moveTo>
                    <a:pt x="188976" y="242221"/>
                  </a:moveTo>
                  <a:cubicBezTo>
                    <a:pt x="208121" y="161449"/>
                    <a:pt x="225171" y="80582"/>
                    <a:pt x="240125" y="0"/>
                  </a:cubicBezTo>
                  <a:cubicBezTo>
                    <a:pt x="160687" y="30004"/>
                    <a:pt x="80581" y="57531"/>
                    <a:pt x="0" y="82582"/>
                  </a:cubicBezTo>
                  <a:cubicBezTo>
                    <a:pt x="61246" y="137065"/>
                    <a:pt x="124206" y="190310"/>
                    <a:pt x="188976" y="242221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04D5971-BD84-47C1-8F2F-9C88166F1ADF}"/>
                </a:ext>
              </a:extLst>
            </p:cNvPr>
            <p:cNvSpPr/>
            <p:nvPr/>
          </p:nvSpPr>
          <p:spPr>
            <a:xfrm>
              <a:off x="9203245" y="1164335"/>
              <a:ext cx="235934" cy="245268"/>
            </a:xfrm>
            <a:custGeom>
              <a:avLst/>
              <a:gdLst>
                <a:gd name="connsiteX0" fmla="*/ 199073 w 235934"/>
                <a:gd name="connsiteY0" fmla="*/ 245269 h 245268"/>
                <a:gd name="connsiteX1" fmla="*/ 235934 w 235934"/>
                <a:gd name="connsiteY1" fmla="*/ 0 h 245268"/>
                <a:gd name="connsiteX2" fmla="*/ 0 w 235934"/>
                <a:gd name="connsiteY2" fmla="*/ 97727 h 245268"/>
                <a:gd name="connsiteX3" fmla="*/ 199073 w 235934"/>
                <a:gd name="connsiteY3" fmla="*/ 245269 h 24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934" h="245268">
                  <a:moveTo>
                    <a:pt x="199073" y="245269"/>
                  </a:moveTo>
                  <a:cubicBezTo>
                    <a:pt x="213456" y="163354"/>
                    <a:pt x="225743" y="81534"/>
                    <a:pt x="235934" y="0"/>
                  </a:cubicBezTo>
                  <a:cubicBezTo>
                    <a:pt x="158020" y="35052"/>
                    <a:pt x="79343" y="67628"/>
                    <a:pt x="0" y="97727"/>
                  </a:cubicBezTo>
                  <a:cubicBezTo>
                    <a:pt x="64580" y="148304"/>
                    <a:pt x="130969" y="197549"/>
                    <a:pt x="199073" y="24526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C3D4D9-89C8-4215-96A3-2B1094A91307}"/>
                </a:ext>
              </a:extLst>
            </p:cNvPr>
            <p:cNvSpPr/>
            <p:nvPr/>
          </p:nvSpPr>
          <p:spPr>
            <a:xfrm>
              <a:off x="9448323" y="1047369"/>
              <a:ext cx="231076" cy="247459"/>
            </a:xfrm>
            <a:custGeom>
              <a:avLst/>
              <a:gdLst>
                <a:gd name="connsiteX0" fmla="*/ 208597 w 231076"/>
                <a:gd name="connsiteY0" fmla="*/ 247460 h 247459"/>
                <a:gd name="connsiteX1" fmla="*/ 231077 w 231076"/>
                <a:gd name="connsiteY1" fmla="*/ 0 h 247459"/>
                <a:gd name="connsiteX2" fmla="*/ 0 w 231076"/>
                <a:gd name="connsiteY2" fmla="*/ 112871 h 247459"/>
                <a:gd name="connsiteX3" fmla="*/ 208597 w 231076"/>
                <a:gd name="connsiteY3" fmla="*/ 247460 h 2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076" h="247459">
                  <a:moveTo>
                    <a:pt x="208597" y="247460"/>
                  </a:moveTo>
                  <a:cubicBezTo>
                    <a:pt x="218218" y="164687"/>
                    <a:pt x="225647" y="82106"/>
                    <a:pt x="231077" y="0"/>
                  </a:cubicBezTo>
                  <a:cubicBezTo>
                    <a:pt x="154971" y="40100"/>
                    <a:pt x="77914" y="77724"/>
                    <a:pt x="0" y="112871"/>
                  </a:cubicBezTo>
                  <a:cubicBezTo>
                    <a:pt x="67818" y="159258"/>
                    <a:pt x="137350" y="204121"/>
                    <a:pt x="208597" y="247460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00C714-C3D3-4C4E-9EDD-635C998739BC}"/>
                </a:ext>
              </a:extLst>
            </p:cNvPr>
            <p:cNvSpPr/>
            <p:nvPr/>
          </p:nvSpPr>
          <p:spPr>
            <a:xfrm>
              <a:off x="7891557" y="4476464"/>
              <a:ext cx="1102336" cy="1451895"/>
            </a:xfrm>
            <a:custGeom>
              <a:avLst/>
              <a:gdLst>
                <a:gd name="connsiteX0" fmla="*/ 1028700 w 1102336"/>
                <a:gd name="connsiteY0" fmla="*/ 522732 h 1451895"/>
                <a:gd name="connsiteX1" fmla="*/ 976503 w 1102336"/>
                <a:gd name="connsiteY1" fmla="*/ 683038 h 1451895"/>
                <a:gd name="connsiteX2" fmla="*/ 908590 w 1102336"/>
                <a:gd name="connsiteY2" fmla="*/ 893064 h 1451895"/>
                <a:gd name="connsiteX3" fmla="*/ 764762 w 1102336"/>
                <a:gd name="connsiteY3" fmla="*/ 1283018 h 1451895"/>
                <a:gd name="connsiteX4" fmla="*/ 751046 w 1102336"/>
                <a:gd name="connsiteY4" fmla="*/ 1272159 h 1451895"/>
                <a:gd name="connsiteX5" fmla="*/ 658177 w 1102336"/>
                <a:gd name="connsiteY5" fmla="*/ 1092613 h 1451895"/>
                <a:gd name="connsiteX6" fmla="*/ 749998 w 1102336"/>
                <a:gd name="connsiteY6" fmla="*/ 800957 h 1451895"/>
                <a:gd name="connsiteX7" fmla="*/ 846296 w 1102336"/>
                <a:gd name="connsiteY7" fmla="*/ 414147 h 1451895"/>
                <a:gd name="connsiteX8" fmla="*/ 746284 w 1102336"/>
                <a:gd name="connsiteY8" fmla="*/ 682371 h 1451895"/>
                <a:gd name="connsiteX9" fmla="*/ 637127 w 1102336"/>
                <a:gd name="connsiteY9" fmla="*/ 1040606 h 1451895"/>
                <a:gd name="connsiteX10" fmla="*/ 632650 w 1102336"/>
                <a:gd name="connsiteY10" fmla="*/ 1039178 h 1451895"/>
                <a:gd name="connsiteX11" fmla="*/ 546545 w 1102336"/>
                <a:gd name="connsiteY11" fmla="*/ 841438 h 1451895"/>
                <a:gd name="connsiteX12" fmla="*/ 612267 w 1102336"/>
                <a:gd name="connsiteY12" fmla="*/ 628269 h 1451895"/>
                <a:gd name="connsiteX13" fmla="*/ 666559 w 1102336"/>
                <a:gd name="connsiteY13" fmla="*/ 393002 h 1451895"/>
                <a:gd name="connsiteX14" fmla="*/ 685419 w 1102336"/>
                <a:gd name="connsiteY14" fmla="*/ 290322 h 1451895"/>
                <a:gd name="connsiteX15" fmla="*/ 636937 w 1102336"/>
                <a:gd name="connsiteY15" fmla="*/ 311087 h 1451895"/>
                <a:gd name="connsiteX16" fmla="*/ 608171 w 1102336"/>
                <a:gd name="connsiteY16" fmla="*/ 555307 h 1451895"/>
                <a:gd name="connsiteX17" fmla="*/ 525494 w 1102336"/>
                <a:gd name="connsiteY17" fmla="*/ 788384 h 1451895"/>
                <a:gd name="connsiteX18" fmla="*/ 447484 w 1102336"/>
                <a:gd name="connsiteY18" fmla="*/ 568833 h 1451895"/>
                <a:gd name="connsiteX19" fmla="*/ 518446 w 1102336"/>
                <a:gd name="connsiteY19" fmla="*/ 428244 h 1451895"/>
                <a:gd name="connsiteX20" fmla="*/ 599027 w 1102336"/>
                <a:gd name="connsiteY20" fmla="*/ 256413 h 1451895"/>
                <a:gd name="connsiteX21" fmla="*/ 555593 w 1102336"/>
                <a:gd name="connsiteY21" fmla="*/ 192786 h 1451895"/>
                <a:gd name="connsiteX22" fmla="*/ 498824 w 1102336"/>
                <a:gd name="connsiteY22" fmla="*/ 357188 h 1451895"/>
                <a:gd name="connsiteX23" fmla="*/ 428054 w 1102336"/>
                <a:gd name="connsiteY23" fmla="*/ 506825 h 1451895"/>
                <a:gd name="connsiteX24" fmla="*/ 375095 w 1102336"/>
                <a:gd name="connsiteY24" fmla="*/ 313944 h 1451895"/>
                <a:gd name="connsiteX25" fmla="*/ 468153 w 1102336"/>
                <a:gd name="connsiteY25" fmla="*/ 0 h 1451895"/>
                <a:gd name="connsiteX26" fmla="*/ 373952 w 1102336"/>
                <a:gd name="connsiteY26" fmla="*/ 267271 h 1451895"/>
                <a:gd name="connsiteX27" fmla="*/ 373189 w 1102336"/>
                <a:gd name="connsiteY27" fmla="*/ 287083 h 1451895"/>
                <a:gd name="connsiteX28" fmla="*/ 311182 w 1102336"/>
                <a:gd name="connsiteY28" fmla="*/ 188214 h 1451895"/>
                <a:gd name="connsiteX29" fmla="*/ 178498 w 1102336"/>
                <a:gd name="connsiteY29" fmla="*/ 87725 h 1451895"/>
                <a:gd name="connsiteX30" fmla="*/ 219266 w 1102336"/>
                <a:gd name="connsiteY30" fmla="*/ 150304 h 1451895"/>
                <a:gd name="connsiteX31" fmla="*/ 348710 w 1102336"/>
                <a:gd name="connsiteY31" fmla="*/ 292798 h 1451895"/>
                <a:gd name="connsiteX32" fmla="*/ 360521 w 1102336"/>
                <a:gd name="connsiteY32" fmla="*/ 302800 h 1451895"/>
                <a:gd name="connsiteX33" fmla="*/ 423672 w 1102336"/>
                <a:gd name="connsiteY33" fmla="*/ 531590 h 1451895"/>
                <a:gd name="connsiteX34" fmla="*/ 423576 w 1102336"/>
                <a:gd name="connsiteY34" fmla="*/ 532162 h 1451895"/>
                <a:gd name="connsiteX35" fmla="*/ 286321 w 1102336"/>
                <a:gd name="connsiteY35" fmla="*/ 351663 h 1451895"/>
                <a:gd name="connsiteX36" fmla="*/ 190119 w 1102336"/>
                <a:gd name="connsiteY36" fmla="*/ 234410 h 1451895"/>
                <a:gd name="connsiteX37" fmla="*/ 211741 w 1102336"/>
                <a:gd name="connsiteY37" fmla="*/ 295275 h 1451895"/>
                <a:gd name="connsiteX38" fmla="*/ 433768 w 1102336"/>
                <a:gd name="connsiteY38" fmla="*/ 563880 h 1451895"/>
                <a:gd name="connsiteX39" fmla="*/ 514445 w 1102336"/>
                <a:gd name="connsiteY39" fmla="*/ 791813 h 1451895"/>
                <a:gd name="connsiteX40" fmla="*/ 345091 w 1102336"/>
                <a:gd name="connsiteY40" fmla="*/ 625697 h 1451895"/>
                <a:gd name="connsiteX41" fmla="*/ 178212 w 1102336"/>
                <a:gd name="connsiteY41" fmla="*/ 478822 h 1451895"/>
                <a:gd name="connsiteX42" fmla="*/ 345853 w 1102336"/>
                <a:gd name="connsiteY42" fmla="*/ 660559 h 1451895"/>
                <a:gd name="connsiteX43" fmla="*/ 534448 w 1102336"/>
                <a:gd name="connsiteY43" fmla="*/ 842296 h 1451895"/>
                <a:gd name="connsiteX44" fmla="*/ 617601 w 1102336"/>
                <a:gd name="connsiteY44" fmla="*/ 1034129 h 1451895"/>
                <a:gd name="connsiteX45" fmla="*/ 383477 w 1102336"/>
                <a:gd name="connsiteY45" fmla="*/ 888397 h 1451895"/>
                <a:gd name="connsiteX46" fmla="*/ 145352 w 1102336"/>
                <a:gd name="connsiteY46" fmla="*/ 725805 h 1451895"/>
                <a:gd name="connsiteX47" fmla="*/ 83153 w 1102336"/>
                <a:gd name="connsiteY47" fmla="*/ 737806 h 1451895"/>
                <a:gd name="connsiteX48" fmla="*/ 173927 w 1102336"/>
                <a:gd name="connsiteY48" fmla="*/ 813054 h 1451895"/>
                <a:gd name="connsiteX49" fmla="*/ 414051 w 1102336"/>
                <a:gd name="connsiteY49" fmla="*/ 950309 h 1451895"/>
                <a:gd name="connsiteX50" fmla="*/ 652939 w 1102336"/>
                <a:gd name="connsiteY50" fmla="*/ 1110901 h 1451895"/>
                <a:gd name="connsiteX51" fmla="*/ 653415 w 1102336"/>
                <a:gd name="connsiteY51" fmla="*/ 1109186 h 1451895"/>
                <a:gd name="connsiteX52" fmla="*/ 727043 w 1102336"/>
                <a:gd name="connsiteY52" fmla="*/ 1252156 h 1451895"/>
                <a:gd name="connsiteX53" fmla="*/ 638747 w 1102336"/>
                <a:gd name="connsiteY53" fmla="*/ 1193768 h 1451895"/>
                <a:gd name="connsiteX54" fmla="*/ 284321 w 1102336"/>
                <a:gd name="connsiteY54" fmla="*/ 1056037 h 1451895"/>
                <a:gd name="connsiteX55" fmla="*/ 0 w 1102336"/>
                <a:gd name="connsiteY55" fmla="*/ 968216 h 1451895"/>
                <a:gd name="connsiteX56" fmla="*/ 146971 w 1102336"/>
                <a:gd name="connsiteY56" fmla="*/ 1061180 h 1451895"/>
                <a:gd name="connsiteX57" fmla="*/ 758761 w 1102336"/>
                <a:gd name="connsiteY57" fmla="*/ 1309402 h 1451895"/>
                <a:gd name="connsiteX58" fmla="*/ 845058 w 1102336"/>
                <a:gd name="connsiteY58" fmla="*/ 1451896 h 1451895"/>
                <a:gd name="connsiteX59" fmla="*/ 854583 w 1102336"/>
                <a:gd name="connsiteY59" fmla="*/ 1445323 h 1451895"/>
                <a:gd name="connsiteX60" fmla="*/ 776954 w 1102336"/>
                <a:gd name="connsiteY60" fmla="*/ 1318070 h 1451895"/>
                <a:gd name="connsiteX61" fmla="*/ 896493 w 1102336"/>
                <a:gd name="connsiteY61" fmla="*/ 1021556 h 1451895"/>
                <a:gd name="connsiteX62" fmla="*/ 1001839 w 1102336"/>
                <a:gd name="connsiteY62" fmla="*/ 680561 h 1451895"/>
                <a:gd name="connsiteX63" fmla="*/ 1102328 w 1102336"/>
                <a:gd name="connsiteY63" fmla="*/ 546068 h 1451895"/>
                <a:gd name="connsiteX64" fmla="*/ 1028700 w 1102336"/>
                <a:gd name="connsiteY64" fmla="*/ 522732 h 14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02336" h="1451895">
                  <a:moveTo>
                    <a:pt x="1028700" y="522732"/>
                  </a:moveTo>
                  <a:cubicBezTo>
                    <a:pt x="989552" y="561689"/>
                    <a:pt x="993457" y="631888"/>
                    <a:pt x="976503" y="683038"/>
                  </a:cubicBezTo>
                  <a:cubicBezTo>
                    <a:pt x="954595" y="749332"/>
                    <a:pt x="938784" y="827627"/>
                    <a:pt x="908590" y="893064"/>
                  </a:cubicBezTo>
                  <a:cubicBezTo>
                    <a:pt x="845153" y="1030414"/>
                    <a:pt x="783336" y="1136142"/>
                    <a:pt x="764762" y="1283018"/>
                  </a:cubicBezTo>
                  <a:cubicBezTo>
                    <a:pt x="760000" y="1279398"/>
                    <a:pt x="755523" y="1275779"/>
                    <a:pt x="751046" y="1272159"/>
                  </a:cubicBezTo>
                  <a:cubicBezTo>
                    <a:pt x="723329" y="1221962"/>
                    <a:pt x="691610" y="1161669"/>
                    <a:pt x="658177" y="1092613"/>
                  </a:cubicBezTo>
                  <a:cubicBezTo>
                    <a:pt x="688086" y="985361"/>
                    <a:pt x="722471" y="893636"/>
                    <a:pt x="749998" y="800957"/>
                  </a:cubicBezTo>
                  <a:cubicBezTo>
                    <a:pt x="772192" y="726186"/>
                    <a:pt x="939736" y="465582"/>
                    <a:pt x="846296" y="414147"/>
                  </a:cubicBezTo>
                  <a:cubicBezTo>
                    <a:pt x="797814" y="488252"/>
                    <a:pt x="767334" y="595598"/>
                    <a:pt x="746284" y="682371"/>
                  </a:cubicBezTo>
                  <a:cubicBezTo>
                    <a:pt x="717232" y="802005"/>
                    <a:pt x="672751" y="924115"/>
                    <a:pt x="637127" y="1040606"/>
                  </a:cubicBezTo>
                  <a:cubicBezTo>
                    <a:pt x="635603" y="1040130"/>
                    <a:pt x="634175" y="1039654"/>
                    <a:pt x="632650" y="1039178"/>
                  </a:cubicBezTo>
                  <a:cubicBezTo>
                    <a:pt x="604456" y="978789"/>
                    <a:pt x="575405" y="912686"/>
                    <a:pt x="546545" y="841438"/>
                  </a:cubicBezTo>
                  <a:cubicBezTo>
                    <a:pt x="587216" y="795528"/>
                    <a:pt x="602742" y="689134"/>
                    <a:pt x="612267" y="628269"/>
                  </a:cubicBezTo>
                  <a:cubicBezTo>
                    <a:pt x="624650" y="549116"/>
                    <a:pt x="645223" y="469963"/>
                    <a:pt x="666559" y="393002"/>
                  </a:cubicBezTo>
                  <a:cubicBezTo>
                    <a:pt x="675799" y="359759"/>
                    <a:pt x="703802" y="321469"/>
                    <a:pt x="685419" y="290322"/>
                  </a:cubicBezTo>
                  <a:cubicBezTo>
                    <a:pt x="660463" y="248031"/>
                    <a:pt x="648938" y="281369"/>
                    <a:pt x="636937" y="311087"/>
                  </a:cubicBezTo>
                  <a:cubicBezTo>
                    <a:pt x="605409" y="389477"/>
                    <a:pt x="625221" y="472440"/>
                    <a:pt x="608171" y="555307"/>
                  </a:cubicBezTo>
                  <a:cubicBezTo>
                    <a:pt x="598170" y="603885"/>
                    <a:pt x="570262" y="754475"/>
                    <a:pt x="525494" y="788384"/>
                  </a:cubicBezTo>
                  <a:cubicBezTo>
                    <a:pt x="498729" y="719328"/>
                    <a:pt x="472344" y="645986"/>
                    <a:pt x="447484" y="568833"/>
                  </a:cubicBezTo>
                  <a:cubicBezTo>
                    <a:pt x="478441" y="534257"/>
                    <a:pt x="501682" y="469678"/>
                    <a:pt x="518446" y="428244"/>
                  </a:cubicBezTo>
                  <a:cubicBezTo>
                    <a:pt x="542639" y="368237"/>
                    <a:pt x="575120" y="314706"/>
                    <a:pt x="599027" y="256413"/>
                  </a:cubicBezTo>
                  <a:cubicBezTo>
                    <a:pt x="622554" y="198691"/>
                    <a:pt x="608838" y="104775"/>
                    <a:pt x="555593" y="192786"/>
                  </a:cubicBezTo>
                  <a:cubicBezTo>
                    <a:pt x="526542" y="240982"/>
                    <a:pt x="526732" y="303752"/>
                    <a:pt x="498824" y="357188"/>
                  </a:cubicBezTo>
                  <a:cubicBezTo>
                    <a:pt x="477107" y="398716"/>
                    <a:pt x="440912" y="457390"/>
                    <a:pt x="428054" y="506825"/>
                  </a:cubicBezTo>
                  <a:cubicBezTo>
                    <a:pt x="409194" y="444722"/>
                    <a:pt x="391382" y="380333"/>
                    <a:pt x="375095" y="313944"/>
                  </a:cubicBezTo>
                  <a:cubicBezTo>
                    <a:pt x="426911" y="272891"/>
                    <a:pt x="506349" y="57150"/>
                    <a:pt x="468153" y="0"/>
                  </a:cubicBezTo>
                  <a:cubicBezTo>
                    <a:pt x="367855" y="47815"/>
                    <a:pt x="431102" y="198025"/>
                    <a:pt x="373952" y="267271"/>
                  </a:cubicBezTo>
                  <a:cubicBezTo>
                    <a:pt x="373952" y="274511"/>
                    <a:pt x="373761" y="281273"/>
                    <a:pt x="373189" y="287083"/>
                  </a:cubicBezTo>
                  <a:lnTo>
                    <a:pt x="311182" y="188214"/>
                  </a:lnTo>
                  <a:cubicBezTo>
                    <a:pt x="265557" y="129159"/>
                    <a:pt x="209645" y="66389"/>
                    <a:pt x="178498" y="87725"/>
                  </a:cubicBezTo>
                  <a:cubicBezTo>
                    <a:pt x="206216" y="129254"/>
                    <a:pt x="243554" y="162878"/>
                    <a:pt x="219266" y="150304"/>
                  </a:cubicBezTo>
                  <a:cubicBezTo>
                    <a:pt x="260985" y="199168"/>
                    <a:pt x="304133" y="246697"/>
                    <a:pt x="348710" y="292798"/>
                  </a:cubicBezTo>
                  <a:cubicBezTo>
                    <a:pt x="346424" y="288703"/>
                    <a:pt x="353377" y="295465"/>
                    <a:pt x="360521" y="302800"/>
                  </a:cubicBezTo>
                  <a:cubicBezTo>
                    <a:pt x="379666" y="381953"/>
                    <a:pt x="401002" y="458438"/>
                    <a:pt x="423672" y="531590"/>
                  </a:cubicBezTo>
                  <a:cubicBezTo>
                    <a:pt x="423672" y="531781"/>
                    <a:pt x="423576" y="531971"/>
                    <a:pt x="423576" y="532162"/>
                  </a:cubicBezTo>
                  <a:cubicBezTo>
                    <a:pt x="379381" y="469582"/>
                    <a:pt x="328803" y="413480"/>
                    <a:pt x="286321" y="351663"/>
                  </a:cubicBezTo>
                  <a:cubicBezTo>
                    <a:pt x="255556" y="306896"/>
                    <a:pt x="237458" y="256318"/>
                    <a:pt x="190119" y="234410"/>
                  </a:cubicBezTo>
                  <a:cubicBezTo>
                    <a:pt x="211169" y="273272"/>
                    <a:pt x="229171" y="312991"/>
                    <a:pt x="211741" y="295275"/>
                  </a:cubicBezTo>
                  <a:cubicBezTo>
                    <a:pt x="267462" y="401383"/>
                    <a:pt x="365093" y="475297"/>
                    <a:pt x="433768" y="563880"/>
                  </a:cubicBezTo>
                  <a:cubicBezTo>
                    <a:pt x="459391" y="644080"/>
                    <a:pt x="486727" y="720280"/>
                    <a:pt x="514445" y="791813"/>
                  </a:cubicBezTo>
                  <a:cubicBezTo>
                    <a:pt x="456247" y="750284"/>
                    <a:pt x="399574" y="677037"/>
                    <a:pt x="345091" y="625697"/>
                  </a:cubicBezTo>
                  <a:cubicBezTo>
                    <a:pt x="310134" y="592741"/>
                    <a:pt x="231362" y="449580"/>
                    <a:pt x="178212" y="478822"/>
                  </a:cubicBezTo>
                  <a:cubicBezTo>
                    <a:pt x="192310" y="551116"/>
                    <a:pt x="292894" y="611124"/>
                    <a:pt x="345853" y="660559"/>
                  </a:cubicBezTo>
                  <a:cubicBezTo>
                    <a:pt x="410432" y="720852"/>
                    <a:pt x="462725" y="791147"/>
                    <a:pt x="534448" y="842296"/>
                  </a:cubicBezTo>
                  <a:cubicBezTo>
                    <a:pt x="562260" y="911162"/>
                    <a:pt x="590264" y="975265"/>
                    <a:pt x="617601" y="1034129"/>
                  </a:cubicBezTo>
                  <a:cubicBezTo>
                    <a:pt x="529494" y="1003363"/>
                    <a:pt x="459867" y="944308"/>
                    <a:pt x="383477" y="888397"/>
                  </a:cubicBezTo>
                  <a:cubicBezTo>
                    <a:pt x="306991" y="832485"/>
                    <a:pt x="228695" y="770096"/>
                    <a:pt x="145352" y="725805"/>
                  </a:cubicBezTo>
                  <a:cubicBezTo>
                    <a:pt x="108109" y="705993"/>
                    <a:pt x="62865" y="671036"/>
                    <a:pt x="83153" y="737806"/>
                  </a:cubicBezTo>
                  <a:cubicBezTo>
                    <a:pt x="95821" y="779621"/>
                    <a:pt x="141922" y="792766"/>
                    <a:pt x="173927" y="813054"/>
                  </a:cubicBezTo>
                  <a:cubicBezTo>
                    <a:pt x="252126" y="862584"/>
                    <a:pt x="335089" y="902780"/>
                    <a:pt x="414051" y="950309"/>
                  </a:cubicBezTo>
                  <a:cubicBezTo>
                    <a:pt x="470345" y="984218"/>
                    <a:pt x="626364" y="1053084"/>
                    <a:pt x="652939" y="1110901"/>
                  </a:cubicBezTo>
                  <a:cubicBezTo>
                    <a:pt x="653129" y="1110329"/>
                    <a:pt x="653225" y="1109758"/>
                    <a:pt x="653415" y="1109186"/>
                  </a:cubicBezTo>
                  <a:cubicBezTo>
                    <a:pt x="679513" y="1162431"/>
                    <a:pt x="704279" y="1210247"/>
                    <a:pt x="727043" y="1252156"/>
                  </a:cubicBezTo>
                  <a:cubicBezTo>
                    <a:pt x="700754" y="1230344"/>
                    <a:pt x="675132" y="1209961"/>
                    <a:pt x="638747" y="1193768"/>
                  </a:cubicBezTo>
                  <a:cubicBezTo>
                    <a:pt x="521398" y="1141666"/>
                    <a:pt x="401098" y="1104519"/>
                    <a:pt x="284321" y="1056037"/>
                  </a:cubicBezTo>
                  <a:cubicBezTo>
                    <a:pt x="223361" y="1030700"/>
                    <a:pt x="59722" y="911257"/>
                    <a:pt x="0" y="968216"/>
                  </a:cubicBezTo>
                  <a:cubicBezTo>
                    <a:pt x="21050" y="1024033"/>
                    <a:pt x="96488" y="1041273"/>
                    <a:pt x="146971" y="1061180"/>
                  </a:cubicBezTo>
                  <a:cubicBezTo>
                    <a:pt x="344043" y="1138809"/>
                    <a:pt x="595313" y="1163574"/>
                    <a:pt x="758761" y="1309402"/>
                  </a:cubicBezTo>
                  <a:cubicBezTo>
                    <a:pt x="809910" y="1399794"/>
                    <a:pt x="844105" y="1450372"/>
                    <a:pt x="845058" y="1451896"/>
                  </a:cubicBezTo>
                  <a:lnTo>
                    <a:pt x="854583" y="1445323"/>
                  </a:lnTo>
                  <a:cubicBezTo>
                    <a:pt x="853630" y="1443895"/>
                    <a:pt x="823246" y="1398841"/>
                    <a:pt x="776954" y="1318070"/>
                  </a:cubicBezTo>
                  <a:cubicBezTo>
                    <a:pt x="806005" y="1214914"/>
                    <a:pt x="868966" y="1122521"/>
                    <a:pt x="896493" y="1021556"/>
                  </a:cubicBezTo>
                  <a:cubicBezTo>
                    <a:pt x="927925" y="906494"/>
                    <a:pt x="942308" y="784670"/>
                    <a:pt x="1001839" y="680561"/>
                  </a:cubicBezTo>
                  <a:cubicBezTo>
                    <a:pt x="1021461" y="646366"/>
                    <a:pt x="1103281" y="585788"/>
                    <a:pt x="1102328" y="546068"/>
                  </a:cubicBezTo>
                  <a:cubicBezTo>
                    <a:pt x="1100994" y="486537"/>
                    <a:pt x="1053560" y="498062"/>
                    <a:pt x="1028700" y="522732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DB54C1-8CB5-4938-AE3C-0014818E1F89}"/>
                </a:ext>
              </a:extLst>
            </p:cNvPr>
            <p:cNvSpPr/>
            <p:nvPr/>
          </p:nvSpPr>
          <p:spPr>
            <a:xfrm>
              <a:off x="8179672" y="4258056"/>
              <a:ext cx="86032" cy="493585"/>
            </a:xfrm>
            <a:custGeom>
              <a:avLst/>
              <a:gdLst>
                <a:gd name="connsiteX0" fmla="*/ 8113 w 86032"/>
                <a:gd name="connsiteY0" fmla="*/ 0 h 493585"/>
                <a:gd name="connsiteX1" fmla="*/ 34497 w 86032"/>
                <a:gd name="connsiteY1" fmla="*/ 311372 h 493585"/>
                <a:gd name="connsiteX2" fmla="*/ 78883 w 86032"/>
                <a:gd name="connsiteY2" fmla="*/ 493585 h 493585"/>
                <a:gd name="connsiteX3" fmla="*/ 86027 w 86032"/>
                <a:gd name="connsiteY3" fmla="*/ 485870 h 493585"/>
                <a:gd name="connsiteX4" fmla="*/ 54786 w 86032"/>
                <a:gd name="connsiteY4" fmla="*/ 214598 h 493585"/>
                <a:gd name="connsiteX5" fmla="*/ 8113 w 86032"/>
                <a:gd name="connsiteY5" fmla="*/ 0 h 49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32" h="493585">
                  <a:moveTo>
                    <a:pt x="8113" y="0"/>
                  </a:moveTo>
                  <a:cubicBezTo>
                    <a:pt x="-13223" y="112204"/>
                    <a:pt x="11732" y="203168"/>
                    <a:pt x="34497" y="311372"/>
                  </a:cubicBezTo>
                  <a:cubicBezTo>
                    <a:pt x="45927" y="365760"/>
                    <a:pt x="43736" y="449294"/>
                    <a:pt x="78883" y="493585"/>
                  </a:cubicBezTo>
                  <a:cubicBezTo>
                    <a:pt x="81455" y="491109"/>
                    <a:pt x="83837" y="488537"/>
                    <a:pt x="86027" y="485870"/>
                  </a:cubicBezTo>
                  <a:cubicBezTo>
                    <a:pt x="86409" y="413004"/>
                    <a:pt x="64025" y="271939"/>
                    <a:pt x="54786" y="214598"/>
                  </a:cubicBezTo>
                  <a:cubicBezTo>
                    <a:pt x="45356" y="155353"/>
                    <a:pt x="57071" y="42291"/>
                    <a:pt x="8113" y="0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93C69E-8573-46BC-8423-FAF5F25B236D}"/>
                </a:ext>
              </a:extLst>
            </p:cNvPr>
            <p:cNvSpPr/>
            <p:nvPr/>
          </p:nvSpPr>
          <p:spPr>
            <a:xfrm>
              <a:off x="7347394" y="5105749"/>
              <a:ext cx="1467612" cy="1128591"/>
            </a:xfrm>
            <a:custGeom>
              <a:avLst/>
              <a:gdLst>
                <a:gd name="connsiteX0" fmla="*/ 886682 w 1467612"/>
                <a:gd name="connsiteY0" fmla="*/ 54896 h 1128591"/>
                <a:gd name="connsiteX1" fmla="*/ 973264 w 1467612"/>
                <a:gd name="connsiteY1" fmla="*/ 199580 h 1128591"/>
                <a:gd name="connsiteX2" fmla="*/ 1086993 w 1467612"/>
                <a:gd name="connsiteY2" fmla="*/ 388842 h 1128591"/>
                <a:gd name="connsiteX3" fmla="*/ 1286447 w 1467612"/>
                <a:gd name="connsiteY3" fmla="*/ 753459 h 1128591"/>
                <a:gd name="connsiteX4" fmla="*/ 1269206 w 1467612"/>
                <a:gd name="connsiteY4" fmla="*/ 756603 h 1128591"/>
                <a:gd name="connsiteX5" fmla="*/ 1072801 w 1467612"/>
                <a:gd name="connsiteY5" fmla="*/ 708692 h 1128591"/>
                <a:gd name="connsiteX6" fmla="*/ 913257 w 1467612"/>
                <a:gd name="connsiteY6" fmla="*/ 447802 h 1128591"/>
                <a:gd name="connsiteX7" fmla="*/ 684943 w 1467612"/>
                <a:gd name="connsiteY7" fmla="*/ 120999 h 1128591"/>
                <a:gd name="connsiteX8" fmla="*/ 821436 w 1467612"/>
                <a:gd name="connsiteY8" fmla="*/ 372650 h 1128591"/>
                <a:gd name="connsiteX9" fmla="*/ 1019747 w 1467612"/>
                <a:gd name="connsiteY9" fmla="*/ 690309 h 1128591"/>
                <a:gd name="connsiteX10" fmla="*/ 1015746 w 1467612"/>
                <a:gd name="connsiteY10" fmla="*/ 692690 h 1128591"/>
                <a:gd name="connsiteX11" fmla="*/ 810101 w 1467612"/>
                <a:gd name="connsiteY11" fmla="*/ 627729 h 1128591"/>
                <a:gd name="connsiteX12" fmla="*/ 692563 w 1467612"/>
                <a:gd name="connsiteY12" fmla="*/ 438086 h 1128591"/>
                <a:gd name="connsiteX13" fmla="*/ 550926 w 1467612"/>
                <a:gd name="connsiteY13" fmla="*/ 242634 h 1128591"/>
                <a:gd name="connsiteX14" fmla="*/ 485966 w 1467612"/>
                <a:gd name="connsiteY14" fmla="*/ 161004 h 1128591"/>
                <a:gd name="connsiteX15" fmla="*/ 469773 w 1467612"/>
                <a:gd name="connsiteY15" fmla="*/ 211201 h 1128591"/>
                <a:gd name="connsiteX16" fmla="*/ 634936 w 1467612"/>
                <a:gd name="connsiteY16" fmla="*/ 393319 h 1128591"/>
                <a:gd name="connsiteX17" fmla="*/ 756285 w 1467612"/>
                <a:gd name="connsiteY17" fmla="*/ 608775 h 1128591"/>
                <a:gd name="connsiteX18" fmla="*/ 539592 w 1467612"/>
                <a:gd name="connsiteY18" fmla="*/ 523335 h 1128591"/>
                <a:gd name="connsiteX19" fmla="*/ 480155 w 1467612"/>
                <a:gd name="connsiteY19" fmla="*/ 377508 h 1128591"/>
                <a:gd name="connsiteX20" fmla="*/ 403479 w 1467612"/>
                <a:gd name="connsiteY20" fmla="*/ 203867 h 1128591"/>
                <a:gd name="connsiteX21" fmla="*/ 326993 w 1467612"/>
                <a:gd name="connsiteY21" fmla="*/ 194818 h 1128591"/>
                <a:gd name="connsiteX22" fmla="*/ 413671 w 1467612"/>
                <a:gd name="connsiteY22" fmla="*/ 345599 h 1128591"/>
                <a:gd name="connsiteX23" fmla="*/ 479965 w 1467612"/>
                <a:gd name="connsiteY23" fmla="*/ 497237 h 1128591"/>
                <a:gd name="connsiteX24" fmla="*/ 299751 w 1467612"/>
                <a:gd name="connsiteY24" fmla="*/ 410464 h 1128591"/>
                <a:gd name="connsiteX25" fmla="*/ 124301 w 1467612"/>
                <a:gd name="connsiteY25" fmla="*/ 134048 h 1128591"/>
                <a:gd name="connsiteX26" fmla="*/ 263843 w 1467612"/>
                <a:gd name="connsiteY26" fmla="*/ 380651 h 1128591"/>
                <a:gd name="connsiteX27" fmla="*/ 278225 w 1467612"/>
                <a:gd name="connsiteY27" fmla="*/ 394176 h 1128591"/>
                <a:gd name="connsiteX28" fmla="*/ 162973 w 1467612"/>
                <a:gd name="connsiteY28" fmla="*/ 375984 h 1128591"/>
                <a:gd name="connsiteX29" fmla="*/ 0 w 1467612"/>
                <a:gd name="connsiteY29" fmla="*/ 409988 h 1128591"/>
                <a:gd name="connsiteX30" fmla="*/ 73914 w 1467612"/>
                <a:gd name="connsiteY30" fmla="*/ 420465 h 1128591"/>
                <a:gd name="connsiteX31" fmla="*/ 266414 w 1467612"/>
                <a:gd name="connsiteY31" fmla="*/ 416560 h 1128591"/>
                <a:gd name="connsiteX32" fmla="*/ 281750 w 1467612"/>
                <a:gd name="connsiteY32" fmla="*/ 414274 h 1128591"/>
                <a:gd name="connsiteX33" fmla="*/ 495776 w 1467612"/>
                <a:gd name="connsiteY33" fmla="*/ 517049 h 1128591"/>
                <a:gd name="connsiteX34" fmla="*/ 496157 w 1467612"/>
                <a:gd name="connsiteY34" fmla="*/ 517430 h 1128591"/>
                <a:gd name="connsiteX35" fmla="*/ 269843 w 1467612"/>
                <a:gd name="connsiteY35" fmla="*/ 502285 h 1128591"/>
                <a:gd name="connsiteX36" fmla="*/ 118205 w 1467612"/>
                <a:gd name="connsiteY36" fmla="*/ 497808 h 1128591"/>
                <a:gd name="connsiteX37" fmla="*/ 178213 w 1467612"/>
                <a:gd name="connsiteY37" fmla="*/ 521430 h 1128591"/>
                <a:gd name="connsiteX38" fmla="*/ 526637 w 1467612"/>
                <a:gd name="connsiteY38" fmla="*/ 530479 h 1128591"/>
                <a:gd name="connsiteX39" fmla="*/ 751523 w 1467612"/>
                <a:gd name="connsiteY39" fmla="*/ 619443 h 1128591"/>
                <a:gd name="connsiteX40" fmla="*/ 515017 w 1467612"/>
                <a:gd name="connsiteY40" fmla="*/ 638016 h 1128591"/>
                <a:gd name="connsiteX41" fmla="*/ 294704 w 1467612"/>
                <a:gd name="connsiteY41" fmla="*/ 667353 h 1128591"/>
                <a:gd name="connsiteX42" fmla="*/ 541782 w 1467612"/>
                <a:gd name="connsiteY42" fmla="*/ 660400 h 1128591"/>
                <a:gd name="connsiteX43" fmla="*/ 802767 w 1467612"/>
                <a:gd name="connsiteY43" fmla="*/ 637635 h 1128591"/>
                <a:gd name="connsiteX44" fmla="*/ 1002030 w 1467612"/>
                <a:gd name="connsiteY44" fmla="*/ 700977 h 1128591"/>
                <a:gd name="connsiteX45" fmla="*/ 738283 w 1467612"/>
                <a:gd name="connsiteY45" fmla="*/ 781748 h 1128591"/>
                <a:gd name="connsiteX46" fmla="*/ 459295 w 1467612"/>
                <a:gd name="connsiteY46" fmla="*/ 854424 h 1128591"/>
                <a:gd name="connsiteX47" fmla="*/ 427482 w 1467612"/>
                <a:gd name="connsiteY47" fmla="*/ 909288 h 1128591"/>
                <a:gd name="connsiteX48" fmla="*/ 543877 w 1467612"/>
                <a:gd name="connsiteY48" fmla="*/ 890238 h 1128591"/>
                <a:gd name="connsiteX49" fmla="*/ 805148 w 1467612"/>
                <a:gd name="connsiteY49" fmla="*/ 799370 h 1128591"/>
                <a:gd name="connsiteX50" fmla="*/ 1083088 w 1467612"/>
                <a:gd name="connsiteY50" fmla="*/ 724789 h 1128591"/>
                <a:gd name="connsiteX51" fmla="*/ 1082135 w 1467612"/>
                <a:gd name="connsiteY51" fmla="*/ 723265 h 1128591"/>
                <a:gd name="connsiteX52" fmla="*/ 1238250 w 1467612"/>
                <a:gd name="connsiteY52" fmla="*/ 761746 h 1128591"/>
                <a:gd name="connsiteX53" fmla="*/ 1136237 w 1467612"/>
                <a:gd name="connsiteY53" fmla="*/ 789940 h 1128591"/>
                <a:gd name="connsiteX54" fmla="*/ 799529 w 1467612"/>
                <a:gd name="connsiteY54" fmla="*/ 966629 h 1128591"/>
                <a:gd name="connsiteX55" fmla="*/ 546449 w 1467612"/>
                <a:gd name="connsiteY55" fmla="*/ 1123315 h 1128591"/>
                <a:gd name="connsiteX56" fmla="*/ 713041 w 1467612"/>
                <a:gd name="connsiteY56" fmla="*/ 1073595 h 1128591"/>
                <a:gd name="connsiteX57" fmla="*/ 1302163 w 1467612"/>
                <a:gd name="connsiteY57" fmla="*/ 775557 h 1128591"/>
                <a:gd name="connsiteX58" fmla="*/ 1466279 w 1467612"/>
                <a:gd name="connsiteY58" fmla="*/ 804132 h 1128591"/>
                <a:gd name="connsiteX59" fmla="*/ 1467612 w 1467612"/>
                <a:gd name="connsiteY59" fmla="*/ 792607 h 1128591"/>
                <a:gd name="connsiteX60" fmla="*/ 1320642 w 1467612"/>
                <a:gd name="connsiteY60" fmla="*/ 767556 h 1128591"/>
                <a:gd name="connsiteX61" fmla="*/ 1175671 w 1467612"/>
                <a:gd name="connsiteY61" fmla="*/ 482568 h 1128591"/>
                <a:gd name="connsiteX62" fmla="*/ 987933 w 1467612"/>
                <a:gd name="connsiteY62" fmla="*/ 179102 h 1128591"/>
                <a:gd name="connsiteX63" fmla="*/ 952595 w 1467612"/>
                <a:gd name="connsiteY63" fmla="*/ 14986 h 1128591"/>
                <a:gd name="connsiteX64" fmla="*/ 886682 w 1467612"/>
                <a:gd name="connsiteY64" fmla="*/ 54896 h 112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67612" h="1128591">
                  <a:moveTo>
                    <a:pt x="886682" y="54896"/>
                  </a:moveTo>
                  <a:cubicBezTo>
                    <a:pt x="890397" y="109950"/>
                    <a:pt x="945737" y="153194"/>
                    <a:pt x="973264" y="199580"/>
                  </a:cubicBezTo>
                  <a:cubicBezTo>
                    <a:pt x="1008888" y="259683"/>
                    <a:pt x="1057466" y="323025"/>
                    <a:pt x="1086993" y="388842"/>
                  </a:cubicBezTo>
                  <a:cubicBezTo>
                    <a:pt x="1148906" y="526860"/>
                    <a:pt x="1187863" y="642969"/>
                    <a:pt x="1286447" y="753459"/>
                  </a:cubicBezTo>
                  <a:cubicBezTo>
                    <a:pt x="1280636" y="754602"/>
                    <a:pt x="1274921" y="755650"/>
                    <a:pt x="1269206" y="756603"/>
                  </a:cubicBezTo>
                  <a:cubicBezTo>
                    <a:pt x="1213104" y="744506"/>
                    <a:pt x="1146905" y="728789"/>
                    <a:pt x="1072801" y="708692"/>
                  </a:cubicBezTo>
                  <a:cubicBezTo>
                    <a:pt x="1011555" y="615728"/>
                    <a:pt x="965073" y="529527"/>
                    <a:pt x="913257" y="447802"/>
                  </a:cubicBezTo>
                  <a:cubicBezTo>
                    <a:pt x="871538" y="381984"/>
                    <a:pt x="785146" y="84328"/>
                    <a:pt x="684943" y="120999"/>
                  </a:cubicBezTo>
                  <a:cubicBezTo>
                    <a:pt x="708946" y="206248"/>
                    <a:pt x="769811" y="299688"/>
                    <a:pt x="821436" y="372650"/>
                  </a:cubicBezTo>
                  <a:cubicBezTo>
                    <a:pt x="892588" y="473138"/>
                    <a:pt x="955262" y="586962"/>
                    <a:pt x="1019747" y="690309"/>
                  </a:cubicBezTo>
                  <a:cubicBezTo>
                    <a:pt x="1018413" y="691166"/>
                    <a:pt x="1017079" y="691928"/>
                    <a:pt x="1015746" y="692690"/>
                  </a:cubicBezTo>
                  <a:cubicBezTo>
                    <a:pt x="951738" y="674306"/>
                    <a:pt x="882777" y="652780"/>
                    <a:pt x="810101" y="627729"/>
                  </a:cubicBezTo>
                  <a:cubicBezTo>
                    <a:pt x="802195" y="566864"/>
                    <a:pt x="732282" y="485330"/>
                    <a:pt x="692563" y="438086"/>
                  </a:cubicBezTo>
                  <a:cubicBezTo>
                    <a:pt x="641032" y="376745"/>
                    <a:pt x="594836" y="309213"/>
                    <a:pt x="550926" y="242634"/>
                  </a:cubicBezTo>
                  <a:cubicBezTo>
                    <a:pt x="531971" y="213868"/>
                    <a:pt x="521494" y="167577"/>
                    <a:pt x="485966" y="161004"/>
                  </a:cubicBezTo>
                  <a:cubicBezTo>
                    <a:pt x="437674" y="151955"/>
                    <a:pt x="455200" y="182626"/>
                    <a:pt x="469773" y="211201"/>
                  </a:cubicBezTo>
                  <a:cubicBezTo>
                    <a:pt x="508159" y="286448"/>
                    <a:pt x="583692" y="326072"/>
                    <a:pt x="634936" y="393319"/>
                  </a:cubicBezTo>
                  <a:cubicBezTo>
                    <a:pt x="664940" y="432753"/>
                    <a:pt x="760190" y="552768"/>
                    <a:pt x="756285" y="608775"/>
                  </a:cubicBezTo>
                  <a:cubicBezTo>
                    <a:pt x="686657" y="583629"/>
                    <a:pt x="614077" y="555244"/>
                    <a:pt x="539592" y="523335"/>
                  </a:cubicBezTo>
                  <a:cubicBezTo>
                    <a:pt x="533876" y="477329"/>
                    <a:pt x="500443" y="417322"/>
                    <a:pt x="480155" y="377508"/>
                  </a:cubicBezTo>
                  <a:cubicBezTo>
                    <a:pt x="450818" y="319786"/>
                    <a:pt x="431863" y="260160"/>
                    <a:pt x="403479" y="203867"/>
                  </a:cubicBezTo>
                  <a:cubicBezTo>
                    <a:pt x="375475" y="148145"/>
                    <a:pt x="295560" y="96806"/>
                    <a:pt x="326993" y="194818"/>
                  </a:cubicBezTo>
                  <a:cubicBezTo>
                    <a:pt x="344234" y="248444"/>
                    <a:pt x="391763" y="289496"/>
                    <a:pt x="413671" y="345599"/>
                  </a:cubicBezTo>
                  <a:cubicBezTo>
                    <a:pt x="430720" y="389319"/>
                    <a:pt x="451104" y="455136"/>
                    <a:pt x="479965" y="497237"/>
                  </a:cubicBezTo>
                  <a:cubicBezTo>
                    <a:pt x="420719" y="470662"/>
                    <a:pt x="360521" y="441801"/>
                    <a:pt x="299751" y="410464"/>
                  </a:cubicBezTo>
                  <a:cubicBezTo>
                    <a:pt x="302800" y="344361"/>
                    <a:pt x="192405" y="142811"/>
                    <a:pt x="124301" y="134048"/>
                  </a:cubicBezTo>
                  <a:cubicBezTo>
                    <a:pt x="94488" y="241110"/>
                    <a:pt x="249269" y="292163"/>
                    <a:pt x="263843" y="380651"/>
                  </a:cubicBezTo>
                  <a:cubicBezTo>
                    <a:pt x="269272" y="385413"/>
                    <a:pt x="274320" y="390080"/>
                    <a:pt x="278225" y="394176"/>
                  </a:cubicBezTo>
                  <a:lnTo>
                    <a:pt x="162973" y="375984"/>
                  </a:lnTo>
                  <a:cubicBezTo>
                    <a:pt x="88487" y="371602"/>
                    <a:pt x="4477" y="372459"/>
                    <a:pt x="0" y="409988"/>
                  </a:cubicBezTo>
                  <a:cubicBezTo>
                    <a:pt x="49530" y="416370"/>
                    <a:pt x="99346" y="410369"/>
                    <a:pt x="73914" y="420465"/>
                  </a:cubicBezTo>
                  <a:cubicBezTo>
                    <a:pt x="138113" y="421132"/>
                    <a:pt x="202311" y="419798"/>
                    <a:pt x="266414" y="416560"/>
                  </a:cubicBezTo>
                  <a:cubicBezTo>
                    <a:pt x="261747" y="415608"/>
                    <a:pt x="271558" y="414750"/>
                    <a:pt x="281750" y="414274"/>
                  </a:cubicBezTo>
                  <a:cubicBezTo>
                    <a:pt x="354044" y="451898"/>
                    <a:pt x="425672" y="485997"/>
                    <a:pt x="495776" y="517049"/>
                  </a:cubicBezTo>
                  <a:cubicBezTo>
                    <a:pt x="495871" y="517144"/>
                    <a:pt x="496062" y="517335"/>
                    <a:pt x="496157" y="517430"/>
                  </a:cubicBezTo>
                  <a:cubicBezTo>
                    <a:pt x="419957" y="509619"/>
                    <a:pt x="344424" y="510858"/>
                    <a:pt x="269843" y="502285"/>
                  </a:cubicBezTo>
                  <a:cubicBezTo>
                    <a:pt x="215836" y="496094"/>
                    <a:pt x="165830" y="476568"/>
                    <a:pt x="118205" y="497808"/>
                  </a:cubicBezTo>
                  <a:cubicBezTo>
                    <a:pt x="161354" y="507524"/>
                    <a:pt x="203073" y="520002"/>
                    <a:pt x="178213" y="521430"/>
                  </a:cubicBezTo>
                  <a:cubicBezTo>
                    <a:pt x="294799" y="549148"/>
                    <a:pt x="414623" y="524097"/>
                    <a:pt x="526637" y="530479"/>
                  </a:cubicBezTo>
                  <a:cubicBezTo>
                    <a:pt x="603980" y="563817"/>
                    <a:pt x="679323" y="593344"/>
                    <a:pt x="751523" y="619443"/>
                  </a:cubicBezTo>
                  <a:cubicBezTo>
                    <a:pt x="681990" y="636016"/>
                    <a:pt x="589502" y="630587"/>
                    <a:pt x="515017" y="638016"/>
                  </a:cubicBezTo>
                  <a:cubicBezTo>
                    <a:pt x="467201" y="642779"/>
                    <a:pt x="307562" y="608012"/>
                    <a:pt x="294704" y="667353"/>
                  </a:cubicBezTo>
                  <a:cubicBezTo>
                    <a:pt x="358426" y="704215"/>
                    <a:pt x="469868" y="667829"/>
                    <a:pt x="541782" y="660400"/>
                  </a:cubicBezTo>
                  <a:cubicBezTo>
                    <a:pt x="629698" y="651351"/>
                    <a:pt x="717042" y="658114"/>
                    <a:pt x="802767" y="637635"/>
                  </a:cubicBezTo>
                  <a:cubicBezTo>
                    <a:pt x="872967" y="661924"/>
                    <a:pt x="939736" y="682879"/>
                    <a:pt x="1002030" y="700977"/>
                  </a:cubicBezTo>
                  <a:cubicBezTo>
                    <a:pt x="920877" y="747173"/>
                    <a:pt x="830675" y="760794"/>
                    <a:pt x="738283" y="781748"/>
                  </a:cubicBezTo>
                  <a:cubicBezTo>
                    <a:pt x="645890" y="802704"/>
                    <a:pt x="547402" y="820706"/>
                    <a:pt x="459295" y="854424"/>
                  </a:cubicBezTo>
                  <a:cubicBezTo>
                    <a:pt x="419862" y="869569"/>
                    <a:pt x="363760" y="880618"/>
                    <a:pt x="427482" y="909288"/>
                  </a:cubicBezTo>
                  <a:cubicBezTo>
                    <a:pt x="467392" y="927195"/>
                    <a:pt x="507492" y="901097"/>
                    <a:pt x="543877" y="890238"/>
                  </a:cubicBezTo>
                  <a:cubicBezTo>
                    <a:pt x="632650" y="863854"/>
                    <a:pt x="717423" y="827659"/>
                    <a:pt x="805148" y="799370"/>
                  </a:cubicBezTo>
                  <a:cubicBezTo>
                    <a:pt x="867727" y="779177"/>
                    <a:pt x="1022128" y="706882"/>
                    <a:pt x="1083088" y="724789"/>
                  </a:cubicBezTo>
                  <a:cubicBezTo>
                    <a:pt x="1082707" y="724313"/>
                    <a:pt x="1082421" y="723837"/>
                    <a:pt x="1082135" y="723265"/>
                  </a:cubicBezTo>
                  <a:cubicBezTo>
                    <a:pt x="1139381" y="738600"/>
                    <a:pt x="1191768" y="751269"/>
                    <a:pt x="1238250" y="761746"/>
                  </a:cubicBezTo>
                  <a:cubicBezTo>
                    <a:pt x="1204532" y="767175"/>
                    <a:pt x="1172337" y="773176"/>
                    <a:pt x="1136237" y="789940"/>
                  </a:cubicBezTo>
                  <a:cubicBezTo>
                    <a:pt x="1019842" y="844137"/>
                    <a:pt x="912781" y="910527"/>
                    <a:pt x="799529" y="966629"/>
                  </a:cubicBezTo>
                  <a:cubicBezTo>
                    <a:pt x="740378" y="995966"/>
                    <a:pt x="542830" y="1040829"/>
                    <a:pt x="546449" y="1123315"/>
                  </a:cubicBezTo>
                  <a:cubicBezTo>
                    <a:pt x="602456" y="1144080"/>
                    <a:pt x="664845" y="1098550"/>
                    <a:pt x="713041" y="1073595"/>
                  </a:cubicBezTo>
                  <a:cubicBezTo>
                    <a:pt x="901065" y="976059"/>
                    <a:pt x="1084802" y="802894"/>
                    <a:pt x="1302163" y="775557"/>
                  </a:cubicBezTo>
                  <a:cubicBezTo>
                    <a:pt x="1403890" y="796417"/>
                    <a:pt x="1464469" y="803846"/>
                    <a:pt x="1466279" y="804132"/>
                  </a:cubicBezTo>
                  <a:lnTo>
                    <a:pt x="1467612" y="792607"/>
                  </a:lnTo>
                  <a:cubicBezTo>
                    <a:pt x="1465898" y="792417"/>
                    <a:pt x="1411986" y="785749"/>
                    <a:pt x="1320642" y="767556"/>
                  </a:cubicBezTo>
                  <a:cubicBezTo>
                    <a:pt x="1261967" y="677926"/>
                    <a:pt x="1233678" y="569722"/>
                    <a:pt x="1175671" y="482568"/>
                  </a:cubicBezTo>
                  <a:cubicBezTo>
                    <a:pt x="1109567" y="383222"/>
                    <a:pt x="1027176" y="292354"/>
                    <a:pt x="987933" y="179102"/>
                  </a:cubicBezTo>
                  <a:cubicBezTo>
                    <a:pt x="974979" y="141859"/>
                    <a:pt x="983170" y="40418"/>
                    <a:pt x="952595" y="14986"/>
                  </a:cubicBezTo>
                  <a:cubicBezTo>
                    <a:pt x="906780" y="-23400"/>
                    <a:pt x="884301" y="20034"/>
                    <a:pt x="886682" y="54896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FFA8BC-D4CB-46AA-9770-C5339935612B}"/>
                </a:ext>
              </a:extLst>
            </p:cNvPr>
            <p:cNvSpPr/>
            <p:nvPr/>
          </p:nvSpPr>
          <p:spPr>
            <a:xfrm>
              <a:off x="7194041" y="5225179"/>
              <a:ext cx="418528" cy="271697"/>
            </a:xfrm>
            <a:custGeom>
              <a:avLst/>
              <a:gdLst>
                <a:gd name="connsiteX0" fmla="*/ 0 w 418528"/>
                <a:gd name="connsiteY0" fmla="*/ 711 h 271697"/>
                <a:gd name="connsiteX1" fmla="*/ 252031 w 418528"/>
                <a:gd name="connsiteY1" fmla="*/ 185401 h 271697"/>
                <a:gd name="connsiteX2" fmla="*/ 418528 w 418528"/>
                <a:gd name="connsiteY2" fmla="*/ 271698 h 271697"/>
                <a:gd name="connsiteX3" fmla="*/ 417385 w 418528"/>
                <a:gd name="connsiteY3" fmla="*/ 261220 h 271697"/>
                <a:gd name="connsiteX4" fmla="*/ 192405 w 418528"/>
                <a:gd name="connsiteY4" fmla="*/ 106439 h 271697"/>
                <a:gd name="connsiteX5" fmla="*/ 0 w 418528"/>
                <a:gd name="connsiteY5" fmla="*/ 711 h 27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528" h="271697">
                  <a:moveTo>
                    <a:pt x="0" y="711"/>
                  </a:moveTo>
                  <a:cubicBezTo>
                    <a:pt x="70580" y="90532"/>
                    <a:pt x="155543" y="131490"/>
                    <a:pt x="252031" y="185401"/>
                  </a:cubicBezTo>
                  <a:cubicBezTo>
                    <a:pt x="300514" y="212548"/>
                    <a:pt x="362045" y="269031"/>
                    <a:pt x="418528" y="271698"/>
                  </a:cubicBezTo>
                  <a:cubicBezTo>
                    <a:pt x="418433" y="268173"/>
                    <a:pt x="417957" y="264649"/>
                    <a:pt x="417385" y="261220"/>
                  </a:cubicBezTo>
                  <a:cubicBezTo>
                    <a:pt x="362712" y="213119"/>
                    <a:pt x="241650" y="137205"/>
                    <a:pt x="192405" y="106439"/>
                  </a:cubicBezTo>
                  <a:cubicBezTo>
                    <a:pt x="141542" y="74721"/>
                    <a:pt x="64008" y="-8528"/>
                    <a:pt x="0" y="711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B4024F-BF30-4E3A-AD10-0592329B4A1B}"/>
                </a:ext>
              </a:extLst>
            </p:cNvPr>
            <p:cNvSpPr/>
            <p:nvPr/>
          </p:nvSpPr>
          <p:spPr>
            <a:xfrm>
              <a:off x="8645937" y="2984373"/>
              <a:ext cx="1416041" cy="1846230"/>
            </a:xfrm>
            <a:custGeom>
              <a:avLst/>
              <a:gdLst>
                <a:gd name="connsiteX0" fmla="*/ 1326642 w 1416041"/>
                <a:gd name="connsiteY0" fmla="*/ 708470 h 1846230"/>
                <a:gd name="connsiteX1" fmla="*/ 1245108 w 1416041"/>
                <a:gd name="connsiteY1" fmla="*/ 902589 h 1846230"/>
                <a:gd name="connsiteX2" fmla="*/ 1138714 w 1416041"/>
                <a:gd name="connsiteY2" fmla="*/ 1157002 h 1846230"/>
                <a:gd name="connsiteX3" fmla="*/ 919257 w 1416041"/>
                <a:gd name="connsiteY3" fmla="*/ 1627441 h 1846230"/>
                <a:gd name="connsiteX4" fmla="*/ 903351 w 1416041"/>
                <a:gd name="connsiteY4" fmla="*/ 1612487 h 1846230"/>
                <a:gd name="connsiteX5" fmla="*/ 806386 w 1416041"/>
                <a:gd name="connsiteY5" fmla="*/ 1379411 h 1846230"/>
                <a:gd name="connsiteX6" fmla="*/ 950880 w 1416041"/>
                <a:gd name="connsiteY6" fmla="*/ 1025938 h 1846230"/>
                <a:gd name="connsiteX7" fmla="*/ 1110806 w 1416041"/>
                <a:gd name="connsiteY7" fmla="*/ 554450 h 1846230"/>
                <a:gd name="connsiteX8" fmla="*/ 958501 w 1416041"/>
                <a:gd name="connsiteY8" fmla="*/ 877919 h 1846230"/>
                <a:gd name="connsiteX9" fmla="*/ 785527 w 1416041"/>
                <a:gd name="connsiteY9" fmla="*/ 1312450 h 1846230"/>
                <a:gd name="connsiteX10" fmla="*/ 780097 w 1416041"/>
                <a:gd name="connsiteY10" fmla="*/ 1310259 h 1846230"/>
                <a:gd name="connsiteX11" fmla="*/ 693420 w 1416041"/>
                <a:gd name="connsiteY11" fmla="*/ 1055275 h 1846230"/>
                <a:gd name="connsiteX12" fmla="*/ 797337 w 1416041"/>
                <a:gd name="connsiteY12" fmla="*/ 796766 h 1846230"/>
                <a:gd name="connsiteX13" fmla="*/ 889254 w 1416041"/>
                <a:gd name="connsiteY13" fmla="*/ 509588 h 1846230"/>
                <a:gd name="connsiteX14" fmla="*/ 923354 w 1416041"/>
                <a:gd name="connsiteY14" fmla="*/ 383762 h 1846230"/>
                <a:gd name="connsiteX15" fmla="*/ 860870 w 1416041"/>
                <a:gd name="connsiteY15" fmla="*/ 404622 h 1846230"/>
                <a:gd name="connsiteX16" fmla="*/ 799814 w 1416041"/>
                <a:gd name="connsiteY16" fmla="*/ 705517 h 1846230"/>
                <a:gd name="connsiteX17" fmla="*/ 672751 w 1416041"/>
                <a:gd name="connsiteY17" fmla="*/ 987076 h 1846230"/>
                <a:gd name="connsiteX18" fmla="*/ 598455 w 1416041"/>
                <a:gd name="connsiteY18" fmla="*/ 705803 h 1846230"/>
                <a:gd name="connsiteX19" fmla="*/ 701326 w 1416041"/>
                <a:gd name="connsiteY19" fmla="*/ 538163 h 1846230"/>
                <a:gd name="connsiteX20" fmla="*/ 819435 w 1416041"/>
                <a:gd name="connsiteY20" fmla="*/ 332613 h 1846230"/>
                <a:gd name="connsiteX21" fmla="*/ 772001 w 1416041"/>
                <a:gd name="connsiteY21" fmla="*/ 248984 h 1846230"/>
                <a:gd name="connsiteX22" fmla="*/ 684371 w 1416041"/>
                <a:gd name="connsiteY22" fmla="*/ 447675 h 1846230"/>
                <a:gd name="connsiteX23" fmla="*/ 580834 w 1416041"/>
                <a:gd name="connsiteY23" fmla="*/ 626555 h 1846230"/>
                <a:gd name="connsiteX24" fmla="*/ 534924 w 1416041"/>
                <a:gd name="connsiteY24" fmla="*/ 381000 h 1846230"/>
                <a:gd name="connsiteX25" fmla="*/ 683323 w 1416041"/>
                <a:gd name="connsiteY25" fmla="*/ 0 h 1846230"/>
                <a:gd name="connsiteX26" fmla="*/ 538353 w 1416041"/>
                <a:gd name="connsiteY26" fmla="*/ 322802 h 1846230"/>
                <a:gd name="connsiteX27" fmla="*/ 535400 w 1416041"/>
                <a:gd name="connsiteY27" fmla="*/ 347377 h 1846230"/>
                <a:gd name="connsiteX28" fmla="*/ 468439 w 1416041"/>
                <a:gd name="connsiteY28" fmla="*/ 217932 h 1846230"/>
                <a:gd name="connsiteX29" fmla="*/ 313658 w 1416041"/>
                <a:gd name="connsiteY29" fmla="*/ 79153 h 1846230"/>
                <a:gd name="connsiteX30" fmla="*/ 357854 w 1416041"/>
                <a:gd name="connsiteY30" fmla="*/ 161258 h 1846230"/>
                <a:gd name="connsiteX31" fmla="*/ 504158 w 1416041"/>
                <a:gd name="connsiteY31" fmla="*/ 352139 h 1846230"/>
                <a:gd name="connsiteX32" fmla="*/ 517779 w 1416041"/>
                <a:gd name="connsiteY32" fmla="*/ 365855 h 1846230"/>
                <a:gd name="connsiteX33" fmla="*/ 572643 w 1416041"/>
                <a:gd name="connsiteY33" fmla="*/ 657225 h 1846230"/>
                <a:gd name="connsiteX34" fmla="*/ 572548 w 1416041"/>
                <a:gd name="connsiteY34" fmla="*/ 657892 h 1846230"/>
                <a:gd name="connsiteX35" fmla="*/ 420433 w 1416041"/>
                <a:gd name="connsiteY35" fmla="*/ 418909 h 1846230"/>
                <a:gd name="connsiteX36" fmla="*/ 312801 w 1416041"/>
                <a:gd name="connsiteY36" fmla="*/ 262985 h 1846230"/>
                <a:gd name="connsiteX37" fmla="*/ 333375 w 1416041"/>
                <a:gd name="connsiteY37" fmla="*/ 340900 h 1846230"/>
                <a:gd name="connsiteX38" fmla="*/ 581882 w 1416041"/>
                <a:gd name="connsiteY38" fmla="*/ 698278 h 1846230"/>
                <a:gd name="connsiteX39" fmla="*/ 658653 w 1416041"/>
                <a:gd name="connsiteY39" fmla="*/ 990409 h 1846230"/>
                <a:gd name="connsiteX40" fmla="*/ 465105 w 1416041"/>
                <a:gd name="connsiteY40" fmla="*/ 766096 h 1846230"/>
                <a:gd name="connsiteX41" fmla="*/ 272605 w 1416041"/>
                <a:gd name="connsiteY41" fmla="*/ 566071 h 1846230"/>
                <a:gd name="connsiteX42" fmla="*/ 462343 w 1416041"/>
                <a:gd name="connsiteY42" fmla="*/ 809625 h 1846230"/>
                <a:gd name="connsiteX43" fmla="*/ 678275 w 1416041"/>
                <a:gd name="connsiteY43" fmla="*/ 1055370 h 1846230"/>
                <a:gd name="connsiteX44" fmla="*/ 761905 w 1416041"/>
                <a:gd name="connsiteY44" fmla="*/ 1302734 h 1846230"/>
                <a:gd name="connsiteX45" fmla="*/ 485584 w 1416041"/>
                <a:gd name="connsiteY45" fmla="*/ 1097089 h 1846230"/>
                <a:gd name="connsiteX46" fmla="*/ 206121 w 1416041"/>
                <a:gd name="connsiteY46" fmla="*/ 870109 h 1846230"/>
                <a:gd name="connsiteX47" fmla="*/ 127445 w 1416041"/>
                <a:gd name="connsiteY47" fmla="*/ 878586 h 1846230"/>
                <a:gd name="connsiteX48" fmla="*/ 232696 w 1416041"/>
                <a:gd name="connsiteY48" fmla="*/ 981647 h 1846230"/>
                <a:gd name="connsiteX49" fmla="*/ 517398 w 1416041"/>
                <a:gd name="connsiteY49" fmla="*/ 1177385 h 1846230"/>
                <a:gd name="connsiteX50" fmla="*/ 798004 w 1416041"/>
                <a:gd name="connsiteY50" fmla="*/ 1401985 h 1846230"/>
                <a:gd name="connsiteX51" fmla="*/ 798766 w 1416041"/>
                <a:gd name="connsiteY51" fmla="*/ 1399889 h 1846230"/>
                <a:gd name="connsiteX52" fmla="*/ 875538 w 1416041"/>
                <a:gd name="connsiteY52" fmla="*/ 1585436 h 1846230"/>
                <a:gd name="connsiteX53" fmla="*/ 771715 w 1416041"/>
                <a:gd name="connsiteY53" fmla="*/ 1503616 h 1846230"/>
                <a:gd name="connsiteX54" fmla="*/ 344805 w 1416041"/>
                <a:gd name="connsiteY54" fmla="*/ 1295400 h 1846230"/>
                <a:gd name="connsiteX55" fmla="*/ 0 w 1416041"/>
                <a:gd name="connsiteY55" fmla="*/ 1156621 h 1846230"/>
                <a:gd name="connsiteX56" fmla="*/ 173260 w 1416041"/>
                <a:gd name="connsiteY56" fmla="*/ 1287494 h 1846230"/>
                <a:gd name="connsiteX57" fmla="*/ 908971 w 1416041"/>
                <a:gd name="connsiteY57" fmla="*/ 1659922 h 1846230"/>
                <a:gd name="connsiteX58" fmla="*/ 1001649 w 1416041"/>
                <a:gd name="connsiteY58" fmla="*/ 1846231 h 1846230"/>
                <a:gd name="connsiteX59" fmla="*/ 1014222 w 1416041"/>
                <a:gd name="connsiteY59" fmla="*/ 1839087 h 1846230"/>
                <a:gd name="connsiteX60" fmla="*/ 930783 w 1416041"/>
                <a:gd name="connsiteY60" fmla="*/ 1672685 h 1846230"/>
                <a:gd name="connsiteX61" fmla="*/ 1110329 w 1416041"/>
                <a:gd name="connsiteY61" fmla="*/ 1315974 h 1846230"/>
                <a:gd name="connsiteX62" fmla="*/ 1276826 w 1416041"/>
                <a:gd name="connsiteY62" fmla="*/ 902589 h 1846230"/>
                <a:gd name="connsiteX63" fmla="*/ 1415796 w 1416041"/>
                <a:gd name="connsiteY63" fmla="*/ 745617 h 1846230"/>
                <a:gd name="connsiteX64" fmla="*/ 1326642 w 1416041"/>
                <a:gd name="connsiteY64" fmla="*/ 708470 h 184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16041" h="1846230">
                  <a:moveTo>
                    <a:pt x="1326642" y="708470"/>
                  </a:moveTo>
                  <a:cubicBezTo>
                    <a:pt x="1273969" y="752951"/>
                    <a:pt x="1271397" y="840581"/>
                    <a:pt x="1245108" y="902589"/>
                  </a:cubicBezTo>
                  <a:cubicBezTo>
                    <a:pt x="1211008" y="982885"/>
                    <a:pt x="1183100" y="1078706"/>
                    <a:pt x="1138714" y="1157002"/>
                  </a:cubicBezTo>
                  <a:cubicBezTo>
                    <a:pt x="1045559" y="1321308"/>
                    <a:pt x="957548" y="1446466"/>
                    <a:pt x="919257" y="1627441"/>
                  </a:cubicBezTo>
                  <a:cubicBezTo>
                    <a:pt x="913733" y="1622393"/>
                    <a:pt x="908495" y="1617440"/>
                    <a:pt x="903351" y="1612487"/>
                  </a:cubicBezTo>
                  <a:cubicBezTo>
                    <a:pt x="874014" y="1547146"/>
                    <a:pt x="840867" y="1468850"/>
                    <a:pt x="806386" y="1379411"/>
                  </a:cubicBezTo>
                  <a:cubicBezTo>
                    <a:pt x="854678" y="1249013"/>
                    <a:pt x="907066" y="1138523"/>
                    <a:pt x="950880" y="1025938"/>
                  </a:cubicBezTo>
                  <a:cubicBezTo>
                    <a:pt x="986218" y="935260"/>
                    <a:pt x="1221867" y="628174"/>
                    <a:pt x="1110806" y="554450"/>
                  </a:cubicBezTo>
                  <a:cubicBezTo>
                    <a:pt x="1042797" y="641699"/>
                    <a:pt x="993743" y="772001"/>
                    <a:pt x="958501" y="877919"/>
                  </a:cubicBezTo>
                  <a:cubicBezTo>
                    <a:pt x="909923" y="1023842"/>
                    <a:pt x="841820" y="1171099"/>
                    <a:pt x="785527" y="1312450"/>
                  </a:cubicBezTo>
                  <a:cubicBezTo>
                    <a:pt x="783717" y="1311783"/>
                    <a:pt x="781907" y="1310926"/>
                    <a:pt x="780097" y="1310259"/>
                  </a:cubicBezTo>
                  <a:cubicBezTo>
                    <a:pt x="751237" y="1232249"/>
                    <a:pt x="721900" y="1146905"/>
                    <a:pt x="693420" y="1055275"/>
                  </a:cubicBezTo>
                  <a:cubicBezTo>
                    <a:pt x="748855" y="1002316"/>
                    <a:pt x="779145" y="871538"/>
                    <a:pt x="797337" y="796766"/>
                  </a:cubicBezTo>
                  <a:cubicBezTo>
                    <a:pt x="820960" y="699516"/>
                    <a:pt x="854773" y="603123"/>
                    <a:pt x="889254" y="509588"/>
                  </a:cubicBezTo>
                  <a:cubicBezTo>
                    <a:pt x="904113" y="469201"/>
                    <a:pt x="942975" y="424434"/>
                    <a:pt x="923354" y="383762"/>
                  </a:cubicBezTo>
                  <a:cubicBezTo>
                    <a:pt x="896683" y="328517"/>
                    <a:pt x="878871" y="368808"/>
                    <a:pt x="860870" y="404622"/>
                  </a:cubicBezTo>
                  <a:cubicBezTo>
                    <a:pt x="813435" y="498919"/>
                    <a:pt x="829532" y="604266"/>
                    <a:pt x="799814" y="705517"/>
                  </a:cubicBezTo>
                  <a:cubicBezTo>
                    <a:pt x="782383" y="764857"/>
                    <a:pt x="731901" y="949547"/>
                    <a:pt x="672751" y="987076"/>
                  </a:cubicBezTo>
                  <a:cubicBezTo>
                    <a:pt x="646557" y="898398"/>
                    <a:pt x="621411" y="804386"/>
                    <a:pt x="598455" y="705803"/>
                  </a:cubicBezTo>
                  <a:cubicBezTo>
                    <a:pt x="640556" y="665988"/>
                    <a:pt x="676180" y="588073"/>
                    <a:pt x="701326" y="538163"/>
                  </a:cubicBezTo>
                  <a:cubicBezTo>
                    <a:pt x="737711" y="465963"/>
                    <a:pt x="783621" y="402717"/>
                    <a:pt x="819435" y="332613"/>
                  </a:cubicBezTo>
                  <a:cubicBezTo>
                    <a:pt x="854773" y="263271"/>
                    <a:pt x="847344" y="144875"/>
                    <a:pt x="772001" y="248984"/>
                  </a:cubicBezTo>
                  <a:cubicBezTo>
                    <a:pt x="730758" y="305943"/>
                    <a:pt x="724567" y="384143"/>
                    <a:pt x="684371" y="447675"/>
                  </a:cubicBezTo>
                  <a:cubicBezTo>
                    <a:pt x="653034" y="497205"/>
                    <a:pt x="601885" y="566356"/>
                    <a:pt x="580834" y="626555"/>
                  </a:cubicBezTo>
                  <a:cubicBezTo>
                    <a:pt x="563785" y="547306"/>
                    <a:pt x="548354" y="465296"/>
                    <a:pt x="534924" y="381000"/>
                  </a:cubicBezTo>
                  <a:cubicBezTo>
                    <a:pt x="603695" y="335185"/>
                    <a:pt x="724948" y="75057"/>
                    <a:pt x="683323" y="0"/>
                  </a:cubicBezTo>
                  <a:cubicBezTo>
                    <a:pt x="553593" y="49149"/>
                    <a:pt x="616648" y="242697"/>
                    <a:pt x="538353" y="322802"/>
                  </a:cubicBezTo>
                  <a:cubicBezTo>
                    <a:pt x="537591" y="331851"/>
                    <a:pt x="536638" y="340233"/>
                    <a:pt x="535400" y="347377"/>
                  </a:cubicBezTo>
                  <a:lnTo>
                    <a:pt x="468439" y="217932"/>
                  </a:lnTo>
                  <a:cubicBezTo>
                    <a:pt x="417766" y="139732"/>
                    <a:pt x="354711" y="55816"/>
                    <a:pt x="313658" y="79153"/>
                  </a:cubicBezTo>
                  <a:cubicBezTo>
                    <a:pt x="343852" y="133731"/>
                    <a:pt x="386810" y="179451"/>
                    <a:pt x="357854" y="161258"/>
                  </a:cubicBezTo>
                  <a:cubicBezTo>
                    <a:pt x="404717" y="226409"/>
                    <a:pt x="453485" y="289941"/>
                    <a:pt x="504158" y="352139"/>
                  </a:cubicBezTo>
                  <a:cubicBezTo>
                    <a:pt x="501682" y="346805"/>
                    <a:pt x="509778" y="355949"/>
                    <a:pt x="517779" y="365855"/>
                  </a:cubicBezTo>
                  <a:cubicBezTo>
                    <a:pt x="533400" y="466439"/>
                    <a:pt x="551973" y="563689"/>
                    <a:pt x="572643" y="657225"/>
                  </a:cubicBezTo>
                  <a:cubicBezTo>
                    <a:pt x="572643" y="657415"/>
                    <a:pt x="572548" y="657701"/>
                    <a:pt x="572548" y="657892"/>
                  </a:cubicBezTo>
                  <a:cubicBezTo>
                    <a:pt x="523970" y="575405"/>
                    <a:pt x="466915" y="500253"/>
                    <a:pt x="420433" y="418909"/>
                  </a:cubicBezTo>
                  <a:cubicBezTo>
                    <a:pt x="386715" y="359950"/>
                    <a:pt x="369475" y="295180"/>
                    <a:pt x="312801" y="262985"/>
                  </a:cubicBezTo>
                  <a:cubicBezTo>
                    <a:pt x="334994" y="313563"/>
                    <a:pt x="353282" y="364807"/>
                    <a:pt x="333375" y="340900"/>
                  </a:cubicBezTo>
                  <a:cubicBezTo>
                    <a:pt x="391668" y="478726"/>
                    <a:pt x="505587" y="580834"/>
                    <a:pt x="581882" y="698278"/>
                  </a:cubicBezTo>
                  <a:cubicBezTo>
                    <a:pt x="605504" y="800767"/>
                    <a:pt x="631507" y="898398"/>
                    <a:pt x="658653" y="990409"/>
                  </a:cubicBezTo>
                  <a:cubicBezTo>
                    <a:pt x="590550" y="932688"/>
                    <a:pt x="527589" y="835628"/>
                    <a:pt x="465105" y="766096"/>
                  </a:cubicBezTo>
                  <a:cubicBezTo>
                    <a:pt x="425005" y="721423"/>
                    <a:pt x="341852" y="535114"/>
                    <a:pt x="272605" y="566071"/>
                  </a:cubicBezTo>
                  <a:cubicBezTo>
                    <a:pt x="282607" y="657415"/>
                    <a:pt x="401669" y="742664"/>
                    <a:pt x="462343" y="809625"/>
                  </a:cubicBezTo>
                  <a:cubicBezTo>
                    <a:pt x="536543" y="891349"/>
                    <a:pt x="594264" y="984313"/>
                    <a:pt x="678275" y="1055370"/>
                  </a:cubicBezTo>
                  <a:cubicBezTo>
                    <a:pt x="705707" y="1143953"/>
                    <a:pt x="733997" y="1226630"/>
                    <a:pt x="761905" y="1302734"/>
                  </a:cubicBezTo>
                  <a:cubicBezTo>
                    <a:pt x="655415" y="1255300"/>
                    <a:pt x="574929" y="1174528"/>
                    <a:pt x="485584" y="1097089"/>
                  </a:cubicBezTo>
                  <a:cubicBezTo>
                    <a:pt x="396144" y="1019556"/>
                    <a:pt x="305181" y="933736"/>
                    <a:pt x="206121" y="870109"/>
                  </a:cubicBezTo>
                  <a:cubicBezTo>
                    <a:pt x="161734" y="841629"/>
                    <a:pt x="109156" y="793337"/>
                    <a:pt x="127445" y="878586"/>
                  </a:cubicBezTo>
                  <a:cubicBezTo>
                    <a:pt x="138874" y="932021"/>
                    <a:pt x="194881" y="953072"/>
                    <a:pt x="232696" y="981647"/>
                  </a:cubicBezTo>
                  <a:cubicBezTo>
                    <a:pt x="324898" y="1051465"/>
                    <a:pt x="424053" y="1110043"/>
                    <a:pt x="517398" y="1177385"/>
                  </a:cubicBezTo>
                  <a:cubicBezTo>
                    <a:pt x="583978" y="1225487"/>
                    <a:pt x="771048" y="1327404"/>
                    <a:pt x="798004" y="1401985"/>
                  </a:cubicBezTo>
                  <a:cubicBezTo>
                    <a:pt x="798290" y="1401223"/>
                    <a:pt x="798480" y="1400556"/>
                    <a:pt x="798766" y="1399889"/>
                  </a:cubicBezTo>
                  <a:cubicBezTo>
                    <a:pt x="825722" y="1468850"/>
                    <a:pt x="851630" y="1530953"/>
                    <a:pt x="875538" y="1585436"/>
                  </a:cubicBezTo>
                  <a:cubicBezTo>
                    <a:pt x="845153" y="1555623"/>
                    <a:pt x="815340" y="1527524"/>
                    <a:pt x="771715" y="1503616"/>
                  </a:cubicBezTo>
                  <a:cubicBezTo>
                    <a:pt x="631126" y="1426559"/>
                    <a:pt x="485108" y="1367885"/>
                    <a:pt x="344805" y="1295400"/>
                  </a:cubicBezTo>
                  <a:cubicBezTo>
                    <a:pt x="271557" y="1257490"/>
                    <a:pt x="80200" y="1091946"/>
                    <a:pt x="0" y="1156621"/>
                  </a:cubicBezTo>
                  <a:cubicBezTo>
                    <a:pt x="20478" y="1228344"/>
                    <a:pt x="112490" y="1257490"/>
                    <a:pt x="173260" y="1287494"/>
                  </a:cubicBezTo>
                  <a:cubicBezTo>
                    <a:pt x="410432" y="1404556"/>
                    <a:pt x="720566" y="1461421"/>
                    <a:pt x="908971" y="1659922"/>
                  </a:cubicBezTo>
                  <a:cubicBezTo>
                    <a:pt x="963263" y="1777746"/>
                    <a:pt x="1000506" y="1844231"/>
                    <a:pt x="1001649" y="1846231"/>
                  </a:cubicBezTo>
                  <a:lnTo>
                    <a:pt x="1014222" y="1839087"/>
                  </a:lnTo>
                  <a:cubicBezTo>
                    <a:pt x="1013174" y="1837182"/>
                    <a:pt x="980027" y="1778032"/>
                    <a:pt x="930783" y="1672685"/>
                  </a:cubicBezTo>
                  <a:cubicBezTo>
                    <a:pt x="977551" y="1547336"/>
                    <a:pt x="1065562" y="1438847"/>
                    <a:pt x="1110329" y="1315974"/>
                  </a:cubicBezTo>
                  <a:cubicBezTo>
                    <a:pt x="1161383" y="1175956"/>
                    <a:pt x="1191958" y="1025842"/>
                    <a:pt x="1276826" y="902589"/>
                  </a:cubicBezTo>
                  <a:cubicBezTo>
                    <a:pt x="1304734" y="862013"/>
                    <a:pt x="1412938" y="795242"/>
                    <a:pt x="1415796" y="745617"/>
                  </a:cubicBezTo>
                  <a:cubicBezTo>
                    <a:pt x="1420368" y="670846"/>
                    <a:pt x="1360075" y="680275"/>
                    <a:pt x="1326642" y="70847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6CF716-AA4E-4B85-A445-D42617171CDD}"/>
                </a:ext>
              </a:extLst>
            </p:cNvPr>
            <p:cNvSpPr/>
            <p:nvPr/>
          </p:nvSpPr>
          <p:spPr>
            <a:xfrm>
              <a:off x="9116563" y="2694432"/>
              <a:ext cx="70328" cy="621601"/>
            </a:xfrm>
            <a:custGeom>
              <a:avLst/>
              <a:gdLst>
                <a:gd name="connsiteX0" fmla="*/ 21245 w 70328"/>
                <a:gd name="connsiteY0" fmla="*/ 0 h 621601"/>
                <a:gd name="connsiteX1" fmla="*/ 21817 w 70328"/>
                <a:gd name="connsiteY1" fmla="*/ 390239 h 621601"/>
                <a:gd name="connsiteX2" fmla="*/ 58107 w 70328"/>
                <a:gd name="connsiteY2" fmla="*/ 621601 h 621601"/>
                <a:gd name="connsiteX3" fmla="*/ 67823 w 70328"/>
                <a:gd name="connsiteY3" fmla="*/ 612743 h 621601"/>
                <a:gd name="connsiteX4" fmla="*/ 57155 w 70328"/>
                <a:gd name="connsiteY4" fmla="*/ 271843 h 621601"/>
                <a:gd name="connsiteX5" fmla="*/ 21245 w 70328"/>
                <a:gd name="connsiteY5" fmla="*/ 0 h 62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28" h="621601">
                  <a:moveTo>
                    <a:pt x="21245" y="0"/>
                  </a:moveTo>
                  <a:cubicBezTo>
                    <a:pt x="-16949" y="137446"/>
                    <a:pt x="4672" y="253175"/>
                    <a:pt x="21817" y="390239"/>
                  </a:cubicBezTo>
                  <a:cubicBezTo>
                    <a:pt x="30390" y="459105"/>
                    <a:pt x="18960" y="562832"/>
                    <a:pt x="58107" y="621601"/>
                  </a:cubicBezTo>
                  <a:cubicBezTo>
                    <a:pt x="61632" y="618839"/>
                    <a:pt x="64775" y="615886"/>
                    <a:pt x="67823" y="612743"/>
                  </a:cubicBezTo>
                  <a:cubicBezTo>
                    <a:pt x="75824" y="522160"/>
                    <a:pt x="62584" y="344138"/>
                    <a:pt x="57155" y="271843"/>
                  </a:cubicBezTo>
                  <a:cubicBezTo>
                    <a:pt x="51440" y="197167"/>
                    <a:pt x="77824" y="57626"/>
                    <a:pt x="21245" y="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5296A9-EC1A-48CE-9DE7-64A4A82A4723}"/>
                </a:ext>
              </a:extLst>
            </p:cNvPr>
            <p:cNvSpPr/>
            <p:nvPr/>
          </p:nvSpPr>
          <p:spPr>
            <a:xfrm>
              <a:off x="9513855" y="6306692"/>
              <a:ext cx="26308" cy="342043"/>
            </a:xfrm>
            <a:custGeom>
              <a:avLst/>
              <a:gdLst>
                <a:gd name="connsiteX0" fmla="*/ 0 w 26308"/>
                <a:gd name="connsiteY0" fmla="*/ 0 h 342043"/>
                <a:gd name="connsiteX1" fmla="*/ 14097 w 26308"/>
                <a:gd name="connsiteY1" fmla="*/ 342043 h 342043"/>
                <a:gd name="connsiteX2" fmla="*/ 0 w 26308"/>
                <a:gd name="connsiteY2" fmla="*/ 0 h 3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08" h="342043">
                  <a:moveTo>
                    <a:pt x="0" y="0"/>
                  </a:moveTo>
                  <a:cubicBezTo>
                    <a:pt x="24384" y="126587"/>
                    <a:pt x="37338" y="264795"/>
                    <a:pt x="14097" y="342043"/>
                  </a:cubicBezTo>
                  <a:cubicBezTo>
                    <a:pt x="37338" y="264795"/>
                    <a:pt x="24479" y="126587"/>
                    <a:pt x="0" y="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C6BCF8-50DF-422D-A01C-1F1BEDC0198D}"/>
                </a:ext>
              </a:extLst>
            </p:cNvPr>
            <p:cNvSpPr/>
            <p:nvPr/>
          </p:nvSpPr>
          <p:spPr>
            <a:xfrm>
              <a:off x="7508652" y="5013198"/>
              <a:ext cx="380" cy="11715"/>
            </a:xfrm>
            <a:custGeom>
              <a:avLst/>
              <a:gdLst>
                <a:gd name="connsiteX0" fmla="*/ 0 w 380"/>
                <a:gd name="connsiteY0" fmla="*/ 11716 h 11715"/>
                <a:gd name="connsiteX1" fmla="*/ 0 w 380"/>
                <a:gd name="connsiteY1" fmla="*/ 11716 h 11715"/>
                <a:gd name="connsiteX2" fmla="*/ 381 w 380"/>
                <a:gd name="connsiteY2" fmla="*/ 0 h 11715"/>
                <a:gd name="connsiteX3" fmla="*/ 0 w 380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11715">
                  <a:moveTo>
                    <a:pt x="0" y="11716"/>
                  </a:moveTo>
                  <a:lnTo>
                    <a:pt x="0" y="11716"/>
                  </a:lnTo>
                  <a:cubicBezTo>
                    <a:pt x="95" y="7811"/>
                    <a:pt x="191" y="4000"/>
                    <a:pt x="381" y="0"/>
                  </a:cubicBezTo>
                  <a:cubicBezTo>
                    <a:pt x="191" y="3905"/>
                    <a:pt x="95" y="7811"/>
                    <a:pt x="0" y="11716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3B51B3-A4A0-4E0A-BF5B-98F035A3E9B8}"/>
                </a:ext>
              </a:extLst>
            </p:cNvPr>
            <p:cNvSpPr/>
            <p:nvPr/>
          </p:nvSpPr>
          <p:spPr>
            <a:xfrm>
              <a:off x="9527952" y="6648736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48968D6-7B1F-4784-A737-36F3BDBA2A2F}"/>
                </a:ext>
              </a:extLst>
            </p:cNvPr>
            <p:cNvSpPr/>
            <p:nvPr/>
          </p:nvSpPr>
          <p:spPr>
            <a:xfrm>
              <a:off x="8528018" y="3745154"/>
              <a:ext cx="967644" cy="1528171"/>
            </a:xfrm>
            <a:custGeom>
              <a:avLst/>
              <a:gdLst>
                <a:gd name="connsiteX0" fmla="*/ 448342 w 967644"/>
                <a:gd name="connsiteY0" fmla="*/ 383076 h 1528171"/>
                <a:gd name="connsiteX1" fmla="*/ 0 w 967644"/>
                <a:gd name="connsiteY1" fmla="*/ 361 h 1528171"/>
                <a:gd name="connsiteX2" fmla="*/ 271748 w 967644"/>
                <a:gd name="connsiteY2" fmla="*/ 524427 h 1528171"/>
                <a:gd name="connsiteX3" fmla="*/ 571595 w 967644"/>
                <a:gd name="connsiteY3" fmla="*/ 760646 h 1528171"/>
                <a:gd name="connsiteX4" fmla="*/ 278702 w 967644"/>
                <a:gd name="connsiteY4" fmla="*/ 586815 h 1528171"/>
                <a:gd name="connsiteX5" fmla="*/ 289655 w 967644"/>
                <a:gd name="connsiteY5" fmla="*/ 692067 h 1528171"/>
                <a:gd name="connsiteX6" fmla="*/ 644461 w 967644"/>
                <a:gd name="connsiteY6" fmla="*/ 1386915 h 1528171"/>
                <a:gd name="connsiteX7" fmla="*/ 967644 w 967644"/>
                <a:gd name="connsiteY7" fmla="*/ 1528171 h 1528171"/>
                <a:gd name="connsiteX8" fmla="*/ 448342 w 967644"/>
                <a:gd name="connsiteY8" fmla="*/ 383076 h 152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7644" h="1528171">
                  <a:moveTo>
                    <a:pt x="448342" y="383076"/>
                  </a:moveTo>
                  <a:cubicBezTo>
                    <a:pt x="224790" y="-26499"/>
                    <a:pt x="0" y="361"/>
                    <a:pt x="0" y="361"/>
                  </a:cubicBezTo>
                  <a:cubicBezTo>
                    <a:pt x="195263" y="72846"/>
                    <a:pt x="246793" y="316496"/>
                    <a:pt x="271748" y="524427"/>
                  </a:cubicBezTo>
                  <a:cubicBezTo>
                    <a:pt x="332518" y="552811"/>
                    <a:pt x="472344" y="628344"/>
                    <a:pt x="571595" y="760646"/>
                  </a:cubicBezTo>
                  <a:cubicBezTo>
                    <a:pt x="537877" y="733977"/>
                    <a:pt x="397383" y="639298"/>
                    <a:pt x="278702" y="586815"/>
                  </a:cubicBezTo>
                  <a:cubicBezTo>
                    <a:pt x="282607" y="624439"/>
                    <a:pt x="286035" y="659967"/>
                    <a:pt x="289655" y="692067"/>
                  </a:cubicBezTo>
                  <a:cubicBezTo>
                    <a:pt x="320611" y="963148"/>
                    <a:pt x="408146" y="1226705"/>
                    <a:pt x="644461" y="1386915"/>
                  </a:cubicBezTo>
                  <a:cubicBezTo>
                    <a:pt x="744474" y="1454733"/>
                    <a:pt x="864394" y="1475117"/>
                    <a:pt x="967644" y="1528171"/>
                  </a:cubicBezTo>
                  <a:cubicBezTo>
                    <a:pt x="581215" y="1184509"/>
                    <a:pt x="671893" y="792651"/>
                    <a:pt x="448342" y="383076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0F6CAB-9522-4E27-B77E-D5A0F8528654}"/>
                </a:ext>
              </a:extLst>
            </p:cNvPr>
            <p:cNvSpPr/>
            <p:nvPr/>
          </p:nvSpPr>
          <p:spPr>
            <a:xfrm>
              <a:off x="8527923" y="3724745"/>
              <a:ext cx="967644" cy="1548771"/>
            </a:xfrm>
            <a:custGeom>
              <a:avLst/>
              <a:gdLst>
                <a:gd name="connsiteX0" fmla="*/ 888873 w 967644"/>
                <a:gd name="connsiteY0" fmla="*/ 1180440 h 1548771"/>
                <a:gd name="connsiteX1" fmla="*/ 798386 w 967644"/>
                <a:gd name="connsiteY1" fmla="*/ 844207 h 1548771"/>
                <a:gd name="connsiteX2" fmla="*/ 698754 w 967644"/>
                <a:gd name="connsiteY2" fmla="*/ 1072426 h 1548771"/>
                <a:gd name="connsiteX3" fmla="*/ 774097 w 967644"/>
                <a:gd name="connsiteY3" fmla="*/ 787819 h 1548771"/>
                <a:gd name="connsiteX4" fmla="*/ 764667 w 967644"/>
                <a:gd name="connsiteY4" fmla="*/ 766864 h 1548771"/>
                <a:gd name="connsiteX5" fmla="*/ 321469 w 967644"/>
                <a:gd name="connsiteY5" fmla="*/ 141834 h 1548771"/>
                <a:gd name="connsiteX6" fmla="*/ 0 w 967644"/>
                <a:gd name="connsiteY6" fmla="*/ 20866 h 1548771"/>
                <a:gd name="connsiteX7" fmla="*/ 448342 w 967644"/>
                <a:gd name="connsiteY7" fmla="*/ 403581 h 1548771"/>
                <a:gd name="connsiteX8" fmla="*/ 967644 w 967644"/>
                <a:gd name="connsiteY8" fmla="*/ 1548771 h 1548771"/>
                <a:gd name="connsiteX9" fmla="*/ 888873 w 967644"/>
                <a:gd name="connsiteY9" fmla="*/ 1180440 h 15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7644" h="1548771">
                  <a:moveTo>
                    <a:pt x="888873" y="1180440"/>
                  </a:moveTo>
                  <a:cubicBezTo>
                    <a:pt x="876300" y="1061282"/>
                    <a:pt x="842867" y="952220"/>
                    <a:pt x="798386" y="844207"/>
                  </a:cubicBezTo>
                  <a:cubicBezTo>
                    <a:pt x="743522" y="938409"/>
                    <a:pt x="698754" y="1072426"/>
                    <a:pt x="698754" y="1072426"/>
                  </a:cubicBezTo>
                  <a:cubicBezTo>
                    <a:pt x="692086" y="966794"/>
                    <a:pt x="751237" y="834587"/>
                    <a:pt x="774097" y="787819"/>
                  </a:cubicBezTo>
                  <a:cubicBezTo>
                    <a:pt x="770954" y="780866"/>
                    <a:pt x="767905" y="773817"/>
                    <a:pt x="764667" y="766864"/>
                  </a:cubicBezTo>
                  <a:cubicBezTo>
                    <a:pt x="659130" y="535311"/>
                    <a:pt x="518350" y="307283"/>
                    <a:pt x="321469" y="141834"/>
                  </a:cubicBezTo>
                  <a:cubicBezTo>
                    <a:pt x="273177" y="101257"/>
                    <a:pt x="19526" y="-56001"/>
                    <a:pt x="0" y="20866"/>
                  </a:cubicBezTo>
                  <a:cubicBezTo>
                    <a:pt x="0" y="20866"/>
                    <a:pt x="224790" y="-6090"/>
                    <a:pt x="448342" y="403581"/>
                  </a:cubicBezTo>
                  <a:cubicBezTo>
                    <a:pt x="671893" y="813156"/>
                    <a:pt x="581216" y="1205109"/>
                    <a:pt x="967644" y="1548771"/>
                  </a:cubicBezTo>
                  <a:cubicBezTo>
                    <a:pt x="898588" y="1454664"/>
                    <a:pt x="900589" y="1291501"/>
                    <a:pt x="888873" y="118044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9FB8872-2E9E-47A7-BE2F-A5F95AF5A609}"/>
                </a:ext>
              </a:extLst>
            </p:cNvPr>
            <p:cNvSpPr/>
            <p:nvPr/>
          </p:nvSpPr>
          <p:spPr>
            <a:xfrm>
              <a:off x="7695908" y="4749260"/>
              <a:ext cx="1707456" cy="2008251"/>
            </a:xfrm>
            <a:custGeom>
              <a:avLst/>
              <a:gdLst>
                <a:gd name="connsiteX0" fmla="*/ 1707362 w 1707456"/>
                <a:gd name="connsiteY0" fmla="*/ 1670685 h 2008251"/>
                <a:gd name="connsiteX1" fmla="*/ 1707362 w 1707456"/>
                <a:gd name="connsiteY1" fmla="*/ 1670399 h 2008251"/>
                <a:gd name="connsiteX2" fmla="*/ 1707457 w 1707456"/>
                <a:gd name="connsiteY2" fmla="*/ 1650492 h 2008251"/>
                <a:gd name="connsiteX3" fmla="*/ 1707457 w 1707456"/>
                <a:gd name="connsiteY3" fmla="*/ 1649349 h 2008251"/>
                <a:gd name="connsiteX4" fmla="*/ 1707362 w 1707456"/>
                <a:gd name="connsiteY4" fmla="*/ 1630585 h 2008251"/>
                <a:gd name="connsiteX5" fmla="*/ 1707362 w 1707456"/>
                <a:gd name="connsiteY5" fmla="*/ 1628585 h 2008251"/>
                <a:gd name="connsiteX6" fmla="*/ 1707076 w 1707456"/>
                <a:gd name="connsiteY6" fmla="*/ 1610963 h 2008251"/>
                <a:gd name="connsiteX7" fmla="*/ 1706981 w 1707456"/>
                <a:gd name="connsiteY7" fmla="*/ 1608011 h 2008251"/>
                <a:gd name="connsiteX8" fmla="*/ 1706600 w 1707456"/>
                <a:gd name="connsiteY8" fmla="*/ 1591628 h 2008251"/>
                <a:gd name="connsiteX9" fmla="*/ 1706505 w 1707456"/>
                <a:gd name="connsiteY9" fmla="*/ 1587913 h 2008251"/>
                <a:gd name="connsiteX10" fmla="*/ 1705933 w 1707456"/>
                <a:gd name="connsiteY10" fmla="*/ 1572673 h 2008251"/>
                <a:gd name="connsiteX11" fmla="*/ 1705743 w 1707456"/>
                <a:gd name="connsiteY11" fmla="*/ 1568101 h 2008251"/>
                <a:gd name="connsiteX12" fmla="*/ 1705076 w 1707456"/>
                <a:gd name="connsiteY12" fmla="*/ 1554195 h 2008251"/>
                <a:gd name="connsiteX13" fmla="*/ 1704790 w 1707456"/>
                <a:gd name="connsiteY13" fmla="*/ 1548575 h 2008251"/>
                <a:gd name="connsiteX14" fmla="*/ 1704028 w 1707456"/>
                <a:gd name="connsiteY14" fmla="*/ 1536192 h 2008251"/>
                <a:gd name="connsiteX15" fmla="*/ 1703552 w 1707456"/>
                <a:gd name="connsiteY15" fmla="*/ 1529906 h 2008251"/>
                <a:gd name="connsiteX16" fmla="*/ 1702790 w 1707456"/>
                <a:gd name="connsiteY16" fmla="*/ 1518761 h 2008251"/>
                <a:gd name="connsiteX17" fmla="*/ 1702218 w 1707456"/>
                <a:gd name="connsiteY17" fmla="*/ 1511522 h 2008251"/>
                <a:gd name="connsiteX18" fmla="*/ 1701456 w 1707456"/>
                <a:gd name="connsiteY18" fmla="*/ 1501997 h 2008251"/>
                <a:gd name="connsiteX19" fmla="*/ 1700695 w 1707456"/>
                <a:gd name="connsiteY19" fmla="*/ 1493997 h 2008251"/>
                <a:gd name="connsiteX20" fmla="*/ 1699933 w 1707456"/>
                <a:gd name="connsiteY20" fmla="*/ 1485995 h 2008251"/>
                <a:gd name="connsiteX21" fmla="*/ 1698980 w 1707456"/>
                <a:gd name="connsiteY21" fmla="*/ 1477804 h 2008251"/>
                <a:gd name="connsiteX22" fmla="*/ 1698218 w 1707456"/>
                <a:gd name="connsiteY22" fmla="*/ 1470851 h 2008251"/>
                <a:gd name="connsiteX23" fmla="*/ 1697075 w 1707456"/>
                <a:gd name="connsiteY23" fmla="*/ 1461992 h 2008251"/>
                <a:gd name="connsiteX24" fmla="*/ 1696408 w 1707456"/>
                <a:gd name="connsiteY24" fmla="*/ 1456563 h 2008251"/>
                <a:gd name="connsiteX25" fmla="*/ 1694503 w 1707456"/>
                <a:gd name="connsiteY25" fmla="*/ 1443228 h 2008251"/>
                <a:gd name="connsiteX26" fmla="*/ 1459426 w 1707456"/>
                <a:gd name="connsiteY26" fmla="*/ 895255 h 2008251"/>
                <a:gd name="connsiteX27" fmla="*/ 702474 w 1707456"/>
                <a:gd name="connsiteY27" fmla="*/ 402527 h 2008251"/>
                <a:gd name="connsiteX28" fmla="*/ 894403 w 1707456"/>
                <a:gd name="connsiteY28" fmla="*/ 666084 h 2008251"/>
                <a:gd name="connsiteX29" fmla="*/ 561600 w 1707456"/>
                <a:gd name="connsiteY29" fmla="*/ 344996 h 2008251"/>
                <a:gd name="connsiteX30" fmla="*/ 485780 w 1707456"/>
                <a:gd name="connsiteY30" fmla="*/ 315183 h 2008251"/>
                <a:gd name="connsiteX31" fmla="*/ 202984 w 1707456"/>
                <a:gd name="connsiteY31" fmla="*/ 170688 h 2008251"/>
                <a:gd name="connsiteX32" fmla="*/ 4006 w 1707456"/>
                <a:gd name="connsiteY32" fmla="*/ 0 h 2008251"/>
                <a:gd name="connsiteX33" fmla="*/ 1339 w 1707456"/>
                <a:gd name="connsiteY33" fmla="*/ 11335 h 2008251"/>
                <a:gd name="connsiteX34" fmla="*/ 297662 w 1707456"/>
                <a:gd name="connsiteY34" fmla="*/ 384525 h 2008251"/>
                <a:gd name="connsiteX35" fmla="*/ 1466379 w 1707456"/>
                <a:gd name="connsiteY35" fmla="*/ 1227487 h 2008251"/>
                <a:gd name="connsiteX36" fmla="*/ 1652593 w 1707456"/>
                <a:gd name="connsiteY36" fmla="*/ 2008251 h 2008251"/>
                <a:gd name="connsiteX37" fmla="*/ 1652593 w 1707456"/>
                <a:gd name="connsiteY37" fmla="*/ 2008251 h 2008251"/>
                <a:gd name="connsiteX38" fmla="*/ 1707362 w 1707456"/>
                <a:gd name="connsiteY38" fmla="*/ 1670685 h 200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07456" h="2008251">
                  <a:moveTo>
                    <a:pt x="1707362" y="1670685"/>
                  </a:moveTo>
                  <a:cubicBezTo>
                    <a:pt x="1707362" y="1670590"/>
                    <a:pt x="1707362" y="1670495"/>
                    <a:pt x="1707362" y="1670399"/>
                  </a:cubicBezTo>
                  <a:cubicBezTo>
                    <a:pt x="1707457" y="1663732"/>
                    <a:pt x="1707457" y="1657160"/>
                    <a:pt x="1707457" y="1650492"/>
                  </a:cubicBezTo>
                  <a:cubicBezTo>
                    <a:pt x="1707457" y="1650111"/>
                    <a:pt x="1707457" y="1649730"/>
                    <a:pt x="1707457" y="1649349"/>
                  </a:cubicBezTo>
                  <a:cubicBezTo>
                    <a:pt x="1707457" y="1643063"/>
                    <a:pt x="1707457" y="1636776"/>
                    <a:pt x="1707362" y="1630585"/>
                  </a:cubicBezTo>
                  <a:cubicBezTo>
                    <a:pt x="1707362" y="1629918"/>
                    <a:pt x="1707362" y="1629251"/>
                    <a:pt x="1707362" y="1628585"/>
                  </a:cubicBezTo>
                  <a:cubicBezTo>
                    <a:pt x="1707267" y="1622679"/>
                    <a:pt x="1707172" y="1616773"/>
                    <a:pt x="1707076" y="1610963"/>
                  </a:cubicBezTo>
                  <a:cubicBezTo>
                    <a:pt x="1707076" y="1609916"/>
                    <a:pt x="1706981" y="1608963"/>
                    <a:pt x="1706981" y="1608011"/>
                  </a:cubicBezTo>
                  <a:cubicBezTo>
                    <a:pt x="1706886" y="1602486"/>
                    <a:pt x="1706695" y="1597057"/>
                    <a:pt x="1706600" y="1591628"/>
                  </a:cubicBezTo>
                  <a:cubicBezTo>
                    <a:pt x="1706600" y="1590390"/>
                    <a:pt x="1706505" y="1589151"/>
                    <a:pt x="1706505" y="1587913"/>
                  </a:cubicBezTo>
                  <a:cubicBezTo>
                    <a:pt x="1706314" y="1582770"/>
                    <a:pt x="1706124" y="1577721"/>
                    <a:pt x="1705933" y="1572673"/>
                  </a:cubicBezTo>
                  <a:cubicBezTo>
                    <a:pt x="1705838" y="1571149"/>
                    <a:pt x="1705743" y="1569625"/>
                    <a:pt x="1705743" y="1568101"/>
                  </a:cubicBezTo>
                  <a:cubicBezTo>
                    <a:pt x="1705553" y="1563434"/>
                    <a:pt x="1705362" y="1558767"/>
                    <a:pt x="1705076" y="1554195"/>
                  </a:cubicBezTo>
                  <a:cubicBezTo>
                    <a:pt x="1704980" y="1552290"/>
                    <a:pt x="1704886" y="1550480"/>
                    <a:pt x="1704790" y="1548575"/>
                  </a:cubicBezTo>
                  <a:cubicBezTo>
                    <a:pt x="1704600" y="1544384"/>
                    <a:pt x="1704314" y="1540288"/>
                    <a:pt x="1704028" y="1536192"/>
                  </a:cubicBezTo>
                  <a:cubicBezTo>
                    <a:pt x="1703933" y="1534097"/>
                    <a:pt x="1703743" y="1532001"/>
                    <a:pt x="1703552" y="1529906"/>
                  </a:cubicBezTo>
                  <a:cubicBezTo>
                    <a:pt x="1703266" y="1526191"/>
                    <a:pt x="1703076" y="1522476"/>
                    <a:pt x="1702790" y="1518761"/>
                  </a:cubicBezTo>
                  <a:cubicBezTo>
                    <a:pt x="1702599" y="1516285"/>
                    <a:pt x="1702409" y="1513999"/>
                    <a:pt x="1702218" y="1511522"/>
                  </a:cubicBezTo>
                  <a:cubicBezTo>
                    <a:pt x="1701933" y="1508379"/>
                    <a:pt x="1701742" y="1505141"/>
                    <a:pt x="1701456" y="1501997"/>
                  </a:cubicBezTo>
                  <a:cubicBezTo>
                    <a:pt x="1701171" y="1499235"/>
                    <a:pt x="1700980" y="1496663"/>
                    <a:pt x="1700695" y="1493997"/>
                  </a:cubicBezTo>
                  <a:cubicBezTo>
                    <a:pt x="1700409" y="1491329"/>
                    <a:pt x="1700218" y="1488663"/>
                    <a:pt x="1699933" y="1485995"/>
                  </a:cubicBezTo>
                  <a:cubicBezTo>
                    <a:pt x="1699646" y="1483138"/>
                    <a:pt x="1699361" y="1480471"/>
                    <a:pt x="1698980" y="1477804"/>
                  </a:cubicBezTo>
                  <a:cubicBezTo>
                    <a:pt x="1698694" y="1475518"/>
                    <a:pt x="1698504" y="1473042"/>
                    <a:pt x="1698218" y="1470851"/>
                  </a:cubicBezTo>
                  <a:cubicBezTo>
                    <a:pt x="1697837" y="1467803"/>
                    <a:pt x="1697456" y="1464945"/>
                    <a:pt x="1697075" y="1461992"/>
                  </a:cubicBezTo>
                  <a:cubicBezTo>
                    <a:pt x="1696884" y="1460182"/>
                    <a:pt x="1696599" y="1458278"/>
                    <a:pt x="1696408" y="1456563"/>
                  </a:cubicBezTo>
                  <a:cubicBezTo>
                    <a:pt x="1695741" y="1451991"/>
                    <a:pt x="1695170" y="1447515"/>
                    <a:pt x="1694503" y="1443228"/>
                  </a:cubicBezTo>
                  <a:cubicBezTo>
                    <a:pt x="1668214" y="1275016"/>
                    <a:pt x="1566678" y="1025176"/>
                    <a:pt x="1459426" y="895255"/>
                  </a:cubicBezTo>
                  <a:cubicBezTo>
                    <a:pt x="1274451" y="671322"/>
                    <a:pt x="982319" y="520541"/>
                    <a:pt x="702474" y="402527"/>
                  </a:cubicBezTo>
                  <a:cubicBezTo>
                    <a:pt x="772388" y="497681"/>
                    <a:pt x="860304" y="617792"/>
                    <a:pt x="894403" y="666084"/>
                  </a:cubicBezTo>
                  <a:cubicBezTo>
                    <a:pt x="825156" y="605124"/>
                    <a:pt x="672471" y="455105"/>
                    <a:pt x="561600" y="344996"/>
                  </a:cubicBezTo>
                  <a:cubicBezTo>
                    <a:pt x="535977" y="334804"/>
                    <a:pt x="510641" y="324898"/>
                    <a:pt x="485780" y="315183"/>
                  </a:cubicBezTo>
                  <a:cubicBezTo>
                    <a:pt x="385292" y="275939"/>
                    <a:pt x="289090" y="234125"/>
                    <a:pt x="202984" y="170688"/>
                  </a:cubicBezTo>
                  <a:cubicBezTo>
                    <a:pt x="153739" y="134398"/>
                    <a:pt x="69728" y="34004"/>
                    <a:pt x="4006" y="0"/>
                  </a:cubicBezTo>
                  <a:cubicBezTo>
                    <a:pt x="3053" y="3810"/>
                    <a:pt x="2197" y="7620"/>
                    <a:pt x="1339" y="11335"/>
                  </a:cubicBezTo>
                  <a:cubicBezTo>
                    <a:pt x="-4947" y="51054"/>
                    <a:pt x="-1232" y="192119"/>
                    <a:pt x="297662" y="384525"/>
                  </a:cubicBezTo>
                  <a:cubicBezTo>
                    <a:pt x="652659" y="613029"/>
                    <a:pt x="1270450" y="824199"/>
                    <a:pt x="1466379" y="1227487"/>
                  </a:cubicBezTo>
                  <a:cubicBezTo>
                    <a:pt x="1656403" y="1618774"/>
                    <a:pt x="1676978" y="1706689"/>
                    <a:pt x="1652593" y="2008251"/>
                  </a:cubicBezTo>
                  <a:lnTo>
                    <a:pt x="1652593" y="2008251"/>
                  </a:lnTo>
                  <a:cubicBezTo>
                    <a:pt x="1690693" y="1937576"/>
                    <a:pt x="1705838" y="1799558"/>
                    <a:pt x="1707362" y="1670685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B0C11F-D21A-4579-A3E0-F76A6E7623BD}"/>
                </a:ext>
              </a:extLst>
            </p:cNvPr>
            <p:cNvSpPr/>
            <p:nvPr/>
          </p:nvSpPr>
          <p:spPr>
            <a:xfrm>
              <a:off x="7683376" y="4760880"/>
              <a:ext cx="1673158" cy="2002631"/>
            </a:xfrm>
            <a:custGeom>
              <a:avLst/>
              <a:gdLst>
                <a:gd name="connsiteX0" fmla="*/ 1478721 w 1673158"/>
                <a:gd name="connsiteY0" fmla="*/ 1216152 h 2002631"/>
                <a:gd name="connsiteX1" fmla="*/ 310004 w 1673158"/>
                <a:gd name="connsiteY1" fmla="*/ 373190 h 2002631"/>
                <a:gd name="connsiteX2" fmla="*/ 13681 w 1673158"/>
                <a:gd name="connsiteY2" fmla="*/ 0 h 2002631"/>
                <a:gd name="connsiteX3" fmla="*/ 350390 w 1673158"/>
                <a:gd name="connsiteY3" fmla="*/ 644747 h 2002631"/>
                <a:gd name="connsiteX4" fmla="*/ 588991 w 1673158"/>
                <a:gd name="connsiteY4" fmla="*/ 710946 h 2002631"/>
                <a:gd name="connsiteX5" fmla="*/ 1065527 w 1673158"/>
                <a:gd name="connsiteY5" fmla="*/ 852583 h 2002631"/>
                <a:gd name="connsiteX6" fmla="*/ 504219 w 1673158"/>
                <a:gd name="connsiteY6" fmla="*/ 741236 h 2002631"/>
                <a:gd name="connsiteX7" fmla="*/ 623567 w 1673158"/>
                <a:gd name="connsiteY7" fmla="*/ 805434 h 2002631"/>
                <a:gd name="connsiteX8" fmla="*/ 1543587 w 1673158"/>
                <a:gd name="connsiteY8" fmla="*/ 1577435 h 2002631"/>
                <a:gd name="connsiteX9" fmla="*/ 1661887 w 1673158"/>
                <a:gd name="connsiteY9" fmla="*/ 2002632 h 2002631"/>
                <a:gd name="connsiteX10" fmla="*/ 1664935 w 1673158"/>
                <a:gd name="connsiteY10" fmla="*/ 1996916 h 2002631"/>
                <a:gd name="connsiteX11" fmla="*/ 1478721 w 1673158"/>
                <a:gd name="connsiteY11" fmla="*/ 1216152 h 200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3158" h="2002631">
                  <a:moveTo>
                    <a:pt x="1478721" y="1216152"/>
                  </a:moveTo>
                  <a:cubicBezTo>
                    <a:pt x="1282792" y="812864"/>
                    <a:pt x="665000" y="601694"/>
                    <a:pt x="310004" y="373190"/>
                  </a:cubicBezTo>
                  <a:cubicBezTo>
                    <a:pt x="11109" y="180785"/>
                    <a:pt x="7394" y="39719"/>
                    <a:pt x="13681" y="0"/>
                  </a:cubicBezTo>
                  <a:cubicBezTo>
                    <a:pt x="-52328" y="281273"/>
                    <a:pt x="130362" y="491109"/>
                    <a:pt x="350390" y="644747"/>
                  </a:cubicBezTo>
                  <a:cubicBezTo>
                    <a:pt x="420684" y="666655"/>
                    <a:pt x="501837" y="689896"/>
                    <a:pt x="588991" y="710946"/>
                  </a:cubicBezTo>
                  <a:cubicBezTo>
                    <a:pt x="862358" y="776859"/>
                    <a:pt x="1065527" y="852583"/>
                    <a:pt x="1065527" y="852583"/>
                  </a:cubicBezTo>
                  <a:cubicBezTo>
                    <a:pt x="1065527" y="852583"/>
                    <a:pt x="749868" y="787718"/>
                    <a:pt x="504219" y="741236"/>
                  </a:cubicBezTo>
                  <a:cubicBezTo>
                    <a:pt x="544700" y="764286"/>
                    <a:pt x="584895" y="785717"/>
                    <a:pt x="623567" y="805434"/>
                  </a:cubicBezTo>
                  <a:cubicBezTo>
                    <a:pt x="993803" y="995077"/>
                    <a:pt x="1356611" y="1186148"/>
                    <a:pt x="1543587" y="1577435"/>
                  </a:cubicBezTo>
                  <a:cubicBezTo>
                    <a:pt x="1605880" y="1707737"/>
                    <a:pt x="1645123" y="1860518"/>
                    <a:pt x="1661887" y="2002632"/>
                  </a:cubicBezTo>
                  <a:cubicBezTo>
                    <a:pt x="1662935" y="2000822"/>
                    <a:pt x="1663982" y="1998821"/>
                    <a:pt x="1664935" y="1996916"/>
                  </a:cubicBezTo>
                  <a:cubicBezTo>
                    <a:pt x="1689224" y="1695355"/>
                    <a:pt x="1668745" y="1607439"/>
                    <a:pt x="1478721" y="1216152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40C66E-F696-4E06-AD17-1D61E803F42A}"/>
                </a:ext>
              </a:extLst>
            </p:cNvPr>
            <p:cNvSpPr/>
            <p:nvPr/>
          </p:nvSpPr>
          <p:spPr>
            <a:xfrm>
              <a:off x="9136856" y="3446811"/>
              <a:ext cx="1200245" cy="2305345"/>
            </a:xfrm>
            <a:custGeom>
              <a:avLst/>
              <a:gdLst>
                <a:gd name="connsiteX0" fmla="*/ 867823 w 1200245"/>
                <a:gd name="connsiteY0" fmla="*/ 2222469 h 2305345"/>
                <a:gd name="connsiteX1" fmla="*/ 867633 w 1200245"/>
                <a:gd name="connsiteY1" fmla="*/ 2222373 h 2305345"/>
                <a:gd name="connsiteX2" fmla="*/ 849344 w 1200245"/>
                <a:gd name="connsiteY2" fmla="*/ 2214658 h 2305345"/>
                <a:gd name="connsiteX3" fmla="*/ 848297 w 1200245"/>
                <a:gd name="connsiteY3" fmla="*/ 2214182 h 2305345"/>
                <a:gd name="connsiteX4" fmla="*/ 831056 w 1200245"/>
                <a:gd name="connsiteY4" fmla="*/ 2206752 h 2305345"/>
                <a:gd name="connsiteX5" fmla="*/ 829247 w 1200245"/>
                <a:gd name="connsiteY5" fmla="*/ 2205895 h 2305345"/>
                <a:gd name="connsiteX6" fmla="*/ 813149 w 1200245"/>
                <a:gd name="connsiteY6" fmla="*/ 2198751 h 2305345"/>
                <a:gd name="connsiteX7" fmla="*/ 810387 w 1200245"/>
                <a:gd name="connsiteY7" fmla="*/ 2197513 h 2305345"/>
                <a:gd name="connsiteX8" fmla="*/ 795528 w 1200245"/>
                <a:gd name="connsiteY8" fmla="*/ 2190750 h 2305345"/>
                <a:gd name="connsiteX9" fmla="*/ 792194 w 1200245"/>
                <a:gd name="connsiteY9" fmla="*/ 2189226 h 2305345"/>
                <a:gd name="connsiteX10" fmla="*/ 778383 w 1200245"/>
                <a:gd name="connsiteY10" fmla="*/ 2182749 h 2305345"/>
                <a:gd name="connsiteX11" fmla="*/ 774287 w 1200245"/>
                <a:gd name="connsiteY11" fmla="*/ 2180749 h 2305345"/>
                <a:gd name="connsiteX12" fmla="*/ 761809 w 1200245"/>
                <a:gd name="connsiteY12" fmla="*/ 2174653 h 2305345"/>
                <a:gd name="connsiteX13" fmla="*/ 756761 w 1200245"/>
                <a:gd name="connsiteY13" fmla="*/ 2172177 h 2305345"/>
                <a:gd name="connsiteX14" fmla="*/ 745712 w 1200245"/>
                <a:gd name="connsiteY14" fmla="*/ 2166652 h 2305345"/>
                <a:gd name="connsiteX15" fmla="*/ 740093 w 1200245"/>
                <a:gd name="connsiteY15" fmla="*/ 2163795 h 2305345"/>
                <a:gd name="connsiteX16" fmla="*/ 730186 w 1200245"/>
                <a:gd name="connsiteY16" fmla="*/ 2158746 h 2305345"/>
                <a:gd name="connsiteX17" fmla="*/ 723805 w 1200245"/>
                <a:gd name="connsiteY17" fmla="*/ 2155412 h 2305345"/>
                <a:gd name="connsiteX18" fmla="*/ 715327 w 1200245"/>
                <a:gd name="connsiteY18" fmla="*/ 2150936 h 2305345"/>
                <a:gd name="connsiteX19" fmla="*/ 708279 w 1200245"/>
                <a:gd name="connsiteY19" fmla="*/ 2147030 h 2305345"/>
                <a:gd name="connsiteX20" fmla="*/ 701230 w 1200245"/>
                <a:gd name="connsiteY20" fmla="*/ 2143220 h 2305345"/>
                <a:gd name="connsiteX21" fmla="*/ 693991 w 1200245"/>
                <a:gd name="connsiteY21" fmla="*/ 2139125 h 2305345"/>
                <a:gd name="connsiteX22" fmla="*/ 687895 w 1200245"/>
                <a:gd name="connsiteY22" fmla="*/ 2135696 h 2305345"/>
                <a:gd name="connsiteX23" fmla="*/ 680180 w 1200245"/>
                <a:gd name="connsiteY23" fmla="*/ 2131219 h 2305345"/>
                <a:gd name="connsiteX24" fmla="*/ 675418 w 1200245"/>
                <a:gd name="connsiteY24" fmla="*/ 2128457 h 2305345"/>
                <a:gd name="connsiteX25" fmla="*/ 663893 w 1200245"/>
                <a:gd name="connsiteY25" fmla="*/ 2121408 h 2305345"/>
                <a:gd name="connsiteX26" fmla="*/ 252222 w 1200245"/>
                <a:gd name="connsiteY26" fmla="*/ 1690116 h 2305345"/>
                <a:gd name="connsiteX27" fmla="*/ 96108 w 1200245"/>
                <a:gd name="connsiteY27" fmla="*/ 800481 h 2305345"/>
                <a:gd name="connsiteX28" fmla="*/ 263176 w 1200245"/>
                <a:gd name="connsiteY28" fmla="*/ 1080421 h 2305345"/>
                <a:gd name="connsiteX29" fmla="*/ 98489 w 1200245"/>
                <a:gd name="connsiteY29" fmla="*/ 648272 h 2305345"/>
                <a:gd name="connsiteX30" fmla="*/ 100775 w 1200245"/>
                <a:gd name="connsiteY30" fmla="*/ 566833 h 2305345"/>
                <a:gd name="connsiteX31" fmla="*/ 78867 w 1200245"/>
                <a:gd name="connsiteY31" fmla="*/ 250031 h 2305345"/>
                <a:gd name="connsiteX32" fmla="*/ 0 w 1200245"/>
                <a:gd name="connsiteY32" fmla="*/ 0 h 2305345"/>
                <a:gd name="connsiteX33" fmla="*/ 11525 w 1200245"/>
                <a:gd name="connsiteY33" fmla="*/ 2000 h 2305345"/>
                <a:gd name="connsiteX34" fmla="*/ 238506 w 1200245"/>
                <a:gd name="connsiteY34" fmla="*/ 421005 h 2305345"/>
                <a:gd name="connsiteX35" fmla="*/ 555212 w 1200245"/>
                <a:gd name="connsiteY35" fmla="*/ 1826800 h 2305345"/>
                <a:gd name="connsiteX36" fmla="*/ 1200245 w 1200245"/>
                <a:gd name="connsiteY36" fmla="*/ 2304479 h 2305345"/>
                <a:gd name="connsiteX37" fmla="*/ 1200245 w 1200245"/>
                <a:gd name="connsiteY37" fmla="*/ 2304479 h 2305345"/>
                <a:gd name="connsiteX38" fmla="*/ 867823 w 1200245"/>
                <a:gd name="connsiteY38" fmla="*/ 2222469 h 23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00245" h="2305345">
                  <a:moveTo>
                    <a:pt x="867823" y="2222469"/>
                  </a:moveTo>
                  <a:cubicBezTo>
                    <a:pt x="867727" y="2222469"/>
                    <a:pt x="867633" y="2222373"/>
                    <a:pt x="867633" y="2222373"/>
                  </a:cubicBezTo>
                  <a:cubicBezTo>
                    <a:pt x="861441" y="2219802"/>
                    <a:pt x="855345" y="2217230"/>
                    <a:pt x="849344" y="2214658"/>
                  </a:cubicBezTo>
                  <a:cubicBezTo>
                    <a:pt x="848963" y="2214467"/>
                    <a:pt x="848677" y="2214372"/>
                    <a:pt x="848297" y="2214182"/>
                  </a:cubicBezTo>
                  <a:cubicBezTo>
                    <a:pt x="842486" y="2211705"/>
                    <a:pt x="836771" y="2209229"/>
                    <a:pt x="831056" y="2206752"/>
                  </a:cubicBezTo>
                  <a:cubicBezTo>
                    <a:pt x="830485" y="2206466"/>
                    <a:pt x="829818" y="2206181"/>
                    <a:pt x="829247" y="2205895"/>
                  </a:cubicBezTo>
                  <a:cubicBezTo>
                    <a:pt x="823817" y="2203514"/>
                    <a:pt x="818483" y="2201132"/>
                    <a:pt x="813149" y="2198751"/>
                  </a:cubicBezTo>
                  <a:cubicBezTo>
                    <a:pt x="812197" y="2198370"/>
                    <a:pt x="811339" y="2197894"/>
                    <a:pt x="810387" y="2197513"/>
                  </a:cubicBezTo>
                  <a:cubicBezTo>
                    <a:pt x="805339" y="2195227"/>
                    <a:pt x="800386" y="2192941"/>
                    <a:pt x="795528" y="2190750"/>
                  </a:cubicBezTo>
                  <a:cubicBezTo>
                    <a:pt x="794385" y="2190274"/>
                    <a:pt x="793337" y="2189703"/>
                    <a:pt x="792194" y="2189226"/>
                  </a:cubicBezTo>
                  <a:cubicBezTo>
                    <a:pt x="787527" y="2187036"/>
                    <a:pt x="782955" y="2184845"/>
                    <a:pt x="778383" y="2182749"/>
                  </a:cubicBezTo>
                  <a:cubicBezTo>
                    <a:pt x="776954" y="2182082"/>
                    <a:pt x="775621" y="2181416"/>
                    <a:pt x="774287" y="2180749"/>
                  </a:cubicBezTo>
                  <a:cubicBezTo>
                    <a:pt x="770096" y="2178749"/>
                    <a:pt x="765905" y="2176748"/>
                    <a:pt x="761809" y="2174653"/>
                  </a:cubicBezTo>
                  <a:cubicBezTo>
                    <a:pt x="760095" y="2173796"/>
                    <a:pt x="758476" y="2173034"/>
                    <a:pt x="756761" y="2172177"/>
                  </a:cubicBezTo>
                  <a:cubicBezTo>
                    <a:pt x="753047" y="2170367"/>
                    <a:pt x="749332" y="2168462"/>
                    <a:pt x="745712" y="2166652"/>
                  </a:cubicBezTo>
                  <a:cubicBezTo>
                    <a:pt x="743808" y="2165699"/>
                    <a:pt x="741998" y="2164747"/>
                    <a:pt x="740093" y="2163795"/>
                  </a:cubicBezTo>
                  <a:cubicBezTo>
                    <a:pt x="736759" y="2162080"/>
                    <a:pt x="733425" y="2160365"/>
                    <a:pt x="730186" y="2158746"/>
                  </a:cubicBezTo>
                  <a:cubicBezTo>
                    <a:pt x="727996" y="2157603"/>
                    <a:pt x="725900" y="2156460"/>
                    <a:pt x="723805" y="2155412"/>
                  </a:cubicBezTo>
                  <a:cubicBezTo>
                    <a:pt x="720947" y="2153888"/>
                    <a:pt x="718090" y="2152460"/>
                    <a:pt x="715327" y="2150936"/>
                  </a:cubicBezTo>
                  <a:cubicBezTo>
                    <a:pt x="712946" y="2149602"/>
                    <a:pt x="710565" y="2148364"/>
                    <a:pt x="708279" y="2147030"/>
                  </a:cubicBezTo>
                  <a:cubicBezTo>
                    <a:pt x="705898" y="2145792"/>
                    <a:pt x="703516" y="2144459"/>
                    <a:pt x="701230" y="2143220"/>
                  </a:cubicBezTo>
                  <a:cubicBezTo>
                    <a:pt x="698754" y="2141887"/>
                    <a:pt x="696373" y="2140553"/>
                    <a:pt x="693991" y="2139125"/>
                  </a:cubicBezTo>
                  <a:cubicBezTo>
                    <a:pt x="691992" y="2137982"/>
                    <a:pt x="689800" y="2136839"/>
                    <a:pt x="687895" y="2135696"/>
                  </a:cubicBezTo>
                  <a:cubicBezTo>
                    <a:pt x="685229" y="2134172"/>
                    <a:pt x="682752" y="2132648"/>
                    <a:pt x="680180" y="2131219"/>
                  </a:cubicBezTo>
                  <a:cubicBezTo>
                    <a:pt x="678656" y="2130266"/>
                    <a:pt x="676942" y="2129314"/>
                    <a:pt x="675418" y="2128457"/>
                  </a:cubicBezTo>
                  <a:cubicBezTo>
                    <a:pt x="671417" y="2126075"/>
                    <a:pt x="667608" y="2123694"/>
                    <a:pt x="663893" y="2121408"/>
                  </a:cubicBezTo>
                  <a:cubicBezTo>
                    <a:pt x="519493" y="2031206"/>
                    <a:pt x="329565" y="1839849"/>
                    <a:pt x="252222" y="1690116"/>
                  </a:cubicBezTo>
                  <a:cubicBezTo>
                    <a:pt x="118872" y="1432084"/>
                    <a:pt x="94774" y="1104233"/>
                    <a:pt x="96108" y="800481"/>
                  </a:cubicBezTo>
                  <a:cubicBezTo>
                    <a:pt x="156210" y="902113"/>
                    <a:pt x="232220" y="1030129"/>
                    <a:pt x="263176" y="1080421"/>
                  </a:cubicBezTo>
                  <a:cubicBezTo>
                    <a:pt x="234315" y="992791"/>
                    <a:pt x="156210" y="793528"/>
                    <a:pt x="98489" y="648272"/>
                  </a:cubicBezTo>
                  <a:cubicBezTo>
                    <a:pt x="99155" y="620744"/>
                    <a:pt x="100013" y="593503"/>
                    <a:pt x="100775" y="566833"/>
                  </a:cubicBezTo>
                  <a:cubicBezTo>
                    <a:pt x="104108" y="459010"/>
                    <a:pt x="103346" y="354044"/>
                    <a:pt x="78867" y="250031"/>
                  </a:cubicBezTo>
                  <a:cubicBezTo>
                    <a:pt x="64865" y="190500"/>
                    <a:pt x="5429" y="73819"/>
                    <a:pt x="0" y="0"/>
                  </a:cubicBezTo>
                  <a:cubicBezTo>
                    <a:pt x="3905" y="571"/>
                    <a:pt x="7715" y="1333"/>
                    <a:pt x="11525" y="2000"/>
                  </a:cubicBezTo>
                  <a:cubicBezTo>
                    <a:pt x="50578" y="11811"/>
                    <a:pt x="178784" y="70580"/>
                    <a:pt x="238506" y="421005"/>
                  </a:cubicBezTo>
                  <a:cubicBezTo>
                    <a:pt x="309372" y="837152"/>
                    <a:pt x="261175" y="1488377"/>
                    <a:pt x="555212" y="1826800"/>
                  </a:cubicBezTo>
                  <a:cubicBezTo>
                    <a:pt x="840486" y="2155127"/>
                    <a:pt x="913352" y="2208562"/>
                    <a:pt x="1200245" y="2304479"/>
                  </a:cubicBezTo>
                  <a:lnTo>
                    <a:pt x="1200245" y="2304479"/>
                  </a:lnTo>
                  <a:cubicBezTo>
                    <a:pt x="1119759" y="2311813"/>
                    <a:pt x="986885" y="2271617"/>
                    <a:pt x="867823" y="2222469"/>
                  </a:cubicBezTo>
                  <a:close/>
                </a:path>
              </a:pathLst>
            </a:custGeom>
            <a:solidFill>
              <a:srgbClr val="53A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3EE15C-C65E-4914-9E91-83CF2367C14B}"/>
                </a:ext>
              </a:extLst>
            </p:cNvPr>
            <p:cNvSpPr/>
            <p:nvPr/>
          </p:nvSpPr>
          <p:spPr>
            <a:xfrm>
              <a:off x="9148191" y="3448716"/>
              <a:ext cx="1195196" cy="2302478"/>
            </a:xfrm>
            <a:custGeom>
              <a:avLst/>
              <a:gdLst>
                <a:gd name="connsiteX0" fmla="*/ 543687 w 1195196"/>
                <a:gd name="connsiteY0" fmla="*/ 1824799 h 2302478"/>
                <a:gd name="connsiteX1" fmla="*/ 226981 w 1195196"/>
                <a:gd name="connsiteY1" fmla="*/ 419005 h 2302478"/>
                <a:gd name="connsiteX2" fmla="*/ 0 w 1195196"/>
                <a:gd name="connsiteY2" fmla="*/ 0 h 2302478"/>
                <a:gd name="connsiteX3" fmla="*/ 460820 w 1195196"/>
                <a:gd name="connsiteY3" fmla="*/ 562737 h 2302478"/>
                <a:gd name="connsiteX4" fmla="*/ 428054 w 1195196"/>
                <a:gd name="connsiteY4" fmla="*/ 808196 h 2302478"/>
                <a:gd name="connsiteX5" fmla="*/ 371284 w 1195196"/>
                <a:gd name="connsiteY5" fmla="*/ 1302067 h 2302478"/>
                <a:gd name="connsiteX6" fmla="*/ 489204 w 1195196"/>
                <a:gd name="connsiteY6" fmla="*/ 742093 h 2302478"/>
                <a:gd name="connsiteX7" fmla="*/ 501491 w 1195196"/>
                <a:gd name="connsiteY7" fmla="*/ 877062 h 2302478"/>
                <a:gd name="connsiteX8" fmla="*/ 850487 w 1195196"/>
                <a:gd name="connsiteY8" fmla="*/ 2026253 h 2302478"/>
                <a:gd name="connsiteX9" fmla="*/ 1195197 w 1195196"/>
                <a:gd name="connsiteY9" fmla="*/ 2301907 h 2302478"/>
                <a:gd name="connsiteX10" fmla="*/ 1188720 w 1195196"/>
                <a:gd name="connsiteY10" fmla="*/ 2302478 h 2302478"/>
                <a:gd name="connsiteX11" fmla="*/ 543687 w 1195196"/>
                <a:gd name="connsiteY11" fmla="*/ 1824799 h 23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5196" h="2302478">
                  <a:moveTo>
                    <a:pt x="543687" y="1824799"/>
                  </a:moveTo>
                  <a:cubicBezTo>
                    <a:pt x="249650" y="1486376"/>
                    <a:pt x="297847" y="835152"/>
                    <a:pt x="226981" y="419005"/>
                  </a:cubicBezTo>
                  <a:cubicBezTo>
                    <a:pt x="167354" y="68580"/>
                    <a:pt x="39052" y="9811"/>
                    <a:pt x="0" y="0"/>
                  </a:cubicBezTo>
                  <a:cubicBezTo>
                    <a:pt x="284607" y="49721"/>
                    <a:pt x="405860" y="300133"/>
                    <a:pt x="460820" y="562737"/>
                  </a:cubicBezTo>
                  <a:cubicBezTo>
                    <a:pt x="453390" y="635984"/>
                    <a:pt x="442913" y="719804"/>
                    <a:pt x="428054" y="808196"/>
                  </a:cubicBezTo>
                  <a:cubicBezTo>
                    <a:pt x="381381" y="1085469"/>
                    <a:pt x="371284" y="1302067"/>
                    <a:pt x="371284" y="1302067"/>
                  </a:cubicBezTo>
                  <a:cubicBezTo>
                    <a:pt x="371284" y="1302067"/>
                    <a:pt x="435483" y="986314"/>
                    <a:pt x="489204" y="742093"/>
                  </a:cubicBezTo>
                  <a:cubicBezTo>
                    <a:pt x="494538" y="788384"/>
                    <a:pt x="498443" y="833723"/>
                    <a:pt x="501491" y="877062"/>
                  </a:cubicBezTo>
                  <a:cubicBezTo>
                    <a:pt x="530543" y="1291971"/>
                    <a:pt x="563975" y="1700689"/>
                    <a:pt x="850487" y="2026253"/>
                  </a:cubicBezTo>
                  <a:cubicBezTo>
                    <a:pt x="945928" y="2134648"/>
                    <a:pt x="1070991" y="2230755"/>
                    <a:pt x="1195197" y="2301907"/>
                  </a:cubicBezTo>
                  <a:cubicBezTo>
                    <a:pt x="1193102" y="2302192"/>
                    <a:pt x="1190911" y="2302288"/>
                    <a:pt x="1188720" y="2302478"/>
                  </a:cubicBezTo>
                  <a:cubicBezTo>
                    <a:pt x="901827" y="2206562"/>
                    <a:pt x="828960" y="2153222"/>
                    <a:pt x="543687" y="1824799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33EE37-FCBE-4CC0-BDA5-F425636B6BCA}"/>
                </a:ext>
              </a:extLst>
            </p:cNvPr>
            <p:cNvSpPr/>
            <p:nvPr/>
          </p:nvSpPr>
          <p:spPr>
            <a:xfrm>
              <a:off x="8154257" y="4359768"/>
              <a:ext cx="1809463" cy="1670699"/>
            </a:xfrm>
            <a:custGeom>
              <a:avLst/>
              <a:gdLst>
                <a:gd name="connsiteX0" fmla="*/ 723043 w 1809463"/>
                <a:gd name="connsiteY0" fmla="*/ 355107 h 1670699"/>
                <a:gd name="connsiteX1" fmla="*/ 0 w 1809463"/>
                <a:gd name="connsiteY1" fmla="*/ 12873 h 1670699"/>
                <a:gd name="connsiteX2" fmla="*/ 541781 w 1809463"/>
                <a:gd name="connsiteY2" fmla="*/ 602852 h 1670699"/>
                <a:gd name="connsiteX3" fmla="*/ 1018318 w 1809463"/>
                <a:gd name="connsiteY3" fmla="*/ 805925 h 1670699"/>
                <a:gd name="connsiteX4" fmla="*/ 573024 w 1809463"/>
                <a:gd name="connsiteY4" fmla="*/ 682100 h 1670699"/>
                <a:gd name="connsiteX5" fmla="*/ 624744 w 1809463"/>
                <a:gd name="connsiteY5" fmla="*/ 816022 h 1670699"/>
                <a:gd name="connsiteX6" fmla="*/ 1335976 w 1809463"/>
                <a:gd name="connsiteY6" fmla="*/ 1600310 h 1670699"/>
                <a:gd name="connsiteX7" fmla="*/ 1809464 w 1809463"/>
                <a:gd name="connsiteY7" fmla="*/ 1670700 h 1670699"/>
                <a:gd name="connsiteX8" fmla="*/ 723043 w 1809463"/>
                <a:gd name="connsiteY8" fmla="*/ 355107 h 167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463" h="1670699">
                  <a:moveTo>
                    <a:pt x="723043" y="355107"/>
                  </a:moveTo>
                  <a:cubicBezTo>
                    <a:pt x="284893" y="-102093"/>
                    <a:pt x="0" y="12873"/>
                    <a:pt x="0" y="12873"/>
                  </a:cubicBezTo>
                  <a:cubicBezTo>
                    <a:pt x="281559" y="38591"/>
                    <a:pt x="435387" y="339390"/>
                    <a:pt x="541781" y="602852"/>
                  </a:cubicBezTo>
                  <a:cubicBezTo>
                    <a:pt x="631412" y="618473"/>
                    <a:pt x="841438" y="667812"/>
                    <a:pt x="1018318" y="805925"/>
                  </a:cubicBezTo>
                  <a:cubicBezTo>
                    <a:pt x="964692" y="782970"/>
                    <a:pt x="747046" y="708770"/>
                    <a:pt x="573024" y="682100"/>
                  </a:cubicBezTo>
                  <a:cubicBezTo>
                    <a:pt x="591502" y="729915"/>
                    <a:pt x="608552" y="775254"/>
                    <a:pt x="624744" y="816022"/>
                  </a:cubicBezTo>
                  <a:cubicBezTo>
                    <a:pt x="761429" y="1160065"/>
                    <a:pt x="969645" y="1474294"/>
                    <a:pt x="1335976" y="1600310"/>
                  </a:cubicBezTo>
                  <a:cubicBezTo>
                    <a:pt x="1491043" y="1653650"/>
                    <a:pt x="1655254" y="1637838"/>
                    <a:pt x="1809464" y="1670700"/>
                  </a:cubicBezTo>
                  <a:cubicBezTo>
                    <a:pt x="1181386" y="1357803"/>
                    <a:pt x="1161193" y="812307"/>
                    <a:pt x="723043" y="355107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0DC261-C069-4180-B5F8-98924F1550A5}"/>
                </a:ext>
              </a:extLst>
            </p:cNvPr>
            <p:cNvSpPr/>
            <p:nvPr/>
          </p:nvSpPr>
          <p:spPr>
            <a:xfrm>
              <a:off x="8154252" y="4327922"/>
              <a:ext cx="1809469" cy="1702640"/>
            </a:xfrm>
            <a:custGeom>
              <a:avLst/>
              <a:gdLst>
                <a:gd name="connsiteX0" fmla="*/ 1575535 w 1809469"/>
                <a:gd name="connsiteY0" fmla="*/ 1248393 h 1702640"/>
                <a:gd name="connsiteX1" fmla="*/ 1337696 w 1809469"/>
                <a:gd name="connsiteY1" fmla="*/ 840057 h 1702640"/>
                <a:gd name="connsiteX2" fmla="*/ 1288166 w 1809469"/>
                <a:gd name="connsiteY2" fmla="*/ 1174289 h 1702640"/>
                <a:gd name="connsiteX3" fmla="*/ 1285975 w 1809469"/>
                <a:gd name="connsiteY3" fmla="*/ 774715 h 1702640"/>
                <a:gd name="connsiteX4" fmla="*/ 1266163 w 1809469"/>
                <a:gd name="connsiteY4" fmla="*/ 750617 h 1702640"/>
                <a:gd name="connsiteX5" fmla="*/ 463967 w 1809469"/>
                <a:gd name="connsiteY5" fmla="*/ 89106 h 1702640"/>
                <a:gd name="connsiteX6" fmla="*/ 5 w 1809469"/>
                <a:gd name="connsiteY6" fmla="*/ 44624 h 1702640"/>
                <a:gd name="connsiteX7" fmla="*/ 723048 w 1809469"/>
                <a:gd name="connsiteY7" fmla="*/ 386857 h 1702640"/>
                <a:gd name="connsiteX8" fmla="*/ 1809469 w 1809469"/>
                <a:gd name="connsiteY8" fmla="*/ 1702641 h 1702640"/>
                <a:gd name="connsiteX9" fmla="*/ 1575535 w 1809469"/>
                <a:gd name="connsiteY9" fmla="*/ 1248393 h 170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469" h="1702640">
                  <a:moveTo>
                    <a:pt x="1575535" y="1248393"/>
                  </a:moveTo>
                  <a:cubicBezTo>
                    <a:pt x="1516766" y="1096755"/>
                    <a:pt x="1434279" y="965786"/>
                    <a:pt x="1337696" y="840057"/>
                  </a:cubicBezTo>
                  <a:cubicBezTo>
                    <a:pt x="1299215" y="982932"/>
                    <a:pt x="1288166" y="1174289"/>
                    <a:pt x="1288166" y="1174289"/>
                  </a:cubicBezTo>
                  <a:cubicBezTo>
                    <a:pt x="1241969" y="1038272"/>
                    <a:pt x="1272545" y="844152"/>
                    <a:pt x="1285975" y="774715"/>
                  </a:cubicBezTo>
                  <a:cubicBezTo>
                    <a:pt x="1279403" y="766714"/>
                    <a:pt x="1272830" y="758618"/>
                    <a:pt x="1266163" y="750617"/>
                  </a:cubicBezTo>
                  <a:cubicBezTo>
                    <a:pt x="1045850" y="484774"/>
                    <a:pt x="780578" y="235981"/>
                    <a:pt x="463967" y="89106"/>
                  </a:cubicBezTo>
                  <a:cubicBezTo>
                    <a:pt x="386244" y="53101"/>
                    <a:pt x="-1615" y="-62914"/>
                    <a:pt x="5" y="44624"/>
                  </a:cubicBezTo>
                  <a:cubicBezTo>
                    <a:pt x="5" y="44624"/>
                    <a:pt x="284898" y="-70343"/>
                    <a:pt x="723048" y="386857"/>
                  </a:cubicBezTo>
                  <a:cubicBezTo>
                    <a:pt x="1161198" y="844057"/>
                    <a:pt x="1181391" y="1389554"/>
                    <a:pt x="1809469" y="1702641"/>
                  </a:cubicBezTo>
                  <a:cubicBezTo>
                    <a:pt x="1685549" y="1604152"/>
                    <a:pt x="1630304" y="1389744"/>
                    <a:pt x="1575535" y="1248393"/>
                  </a:cubicBezTo>
                  <a:close/>
                </a:path>
              </a:pathLst>
            </a:custGeom>
            <a:solidFill>
              <a:srgbClr val="E02A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B36C57-6E81-49EC-921B-98C597953F74}"/>
                </a:ext>
              </a:extLst>
            </p:cNvPr>
            <p:cNvSpPr/>
            <p:nvPr/>
          </p:nvSpPr>
          <p:spPr>
            <a:xfrm>
              <a:off x="3157433" y="4476464"/>
              <a:ext cx="1102336" cy="1451895"/>
            </a:xfrm>
            <a:custGeom>
              <a:avLst/>
              <a:gdLst>
                <a:gd name="connsiteX0" fmla="*/ 73637 w 1102336"/>
                <a:gd name="connsiteY0" fmla="*/ 522732 h 1451895"/>
                <a:gd name="connsiteX1" fmla="*/ 125833 w 1102336"/>
                <a:gd name="connsiteY1" fmla="*/ 683038 h 1451895"/>
                <a:gd name="connsiteX2" fmla="*/ 193747 w 1102336"/>
                <a:gd name="connsiteY2" fmla="*/ 893064 h 1451895"/>
                <a:gd name="connsiteX3" fmla="*/ 337574 w 1102336"/>
                <a:gd name="connsiteY3" fmla="*/ 1283018 h 1451895"/>
                <a:gd name="connsiteX4" fmla="*/ 351290 w 1102336"/>
                <a:gd name="connsiteY4" fmla="*/ 1272159 h 1451895"/>
                <a:gd name="connsiteX5" fmla="*/ 444159 w 1102336"/>
                <a:gd name="connsiteY5" fmla="*/ 1092613 h 1451895"/>
                <a:gd name="connsiteX6" fmla="*/ 352338 w 1102336"/>
                <a:gd name="connsiteY6" fmla="*/ 800957 h 1451895"/>
                <a:gd name="connsiteX7" fmla="*/ 256040 w 1102336"/>
                <a:gd name="connsiteY7" fmla="*/ 414147 h 1451895"/>
                <a:gd name="connsiteX8" fmla="*/ 356053 w 1102336"/>
                <a:gd name="connsiteY8" fmla="*/ 682371 h 1451895"/>
                <a:gd name="connsiteX9" fmla="*/ 465209 w 1102336"/>
                <a:gd name="connsiteY9" fmla="*/ 1040606 h 1451895"/>
                <a:gd name="connsiteX10" fmla="*/ 469686 w 1102336"/>
                <a:gd name="connsiteY10" fmla="*/ 1039178 h 1451895"/>
                <a:gd name="connsiteX11" fmla="*/ 555792 w 1102336"/>
                <a:gd name="connsiteY11" fmla="*/ 841438 h 1451895"/>
                <a:gd name="connsiteX12" fmla="*/ 490070 w 1102336"/>
                <a:gd name="connsiteY12" fmla="*/ 628269 h 1451895"/>
                <a:gd name="connsiteX13" fmla="*/ 435777 w 1102336"/>
                <a:gd name="connsiteY13" fmla="*/ 393002 h 1451895"/>
                <a:gd name="connsiteX14" fmla="*/ 416918 w 1102336"/>
                <a:gd name="connsiteY14" fmla="*/ 290322 h 1451895"/>
                <a:gd name="connsiteX15" fmla="*/ 465400 w 1102336"/>
                <a:gd name="connsiteY15" fmla="*/ 311087 h 1451895"/>
                <a:gd name="connsiteX16" fmla="*/ 494165 w 1102336"/>
                <a:gd name="connsiteY16" fmla="*/ 555307 h 1451895"/>
                <a:gd name="connsiteX17" fmla="*/ 576842 w 1102336"/>
                <a:gd name="connsiteY17" fmla="*/ 788384 h 1451895"/>
                <a:gd name="connsiteX18" fmla="*/ 654852 w 1102336"/>
                <a:gd name="connsiteY18" fmla="*/ 568833 h 1451895"/>
                <a:gd name="connsiteX19" fmla="*/ 583891 w 1102336"/>
                <a:gd name="connsiteY19" fmla="*/ 428244 h 1451895"/>
                <a:gd name="connsiteX20" fmla="*/ 503309 w 1102336"/>
                <a:gd name="connsiteY20" fmla="*/ 256413 h 1451895"/>
                <a:gd name="connsiteX21" fmla="*/ 546743 w 1102336"/>
                <a:gd name="connsiteY21" fmla="*/ 192786 h 1451895"/>
                <a:gd name="connsiteX22" fmla="*/ 603512 w 1102336"/>
                <a:gd name="connsiteY22" fmla="*/ 357188 h 1451895"/>
                <a:gd name="connsiteX23" fmla="*/ 674283 w 1102336"/>
                <a:gd name="connsiteY23" fmla="*/ 506825 h 1451895"/>
                <a:gd name="connsiteX24" fmla="*/ 727242 w 1102336"/>
                <a:gd name="connsiteY24" fmla="*/ 313944 h 1451895"/>
                <a:gd name="connsiteX25" fmla="*/ 634183 w 1102336"/>
                <a:gd name="connsiteY25" fmla="*/ 0 h 1451895"/>
                <a:gd name="connsiteX26" fmla="*/ 728385 w 1102336"/>
                <a:gd name="connsiteY26" fmla="*/ 267271 h 1451895"/>
                <a:gd name="connsiteX27" fmla="*/ 729147 w 1102336"/>
                <a:gd name="connsiteY27" fmla="*/ 287083 h 1451895"/>
                <a:gd name="connsiteX28" fmla="*/ 791155 w 1102336"/>
                <a:gd name="connsiteY28" fmla="*/ 188214 h 1451895"/>
                <a:gd name="connsiteX29" fmla="*/ 923838 w 1102336"/>
                <a:gd name="connsiteY29" fmla="*/ 87725 h 1451895"/>
                <a:gd name="connsiteX30" fmla="*/ 883071 w 1102336"/>
                <a:gd name="connsiteY30" fmla="*/ 150304 h 1451895"/>
                <a:gd name="connsiteX31" fmla="*/ 753626 w 1102336"/>
                <a:gd name="connsiteY31" fmla="*/ 292798 h 1451895"/>
                <a:gd name="connsiteX32" fmla="*/ 741815 w 1102336"/>
                <a:gd name="connsiteY32" fmla="*/ 302800 h 1451895"/>
                <a:gd name="connsiteX33" fmla="*/ 678665 w 1102336"/>
                <a:gd name="connsiteY33" fmla="*/ 531590 h 1451895"/>
                <a:gd name="connsiteX34" fmla="*/ 678760 w 1102336"/>
                <a:gd name="connsiteY34" fmla="*/ 532162 h 1451895"/>
                <a:gd name="connsiteX35" fmla="*/ 816015 w 1102336"/>
                <a:gd name="connsiteY35" fmla="*/ 351663 h 1451895"/>
                <a:gd name="connsiteX36" fmla="*/ 912217 w 1102336"/>
                <a:gd name="connsiteY36" fmla="*/ 234410 h 1451895"/>
                <a:gd name="connsiteX37" fmla="*/ 890596 w 1102336"/>
                <a:gd name="connsiteY37" fmla="*/ 295275 h 1451895"/>
                <a:gd name="connsiteX38" fmla="*/ 668568 w 1102336"/>
                <a:gd name="connsiteY38" fmla="*/ 563880 h 1451895"/>
                <a:gd name="connsiteX39" fmla="*/ 587891 w 1102336"/>
                <a:gd name="connsiteY39" fmla="*/ 791813 h 1451895"/>
                <a:gd name="connsiteX40" fmla="*/ 757246 w 1102336"/>
                <a:gd name="connsiteY40" fmla="*/ 625697 h 1451895"/>
                <a:gd name="connsiteX41" fmla="*/ 924124 w 1102336"/>
                <a:gd name="connsiteY41" fmla="*/ 478822 h 1451895"/>
                <a:gd name="connsiteX42" fmla="*/ 756484 w 1102336"/>
                <a:gd name="connsiteY42" fmla="*/ 660559 h 1451895"/>
                <a:gd name="connsiteX43" fmla="*/ 567889 w 1102336"/>
                <a:gd name="connsiteY43" fmla="*/ 842296 h 1451895"/>
                <a:gd name="connsiteX44" fmla="*/ 484736 w 1102336"/>
                <a:gd name="connsiteY44" fmla="*/ 1034129 h 1451895"/>
                <a:gd name="connsiteX45" fmla="*/ 718860 w 1102336"/>
                <a:gd name="connsiteY45" fmla="*/ 888397 h 1451895"/>
                <a:gd name="connsiteX46" fmla="*/ 956985 w 1102336"/>
                <a:gd name="connsiteY46" fmla="*/ 725805 h 1451895"/>
                <a:gd name="connsiteX47" fmla="*/ 1019183 w 1102336"/>
                <a:gd name="connsiteY47" fmla="*/ 737806 h 1451895"/>
                <a:gd name="connsiteX48" fmla="*/ 928410 w 1102336"/>
                <a:gd name="connsiteY48" fmla="*/ 813054 h 1451895"/>
                <a:gd name="connsiteX49" fmla="*/ 688285 w 1102336"/>
                <a:gd name="connsiteY49" fmla="*/ 950309 h 1451895"/>
                <a:gd name="connsiteX50" fmla="*/ 449398 w 1102336"/>
                <a:gd name="connsiteY50" fmla="*/ 1110901 h 1451895"/>
                <a:gd name="connsiteX51" fmla="*/ 448922 w 1102336"/>
                <a:gd name="connsiteY51" fmla="*/ 1109186 h 1451895"/>
                <a:gd name="connsiteX52" fmla="*/ 375293 w 1102336"/>
                <a:gd name="connsiteY52" fmla="*/ 1252156 h 1451895"/>
                <a:gd name="connsiteX53" fmla="*/ 463590 w 1102336"/>
                <a:gd name="connsiteY53" fmla="*/ 1193768 h 1451895"/>
                <a:gd name="connsiteX54" fmla="*/ 818015 w 1102336"/>
                <a:gd name="connsiteY54" fmla="*/ 1056037 h 1451895"/>
                <a:gd name="connsiteX55" fmla="*/ 1102337 w 1102336"/>
                <a:gd name="connsiteY55" fmla="*/ 968216 h 1451895"/>
                <a:gd name="connsiteX56" fmla="*/ 955366 w 1102336"/>
                <a:gd name="connsiteY56" fmla="*/ 1061180 h 1451895"/>
                <a:gd name="connsiteX57" fmla="*/ 343575 w 1102336"/>
                <a:gd name="connsiteY57" fmla="*/ 1309402 h 1451895"/>
                <a:gd name="connsiteX58" fmla="*/ 257279 w 1102336"/>
                <a:gd name="connsiteY58" fmla="*/ 1451896 h 1451895"/>
                <a:gd name="connsiteX59" fmla="*/ 247754 w 1102336"/>
                <a:gd name="connsiteY59" fmla="*/ 1445323 h 1451895"/>
                <a:gd name="connsiteX60" fmla="*/ 325382 w 1102336"/>
                <a:gd name="connsiteY60" fmla="*/ 1318070 h 1451895"/>
                <a:gd name="connsiteX61" fmla="*/ 205844 w 1102336"/>
                <a:gd name="connsiteY61" fmla="*/ 1021556 h 1451895"/>
                <a:gd name="connsiteX62" fmla="*/ 100497 w 1102336"/>
                <a:gd name="connsiteY62" fmla="*/ 680561 h 1451895"/>
                <a:gd name="connsiteX63" fmla="*/ 8 w 1102336"/>
                <a:gd name="connsiteY63" fmla="*/ 546068 h 1451895"/>
                <a:gd name="connsiteX64" fmla="*/ 73637 w 1102336"/>
                <a:gd name="connsiteY64" fmla="*/ 522732 h 14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02336" h="1451895">
                  <a:moveTo>
                    <a:pt x="73637" y="522732"/>
                  </a:moveTo>
                  <a:cubicBezTo>
                    <a:pt x="112784" y="561689"/>
                    <a:pt x="108879" y="631888"/>
                    <a:pt x="125833" y="683038"/>
                  </a:cubicBezTo>
                  <a:cubicBezTo>
                    <a:pt x="147741" y="749332"/>
                    <a:pt x="163553" y="827627"/>
                    <a:pt x="193747" y="893064"/>
                  </a:cubicBezTo>
                  <a:cubicBezTo>
                    <a:pt x="257183" y="1030414"/>
                    <a:pt x="319001" y="1136142"/>
                    <a:pt x="337574" y="1283018"/>
                  </a:cubicBezTo>
                  <a:cubicBezTo>
                    <a:pt x="342337" y="1279398"/>
                    <a:pt x="346814" y="1275779"/>
                    <a:pt x="351290" y="1272159"/>
                  </a:cubicBezTo>
                  <a:cubicBezTo>
                    <a:pt x="379008" y="1221962"/>
                    <a:pt x="410726" y="1161669"/>
                    <a:pt x="444159" y="1092613"/>
                  </a:cubicBezTo>
                  <a:cubicBezTo>
                    <a:pt x="414251" y="985361"/>
                    <a:pt x="379865" y="893636"/>
                    <a:pt x="352338" y="800957"/>
                  </a:cubicBezTo>
                  <a:cubicBezTo>
                    <a:pt x="330145" y="726186"/>
                    <a:pt x="162600" y="465582"/>
                    <a:pt x="256040" y="414147"/>
                  </a:cubicBezTo>
                  <a:cubicBezTo>
                    <a:pt x="304523" y="488252"/>
                    <a:pt x="335003" y="595598"/>
                    <a:pt x="356053" y="682371"/>
                  </a:cubicBezTo>
                  <a:cubicBezTo>
                    <a:pt x="385104" y="802005"/>
                    <a:pt x="429586" y="924115"/>
                    <a:pt x="465209" y="1040606"/>
                  </a:cubicBezTo>
                  <a:cubicBezTo>
                    <a:pt x="466733" y="1040130"/>
                    <a:pt x="468162" y="1039654"/>
                    <a:pt x="469686" y="1039178"/>
                  </a:cubicBezTo>
                  <a:cubicBezTo>
                    <a:pt x="497880" y="978789"/>
                    <a:pt x="526931" y="912686"/>
                    <a:pt x="555792" y="841438"/>
                  </a:cubicBezTo>
                  <a:cubicBezTo>
                    <a:pt x="515120" y="795528"/>
                    <a:pt x="499595" y="689134"/>
                    <a:pt x="490070" y="628269"/>
                  </a:cubicBezTo>
                  <a:cubicBezTo>
                    <a:pt x="477687" y="549116"/>
                    <a:pt x="457113" y="469963"/>
                    <a:pt x="435777" y="393002"/>
                  </a:cubicBezTo>
                  <a:cubicBezTo>
                    <a:pt x="426538" y="359759"/>
                    <a:pt x="398534" y="321469"/>
                    <a:pt x="416918" y="290322"/>
                  </a:cubicBezTo>
                  <a:cubicBezTo>
                    <a:pt x="441873" y="248031"/>
                    <a:pt x="453398" y="281369"/>
                    <a:pt x="465400" y="311087"/>
                  </a:cubicBezTo>
                  <a:cubicBezTo>
                    <a:pt x="496928" y="389477"/>
                    <a:pt x="477116" y="472440"/>
                    <a:pt x="494165" y="555307"/>
                  </a:cubicBezTo>
                  <a:cubicBezTo>
                    <a:pt x="504167" y="603885"/>
                    <a:pt x="532075" y="754475"/>
                    <a:pt x="576842" y="788384"/>
                  </a:cubicBezTo>
                  <a:cubicBezTo>
                    <a:pt x="603608" y="719328"/>
                    <a:pt x="629992" y="645986"/>
                    <a:pt x="654852" y="568833"/>
                  </a:cubicBezTo>
                  <a:cubicBezTo>
                    <a:pt x="623896" y="534257"/>
                    <a:pt x="600655" y="469678"/>
                    <a:pt x="583891" y="428244"/>
                  </a:cubicBezTo>
                  <a:cubicBezTo>
                    <a:pt x="559697" y="368237"/>
                    <a:pt x="527217" y="314706"/>
                    <a:pt x="503309" y="256413"/>
                  </a:cubicBezTo>
                  <a:cubicBezTo>
                    <a:pt x="479783" y="198691"/>
                    <a:pt x="493499" y="104775"/>
                    <a:pt x="546743" y="192786"/>
                  </a:cubicBezTo>
                  <a:cubicBezTo>
                    <a:pt x="575795" y="240982"/>
                    <a:pt x="575604" y="303752"/>
                    <a:pt x="603512" y="357188"/>
                  </a:cubicBezTo>
                  <a:cubicBezTo>
                    <a:pt x="625229" y="398716"/>
                    <a:pt x="661424" y="457390"/>
                    <a:pt x="674283" y="506825"/>
                  </a:cubicBezTo>
                  <a:cubicBezTo>
                    <a:pt x="693142" y="444722"/>
                    <a:pt x="710954" y="380333"/>
                    <a:pt x="727242" y="313944"/>
                  </a:cubicBezTo>
                  <a:cubicBezTo>
                    <a:pt x="675426" y="272891"/>
                    <a:pt x="595988" y="57150"/>
                    <a:pt x="634183" y="0"/>
                  </a:cubicBezTo>
                  <a:cubicBezTo>
                    <a:pt x="734481" y="47815"/>
                    <a:pt x="671235" y="198025"/>
                    <a:pt x="728385" y="267271"/>
                  </a:cubicBezTo>
                  <a:cubicBezTo>
                    <a:pt x="728385" y="274511"/>
                    <a:pt x="728576" y="281273"/>
                    <a:pt x="729147" y="287083"/>
                  </a:cubicBezTo>
                  <a:lnTo>
                    <a:pt x="791155" y="188214"/>
                  </a:lnTo>
                  <a:cubicBezTo>
                    <a:pt x="836780" y="129159"/>
                    <a:pt x="892691" y="66389"/>
                    <a:pt x="923838" y="87725"/>
                  </a:cubicBezTo>
                  <a:cubicBezTo>
                    <a:pt x="896120" y="129254"/>
                    <a:pt x="858782" y="162878"/>
                    <a:pt x="883071" y="150304"/>
                  </a:cubicBezTo>
                  <a:cubicBezTo>
                    <a:pt x="841352" y="199168"/>
                    <a:pt x="798203" y="246697"/>
                    <a:pt x="753626" y="292798"/>
                  </a:cubicBezTo>
                  <a:cubicBezTo>
                    <a:pt x="755912" y="288703"/>
                    <a:pt x="748959" y="295465"/>
                    <a:pt x="741815" y="302800"/>
                  </a:cubicBezTo>
                  <a:cubicBezTo>
                    <a:pt x="722670" y="381953"/>
                    <a:pt x="701334" y="458438"/>
                    <a:pt x="678665" y="531590"/>
                  </a:cubicBezTo>
                  <a:cubicBezTo>
                    <a:pt x="678665" y="531781"/>
                    <a:pt x="678760" y="531971"/>
                    <a:pt x="678760" y="532162"/>
                  </a:cubicBezTo>
                  <a:cubicBezTo>
                    <a:pt x="722956" y="469582"/>
                    <a:pt x="773534" y="413480"/>
                    <a:pt x="816015" y="351663"/>
                  </a:cubicBezTo>
                  <a:cubicBezTo>
                    <a:pt x="846781" y="306896"/>
                    <a:pt x="864878" y="256318"/>
                    <a:pt x="912217" y="234410"/>
                  </a:cubicBezTo>
                  <a:cubicBezTo>
                    <a:pt x="891167" y="273272"/>
                    <a:pt x="873165" y="312991"/>
                    <a:pt x="890596" y="295275"/>
                  </a:cubicBezTo>
                  <a:cubicBezTo>
                    <a:pt x="834875" y="401383"/>
                    <a:pt x="737243" y="475297"/>
                    <a:pt x="668568" y="563880"/>
                  </a:cubicBezTo>
                  <a:cubicBezTo>
                    <a:pt x="642946" y="644080"/>
                    <a:pt x="615609" y="720280"/>
                    <a:pt x="587891" y="791813"/>
                  </a:cubicBezTo>
                  <a:cubicBezTo>
                    <a:pt x="646089" y="750284"/>
                    <a:pt x="702763" y="677037"/>
                    <a:pt x="757246" y="625697"/>
                  </a:cubicBezTo>
                  <a:cubicBezTo>
                    <a:pt x="792203" y="592741"/>
                    <a:pt x="870974" y="449580"/>
                    <a:pt x="924124" y="478822"/>
                  </a:cubicBezTo>
                  <a:cubicBezTo>
                    <a:pt x="910027" y="551116"/>
                    <a:pt x="809443" y="611124"/>
                    <a:pt x="756484" y="660559"/>
                  </a:cubicBezTo>
                  <a:cubicBezTo>
                    <a:pt x="691904" y="720852"/>
                    <a:pt x="639612" y="791147"/>
                    <a:pt x="567889" y="842296"/>
                  </a:cubicBezTo>
                  <a:cubicBezTo>
                    <a:pt x="540076" y="911162"/>
                    <a:pt x="512072" y="975265"/>
                    <a:pt x="484736" y="1034129"/>
                  </a:cubicBezTo>
                  <a:cubicBezTo>
                    <a:pt x="572842" y="1003363"/>
                    <a:pt x="642470" y="944308"/>
                    <a:pt x="718860" y="888397"/>
                  </a:cubicBezTo>
                  <a:cubicBezTo>
                    <a:pt x="795346" y="832485"/>
                    <a:pt x="873641" y="770096"/>
                    <a:pt x="956985" y="725805"/>
                  </a:cubicBezTo>
                  <a:cubicBezTo>
                    <a:pt x="994228" y="705993"/>
                    <a:pt x="1039472" y="671036"/>
                    <a:pt x="1019183" y="737806"/>
                  </a:cubicBezTo>
                  <a:cubicBezTo>
                    <a:pt x="1006515" y="779621"/>
                    <a:pt x="960414" y="792766"/>
                    <a:pt x="928410" y="813054"/>
                  </a:cubicBezTo>
                  <a:cubicBezTo>
                    <a:pt x="850210" y="862584"/>
                    <a:pt x="767247" y="902780"/>
                    <a:pt x="688285" y="950309"/>
                  </a:cubicBezTo>
                  <a:cubicBezTo>
                    <a:pt x="631992" y="984218"/>
                    <a:pt x="475973" y="1053084"/>
                    <a:pt x="449398" y="1110901"/>
                  </a:cubicBezTo>
                  <a:cubicBezTo>
                    <a:pt x="449207" y="1110329"/>
                    <a:pt x="449112" y="1109758"/>
                    <a:pt x="448922" y="1109186"/>
                  </a:cubicBezTo>
                  <a:cubicBezTo>
                    <a:pt x="422823" y="1162431"/>
                    <a:pt x="397963" y="1210247"/>
                    <a:pt x="375293" y="1252156"/>
                  </a:cubicBezTo>
                  <a:cubicBezTo>
                    <a:pt x="401487" y="1230344"/>
                    <a:pt x="427204" y="1209961"/>
                    <a:pt x="463590" y="1193768"/>
                  </a:cubicBezTo>
                  <a:cubicBezTo>
                    <a:pt x="580938" y="1141666"/>
                    <a:pt x="701239" y="1104519"/>
                    <a:pt x="818015" y="1056037"/>
                  </a:cubicBezTo>
                  <a:cubicBezTo>
                    <a:pt x="878975" y="1030700"/>
                    <a:pt x="1042615" y="911257"/>
                    <a:pt x="1102337" y="968216"/>
                  </a:cubicBezTo>
                  <a:cubicBezTo>
                    <a:pt x="1081286" y="1024033"/>
                    <a:pt x="1005848" y="1041273"/>
                    <a:pt x="955366" y="1061180"/>
                  </a:cubicBezTo>
                  <a:cubicBezTo>
                    <a:pt x="758294" y="1138809"/>
                    <a:pt x="507024" y="1163574"/>
                    <a:pt x="343575" y="1309402"/>
                  </a:cubicBezTo>
                  <a:cubicBezTo>
                    <a:pt x="292426" y="1399794"/>
                    <a:pt x="258231" y="1450372"/>
                    <a:pt x="257279" y="1451896"/>
                  </a:cubicBezTo>
                  <a:lnTo>
                    <a:pt x="247754" y="1445323"/>
                  </a:lnTo>
                  <a:cubicBezTo>
                    <a:pt x="248706" y="1443895"/>
                    <a:pt x="279091" y="1398841"/>
                    <a:pt x="325382" y="1318070"/>
                  </a:cubicBezTo>
                  <a:cubicBezTo>
                    <a:pt x="296331" y="1214914"/>
                    <a:pt x="233371" y="1122521"/>
                    <a:pt x="205844" y="1021556"/>
                  </a:cubicBezTo>
                  <a:cubicBezTo>
                    <a:pt x="174411" y="906494"/>
                    <a:pt x="160028" y="784670"/>
                    <a:pt x="100497" y="680561"/>
                  </a:cubicBezTo>
                  <a:cubicBezTo>
                    <a:pt x="80876" y="646366"/>
                    <a:pt x="-944" y="585788"/>
                    <a:pt x="8" y="546068"/>
                  </a:cubicBezTo>
                  <a:cubicBezTo>
                    <a:pt x="1342" y="486537"/>
                    <a:pt x="48776" y="498062"/>
                    <a:pt x="73637" y="522732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37B2CC-3A95-4B96-92ED-7E26D83CA947}"/>
                </a:ext>
              </a:extLst>
            </p:cNvPr>
            <p:cNvSpPr/>
            <p:nvPr/>
          </p:nvSpPr>
          <p:spPr>
            <a:xfrm>
              <a:off x="3885623" y="4258056"/>
              <a:ext cx="86032" cy="493585"/>
            </a:xfrm>
            <a:custGeom>
              <a:avLst/>
              <a:gdLst>
                <a:gd name="connsiteX0" fmla="*/ 77919 w 86032"/>
                <a:gd name="connsiteY0" fmla="*/ 0 h 493585"/>
                <a:gd name="connsiteX1" fmla="*/ 51535 w 86032"/>
                <a:gd name="connsiteY1" fmla="*/ 311372 h 493585"/>
                <a:gd name="connsiteX2" fmla="*/ 7149 w 86032"/>
                <a:gd name="connsiteY2" fmla="*/ 493585 h 493585"/>
                <a:gd name="connsiteX3" fmla="*/ 5 w 86032"/>
                <a:gd name="connsiteY3" fmla="*/ 485870 h 493585"/>
                <a:gd name="connsiteX4" fmla="*/ 31152 w 86032"/>
                <a:gd name="connsiteY4" fmla="*/ 214598 h 493585"/>
                <a:gd name="connsiteX5" fmla="*/ 77919 w 86032"/>
                <a:gd name="connsiteY5" fmla="*/ 0 h 49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32" h="493585">
                  <a:moveTo>
                    <a:pt x="77919" y="0"/>
                  </a:moveTo>
                  <a:cubicBezTo>
                    <a:pt x="99255" y="112204"/>
                    <a:pt x="74300" y="203168"/>
                    <a:pt x="51535" y="311372"/>
                  </a:cubicBezTo>
                  <a:cubicBezTo>
                    <a:pt x="40105" y="365760"/>
                    <a:pt x="42296" y="449294"/>
                    <a:pt x="7149" y="493585"/>
                  </a:cubicBezTo>
                  <a:cubicBezTo>
                    <a:pt x="4577" y="491109"/>
                    <a:pt x="2196" y="488537"/>
                    <a:pt x="5" y="485870"/>
                  </a:cubicBezTo>
                  <a:cubicBezTo>
                    <a:pt x="-376" y="413004"/>
                    <a:pt x="22008" y="271939"/>
                    <a:pt x="31152" y="214598"/>
                  </a:cubicBezTo>
                  <a:cubicBezTo>
                    <a:pt x="40772" y="155353"/>
                    <a:pt x="28961" y="42291"/>
                    <a:pt x="77919" y="0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0E29C5-4F28-448C-A8F3-159A02EBB96C}"/>
                </a:ext>
              </a:extLst>
            </p:cNvPr>
            <p:cNvSpPr/>
            <p:nvPr/>
          </p:nvSpPr>
          <p:spPr>
            <a:xfrm>
              <a:off x="3336226" y="5105749"/>
              <a:ext cx="1467707" cy="1128591"/>
            </a:xfrm>
            <a:custGeom>
              <a:avLst/>
              <a:gdLst>
                <a:gd name="connsiteX0" fmla="*/ 581025 w 1467707"/>
                <a:gd name="connsiteY0" fmla="*/ 54896 h 1128591"/>
                <a:gd name="connsiteX1" fmla="*/ 494443 w 1467707"/>
                <a:gd name="connsiteY1" fmla="*/ 199580 h 1128591"/>
                <a:gd name="connsiteX2" fmla="*/ 380714 w 1467707"/>
                <a:gd name="connsiteY2" fmla="*/ 388842 h 1128591"/>
                <a:gd name="connsiteX3" fmla="*/ 181261 w 1467707"/>
                <a:gd name="connsiteY3" fmla="*/ 753459 h 1128591"/>
                <a:gd name="connsiteX4" fmla="*/ 198501 w 1467707"/>
                <a:gd name="connsiteY4" fmla="*/ 756603 h 1128591"/>
                <a:gd name="connsiteX5" fmla="*/ 394907 w 1467707"/>
                <a:gd name="connsiteY5" fmla="*/ 708692 h 1128591"/>
                <a:gd name="connsiteX6" fmla="*/ 554450 w 1467707"/>
                <a:gd name="connsiteY6" fmla="*/ 447802 h 1128591"/>
                <a:gd name="connsiteX7" fmla="*/ 782765 w 1467707"/>
                <a:gd name="connsiteY7" fmla="*/ 120999 h 1128591"/>
                <a:gd name="connsiteX8" fmla="*/ 646271 w 1467707"/>
                <a:gd name="connsiteY8" fmla="*/ 372650 h 1128591"/>
                <a:gd name="connsiteX9" fmla="*/ 447961 w 1467707"/>
                <a:gd name="connsiteY9" fmla="*/ 690309 h 1128591"/>
                <a:gd name="connsiteX10" fmla="*/ 451961 w 1467707"/>
                <a:gd name="connsiteY10" fmla="*/ 692690 h 1128591"/>
                <a:gd name="connsiteX11" fmla="*/ 657606 w 1467707"/>
                <a:gd name="connsiteY11" fmla="*/ 627729 h 1128591"/>
                <a:gd name="connsiteX12" fmla="*/ 775145 w 1467707"/>
                <a:gd name="connsiteY12" fmla="*/ 438086 h 1128591"/>
                <a:gd name="connsiteX13" fmla="*/ 916781 w 1467707"/>
                <a:gd name="connsiteY13" fmla="*/ 242634 h 1128591"/>
                <a:gd name="connsiteX14" fmla="*/ 981742 w 1467707"/>
                <a:gd name="connsiteY14" fmla="*/ 161004 h 1128591"/>
                <a:gd name="connsiteX15" fmla="*/ 997934 w 1467707"/>
                <a:gd name="connsiteY15" fmla="*/ 211201 h 1128591"/>
                <a:gd name="connsiteX16" fmla="*/ 832771 w 1467707"/>
                <a:gd name="connsiteY16" fmla="*/ 393319 h 1128591"/>
                <a:gd name="connsiteX17" fmla="*/ 711422 w 1467707"/>
                <a:gd name="connsiteY17" fmla="*/ 608775 h 1128591"/>
                <a:gd name="connsiteX18" fmla="*/ 928116 w 1467707"/>
                <a:gd name="connsiteY18" fmla="*/ 523335 h 1128591"/>
                <a:gd name="connsiteX19" fmla="*/ 987552 w 1467707"/>
                <a:gd name="connsiteY19" fmla="*/ 377508 h 1128591"/>
                <a:gd name="connsiteX20" fmla="*/ 1064228 w 1467707"/>
                <a:gd name="connsiteY20" fmla="*/ 203867 h 1128591"/>
                <a:gd name="connsiteX21" fmla="*/ 1140714 w 1467707"/>
                <a:gd name="connsiteY21" fmla="*/ 194818 h 1128591"/>
                <a:gd name="connsiteX22" fmla="*/ 1054037 w 1467707"/>
                <a:gd name="connsiteY22" fmla="*/ 345599 h 1128591"/>
                <a:gd name="connsiteX23" fmla="*/ 987743 w 1467707"/>
                <a:gd name="connsiteY23" fmla="*/ 497237 h 1128591"/>
                <a:gd name="connsiteX24" fmla="*/ 1167956 w 1467707"/>
                <a:gd name="connsiteY24" fmla="*/ 410464 h 1128591"/>
                <a:gd name="connsiteX25" fmla="*/ 1343406 w 1467707"/>
                <a:gd name="connsiteY25" fmla="*/ 134048 h 1128591"/>
                <a:gd name="connsiteX26" fmla="*/ 1203865 w 1467707"/>
                <a:gd name="connsiteY26" fmla="*/ 380651 h 1128591"/>
                <a:gd name="connsiteX27" fmla="*/ 1189482 w 1467707"/>
                <a:gd name="connsiteY27" fmla="*/ 394176 h 1128591"/>
                <a:gd name="connsiteX28" fmla="*/ 1304735 w 1467707"/>
                <a:gd name="connsiteY28" fmla="*/ 375984 h 1128591"/>
                <a:gd name="connsiteX29" fmla="*/ 1467707 w 1467707"/>
                <a:gd name="connsiteY29" fmla="*/ 409988 h 1128591"/>
                <a:gd name="connsiteX30" fmla="*/ 1393793 w 1467707"/>
                <a:gd name="connsiteY30" fmla="*/ 420465 h 1128591"/>
                <a:gd name="connsiteX31" fmla="*/ 1201293 w 1467707"/>
                <a:gd name="connsiteY31" fmla="*/ 416560 h 1128591"/>
                <a:gd name="connsiteX32" fmla="*/ 1185958 w 1467707"/>
                <a:gd name="connsiteY32" fmla="*/ 414274 h 1128591"/>
                <a:gd name="connsiteX33" fmla="*/ 971931 w 1467707"/>
                <a:gd name="connsiteY33" fmla="*/ 517049 h 1128591"/>
                <a:gd name="connsiteX34" fmla="*/ 971550 w 1467707"/>
                <a:gd name="connsiteY34" fmla="*/ 517430 h 1128591"/>
                <a:gd name="connsiteX35" fmla="*/ 1197864 w 1467707"/>
                <a:gd name="connsiteY35" fmla="*/ 502285 h 1128591"/>
                <a:gd name="connsiteX36" fmla="*/ 1349502 w 1467707"/>
                <a:gd name="connsiteY36" fmla="*/ 497808 h 1128591"/>
                <a:gd name="connsiteX37" fmla="*/ 1289399 w 1467707"/>
                <a:gd name="connsiteY37" fmla="*/ 521430 h 1128591"/>
                <a:gd name="connsiteX38" fmla="*/ 940975 w 1467707"/>
                <a:gd name="connsiteY38" fmla="*/ 530479 h 1128591"/>
                <a:gd name="connsiteX39" fmla="*/ 716090 w 1467707"/>
                <a:gd name="connsiteY39" fmla="*/ 619443 h 1128591"/>
                <a:gd name="connsiteX40" fmla="*/ 952595 w 1467707"/>
                <a:gd name="connsiteY40" fmla="*/ 638016 h 1128591"/>
                <a:gd name="connsiteX41" fmla="*/ 1172908 w 1467707"/>
                <a:gd name="connsiteY41" fmla="*/ 667353 h 1128591"/>
                <a:gd name="connsiteX42" fmla="*/ 925830 w 1467707"/>
                <a:gd name="connsiteY42" fmla="*/ 660400 h 1128591"/>
                <a:gd name="connsiteX43" fmla="*/ 664845 w 1467707"/>
                <a:gd name="connsiteY43" fmla="*/ 637635 h 1128591"/>
                <a:gd name="connsiteX44" fmla="*/ 465582 w 1467707"/>
                <a:gd name="connsiteY44" fmla="*/ 700977 h 1128591"/>
                <a:gd name="connsiteX45" fmla="*/ 729329 w 1467707"/>
                <a:gd name="connsiteY45" fmla="*/ 781748 h 1128591"/>
                <a:gd name="connsiteX46" fmla="*/ 1008316 w 1467707"/>
                <a:gd name="connsiteY46" fmla="*/ 854424 h 1128591"/>
                <a:gd name="connsiteX47" fmla="*/ 1040130 w 1467707"/>
                <a:gd name="connsiteY47" fmla="*/ 909288 h 1128591"/>
                <a:gd name="connsiteX48" fmla="*/ 923735 w 1467707"/>
                <a:gd name="connsiteY48" fmla="*/ 890238 h 1128591"/>
                <a:gd name="connsiteX49" fmla="*/ 662464 w 1467707"/>
                <a:gd name="connsiteY49" fmla="*/ 799370 h 1128591"/>
                <a:gd name="connsiteX50" fmla="*/ 384524 w 1467707"/>
                <a:gd name="connsiteY50" fmla="*/ 724789 h 1128591"/>
                <a:gd name="connsiteX51" fmla="*/ 385477 w 1467707"/>
                <a:gd name="connsiteY51" fmla="*/ 723265 h 1128591"/>
                <a:gd name="connsiteX52" fmla="*/ 229362 w 1467707"/>
                <a:gd name="connsiteY52" fmla="*/ 761746 h 1128591"/>
                <a:gd name="connsiteX53" fmla="*/ 331375 w 1467707"/>
                <a:gd name="connsiteY53" fmla="*/ 789940 h 1128591"/>
                <a:gd name="connsiteX54" fmla="*/ 668083 w 1467707"/>
                <a:gd name="connsiteY54" fmla="*/ 966629 h 1128591"/>
                <a:gd name="connsiteX55" fmla="*/ 921163 w 1467707"/>
                <a:gd name="connsiteY55" fmla="*/ 1123315 h 1128591"/>
                <a:gd name="connsiteX56" fmla="*/ 754570 w 1467707"/>
                <a:gd name="connsiteY56" fmla="*/ 1073595 h 1128591"/>
                <a:gd name="connsiteX57" fmla="*/ 165449 w 1467707"/>
                <a:gd name="connsiteY57" fmla="*/ 775557 h 1128591"/>
                <a:gd name="connsiteX58" fmla="*/ 1333 w 1467707"/>
                <a:gd name="connsiteY58" fmla="*/ 804132 h 1128591"/>
                <a:gd name="connsiteX59" fmla="*/ 0 w 1467707"/>
                <a:gd name="connsiteY59" fmla="*/ 792607 h 1128591"/>
                <a:gd name="connsiteX60" fmla="*/ 146971 w 1467707"/>
                <a:gd name="connsiteY60" fmla="*/ 767556 h 1128591"/>
                <a:gd name="connsiteX61" fmla="*/ 291941 w 1467707"/>
                <a:gd name="connsiteY61" fmla="*/ 482568 h 1128591"/>
                <a:gd name="connsiteX62" fmla="*/ 479679 w 1467707"/>
                <a:gd name="connsiteY62" fmla="*/ 179102 h 1128591"/>
                <a:gd name="connsiteX63" fmla="*/ 515017 w 1467707"/>
                <a:gd name="connsiteY63" fmla="*/ 14986 h 1128591"/>
                <a:gd name="connsiteX64" fmla="*/ 581025 w 1467707"/>
                <a:gd name="connsiteY64" fmla="*/ 54896 h 112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67707" h="1128591">
                  <a:moveTo>
                    <a:pt x="581025" y="54896"/>
                  </a:moveTo>
                  <a:cubicBezTo>
                    <a:pt x="577310" y="109950"/>
                    <a:pt x="521970" y="153194"/>
                    <a:pt x="494443" y="199580"/>
                  </a:cubicBezTo>
                  <a:cubicBezTo>
                    <a:pt x="458819" y="259683"/>
                    <a:pt x="410242" y="323025"/>
                    <a:pt x="380714" y="388842"/>
                  </a:cubicBezTo>
                  <a:cubicBezTo>
                    <a:pt x="318802" y="526860"/>
                    <a:pt x="279844" y="642969"/>
                    <a:pt x="181261" y="753459"/>
                  </a:cubicBezTo>
                  <a:cubicBezTo>
                    <a:pt x="187071" y="754602"/>
                    <a:pt x="192786" y="755650"/>
                    <a:pt x="198501" y="756603"/>
                  </a:cubicBezTo>
                  <a:cubicBezTo>
                    <a:pt x="254603" y="744506"/>
                    <a:pt x="320802" y="728789"/>
                    <a:pt x="394907" y="708692"/>
                  </a:cubicBezTo>
                  <a:cubicBezTo>
                    <a:pt x="456152" y="615728"/>
                    <a:pt x="502634" y="529527"/>
                    <a:pt x="554450" y="447802"/>
                  </a:cubicBezTo>
                  <a:cubicBezTo>
                    <a:pt x="596170" y="381984"/>
                    <a:pt x="682561" y="84328"/>
                    <a:pt x="782765" y="120999"/>
                  </a:cubicBezTo>
                  <a:cubicBezTo>
                    <a:pt x="758761" y="206248"/>
                    <a:pt x="697897" y="299688"/>
                    <a:pt x="646271" y="372650"/>
                  </a:cubicBezTo>
                  <a:cubicBezTo>
                    <a:pt x="575120" y="473138"/>
                    <a:pt x="512445" y="586962"/>
                    <a:pt x="447961" y="690309"/>
                  </a:cubicBezTo>
                  <a:cubicBezTo>
                    <a:pt x="449294" y="691166"/>
                    <a:pt x="450628" y="691928"/>
                    <a:pt x="451961" y="692690"/>
                  </a:cubicBezTo>
                  <a:cubicBezTo>
                    <a:pt x="515969" y="674306"/>
                    <a:pt x="584930" y="652780"/>
                    <a:pt x="657606" y="627729"/>
                  </a:cubicBezTo>
                  <a:cubicBezTo>
                    <a:pt x="665512" y="566864"/>
                    <a:pt x="735425" y="485330"/>
                    <a:pt x="775145" y="438086"/>
                  </a:cubicBezTo>
                  <a:cubicBezTo>
                    <a:pt x="826675" y="376745"/>
                    <a:pt x="872871" y="309213"/>
                    <a:pt x="916781" y="242634"/>
                  </a:cubicBezTo>
                  <a:cubicBezTo>
                    <a:pt x="935736" y="213868"/>
                    <a:pt x="946214" y="167577"/>
                    <a:pt x="981742" y="161004"/>
                  </a:cubicBezTo>
                  <a:cubicBezTo>
                    <a:pt x="1030033" y="151955"/>
                    <a:pt x="1012507" y="182626"/>
                    <a:pt x="997934" y="211201"/>
                  </a:cubicBezTo>
                  <a:cubicBezTo>
                    <a:pt x="959549" y="286448"/>
                    <a:pt x="884015" y="326072"/>
                    <a:pt x="832771" y="393319"/>
                  </a:cubicBezTo>
                  <a:cubicBezTo>
                    <a:pt x="802767" y="432753"/>
                    <a:pt x="707517" y="552768"/>
                    <a:pt x="711422" y="608775"/>
                  </a:cubicBezTo>
                  <a:cubicBezTo>
                    <a:pt x="781050" y="583629"/>
                    <a:pt x="853631" y="555244"/>
                    <a:pt x="928116" y="523335"/>
                  </a:cubicBezTo>
                  <a:cubicBezTo>
                    <a:pt x="933831" y="477329"/>
                    <a:pt x="967264" y="417322"/>
                    <a:pt x="987552" y="377508"/>
                  </a:cubicBezTo>
                  <a:cubicBezTo>
                    <a:pt x="1016889" y="319786"/>
                    <a:pt x="1035844" y="260160"/>
                    <a:pt x="1064228" y="203867"/>
                  </a:cubicBezTo>
                  <a:cubicBezTo>
                    <a:pt x="1092232" y="148145"/>
                    <a:pt x="1172147" y="96806"/>
                    <a:pt x="1140714" y="194818"/>
                  </a:cubicBezTo>
                  <a:cubicBezTo>
                    <a:pt x="1123474" y="248444"/>
                    <a:pt x="1075944" y="289496"/>
                    <a:pt x="1054037" y="345599"/>
                  </a:cubicBezTo>
                  <a:cubicBezTo>
                    <a:pt x="1036987" y="389319"/>
                    <a:pt x="1016603" y="455136"/>
                    <a:pt x="987743" y="497237"/>
                  </a:cubicBezTo>
                  <a:cubicBezTo>
                    <a:pt x="1046988" y="470662"/>
                    <a:pt x="1107186" y="441801"/>
                    <a:pt x="1167956" y="410464"/>
                  </a:cubicBezTo>
                  <a:cubicBezTo>
                    <a:pt x="1164908" y="344361"/>
                    <a:pt x="1275302" y="142811"/>
                    <a:pt x="1343406" y="134048"/>
                  </a:cubicBezTo>
                  <a:cubicBezTo>
                    <a:pt x="1373219" y="241110"/>
                    <a:pt x="1218438" y="292163"/>
                    <a:pt x="1203865" y="380651"/>
                  </a:cubicBezTo>
                  <a:cubicBezTo>
                    <a:pt x="1198436" y="385413"/>
                    <a:pt x="1193387" y="390080"/>
                    <a:pt x="1189482" y="394176"/>
                  </a:cubicBezTo>
                  <a:lnTo>
                    <a:pt x="1304735" y="375984"/>
                  </a:lnTo>
                  <a:cubicBezTo>
                    <a:pt x="1379220" y="371602"/>
                    <a:pt x="1463231" y="372459"/>
                    <a:pt x="1467707" y="409988"/>
                  </a:cubicBezTo>
                  <a:cubicBezTo>
                    <a:pt x="1418177" y="416370"/>
                    <a:pt x="1368362" y="410369"/>
                    <a:pt x="1393793" y="420465"/>
                  </a:cubicBezTo>
                  <a:cubicBezTo>
                    <a:pt x="1329595" y="421132"/>
                    <a:pt x="1265396" y="419798"/>
                    <a:pt x="1201293" y="416560"/>
                  </a:cubicBezTo>
                  <a:cubicBezTo>
                    <a:pt x="1205960" y="415608"/>
                    <a:pt x="1196150" y="414750"/>
                    <a:pt x="1185958" y="414274"/>
                  </a:cubicBezTo>
                  <a:cubicBezTo>
                    <a:pt x="1113663" y="451898"/>
                    <a:pt x="1042035" y="485997"/>
                    <a:pt x="971931" y="517049"/>
                  </a:cubicBezTo>
                  <a:cubicBezTo>
                    <a:pt x="971836" y="517144"/>
                    <a:pt x="971645" y="517335"/>
                    <a:pt x="971550" y="517430"/>
                  </a:cubicBezTo>
                  <a:cubicBezTo>
                    <a:pt x="1047750" y="509619"/>
                    <a:pt x="1123283" y="510858"/>
                    <a:pt x="1197864" y="502285"/>
                  </a:cubicBezTo>
                  <a:cubicBezTo>
                    <a:pt x="1251871" y="496094"/>
                    <a:pt x="1301877" y="476568"/>
                    <a:pt x="1349502" y="497808"/>
                  </a:cubicBezTo>
                  <a:cubicBezTo>
                    <a:pt x="1306354" y="507524"/>
                    <a:pt x="1264634" y="520002"/>
                    <a:pt x="1289399" y="521430"/>
                  </a:cubicBezTo>
                  <a:cubicBezTo>
                    <a:pt x="1172813" y="549148"/>
                    <a:pt x="1052989" y="524097"/>
                    <a:pt x="940975" y="530479"/>
                  </a:cubicBezTo>
                  <a:cubicBezTo>
                    <a:pt x="863632" y="563817"/>
                    <a:pt x="788289" y="593344"/>
                    <a:pt x="716090" y="619443"/>
                  </a:cubicBezTo>
                  <a:cubicBezTo>
                    <a:pt x="785622" y="636016"/>
                    <a:pt x="878110" y="630587"/>
                    <a:pt x="952595" y="638016"/>
                  </a:cubicBezTo>
                  <a:cubicBezTo>
                    <a:pt x="1000411" y="642779"/>
                    <a:pt x="1160050" y="608012"/>
                    <a:pt x="1172908" y="667353"/>
                  </a:cubicBezTo>
                  <a:cubicBezTo>
                    <a:pt x="1109186" y="704215"/>
                    <a:pt x="997744" y="667829"/>
                    <a:pt x="925830" y="660400"/>
                  </a:cubicBezTo>
                  <a:cubicBezTo>
                    <a:pt x="837914" y="651351"/>
                    <a:pt x="750570" y="658114"/>
                    <a:pt x="664845" y="637635"/>
                  </a:cubicBezTo>
                  <a:cubicBezTo>
                    <a:pt x="594646" y="661924"/>
                    <a:pt x="527875" y="682879"/>
                    <a:pt x="465582" y="700977"/>
                  </a:cubicBezTo>
                  <a:cubicBezTo>
                    <a:pt x="546735" y="747173"/>
                    <a:pt x="636937" y="760794"/>
                    <a:pt x="729329" y="781748"/>
                  </a:cubicBezTo>
                  <a:cubicBezTo>
                    <a:pt x="821722" y="802704"/>
                    <a:pt x="920210" y="820706"/>
                    <a:pt x="1008316" y="854424"/>
                  </a:cubicBezTo>
                  <a:cubicBezTo>
                    <a:pt x="1047750" y="869569"/>
                    <a:pt x="1103852" y="880618"/>
                    <a:pt x="1040130" y="909288"/>
                  </a:cubicBezTo>
                  <a:cubicBezTo>
                    <a:pt x="1000220" y="927195"/>
                    <a:pt x="960120" y="901097"/>
                    <a:pt x="923735" y="890238"/>
                  </a:cubicBezTo>
                  <a:cubicBezTo>
                    <a:pt x="834961" y="863854"/>
                    <a:pt x="750189" y="827659"/>
                    <a:pt x="662464" y="799370"/>
                  </a:cubicBezTo>
                  <a:cubicBezTo>
                    <a:pt x="599885" y="779177"/>
                    <a:pt x="445484" y="706882"/>
                    <a:pt x="384524" y="724789"/>
                  </a:cubicBezTo>
                  <a:cubicBezTo>
                    <a:pt x="384905" y="724313"/>
                    <a:pt x="385191" y="723837"/>
                    <a:pt x="385477" y="723265"/>
                  </a:cubicBezTo>
                  <a:cubicBezTo>
                    <a:pt x="328232" y="738600"/>
                    <a:pt x="275844" y="751269"/>
                    <a:pt x="229362" y="761746"/>
                  </a:cubicBezTo>
                  <a:cubicBezTo>
                    <a:pt x="263080" y="767175"/>
                    <a:pt x="295275" y="773176"/>
                    <a:pt x="331375" y="789940"/>
                  </a:cubicBezTo>
                  <a:cubicBezTo>
                    <a:pt x="447770" y="844137"/>
                    <a:pt x="554831" y="910527"/>
                    <a:pt x="668083" y="966629"/>
                  </a:cubicBezTo>
                  <a:cubicBezTo>
                    <a:pt x="727234" y="995966"/>
                    <a:pt x="924782" y="1040829"/>
                    <a:pt x="921163" y="1123315"/>
                  </a:cubicBezTo>
                  <a:cubicBezTo>
                    <a:pt x="865156" y="1144080"/>
                    <a:pt x="802767" y="1098550"/>
                    <a:pt x="754570" y="1073595"/>
                  </a:cubicBezTo>
                  <a:cubicBezTo>
                    <a:pt x="566547" y="976059"/>
                    <a:pt x="382810" y="802894"/>
                    <a:pt x="165449" y="775557"/>
                  </a:cubicBezTo>
                  <a:cubicBezTo>
                    <a:pt x="63722" y="796417"/>
                    <a:pt x="3143" y="803846"/>
                    <a:pt x="1333" y="804132"/>
                  </a:cubicBezTo>
                  <a:lnTo>
                    <a:pt x="0" y="792607"/>
                  </a:lnTo>
                  <a:cubicBezTo>
                    <a:pt x="1715" y="792417"/>
                    <a:pt x="55626" y="785749"/>
                    <a:pt x="146971" y="767556"/>
                  </a:cubicBezTo>
                  <a:cubicBezTo>
                    <a:pt x="205645" y="677926"/>
                    <a:pt x="233934" y="569722"/>
                    <a:pt x="291941" y="482568"/>
                  </a:cubicBezTo>
                  <a:cubicBezTo>
                    <a:pt x="358045" y="383222"/>
                    <a:pt x="440436" y="292354"/>
                    <a:pt x="479679" y="179102"/>
                  </a:cubicBezTo>
                  <a:cubicBezTo>
                    <a:pt x="492633" y="141859"/>
                    <a:pt x="484441" y="40418"/>
                    <a:pt x="515017" y="14986"/>
                  </a:cubicBezTo>
                  <a:cubicBezTo>
                    <a:pt x="560927" y="-23400"/>
                    <a:pt x="583406" y="20034"/>
                    <a:pt x="581025" y="54896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CBA050-D6E8-4C67-BE7F-B5E248AE7F18}"/>
                </a:ext>
              </a:extLst>
            </p:cNvPr>
            <p:cNvSpPr/>
            <p:nvPr/>
          </p:nvSpPr>
          <p:spPr>
            <a:xfrm>
              <a:off x="4538757" y="5225179"/>
              <a:ext cx="418528" cy="271697"/>
            </a:xfrm>
            <a:custGeom>
              <a:avLst/>
              <a:gdLst>
                <a:gd name="connsiteX0" fmla="*/ 418529 w 418528"/>
                <a:gd name="connsiteY0" fmla="*/ 711 h 271697"/>
                <a:gd name="connsiteX1" fmla="*/ 166497 w 418528"/>
                <a:gd name="connsiteY1" fmla="*/ 185401 h 271697"/>
                <a:gd name="connsiteX2" fmla="*/ 0 w 418528"/>
                <a:gd name="connsiteY2" fmla="*/ 271698 h 271697"/>
                <a:gd name="connsiteX3" fmla="*/ 1143 w 418528"/>
                <a:gd name="connsiteY3" fmla="*/ 261220 h 271697"/>
                <a:gd name="connsiteX4" fmla="*/ 226124 w 418528"/>
                <a:gd name="connsiteY4" fmla="*/ 106439 h 271697"/>
                <a:gd name="connsiteX5" fmla="*/ 418529 w 418528"/>
                <a:gd name="connsiteY5" fmla="*/ 711 h 27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528" h="271697">
                  <a:moveTo>
                    <a:pt x="418529" y="711"/>
                  </a:moveTo>
                  <a:cubicBezTo>
                    <a:pt x="347948" y="90532"/>
                    <a:pt x="262985" y="131490"/>
                    <a:pt x="166497" y="185401"/>
                  </a:cubicBezTo>
                  <a:cubicBezTo>
                    <a:pt x="118015" y="212548"/>
                    <a:pt x="56483" y="269031"/>
                    <a:pt x="0" y="271698"/>
                  </a:cubicBezTo>
                  <a:cubicBezTo>
                    <a:pt x="95" y="268173"/>
                    <a:pt x="572" y="264649"/>
                    <a:pt x="1143" y="261220"/>
                  </a:cubicBezTo>
                  <a:cubicBezTo>
                    <a:pt x="55817" y="213119"/>
                    <a:pt x="176879" y="137205"/>
                    <a:pt x="226124" y="106439"/>
                  </a:cubicBezTo>
                  <a:cubicBezTo>
                    <a:pt x="276987" y="74721"/>
                    <a:pt x="354521" y="-8528"/>
                    <a:pt x="418529" y="711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0DBF34-8995-40D7-A59C-145807CDA563}"/>
                </a:ext>
              </a:extLst>
            </p:cNvPr>
            <p:cNvSpPr/>
            <p:nvPr/>
          </p:nvSpPr>
          <p:spPr>
            <a:xfrm>
              <a:off x="2089348" y="2984373"/>
              <a:ext cx="1416041" cy="1846230"/>
            </a:xfrm>
            <a:custGeom>
              <a:avLst/>
              <a:gdLst>
                <a:gd name="connsiteX0" fmla="*/ 89400 w 1416041"/>
                <a:gd name="connsiteY0" fmla="*/ 708470 h 1846230"/>
                <a:gd name="connsiteX1" fmla="*/ 170934 w 1416041"/>
                <a:gd name="connsiteY1" fmla="*/ 902589 h 1846230"/>
                <a:gd name="connsiteX2" fmla="*/ 277328 w 1416041"/>
                <a:gd name="connsiteY2" fmla="*/ 1157002 h 1846230"/>
                <a:gd name="connsiteX3" fmla="*/ 496784 w 1416041"/>
                <a:gd name="connsiteY3" fmla="*/ 1627441 h 1846230"/>
                <a:gd name="connsiteX4" fmla="*/ 512691 w 1416041"/>
                <a:gd name="connsiteY4" fmla="*/ 1612487 h 1846230"/>
                <a:gd name="connsiteX5" fmla="*/ 609655 w 1416041"/>
                <a:gd name="connsiteY5" fmla="*/ 1379411 h 1846230"/>
                <a:gd name="connsiteX6" fmla="*/ 465161 w 1416041"/>
                <a:gd name="connsiteY6" fmla="*/ 1025938 h 1846230"/>
                <a:gd name="connsiteX7" fmla="*/ 305236 w 1416041"/>
                <a:gd name="connsiteY7" fmla="*/ 554450 h 1846230"/>
                <a:gd name="connsiteX8" fmla="*/ 457541 w 1416041"/>
                <a:gd name="connsiteY8" fmla="*/ 877919 h 1846230"/>
                <a:gd name="connsiteX9" fmla="*/ 630515 w 1416041"/>
                <a:gd name="connsiteY9" fmla="*/ 1312450 h 1846230"/>
                <a:gd name="connsiteX10" fmla="*/ 635944 w 1416041"/>
                <a:gd name="connsiteY10" fmla="*/ 1310259 h 1846230"/>
                <a:gd name="connsiteX11" fmla="*/ 722622 w 1416041"/>
                <a:gd name="connsiteY11" fmla="*/ 1055275 h 1846230"/>
                <a:gd name="connsiteX12" fmla="*/ 618704 w 1416041"/>
                <a:gd name="connsiteY12" fmla="*/ 796766 h 1846230"/>
                <a:gd name="connsiteX13" fmla="*/ 526788 w 1416041"/>
                <a:gd name="connsiteY13" fmla="*/ 509588 h 1846230"/>
                <a:gd name="connsiteX14" fmla="*/ 492688 w 1416041"/>
                <a:gd name="connsiteY14" fmla="*/ 383762 h 1846230"/>
                <a:gd name="connsiteX15" fmla="*/ 555172 w 1416041"/>
                <a:gd name="connsiteY15" fmla="*/ 404622 h 1846230"/>
                <a:gd name="connsiteX16" fmla="*/ 616228 w 1416041"/>
                <a:gd name="connsiteY16" fmla="*/ 705517 h 1846230"/>
                <a:gd name="connsiteX17" fmla="*/ 743291 w 1416041"/>
                <a:gd name="connsiteY17" fmla="*/ 987076 h 1846230"/>
                <a:gd name="connsiteX18" fmla="*/ 817586 w 1416041"/>
                <a:gd name="connsiteY18" fmla="*/ 705803 h 1846230"/>
                <a:gd name="connsiteX19" fmla="*/ 714716 w 1416041"/>
                <a:gd name="connsiteY19" fmla="*/ 538163 h 1846230"/>
                <a:gd name="connsiteX20" fmla="*/ 596606 w 1416041"/>
                <a:gd name="connsiteY20" fmla="*/ 332613 h 1846230"/>
                <a:gd name="connsiteX21" fmla="*/ 644041 w 1416041"/>
                <a:gd name="connsiteY21" fmla="*/ 248984 h 1846230"/>
                <a:gd name="connsiteX22" fmla="*/ 731671 w 1416041"/>
                <a:gd name="connsiteY22" fmla="*/ 447675 h 1846230"/>
                <a:gd name="connsiteX23" fmla="*/ 835207 w 1416041"/>
                <a:gd name="connsiteY23" fmla="*/ 626555 h 1846230"/>
                <a:gd name="connsiteX24" fmla="*/ 881118 w 1416041"/>
                <a:gd name="connsiteY24" fmla="*/ 381000 h 1846230"/>
                <a:gd name="connsiteX25" fmla="*/ 732718 w 1416041"/>
                <a:gd name="connsiteY25" fmla="*/ 0 h 1846230"/>
                <a:gd name="connsiteX26" fmla="*/ 877689 w 1416041"/>
                <a:gd name="connsiteY26" fmla="*/ 322802 h 1846230"/>
                <a:gd name="connsiteX27" fmla="*/ 880642 w 1416041"/>
                <a:gd name="connsiteY27" fmla="*/ 347377 h 1846230"/>
                <a:gd name="connsiteX28" fmla="*/ 947602 w 1416041"/>
                <a:gd name="connsiteY28" fmla="*/ 217932 h 1846230"/>
                <a:gd name="connsiteX29" fmla="*/ 1102384 w 1416041"/>
                <a:gd name="connsiteY29" fmla="*/ 79153 h 1846230"/>
                <a:gd name="connsiteX30" fmla="*/ 1058188 w 1416041"/>
                <a:gd name="connsiteY30" fmla="*/ 161258 h 1846230"/>
                <a:gd name="connsiteX31" fmla="*/ 911884 w 1416041"/>
                <a:gd name="connsiteY31" fmla="*/ 352139 h 1846230"/>
                <a:gd name="connsiteX32" fmla="*/ 898263 w 1416041"/>
                <a:gd name="connsiteY32" fmla="*/ 365855 h 1846230"/>
                <a:gd name="connsiteX33" fmla="*/ 843399 w 1416041"/>
                <a:gd name="connsiteY33" fmla="*/ 657225 h 1846230"/>
                <a:gd name="connsiteX34" fmla="*/ 843494 w 1416041"/>
                <a:gd name="connsiteY34" fmla="*/ 657892 h 1846230"/>
                <a:gd name="connsiteX35" fmla="*/ 995608 w 1416041"/>
                <a:gd name="connsiteY35" fmla="*/ 418909 h 1846230"/>
                <a:gd name="connsiteX36" fmla="*/ 1103241 w 1416041"/>
                <a:gd name="connsiteY36" fmla="*/ 262985 h 1846230"/>
                <a:gd name="connsiteX37" fmla="*/ 1082667 w 1416041"/>
                <a:gd name="connsiteY37" fmla="*/ 340900 h 1846230"/>
                <a:gd name="connsiteX38" fmla="*/ 834160 w 1416041"/>
                <a:gd name="connsiteY38" fmla="*/ 698278 h 1846230"/>
                <a:gd name="connsiteX39" fmla="*/ 757388 w 1416041"/>
                <a:gd name="connsiteY39" fmla="*/ 990409 h 1846230"/>
                <a:gd name="connsiteX40" fmla="*/ 950936 w 1416041"/>
                <a:gd name="connsiteY40" fmla="*/ 766096 h 1846230"/>
                <a:gd name="connsiteX41" fmla="*/ 1143436 w 1416041"/>
                <a:gd name="connsiteY41" fmla="*/ 566071 h 1846230"/>
                <a:gd name="connsiteX42" fmla="*/ 953698 w 1416041"/>
                <a:gd name="connsiteY42" fmla="*/ 809625 h 1846230"/>
                <a:gd name="connsiteX43" fmla="*/ 737767 w 1416041"/>
                <a:gd name="connsiteY43" fmla="*/ 1055370 h 1846230"/>
                <a:gd name="connsiteX44" fmla="*/ 654137 w 1416041"/>
                <a:gd name="connsiteY44" fmla="*/ 1302734 h 1846230"/>
                <a:gd name="connsiteX45" fmla="*/ 930457 w 1416041"/>
                <a:gd name="connsiteY45" fmla="*/ 1097089 h 1846230"/>
                <a:gd name="connsiteX46" fmla="*/ 1209921 w 1416041"/>
                <a:gd name="connsiteY46" fmla="*/ 870109 h 1846230"/>
                <a:gd name="connsiteX47" fmla="*/ 1288597 w 1416041"/>
                <a:gd name="connsiteY47" fmla="*/ 878586 h 1846230"/>
                <a:gd name="connsiteX48" fmla="*/ 1183346 w 1416041"/>
                <a:gd name="connsiteY48" fmla="*/ 981647 h 1846230"/>
                <a:gd name="connsiteX49" fmla="*/ 898644 w 1416041"/>
                <a:gd name="connsiteY49" fmla="*/ 1177385 h 1846230"/>
                <a:gd name="connsiteX50" fmla="*/ 618037 w 1416041"/>
                <a:gd name="connsiteY50" fmla="*/ 1401985 h 1846230"/>
                <a:gd name="connsiteX51" fmla="*/ 617275 w 1416041"/>
                <a:gd name="connsiteY51" fmla="*/ 1399889 h 1846230"/>
                <a:gd name="connsiteX52" fmla="*/ 540504 w 1416041"/>
                <a:gd name="connsiteY52" fmla="*/ 1585436 h 1846230"/>
                <a:gd name="connsiteX53" fmla="*/ 644326 w 1416041"/>
                <a:gd name="connsiteY53" fmla="*/ 1503616 h 1846230"/>
                <a:gd name="connsiteX54" fmla="*/ 1071237 w 1416041"/>
                <a:gd name="connsiteY54" fmla="*/ 1295400 h 1846230"/>
                <a:gd name="connsiteX55" fmla="*/ 1416042 w 1416041"/>
                <a:gd name="connsiteY55" fmla="*/ 1156621 h 1846230"/>
                <a:gd name="connsiteX56" fmla="*/ 1242782 w 1416041"/>
                <a:gd name="connsiteY56" fmla="*/ 1287494 h 1846230"/>
                <a:gd name="connsiteX57" fmla="*/ 507071 w 1416041"/>
                <a:gd name="connsiteY57" fmla="*/ 1659922 h 1846230"/>
                <a:gd name="connsiteX58" fmla="*/ 414393 w 1416041"/>
                <a:gd name="connsiteY58" fmla="*/ 1846231 h 1846230"/>
                <a:gd name="connsiteX59" fmla="*/ 401820 w 1416041"/>
                <a:gd name="connsiteY59" fmla="*/ 1839087 h 1846230"/>
                <a:gd name="connsiteX60" fmla="*/ 485259 w 1416041"/>
                <a:gd name="connsiteY60" fmla="*/ 1672685 h 1846230"/>
                <a:gd name="connsiteX61" fmla="*/ 305713 w 1416041"/>
                <a:gd name="connsiteY61" fmla="*/ 1315974 h 1846230"/>
                <a:gd name="connsiteX62" fmla="*/ 139216 w 1416041"/>
                <a:gd name="connsiteY62" fmla="*/ 902589 h 1846230"/>
                <a:gd name="connsiteX63" fmla="*/ 246 w 1416041"/>
                <a:gd name="connsiteY63" fmla="*/ 745617 h 1846230"/>
                <a:gd name="connsiteX64" fmla="*/ 89400 w 1416041"/>
                <a:gd name="connsiteY64" fmla="*/ 708470 h 184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16041" h="1846230">
                  <a:moveTo>
                    <a:pt x="89400" y="708470"/>
                  </a:moveTo>
                  <a:cubicBezTo>
                    <a:pt x="142073" y="752951"/>
                    <a:pt x="144645" y="840581"/>
                    <a:pt x="170934" y="902589"/>
                  </a:cubicBezTo>
                  <a:cubicBezTo>
                    <a:pt x="205033" y="982885"/>
                    <a:pt x="232942" y="1078706"/>
                    <a:pt x="277328" y="1157002"/>
                  </a:cubicBezTo>
                  <a:cubicBezTo>
                    <a:pt x="370483" y="1321308"/>
                    <a:pt x="458494" y="1446466"/>
                    <a:pt x="496784" y="1627441"/>
                  </a:cubicBezTo>
                  <a:cubicBezTo>
                    <a:pt x="502309" y="1622393"/>
                    <a:pt x="507547" y="1617440"/>
                    <a:pt x="512691" y="1612487"/>
                  </a:cubicBezTo>
                  <a:cubicBezTo>
                    <a:pt x="542028" y="1547146"/>
                    <a:pt x="575175" y="1468850"/>
                    <a:pt x="609655" y="1379411"/>
                  </a:cubicBezTo>
                  <a:cubicBezTo>
                    <a:pt x="561364" y="1249013"/>
                    <a:pt x="508976" y="1138523"/>
                    <a:pt x="465161" y="1025938"/>
                  </a:cubicBezTo>
                  <a:cubicBezTo>
                    <a:pt x="429823" y="935260"/>
                    <a:pt x="194175" y="628174"/>
                    <a:pt x="305236" y="554450"/>
                  </a:cubicBezTo>
                  <a:cubicBezTo>
                    <a:pt x="373245" y="641699"/>
                    <a:pt x="422299" y="772001"/>
                    <a:pt x="457541" y="877919"/>
                  </a:cubicBezTo>
                  <a:cubicBezTo>
                    <a:pt x="506119" y="1023842"/>
                    <a:pt x="574222" y="1171099"/>
                    <a:pt x="630515" y="1312450"/>
                  </a:cubicBezTo>
                  <a:cubicBezTo>
                    <a:pt x="632325" y="1311783"/>
                    <a:pt x="634135" y="1310926"/>
                    <a:pt x="635944" y="1310259"/>
                  </a:cubicBezTo>
                  <a:cubicBezTo>
                    <a:pt x="664805" y="1232249"/>
                    <a:pt x="694142" y="1146905"/>
                    <a:pt x="722622" y="1055275"/>
                  </a:cubicBezTo>
                  <a:cubicBezTo>
                    <a:pt x="667186" y="1002316"/>
                    <a:pt x="636897" y="871538"/>
                    <a:pt x="618704" y="796766"/>
                  </a:cubicBezTo>
                  <a:cubicBezTo>
                    <a:pt x="595082" y="699516"/>
                    <a:pt x="561268" y="603123"/>
                    <a:pt x="526788" y="509588"/>
                  </a:cubicBezTo>
                  <a:cubicBezTo>
                    <a:pt x="511929" y="469201"/>
                    <a:pt x="473067" y="424434"/>
                    <a:pt x="492688" y="383762"/>
                  </a:cubicBezTo>
                  <a:cubicBezTo>
                    <a:pt x="519358" y="328517"/>
                    <a:pt x="537170" y="368808"/>
                    <a:pt x="555172" y="404622"/>
                  </a:cubicBezTo>
                  <a:cubicBezTo>
                    <a:pt x="602607" y="498919"/>
                    <a:pt x="586510" y="604266"/>
                    <a:pt x="616228" y="705517"/>
                  </a:cubicBezTo>
                  <a:cubicBezTo>
                    <a:pt x="633658" y="764857"/>
                    <a:pt x="684141" y="949547"/>
                    <a:pt x="743291" y="987076"/>
                  </a:cubicBezTo>
                  <a:cubicBezTo>
                    <a:pt x="769485" y="898398"/>
                    <a:pt x="794631" y="804386"/>
                    <a:pt x="817586" y="705803"/>
                  </a:cubicBezTo>
                  <a:cubicBezTo>
                    <a:pt x="775486" y="665988"/>
                    <a:pt x="739862" y="588073"/>
                    <a:pt x="714716" y="538163"/>
                  </a:cubicBezTo>
                  <a:cubicBezTo>
                    <a:pt x="678331" y="465963"/>
                    <a:pt x="632420" y="402717"/>
                    <a:pt x="596606" y="332613"/>
                  </a:cubicBezTo>
                  <a:cubicBezTo>
                    <a:pt x="561268" y="263271"/>
                    <a:pt x="568698" y="144875"/>
                    <a:pt x="644041" y="248984"/>
                  </a:cubicBezTo>
                  <a:cubicBezTo>
                    <a:pt x="685284" y="305943"/>
                    <a:pt x="691475" y="384143"/>
                    <a:pt x="731671" y="447675"/>
                  </a:cubicBezTo>
                  <a:cubicBezTo>
                    <a:pt x="763008" y="497205"/>
                    <a:pt x="814157" y="566356"/>
                    <a:pt x="835207" y="626555"/>
                  </a:cubicBezTo>
                  <a:cubicBezTo>
                    <a:pt x="852257" y="547306"/>
                    <a:pt x="867688" y="465296"/>
                    <a:pt x="881118" y="381000"/>
                  </a:cubicBezTo>
                  <a:cubicBezTo>
                    <a:pt x="812347" y="335185"/>
                    <a:pt x="691094" y="75057"/>
                    <a:pt x="732718" y="0"/>
                  </a:cubicBezTo>
                  <a:cubicBezTo>
                    <a:pt x="862449" y="49149"/>
                    <a:pt x="799393" y="242697"/>
                    <a:pt x="877689" y="322802"/>
                  </a:cubicBezTo>
                  <a:cubicBezTo>
                    <a:pt x="878451" y="331851"/>
                    <a:pt x="879403" y="340233"/>
                    <a:pt x="880642" y="347377"/>
                  </a:cubicBezTo>
                  <a:lnTo>
                    <a:pt x="947602" y="217932"/>
                  </a:lnTo>
                  <a:cubicBezTo>
                    <a:pt x="998275" y="139732"/>
                    <a:pt x="1061331" y="55816"/>
                    <a:pt x="1102384" y="79153"/>
                  </a:cubicBezTo>
                  <a:cubicBezTo>
                    <a:pt x="1072189" y="133731"/>
                    <a:pt x="1029232" y="179451"/>
                    <a:pt x="1058188" y="161258"/>
                  </a:cubicBezTo>
                  <a:cubicBezTo>
                    <a:pt x="1011325" y="226409"/>
                    <a:pt x="962557" y="289941"/>
                    <a:pt x="911884" y="352139"/>
                  </a:cubicBezTo>
                  <a:cubicBezTo>
                    <a:pt x="914360" y="346805"/>
                    <a:pt x="906264" y="355949"/>
                    <a:pt x="898263" y="365855"/>
                  </a:cubicBezTo>
                  <a:cubicBezTo>
                    <a:pt x="882642" y="466439"/>
                    <a:pt x="864068" y="563689"/>
                    <a:pt x="843399" y="657225"/>
                  </a:cubicBezTo>
                  <a:cubicBezTo>
                    <a:pt x="843399" y="657415"/>
                    <a:pt x="843494" y="657701"/>
                    <a:pt x="843494" y="657892"/>
                  </a:cubicBezTo>
                  <a:cubicBezTo>
                    <a:pt x="892072" y="575405"/>
                    <a:pt x="949126" y="500253"/>
                    <a:pt x="995608" y="418909"/>
                  </a:cubicBezTo>
                  <a:cubicBezTo>
                    <a:pt x="1029327" y="359950"/>
                    <a:pt x="1046567" y="295180"/>
                    <a:pt x="1103241" y="262985"/>
                  </a:cubicBezTo>
                  <a:cubicBezTo>
                    <a:pt x="1081048" y="313563"/>
                    <a:pt x="1062760" y="364807"/>
                    <a:pt x="1082667" y="340900"/>
                  </a:cubicBezTo>
                  <a:cubicBezTo>
                    <a:pt x="1024374" y="478726"/>
                    <a:pt x="910455" y="580834"/>
                    <a:pt x="834160" y="698278"/>
                  </a:cubicBezTo>
                  <a:cubicBezTo>
                    <a:pt x="810538" y="800767"/>
                    <a:pt x="784534" y="898398"/>
                    <a:pt x="757388" y="990409"/>
                  </a:cubicBezTo>
                  <a:cubicBezTo>
                    <a:pt x="825492" y="932688"/>
                    <a:pt x="888452" y="835628"/>
                    <a:pt x="950936" y="766096"/>
                  </a:cubicBezTo>
                  <a:cubicBezTo>
                    <a:pt x="991036" y="721423"/>
                    <a:pt x="1074190" y="535114"/>
                    <a:pt x="1143436" y="566071"/>
                  </a:cubicBezTo>
                  <a:cubicBezTo>
                    <a:pt x="1133435" y="657415"/>
                    <a:pt x="1014373" y="742664"/>
                    <a:pt x="953698" y="809625"/>
                  </a:cubicBezTo>
                  <a:cubicBezTo>
                    <a:pt x="879499" y="891349"/>
                    <a:pt x="821777" y="984313"/>
                    <a:pt x="737767" y="1055370"/>
                  </a:cubicBezTo>
                  <a:cubicBezTo>
                    <a:pt x="710335" y="1143953"/>
                    <a:pt x="682045" y="1226630"/>
                    <a:pt x="654137" y="1302734"/>
                  </a:cubicBezTo>
                  <a:cubicBezTo>
                    <a:pt x="760627" y="1255300"/>
                    <a:pt x="841113" y="1174528"/>
                    <a:pt x="930457" y="1097089"/>
                  </a:cubicBezTo>
                  <a:cubicBezTo>
                    <a:pt x="1019897" y="1019556"/>
                    <a:pt x="1110861" y="933736"/>
                    <a:pt x="1209921" y="870109"/>
                  </a:cubicBezTo>
                  <a:cubicBezTo>
                    <a:pt x="1254307" y="841629"/>
                    <a:pt x="1306885" y="793337"/>
                    <a:pt x="1288597" y="878586"/>
                  </a:cubicBezTo>
                  <a:cubicBezTo>
                    <a:pt x="1277167" y="932021"/>
                    <a:pt x="1221160" y="953072"/>
                    <a:pt x="1183346" y="981647"/>
                  </a:cubicBezTo>
                  <a:cubicBezTo>
                    <a:pt x="1091144" y="1051465"/>
                    <a:pt x="991989" y="1110043"/>
                    <a:pt x="898644" y="1177385"/>
                  </a:cubicBezTo>
                  <a:cubicBezTo>
                    <a:pt x="832064" y="1225487"/>
                    <a:pt x="644993" y="1327404"/>
                    <a:pt x="618037" y="1401985"/>
                  </a:cubicBezTo>
                  <a:cubicBezTo>
                    <a:pt x="617752" y="1401223"/>
                    <a:pt x="617561" y="1400556"/>
                    <a:pt x="617275" y="1399889"/>
                  </a:cubicBezTo>
                  <a:cubicBezTo>
                    <a:pt x="590320" y="1468850"/>
                    <a:pt x="564412" y="1530953"/>
                    <a:pt x="540504" y="1585436"/>
                  </a:cubicBezTo>
                  <a:cubicBezTo>
                    <a:pt x="570889" y="1555623"/>
                    <a:pt x="600702" y="1527524"/>
                    <a:pt x="644326" y="1503616"/>
                  </a:cubicBezTo>
                  <a:cubicBezTo>
                    <a:pt x="784915" y="1426559"/>
                    <a:pt x="930934" y="1367885"/>
                    <a:pt x="1071237" y="1295400"/>
                  </a:cubicBezTo>
                  <a:cubicBezTo>
                    <a:pt x="1144484" y="1257490"/>
                    <a:pt x="1335841" y="1091946"/>
                    <a:pt x="1416042" y="1156621"/>
                  </a:cubicBezTo>
                  <a:cubicBezTo>
                    <a:pt x="1395563" y="1228344"/>
                    <a:pt x="1303552" y="1257490"/>
                    <a:pt x="1242782" y="1287494"/>
                  </a:cubicBezTo>
                  <a:cubicBezTo>
                    <a:pt x="1005610" y="1404556"/>
                    <a:pt x="695476" y="1461421"/>
                    <a:pt x="507071" y="1659922"/>
                  </a:cubicBezTo>
                  <a:cubicBezTo>
                    <a:pt x="452779" y="1777746"/>
                    <a:pt x="415536" y="1844231"/>
                    <a:pt x="414393" y="1846231"/>
                  </a:cubicBezTo>
                  <a:lnTo>
                    <a:pt x="401820" y="1839087"/>
                  </a:lnTo>
                  <a:cubicBezTo>
                    <a:pt x="402868" y="1837182"/>
                    <a:pt x="436015" y="1778032"/>
                    <a:pt x="485259" y="1672685"/>
                  </a:cubicBezTo>
                  <a:cubicBezTo>
                    <a:pt x="438491" y="1547336"/>
                    <a:pt x="350480" y="1438847"/>
                    <a:pt x="305713" y="1315974"/>
                  </a:cubicBezTo>
                  <a:cubicBezTo>
                    <a:pt x="254659" y="1175956"/>
                    <a:pt x="224083" y="1025842"/>
                    <a:pt x="139216" y="902589"/>
                  </a:cubicBezTo>
                  <a:cubicBezTo>
                    <a:pt x="111307" y="862013"/>
                    <a:pt x="3103" y="795242"/>
                    <a:pt x="246" y="745617"/>
                  </a:cubicBezTo>
                  <a:cubicBezTo>
                    <a:pt x="-4326" y="670846"/>
                    <a:pt x="55967" y="680275"/>
                    <a:pt x="89400" y="70847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C6B272-3893-4452-9A87-29FCF62874F5}"/>
                </a:ext>
              </a:extLst>
            </p:cNvPr>
            <p:cNvSpPr/>
            <p:nvPr/>
          </p:nvSpPr>
          <p:spPr>
            <a:xfrm>
              <a:off x="2964436" y="2694432"/>
              <a:ext cx="70328" cy="621601"/>
            </a:xfrm>
            <a:custGeom>
              <a:avLst/>
              <a:gdLst>
                <a:gd name="connsiteX0" fmla="*/ 49083 w 70328"/>
                <a:gd name="connsiteY0" fmla="*/ 0 h 621601"/>
                <a:gd name="connsiteX1" fmla="*/ 48512 w 70328"/>
                <a:gd name="connsiteY1" fmla="*/ 390239 h 621601"/>
                <a:gd name="connsiteX2" fmla="*/ 12221 w 70328"/>
                <a:gd name="connsiteY2" fmla="*/ 621601 h 621601"/>
                <a:gd name="connsiteX3" fmla="*/ 2506 w 70328"/>
                <a:gd name="connsiteY3" fmla="*/ 612743 h 621601"/>
                <a:gd name="connsiteX4" fmla="*/ 13174 w 70328"/>
                <a:gd name="connsiteY4" fmla="*/ 271843 h 621601"/>
                <a:gd name="connsiteX5" fmla="*/ 49083 w 70328"/>
                <a:gd name="connsiteY5" fmla="*/ 0 h 62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28" h="621601">
                  <a:moveTo>
                    <a:pt x="49083" y="0"/>
                  </a:moveTo>
                  <a:cubicBezTo>
                    <a:pt x="87279" y="137446"/>
                    <a:pt x="65657" y="253175"/>
                    <a:pt x="48512" y="390239"/>
                  </a:cubicBezTo>
                  <a:cubicBezTo>
                    <a:pt x="39939" y="459105"/>
                    <a:pt x="51369" y="562832"/>
                    <a:pt x="12221" y="621601"/>
                  </a:cubicBezTo>
                  <a:cubicBezTo>
                    <a:pt x="8697" y="618839"/>
                    <a:pt x="5554" y="615886"/>
                    <a:pt x="2506" y="612743"/>
                  </a:cubicBezTo>
                  <a:cubicBezTo>
                    <a:pt x="-5495" y="522160"/>
                    <a:pt x="7745" y="344138"/>
                    <a:pt x="13174" y="271843"/>
                  </a:cubicBezTo>
                  <a:cubicBezTo>
                    <a:pt x="18889" y="197167"/>
                    <a:pt x="-7495" y="57626"/>
                    <a:pt x="49083" y="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966F2CC-DA38-4203-BDFF-B6C22A7988CB}"/>
                </a:ext>
              </a:extLst>
            </p:cNvPr>
            <p:cNvSpPr/>
            <p:nvPr/>
          </p:nvSpPr>
          <p:spPr>
            <a:xfrm>
              <a:off x="2611163" y="6306692"/>
              <a:ext cx="26308" cy="342043"/>
            </a:xfrm>
            <a:custGeom>
              <a:avLst/>
              <a:gdLst>
                <a:gd name="connsiteX0" fmla="*/ 26309 w 26308"/>
                <a:gd name="connsiteY0" fmla="*/ 0 h 342043"/>
                <a:gd name="connsiteX1" fmla="*/ 12212 w 26308"/>
                <a:gd name="connsiteY1" fmla="*/ 342043 h 342043"/>
                <a:gd name="connsiteX2" fmla="*/ 26309 w 26308"/>
                <a:gd name="connsiteY2" fmla="*/ 0 h 3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08" h="342043">
                  <a:moveTo>
                    <a:pt x="26309" y="0"/>
                  </a:moveTo>
                  <a:cubicBezTo>
                    <a:pt x="1925" y="126587"/>
                    <a:pt x="-11029" y="264795"/>
                    <a:pt x="12212" y="342043"/>
                  </a:cubicBezTo>
                  <a:cubicBezTo>
                    <a:pt x="-11029" y="264795"/>
                    <a:pt x="1829" y="126587"/>
                    <a:pt x="26309" y="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CDC6167-D82A-40D7-AD54-BC21A80B4BBE}"/>
                </a:ext>
              </a:extLst>
            </p:cNvPr>
            <p:cNvSpPr/>
            <p:nvPr/>
          </p:nvSpPr>
          <p:spPr>
            <a:xfrm>
              <a:off x="4642294" y="5013198"/>
              <a:ext cx="380" cy="11715"/>
            </a:xfrm>
            <a:custGeom>
              <a:avLst/>
              <a:gdLst>
                <a:gd name="connsiteX0" fmla="*/ 381 w 380"/>
                <a:gd name="connsiteY0" fmla="*/ 11716 h 11715"/>
                <a:gd name="connsiteX1" fmla="*/ 381 w 380"/>
                <a:gd name="connsiteY1" fmla="*/ 11716 h 11715"/>
                <a:gd name="connsiteX2" fmla="*/ 0 w 380"/>
                <a:gd name="connsiteY2" fmla="*/ 0 h 11715"/>
                <a:gd name="connsiteX3" fmla="*/ 381 w 380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11715">
                  <a:moveTo>
                    <a:pt x="381" y="11716"/>
                  </a:moveTo>
                  <a:lnTo>
                    <a:pt x="381" y="11716"/>
                  </a:lnTo>
                  <a:cubicBezTo>
                    <a:pt x="286" y="7811"/>
                    <a:pt x="190" y="4000"/>
                    <a:pt x="0" y="0"/>
                  </a:cubicBezTo>
                  <a:cubicBezTo>
                    <a:pt x="190" y="3905"/>
                    <a:pt x="286" y="7811"/>
                    <a:pt x="381" y="11716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9968E1D-5EB4-473D-812C-C3ABD51E232A}"/>
                </a:ext>
              </a:extLst>
            </p:cNvPr>
            <p:cNvSpPr/>
            <p:nvPr/>
          </p:nvSpPr>
          <p:spPr>
            <a:xfrm>
              <a:off x="2623375" y="6648736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06C050-134A-4E4F-87E0-EED1416117D1}"/>
                </a:ext>
              </a:extLst>
            </p:cNvPr>
            <p:cNvSpPr/>
            <p:nvPr/>
          </p:nvSpPr>
          <p:spPr>
            <a:xfrm>
              <a:off x="2655665" y="3745154"/>
              <a:ext cx="967644" cy="1528171"/>
            </a:xfrm>
            <a:custGeom>
              <a:avLst/>
              <a:gdLst>
                <a:gd name="connsiteX0" fmla="*/ 519303 w 967644"/>
                <a:gd name="connsiteY0" fmla="*/ 383076 h 1528171"/>
                <a:gd name="connsiteX1" fmla="*/ 967645 w 967644"/>
                <a:gd name="connsiteY1" fmla="*/ 361 h 1528171"/>
                <a:gd name="connsiteX2" fmla="*/ 695897 w 967644"/>
                <a:gd name="connsiteY2" fmla="*/ 524427 h 1528171"/>
                <a:gd name="connsiteX3" fmla="*/ 396050 w 967644"/>
                <a:gd name="connsiteY3" fmla="*/ 760646 h 1528171"/>
                <a:gd name="connsiteX4" fmla="*/ 688943 w 967644"/>
                <a:gd name="connsiteY4" fmla="*/ 586815 h 1528171"/>
                <a:gd name="connsiteX5" fmla="*/ 677990 w 967644"/>
                <a:gd name="connsiteY5" fmla="*/ 692067 h 1528171"/>
                <a:gd name="connsiteX6" fmla="*/ 323183 w 967644"/>
                <a:gd name="connsiteY6" fmla="*/ 1386915 h 1528171"/>
                <a:gd name="connsiteX7" fmla="*/ 0 w 967644"/>
                <a:gd name="connsiteY7" fmla="*/ 1528171 h 1528171"/>
                <a:gd name="connsiteX8" fmla="*/ 519303 w 967644"/>
                <a:gd name="connsiteY8" fmla="*/ 383076 h 152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7644" h="1528171">
                  <a:moveTo>
                    <a:pt x="519303" y="383076"/>
                  </a:moveTo>
                  <a:cubicBezTo>
                    <a:pt x="742855" y="-26499"/>
                    <a:pt x="967645" y="361"/>
                    <a:pt x="967645" y="361"/>
                  </a:cubicBezTo>
                  <a:cubicBezTo>
                    <a:pt x="772382" y="72846"/>
                    <a:pt x="720852" y="316496"/>
                    <a:pt x="695897" y="524427"/>
                  </a:cubicBezTo>
                  <a:cubicBezTo>
                    <a:pt x="635127" y="552811"/>
                    <a:pt x="495300" y="628344"/>
                    <a:pt x="396050" y="760646"/>
                  </a:cubicBezTo>
                  <a:cubicBezTo>
                    <a:pt x="429768" y="733977"/>
                    <a:pt x="570262" y="639298"/>
                    <a:pt x="688943" y="586815"/>
                  </a:cubicBezTo>
                  <a:cubicBezTo>
                    <a:pt x="685038" y="624439"/>
                    <a:pt x="681609" y="659967"/>
                    <a:pt x="677990" y="692067"/>
                  </a:cubicBezTo>
                  <a:cubicBezTo>
                    <a:pt x="647033" y="963148"/>
                    <a:pt x="559499" y="1226705"/>
                    <a:pt x="323183" y="1386915"/>
                  </a:cubicBezTo>
                  <a:cubicBezTo>
                    <a:pt x="223171" y="1454733"/>
                    <a:pt x="103251" y="1475117"/>
                    <a:pt x="0" y="1528171"/>
                  </a:cubicBezTo>
                  <a:cubicBezTo>
                    <a:pt x="386429" y="1184509"/>
                    <a:pt x="295751" y="792651"/>
                    <a:pt x="519303" y="383076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F31D449-89E2-4AC2-B5A2-E9CEBAB43F79}"/>
                </a:ext>
              </a:extLst>
            </p:cNvPr>
            <p:cNvSpPr/>
            <p:nvPr/>
          </p:nvSpPr>
          <p:spPr>
            <a:xfrm>
              <a:off x="2655760" y="3724745"/>
              <a:ext cx="967644" cy="1548771"/>
            </a:xfrm>
            <a:custGeom>
              <a:avLst/>
              <a:gdLst>
                <a:gd name="connsiteX0" fmla="*/ 78772 w 967644"/>
                <a:gd name="connsiteY0" fmla="*/ 1180440 h 1548771"/>
                <a:gd name="connsiteX1" fmla="*/ 169259 w 967644"/>
                <a:gd name="connsiteY1" fmla="*/ 844207 h 1548771"/>
                <a:gd name="connsiteX2" fmla="*/ 268891 w 967644"/>
                <a:gd name="connsiteY2" fmla="*/ 1072426 h 1548771"/>
                <a:gd name="connsiteX3" fmla="*/ 193548 w 967644"/>
                <a:gd name="connsiteY3" fmla="*/ 787819 h 1548771"/>
                <a:gd name="connsiteX4" fmla="*/ 202978 w 967644"/>
                <a:gd name="connsiteY4" fmla="*/ 766864 h 1548771"/>
                <a:gd name="connsiteX5" fmla="*/ 646176 w 967644"/>
                <a:gd name="connsiteY5" fmla="*/ 141834 h 1548771"/>
                <a:gd name="connsiteX6" fmla="*/ 967645 w 967644"/>
                <a:gd name="connsiteY6" fmla="*/ 20866 h 1548771"/>
                <a:gd name="connsiteX7" fmla="*/ 519303 w 967644"/>
                <a:gd name="connsiteY7" fmla="*/ 403581 h 1548771"/>
                <a:gd name="connsiteX8" fmla="*/ 0 w 967644"/>
                <a:gd name="connsiteY8" fmla="*/ 1548771 h 1548771"/>
                <a:gd name="connsiteX9" fmla="*/ 78772 w 967644"/>
                <a:gd name="connsiteY9" fmla="*/ 1180440 h 15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7644" h="1548771">
                  <a:moveTo>
                    <a:pt x="78772" y="1180440"/>
                  </a:moveTo>
                  <a:cubicBezTo>
                    <a:pt x="91345" y="1061282"/>
                    <a:pt x="124778" y="952220"/>
                    <a:pt x="169259" y="844207"/>
                  </a:cubicBezTo>
                  <a:cubicBezTo>
                    <a:pt x="224123" y="938409"/>
                    <a:pt x="268891" y="1072426"/>
                    <a:pt x="268891" y="1072426"/>
                  </a:cubicBezTo>
                  <a:cubicBezTo>
                    <a:pt x="275558" y="966794"/>
                    <a:pt x="216408" y="834587"/>
                    <a:pt x="193548" y="787819"/>
                  </a:cubicBezTo>
                  <a:cubicBezTo>
                    <a:pt x="196691" y="780866"/>
                    <a:pt x="199739" y="773817"/>
                    <a:pt x="202978" y="766864"/>
                  </a:cubicBezTo>
                  <a:cubicBezTo>
                    <a:pt x="308515" y="535311"/>
                    <a:pt x="449294" y="307283"/>
                    <a:pt x="646176" y="141834"/>
                  </a:cubicBezTo>
                  <a:cubicBezTo>
                    <a:pt x="694468" y="101257"/>
                    <a:pt x="948119" y="-56001"/>
                    <a:pt x="967645" y="20866"/>
                  </a:cubicBezTo>
                  <a:cubicBezTo>
                    <a:pt x="967645" y="20866"/>
                    <a:pt x="742855" y="-6090"/>
                    <a:pt x="519303" y="403581"/>
                  </a:cubicBezTo>
                  <a:cubicBezTo>
                    <a:pt x="295751" y="813156"/>
                    <a:pt x="386429" y="1205109"/>
                    <a:pt x="0" y="1548771"/>
                  </a:cubicBezTo>
                  <a:cubicBezTo>
                    <a:pt x="69056" y="1454664"/>
                    <a:pt x="67056" y="1291501"/>
                    <a:pt x="78772" y="118044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8D2F95D-D375-4EDB-8988-DB89D4AE20E8}"/>
                </a:ext>
              </a:extLst>
            </p:cNvPr>
            <p:cNvSpPr/>
            <p:nvPr/>
          </p:nvSpPr>
          <p:spPr>
            <a:xfrm>
              <a:off x="2747962" y="4749260"/>
              <a:ext cx="1707457" cy="2008536"/>
            </a:xfrm>
            <a:custGeom>
              <a:avLst/>
              <a:gdLst>
                <a:gd name="connsiteX0" fmla="*/ 95 w 1707457"/>
                <a:gd name="connsiteY0" fmla="*/ 1670685 h 2008536"/>
                <a:gd name="connsiteX1" fmla="*/ 95 w 1707457"/>
                <a:gd name="connsiteY1" fmla="*/ 1670399 h 2008536"/>
                <a:gd name="connsiteX2" fmla="*/ 0 w 1707457"/>
                <a:gd name="connsiteY2" fmla="*/ 1650492 h 2008536"/>
                <a:gd name="connsiteX3" fmla="*/ 0 w 1707457"/>
                <a:gd name="connsiteY3" fmla="*/ 1649349 h 2008536"/>
                <a:gd name="connsiteX4" fmla="*/ 95 w 1707457"/>
                <a:gd name="connsiteY4" fmla="*/ 1630585 h 2008536"/>
                <a:gd name="connsiteX5" fmla="*/ 95 w 1707457"/>
                <a:gd name="connsiteY5" fmla="*/ 1628585 h 2008536"/>
                <a:gd name="connsiteX6" fmla="*/ 381 w 1707457"/>
                <a:gd name="connsiteY6" fmla="*/ 1610963 h 2008536"/>
                <a:gd name="connsiteX7" fmla="*/ 476 w 1707457"/>
                <a:gd name="connsiteY7" fmla="*/ 1608011 h 2008536"/>
                <a:gd name="connsiteX8" fmla="*/ 857 w 1707457"/>
                <a:gd name="connsiteY8" fmla="*/ 1591628 h 2008536"/>
                <a:gd name="connsiteX9" fmla="*/ 953 w 1707457"/>
                <a:gd name="connsiteY9" fmla="*/ 1587913 h 2008536"/>
                <a:gd name="connsiteX10" fmla="*/ 1524 w 1707457"/>
                <a:gd name="connsiteY10" fmla="*/ 1572673 h 2008536"/>
                <a:gd name="connsiteX11" fmla="*/ 1715 w 1707457"/>
                <a:gd name="connsiteY11" fmla="*/ 1568101 h 2008536"/>
                <a:gd name="connsiteX12" fmla="*/ 2381 w 1707457"/>
                <a:gd name="connsiteY12" fmla="*/ 1554195 h 2008536"/>
                <a:gd name="connsiteX13" fmla="*/ 2667 w 1707457"/>
                <a:gd name="connsiteY13" fmla="*/ 1548575 h 2008536"/>
                <a:gd name="connsiteX14" fmla="*/ 3429 w 1707457"/>
                <a:gd name="connsiteY14" fmla="*/ 1536192 h 2008536"/>
                <a:gd name="connsiteX15" fmla="*/ 3905 w 1707457"/>
                <a:gd name="connsiteY15" fmla="*/ 1529906 h 2008536"/>
                <a:gd name="connsiteX16" fmla="*/ 4667 w 1707457"/>
                <a:gd name="connsiteY16" fmla="*/ 1518761 h 2008536"/>
                <a:gd name="connsiteX17" fmla="*/ 5239 w 1707457"/>
                <a:gd name="connsiteY17" fmla="*/ 1511522 h 2008536"/>
                <a:gd name="connsiteX18" fmla="*/ 6001 w 1707457"/>
                <a:gd name="connsiteY18" fmla="*/ 1501997 h 2008536"/>
                <a:gd name="connsiteX19" fmla="*/ 6763 w 1707457"/>
                <a:gd name="connsiteY19" fmla="*/ 1493997 h 2008536"/>
                <a:gd name="connsiteX20" fmla="*/ 7525 w 1707457"/>
                <a:gd name="connsiteY20" fmla="*/ 1485995 h 2008536"/>
                <a:gd name="connsiteX21" fmla="*/ 8477 w 1707457"/>
                <a:gd name="connsiteY21" fmla="*/ 1477804 h 2008536"/>
                <a:gd name="connsiteX22" fmla="*/ 9239 w 1707457"/>
                <a:gd name="connsiteY22" fmla="*/ 1470851 h 2008536"/>
                <a:gd name="connsiteX23" fmla="*/ 10382 w 1707457"/>
                <a:gd name="connsiteY23" fmla="*/ 1461992 h 2008536"/>
                <a:gd name="connsiteX24" fmla="*/ 11049 w 1707457"/>
                <a:gd name="connsiteY24" fmla="*/ 1456563 h 2008536"/>
                <a:gd name="connsiteX25" fmla="*/ 12954 w 1707457"/>
                <a:gd name="connsiteY25" fmla="*/ 1443228 h 2008536"/>
                <a:gd name="connsiteX26" fmla="*/ 248031 w 1707457"/>
                <a:gd name="connsiteY26" fmla="*/ 895255 h 2008536"/>
                <a:gd name="connsiteX27" fmla="*/ 1004983 w 1707457"/>
                <a:gd name="connsiteY27" fmla="*/ 402527 h 2008536"/>
                <a:gd name="connsiteX28" fmla="*/ 813054 w 1707457"/>
                <a:gd name="connsiteY28" fmla="*/ 666084 h 2008536"/>
                <a:gd name="connsiteX29" fmla="*/ 1145858 w 1707457"/>
                <a:gd name="connsiteY29" fmla="*/ 344996 h 2008536"/>
                <a:gd name="connsiteX30" fmla="*/ 1221677 w 1707457"/>
                <a:gd name="connsiteY30" fmla="*/ 315183 h 2008536"/>
                <a:gd name="connsiteX31" fmla="*/ 1504474 w 1707457"/>
                <a:gd name="connsiteY31" fmla="*/ 170688 h 2008536"/>
                <a:gd name="connsiteX32" fmla="*/ 1703451 w 1707457"/>
                <a:gd name="connsiteY32" fmla="*/ 0 h 2008536"/>
                <a:gd name="connsiteX33" fmla="*/ 1706118 w 1707457"/>
                <a:gd name="connsiteY33" fmla="*/ 11335 h 2008536"/>
                <a:gd name="connsiteX34" fmla="*/ 1409795 w 1707457"/>
                <a:gd name="connsiteY34" fmla="*/ 384525 h 2008536"/>
                <a:gd name="connsiteX35" fmla="*/ 241268 w 1707457"/>
                <a:gd name="connsiteY35" fmla="*/ 1227773 h 2008536"/>
                <a:gd name="connsiteX36" fmla="*/ 55055 w 1707457"/>
                <a:gd name="connsiteY36" fmla="*/ 2008537 h 2008536"/>
                <a:gd name="connsiteX37" fmla="*/ 55055 w 1707457"/>
                <a:gd name="connsiteY37" fmla="*/ 2008537 h 2008536"/>
                <a:gd name="connsiteX38" fmla="*/ 95 w 1707457"/>
                <a:gd name="connsiteY38" fmla="*/ 1670685 h 200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07457" h="2008536">
                  <a:moveTo>
                    <a:pt x="95" y="1670685"/>
                  </a:moveTo>
                  <a:cubicBezTo>
                    <a:pt x="95" y="1670590"/>
                    <a:pt x="95" y="1670495"/>
                    <a:pt x="95" y="1670399"/>
                  </a:cubicBezTo>
                  <a:cubicBezTo>
                    <a:pt x="0" y="1663732"/>
                    <a:pt x="0" y="1657160"/>
                    <a:pt x="0" y="1650492"/>
                  </a:cubicBezTo>
                  <a:cubicBezTo>
                    <a:pt x="0" y="1650111"/>
                    <a:pt x="0" y="1649730"/>
                    <a:pt x="0" y="1649349"/>
                  </a:cubicBezTo>
                  <a:cubicBezTo>
                    <a:pt x="0" y="1643063"/>
                    <a:pt x="0" y="1636776"/>
                    <a:pt x="95" y="1630585"/>
                  </a:cubicBezTo>
                  <a:cubicBezTo>
                    <a:pt x="95" y="1629918"/>
                    <a:pt x="95" y="1629251"/>
                    <a:pt x="95" y="1628585"/>
                  </a:cubicBezTo>
                  <a:cubicBezTo>
                    <a:pt x="191" y="1622679"/>
                    <a:pt x="286" y="1616773"/>
                    <a:pt x="381" y="1610963"/>
                  </a:cubicBezTo>
                  <a:cubicBezTo>
                    <a:pt x="381" y="1609916"/>
                    <a:pt x="476" y="1608963"/>
                    <a:pt x="476" y="1608011"/>
                  </a:cubicBezTo>
                  <a:cubicBezTo>
                    <a:pt x="571" y="1602486"/>
                    <a:pt x="762" y="1597057"/>
                    <a:pt x="857" y="1591628"/>
                  </a:cubicBezTo>
                  <a:cubicBezTo>
                    <a:pt x="857" y="1590390"/>
                    <a:pt x="953" y="1589151"/>
                    <a:pt x="953" y="1587913"/>
                  </a:cubicBezTo>
                  <a:cubicBezTo>
                    <a:pt x="1143" y="1582770"/>
                    <a:pt x="1333" y="1577721"/>
                    <a:pt x="1524" y="1572673"/>
                  </a:cubicBezTo>
                  <a:cubicBezTo>
                    <a:pt x="1619" y="1571149"/>
                    <a:pt x="1715" y="1569625"/>
                    <a:pt x="1715" y="1568101"/>
                  </a:cubicBezTo>
                  <a:cubicBezTo>
                    <a:pt x="1905" y="1563434"/>
                    <a:pt x="2095" y="1558767"/>
                    <a:pt x="2381" y="1554195"/>
                  </a:cubicBezTo>
                  <a:cubicBezTo>
                    <a:pt x="2477" y="1552290"/>
                    <a:pt x="2572" y="1550480"/>
                    <a:pt x="2667" y="1548575"/>
                  </a:cubicBezTo>
                  <a:cubicBezTo>
                    <a:pt x="2857" y="1544384"/>
                    <a:pt x="3143" y="1540288"/>
                    <a:pt x="3429" y="1536192"/>
                  </a:cubicBezTo>
                  <a:cubicBezTo>
                    <a:pt x="3524" y="1534097"/>
                    <a:pt x="3715" y="1532001"/>
                    <a:pt x="3905" y="1529906"/>
                  </a:cubicBezTo>
                  <a:cubicBezTo>
                    <a:pt x="4191" y="1526191"/>
                    <a:pt x="4381" y="1522476"/>
                    <a:pt x="4667" y="1518761"/>
                  </a:cubicBezTo>
                  <a:cubicBezTo>
                    <a:pt x="4858" y="1516285"/>
                    <a:pt x="5048" y="1513999"/>
                    <a:pt x="5239" y="1511522"/>
                  </a:cubicBezTo>
                  <a:cubicBezTo>
                    <a:pt x="5524" y="1508379"/>
                    <a:pt x="5715" y="1505141"/>
                    <a:pt x="6001" y="1501997"/>
                  </a:cubicBezTo>
                  <a:cubicBezTo>
                    <a:pt x="6286" y="1499235"/>
                    <a:pt x="6477" y="1496663"/>
                    <a:pt x="6763" y="1493997"/>
                  </a:cubicBezTo>
                  <a:cubicBezTo>
                    <a:pt x="7048" y="1491329"/>
                    <a:pt x="7239" y="1488663"/>
                    <a:pt x="7525" y="1485995"/>
                  </a:cubicBezTo>
                  <a:cubicBezTo>
                    <a:pt x="7810" y="1483138"/>
                    <a:pt x="8096" y="1480471"/>
                    <a:pt x="8477" y="1477804"/>
                  </a:cubicBezTo>
                  <a:cubicBezTo>
                    <a:pt x="8763" y="1475518"/>
                    <a:pt x="8954" y="1473042"/>
                    <a:pt x="9239" y="1470851"/>
                  </a:cubicBezTo>
                  <a:cubicBezTo>
                    <a:pt x="9620" y="1467803"/>
                    <a:pt x="10001" y="1464945"/>
                    <a:pt x="10382" y="1461992"/>
                  </a:cubicBezTo>
                  <a:cubicBezTo>
                    <a:pt x="10573" y="1460182"/>
                    <a:pt x="10858" y="1458278"/>
                    <a:pt x="11049" y="1456563"/>
                  </a:cubicBezTo>
                  <a:cubicBezTo>
                    <a:pt x="11716" y="1451991"/>
                    <a:pt x="12287" y="1447515"/>
                    <a:pt x="12954" y="1443228"/>
                  </a:cubicBezTo>
                  <a:cubicBezTo>
                    <a:pt x="39243" y="1275016"/>
                    <a:pt x="140779" y="1025176"/>
                    <a:pt x="248031" y="895255"/>
                  </a:cubicBezTo>
                  <a:cubicBezTo>
                    <a:pt x="433007" y="671322"/>
                    <a:pt x="725138" y="520541"/>
                    <a:pt x="1004983" y="402527"/>
                  </a:cubicBezTo>
                  <a:cubicBezTo>
                    <a:pt x="935069" y="497681"/>
                    <a:pt x="847154" y="617792"/>
                    <a:pt x="813054" y="666084"/>
                  </a:cubicBezTo>
                  <a:cubicBezTo>
                    <a:pt x="882301" y="605124"/>
                    <a:pt x="1034987" y="455105"/>
                    <a:pt x="1145858" y="344996"/>
                  </a:cubicBezTo>
                  <a:cubicBezTo>
                    <a:pt x="1171480" y="334804"/>
                    <a:pt x="1196816" y="324898"/>
                    <a:pt x="1221677" y="315183"/>
                  </a:cubicBezTo>
                  <a:cubicBezTo>
                    <a:pt x="1322165" y="275939"/>
                    <a:pt x="1418368" y="234125"/>
                    <a:pt x="1504474" y="170688"/>
                  </a:cubicBezTo>
                  <a:cubicBezTo>
                    <a:pt x="1553718" y="134398"/>
                    <a:pt x="1637729" y="34004"/>
                    <a:pt x="1703451" y="0"/>
                  </a:cubicBezTo>
                  <a:cubicBezTo>
                    <a:pt x="1704404" y="3810"/>
                    <a:pt x="1705261" y="7620"/>
                    <a:pt x="1706118" y="11335"/>
                  </a:cubicBezTo>
                  <a:cubicBezTo>
                    <a:pt x="1712405" y="51054"/>
                    <a:pt x="1708690" y="192119"/>
                    <a:pt x="1409795" y="384525"/>
                  </a:cubicBezTo>
                  <a:cubicBezTo>
                    <a:pt x="1055084" y="613315"/>
                    <a:pt x="437198" y="824484"/>
                    <a:pt x="241268" y="1227773"/>
                  </a:cubicBezTo>
                  <a:cubicBezTo>
                    <a:pt x="51244" y="1619060"/>
                    <a:pt x="30670" y="1706976"/>
                    <a:pt x="55055" y="2008537"/>
                  </a:cubicBezTo>
                  <a:lnTo>
                    <a:pt x="55055" y="2008537"/>
                  </a:lnTo>
                  <a:cubicBezTo>
                    <a:pt x="16764" y="1937576"/>
                    <a:pt x="1619" y="1799558"/>
                    <a:pt x="95" y="1670685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C8D6F86-D65A-4EBC-906A-53B567B43E41}"/>
                </a:ext>
              </a:extLst>
            </p:cNvPr>
            <p:cNvSpPr/>
            <p:nvPr/>
          </p:nvSpPr>
          <p:spPr>
            <a:xfrm>
              <a:off x="2794793" y="4760880"/>
              <a:ext cx="1673158" cy="2002631"/>
            </a:xfrm>
            <a:custGeom>
              <a:avLst/>
              <a:gdLst>
                <a:gd name="connsiteX0" fmla="*/ 194437 w 1673158"/>
                <a:gd name="connsiteY0" fmla="*/ 1216152 h 2002631"/>
                <a:gd name="connsiteX1" fmla="*/ 1363155 w 1673158"/>
                <a:gd name="connsiteY1" fmla="*/ 373190 h 2002631"/>
                <a:gd name="connsiteX2" fmla="*/ 1659478 w 1673158"/>
                <a:gd name="connsiteY2" fmla="*/ 0 h 2002631"/>
                <a:gd name="connsiteX3" fmla="*/ 1322769 w 1673158"/>
                <a:gd name="connsiteY3" fmla="*/ 644747 h 2002631"/>
                <a:gd name="connsiteX4" fmla="*/ 1084168 w 1673158"/>
                <a:gd name="connsiteY4" fmla="*/ 710946 h 2002631"/>
                <a:gd name="connsiteX5" fmla="*/ 607632 w 1673158"/>
                <a:gd name="connsiteY5" fmla="*/ 852583 h 2002631"/>
                <a:gd name="connsiteX6" fmla="*/ 1168940 w 1673158"/>
                <a:gd name="connsiteY6" fmla="*/ 741236 h 2002631"/>
                <a:gd name="connsiteX7" fmla="*/ 1049592 w 1673158"/>
                <a:gd name="connsiteY7" fmla="*/ 805434 h 2002631"/>
                <a:gd name="connsiteX8" fmla="*/ 129572 w 1673158"/>
                <a:gd name="connsiteY8" fmla="*/ 1577435 h 2002631"/>
                <a:gd name="connsiteX9" fmla="*/ 11272 w 1673158"/>
                <a:gd name="connsiteY9" fmla="*/ 2002632 h 2002631"/>
                <a:gd name="connsiteX10" fmla="*/ 8224 w 1673158"/>
                <a:gd name="connsiteY10" fmla="*/ 1996916 h 2002631"/>
                <a:gd name="connsiteX11" fmla="*/ 194437 w 1673158"/>
                <a:gd name="connsiteY11" fmla="*/ 1216152 h 200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3158" h="2002631">
                  <a:moveTo>
                    <a:pt x="194437" y="1216152"/>
                  </a:moveTo>
                  <a:cubicBezTo>
                    <a:pt x="390367" y="812864"/>
                    <a:pt x="1008158" y="601694"/>
                    <a:pt x="1363155" y="373190"/>
                  </a:cubicBezTo>
                  <a:cubicBezTo>
                    <a:pt x="1662049" y="180785"/>
                    <a:pt x="1665764" y="39719"/>
                    <a:pt x="1659478" y="0"/>
                  </a:cubicBezTo>
                  <a:cubicBezTo>
                    <a:pt x="1725486" y="281273"/>
                    <a:pt x="1542796" y="491109"/>
                    <a:pt x="1322769" y="644747"/>
                  </a:cubicBezTo>
                  <a:cubicBezTo>
                    <a:pt x="1252474" y="666655"/>
                    <a:pt x="1171321" y="689896"/>
                    <a:pt x="1084168" y="710946"/>
                  </a:cubicBezTo>
                  <a:cubicBezTo>
                    <a:pt x="810800" y="776859"/>
                    <a:pt x="607632" y="852583"/>
                    <a:pt x="607632" y="852583"/>
                  </a:cubicBezTo>
                  <a:cubicBezTo>
                    <a:pt x="607632" y="852583"/>
                    <a:pt x="923290" y="787718"/>
                    <a:pt x="1168940" y="741236"/>
                  </a:cubicBezTo>
                  <a:cubicBezTo>
                    <a:pt x="1128459" y="764286"/>
                    <a:pt x="1088263" y="785717"/>
                    <a:pt x="1049592" y="805434"/>
                  </a:cubicBezTo>
                  <a:cubicBezTo>
                    <a:pt x="679355" y="995077"/>
                    <a:pt x="316548" y="1186148"/>
                    <a:pt x="129572" y="1577435"/>
                  </a:cubicBezTo>
                  <a:cubicBezTo>
                    <a:pt x="67279" y="1707737"/>
                    <a:pt x="28036" y="1860518"/>
                    <a:pt x="11272" y="2002632"/>
                  </a:cubicBezTo>
                  <a:cubicBezTo>
                    <a:pt x="10224" y="2000822"/>
                    <a:pt x="9176" y="1998821"/>
                    <a:pt x="8224" y="1996916"/>
                  </a:cubicBezTo>
                  <a:cubicBezTo>
                    <a:pt x="-16065" y="1695355"/>
                    <a:pt x="4414" y="1607439"/>
                    <a:pt x="194437" y="1216152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9B2704C-178A-4543-B365-4825DF495AA4}"/>
                </a:ext>
              </a:extLst>
            </p:cNvPr>
            <p:cNvSpPr/>
            <p:nvPr/>
          </p:nvSpPr>
          <p:spPr>
            <a:xfrm>
              <a:off x="1814417" y="3446811"/>
              <a:ext cx="1200245" cy="2305345"/>
            </a:xfrm>
            <a:custGeom>
              <a:avLst/>
              <a:gdLst>
                <a:gd name="connsiteX0" fmla="*/ 332327 w 1200245"/>
                <a:gd name="connsiteY0" fmla="*/ 2222469 h 2305345"/>
                <a:gd name="connsiteX1" fmla="*/ 332518 w 1200245"/>
                <a:gd name="connsiteY1" fmla="*/ 2222373 h 2305345"/>
                <a:gd name="connsiteX2" fmla="*/ 350806 w 1200245"/>
                <a:gd name="connsiteY2" fmla="*/ 2214658 h 2305345"/>
                <a:gd name="connsiteX3" fmla="*/ 351854 w 1200245"/>
                <a:gd name="connsiteY3" fmla="*/ 2214182 h 2305345"/>
                <a:gd name="connsiteX4" fmla="*/ 369094 w 1200245"/>
                <a:gd name="connsiteY4" fmla="*/ 2206752 h 2305345"/>
                <a:gd name="connsiteX5" fmla="*/ 370904 w 1200245"/>
                <a:gd name="connsiteY5" fmla="*/ 2205895 h 2305345"/>
                <a:gd name="connsiteX6" fmla="*/ 387001 w 1200245"/>
                <a:gd name="connsiteY6" fmla="*/ 2198751 h 2305345"/>
                <a:gd name="connsiteX7" fmla="*/ 389763 w 1200245"/>
                <a:gd name="connsiteY7" fmla="*/ 2197513 h 2305345"/>
                <a:gd name="connsiteX8" fmla="*/ 404622 w 1200245"/>
                <a:gd name="connsiteY8" fmla="*/ 2190750 h 2305345"/>
                <a:gd name="connsiteX9" fmla="*/ 407956 w 1200245"/>
                <a:gd name="connsiteY9" fmla="*/ 2189226 h 2305345"/>
                <a:gd name="connsiteX10" fmla="*/ 421767 w 1200245"/>
                <a:gd name="connsiteY10" fmla="*/ 2182749 h 2305345"/>
                <a:gd name="connsiteX11" fmla="*/ 425863 w 1200245"/>
                <a:gd name="connsiteY11" fmla="*/ 2180749 h 2305345"/>
                <a:gd name="connsiteX12" fmla="*/ 438341 w 1200245"/>
                <a:gd name="connsiteY12" fmla="*/ 2174653 h 2305345"/>
                <a:gd name="connsiteX13" fmla="*/ 443389 w 1200245"/>
                <a:gd name="connsiteY13" fmla="*/ 2172177 h 2305345"/>
                <a:gd name="connsiteX14" fmla="*/ 454533 w 1200245"/>
                <a:gd name="connsiteY14" fmla="*/ 2166652 h 2305345"/>
                <a:gd name="connsiteX15" fmla="*/ 460153 w 1200245"/>
                <a:gd name="connsiteY15" fmla="*/ 2163795 h 2305345"/>
                <a:gd name="connsiteX16" fmla="*/ 470059 w 1200245"/>
                <a:gd name="connsiteY16" fmla="*/ 2158746 h 2305345"/>
                <a:gd name="connsiteX17" fmla="*/ 476441 w 1200245"/>
                <a:gd name="connsiteY17" fmla="*/ 2155412 h 2305345"/>
                <a:gd name="connsiteX18" fmla="*/ 484918 w 1200245"/>
                <a:gd name="connsiteY18" fmla="*/ 2150936 h 2305345"/>
                <a:gd name="connsiteX19" fmla="*/ 491966 w 1200245"/>
                <a:gd name="connsiteY19" fmla="*/ 2147030 h 2305345"/>
                <a:gd name="connsiteX20" fmla="*/ 499015 w 1200245"/>
                <a:gd name="connsiteY20" fmla="*/ 2143220 h 2305345"/>
                <a:gd name="connsiteX21" fmla="*/ 506254 w 1200245"/>
                <a:gd name="connsiteY21" fmla="*/ 2139125 h 2305345"/>
                <a:gd name="connsiteX22" fmla="*/ 512350 w 1200245"/>
                <a:gd name="connsiteY22" fmla="*/ 2135696 h 2305345"/>
                <a:gd name="connsiteX23" fmla="*/ 520065 w 1200245"/>
                <a:gd name="connsiteY23" fmla="*/ 2131219 h 2305345"/>
                <a:gd name="connsiteX24" fmla="*/ 524828 w 1200245"/>
                <a:gd name="connsiteY24" fmla="*/ 2128457 h 2305345"/>
                <a:gd name="connsiteX25" fmla="*/ 536353 w 1200245"/>
                <a:gd name="connsiteY25" fmla="*/ 2121408 h 2305345"/>
                <a:gd name="connsiteX26" fmla="*/ 948023 w 1200245"/>
                <a:gd name="connsiteY26" fmla="*/ 1690116 h 2305345"/>
                <a:gd name="connsiteX27" fmla="*/ 1104138 w 1200245"/>
                <a:gd name="connsiteY27" fmla="*/ 800481 h 2305345"/>
                <a:gd name="connsiteX28" fmla="*/ 937070 w 1200245"/>
                <a:gd name="connsiteY28" fmla="*/ 1080421 h 2305345"/>
                <a:gd name="connsiteX29" fmla="*/ 1101757 w 1200245"/>
                <a:gd name="connsiteY29" fmla="*/ 648272 h 2305345"/>
                <a:gd name="connsiteX30" fmla="*/ 1099471 w 1200245"/>
                <a:gd name="connsiteY30" fmla="*/ 566833 h 2305345"/>
                <a:gd name="connsiteX31" fmla="*/ 1121378 w 1200245"/>
                <a:gd name="connsiteY31" fmla="*/ 250031 h 2305345"/>
                <a:gd name="connsiteX32" fmla="*/ 1200245 w 1200245"/>
                <a:gd name="connsiteY32" fmla="*/ 0 h 2305345"/>
                <a:gd name="connsiteX33" fmla="*/ 1188720 w 1200245"/>
                <a:gd name="connsiteY33" fmla="*/ 2000 h 2305345"/>
                <a:gd name="connsiteX34" fmla="*/ 961739 w 1200245"/>
                <a:gd name="connsiteY34" fmla="*/ 421005 h 2305345"/>
                <a:gd name="connsiteX35" fmla="*/ 645033 w 1200245"/>
                <a:gd name="connsiteY35" fmla="*/ 1826800 h 2305345"/>
                <a:gd name="connsiteX36" fmla="*/ 0 w 1200245"/>
                <a:gd name="connsiteY36" fmla="*/ 2304479 h 2305345"/>
                <a:gd name="connsiteX37" fmla="*/ 0 w 1200245"/>
                <a:gd name="connsiteY37" fmla="*/ 2304479 h 2305345"/>
                <a:gd name="connsiteX38" fmla="*/ 332327 w 1200245"/>
                <a:gd name="connsiteY38" fmla="*/ 2222469 h 23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00245" h="2305345">
                  <a:moveTo>
                    <a:pt x="332327" y="2222469"/>
                  </a:moveTo>
                  <a:cubicBezTo>
                    <a:pt x="332423" y="2222469"/>
                    <a:pt x="332518" y="2222373"/>
                    <a:pt x="332518" y="2222373"/>
                  </a:cubicBezTo>
                  <a:cubicBezTo>
                    <a:pt x="338709" y="2219802"/>
                    <a:pt x="344805" y="2217230"/>
                    <a:pt x="350806" y="2214658"/>
                  </a:cubicBezTo>
                  <a:cubicBezTo>
                    <a:pt x="351187" y="2214467"/>
                    <a:pt x="351473" y="2214372"/>
                    <a:pt x="351854" y="2214182"/>
                  </a:cubicBezTo>
                  <a:cubicBezTo>
                    <a:pt x="357664" y="2211705"/>
                    <a:pt x="363379" y="2209229"/>
                    <a:pt x="369094" y="2206752"/>
                  </a:cubicBezTo>
                  <a:cubicBezTo>
                    <a:pt x="369665" y="2206466"/>
                    <a:pt x="370332" y="2206181"/>
                    <a:pt x="370904" y="2205895"/>
                  </a:cubicBezTo>
                  <a:cubicBezTo>
                    <a:pt x="376333" y="2203514"/>
                    <a:pt x="381667" y="2201132"/>
                    <a:pt x="387001" y="2198751"/>
                  </a:cubicBezTo>
                  <a:cubicBezTo>
                    <a:pt x="387953" y="2198370"/>
                    <a:pt x="388811" y="2197894"/>
                    <a:pt x="389763" y="2197513"/>
                  </a:cubicBezTo>
                  <a:cubicBezTo>
                    <a:pt x="394811" y="2195227"/>
                    <a:pt x="399764" y="2192941"/>
                    <a:pt x="404622" y="2190750"/>
                  </a:cubicBezTo>
                  <a:cubicBezTo>
                    <a:pt x="405765" y="2190274"/>
                    <a:pt x="406813" y="2189703"/>
                    <a:pt x="407956" y="2189226"/>
                  </a:cubicBezTo>
                  <a:cubicBezTo>
                    <a:pt x="412623" y="2187036"/>
                    <a:pt x="417195" y="2184845"/>
                    <a:pt x="421767" y="2182749"/>
                  </a:cubicBezTo>
                  <a:cubicBezTo>
                    <a:pt x="423196" y="2182082"/>
                    <a:pt x="424529" y="2181416"/>
                    <a:pt x="425863" y="2180749"/>
                  </a:cubicBezTo>
                  <a:cubicBezTo>
                    <a:pt x="430054" y="2178749"/>
                    <a:pt x="434245" y="2176748"/>
                    <a:pt x="438341" y="2174653"/>
                  </a:cubicBezTo>
                  <a:cubicBezTo>
                    <a:pt x="440055" y="2173796"/>
                    <a:pt x="441674" y="2173034"/>
                    <a:pt x="443389" y="2172177"/>
                  </a:cubicBezTo>
                  <a:cubicBezTo>
                    <a:pt x="447104" y="2170367"/>
                    <a:pt x="450818" y="2168462"/>
                    <a:pt x="454533" y="2166652"/>
                  </a:cubicBezTo>
                  <a:cubicBezTo>
                    <a:pt x="456438" y="2165699"/>
                    <a:pt x="458248" y="2164747"/>
                    <a:pt x="460153" y="2163795"/>
                  </a:cubicBezTo>
                  <a:cubicBezTo>
                    <a:pt x="463487" y="2162080"/>
                    <a:pt x="466820" y="2160365"/>
                    <a:pt x="470059" y="2158746"/>
                  </a:cubicBezTo>
                  <a:cubicBezTo>
                    <a:pt x="472250" y="2157603"/>
                    <a:pt x="474345" y="2156460"/>
                    <a:pt x="476441" y="2155412"/>
                  </a:cubicBezTo>
                  <a:cubicBezTo>
                    <a:pt x="479298" y="2153888"/>
                    <a:pt x="482156" y="2152460"/>
                    <a:pt x="484918" y="2150936"/>
                  </a:cubicBezTo>
                  <a:cubicBezTo>
                    <a:pt x="487299" y="2149602"/>
                    <a:pt x="489680" y="2148364"/>
                    <a:pt x="491966" y="2147030"/>
                  </a:cubicBezTo>
                  <a:cubicBezTo>
                    <a:pt x="494348" y="2145792"/>
                    <a:pt x="496729" y="2144459"/>
                    <a:pt x="499015" y="2143220"/>
                  </a:cubicBezTo>
                  <a:cubicBezTo>
                    <a:pt x="501491" y="2141887"/>
                    <a:pt x="503873" y="2140553"/>
                    <a:pt x="506254" y="2139125"/>
                  </a:cubicBezTo>
                  <a:cubicBezTo>
                    <a:pt x="508254" y="2137982"/>
                    <a:pt x="510445" y="2136839"/>
                    <a:pt x="512350" y="2135696"/>
                  </a:cubicBezTo>
                  <a:cubicBezTo>
                    <a:pt x="515017" y="2134172"/>
                    <a:pt x="517493" y="2132648"/>
                    <a:pt x="520065" y="2131219"/>
                  </a:cubicBezTo>
                  <a:cubicBezTo>
                    <a:pt x="521589" y="2130266"/>
                    <a:pt x="523304" y="2129314"/>
                    <a:pt x="524828" y="2128457"/>
                  </a:cubicBezTo>
                  <a:cubicBezTo>
                    <a:pt x="528828" y="2126075"/>
                    <a:pt x="532638" y="2123694"/>
                    <a:pt x="536353" y="2121408"/>
                  </a:cubicBezTo>
                  <a:cubicBezTo>
                    <a:pt x="680752" y="2031206"/>
                    <a:pt x="870680" y="1839849"/>
                    <a:pt x="948023" y="1690116"/>
                  </a:cubicBezTo>
                  <a:cubicBezTo>
                    <a:pt x="1081373" y="1432084"/>
                    <a:pt x="1105472" y="1104233"/>
                    <a:pt x="1104138" y="800481"/>
                  </a:cubicBezTo>
                  <a:cubicBezTo>
                    <a:pt x="1044035" y="902113"/>
                    <a:pt x="968026" y="1030129"/>
                    <a:pt x="937070" y="1080421"/>
                  </a:cubicBezTo>
                  <a:cubicBezTo>
                    <a:pt x="965930" y="992791"/>
                    <a:pt x="1044035" y="793528"/>
                    <a:pt x="1101757" y="648272"/>
                  </a:cubicBezTo>
                  <a:cubicBezTo>
                    <a:pt x="1101090" y="620744"/>
                    <a:pt x="1100233" y="593503"/>
                    <a:pt x="1099471" y="566833"/>
                  </a:cubicBezTo>
                  <a:cubicBezTo>
                    <a:pt x="1096137" y="459010"/>
                    <a:pt x="1096899" y="354044"/>
                    <a:pt x="1121378" y="250031"/>
                  </a:cubicBezTo>
                  <a:cubicBezTo>
                    <a:pt x="1135380" y="190500"/>
                    <a:pt x="1194816" y="73819"/>
                    <a:pt x="1200245" y="0"/>
                  </a:cubicBezTo>
                  <a:cubicBezTo>
                    <a:pt x="1196340" y="571"/>
                    <a:pt x="1192530" y="1333"/>
                    <a:pt x="1188720" y="2000"/>
                  </a:cubicBezTo>
                  <a:cubicBezTo>
                    <a:pt x="1149668" y="11811"/>
                    <a:pt x="1021461" y="70580"/>
                    <a:pt x="961739" y="421005"/>
                  </a:cubicBezTo>
                  <a:cubicBezTo>
                    <a:pt x="890873" y="837152"/>
                    <a:pt x="939070" y="1488377"/>
                    <a:pt x="645033" y="1826800"/>
                  </a:cubicBezTo>
                  <a:cubicBezTo>
                    <a:pt x="359759" y="2155127"/>
                    <a:pt x="286893" y="2208562"/>
                    <a:pt x="0" y="2304479"/>
                  </a:cubicBezTo>
                  <a:cubicBezTo>
                    <a:pt x="0" y="2304479"/>
                    <a:pt x="0" y="2304479"/>
                    <a:pt x="0" y="2304479"/>
                  </a:cubicBezTo>
                  <a:cubicBezTo>
                    <a:pt x="80296" y="2311813"/>
                    <a:pt x="213170" y="2271617"/>
                    <a:pt x="332327" y="2222469"/>
                  </a:cubicBezTo>
                  <a:close/>
                </a:path>
              </a:pathLst>
            </a:custGeom>
            <a:solidFill>
              <a:srgbClr val="53A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53480D-57A2-4B0D-808A-CD4C652D6C61}"/>
                </a:ext>
              </a:extLst>
            </p:cNvPr>
            <p:cNvSpPr/>
            <p:nvPr/>
          </p:nvSpPr>
          <p:spPr>
            <a:xfrm>
              <a:off x="1807845" y="3448716"/>
              <a:ext cx="1195292" cy="2302573"/>
            </a:xfrm>
            <a:custGeom>
              <a:avLst/>
              <a:gdLst>
                <a:gd name="connsiteX0" fmla="*/ 651605 w 1195292"/>
                <a:gd name="connsiteY0" fmla="*/ 1824799 h 2302573"/>
                <a:gd name="connsiteX1" fmla="*/ 968311 w 1195292"/>
                <a:gd name="connsiteY1" fmla="*/ 419005 h 2302573"/>
                <a:gd name="connsiteX2" fmla="*/ 1195292 w 1195292"/>
                <a:gd name="connsiteY2" fmla="*/ 0 h 2302573"/>
                <a:gd name="connsiteX3" fmla="*/ 734378 w 1195292"/>
                <a:gd name="connsiteY3" fmla="*/ 562832 h 2302573"/>
                <a:gd name="connsiteX4" fmla="*/ 767144 w 1195292"/>
                <a:gd name="connsiteY4" fmla="*/ 808291 h 2302573"/>
                <a:gd name="connsiteX5" fmla="*/ 823913 w 1195292"/>
                <a:gd name="connsiteY5" fmla="*/ 1302163 h 2302573"/>
                <a:gd name="connsiteX6" fmla="*/ 705993 w 1195292"/>
                <a:gd name="connsiteY6" fmla="*/ 742188 h 2302573"/>
                <a:gd name="connsiteX7" fmla="*/ 693706 w 1195292"/>
                <a:gd name="connsiteY7" fmla="*/ 877157 h 2302573"/>
                <a:gd name="connsiteX8" fmla="*/ 344710 w 1195292"/>
                <a:gd name="connsiteY8" fmla="*/ 2026348 h 2302573"/>
                <a:gd name="connsiteX9" fmla="*/ 0 w 1195292"/>
                <a:gd name="connsiteY9" fmla="*/ 2302002 h 2302573"/>
                <a:gd name="connsiteX10" fmla="*/ 6477 w 1195292"/>
                <a:gd name="connsiteY10" fmla="*/ 2302574 h 2302573"/>
                <a:gd name="connsiteX11" fmla="*/ 651605 w 1195292"/>
                <a:gd name="connsiteY11" fmla="*/ 1824799 h 23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5292" h="2302573">
                  <a:moveTo>
                    <a:pt x="651605" y="1824799"/>
                  </a:moveTo>
                  <a:cubicBezTo>
                    <a:pt x="945642" y="1486376"/>
                    <a:pt x="897446" y="835152"/>
                    <a:pt x="968311" y="419005"/>
                  </a:cubicBezTo>
                  <a:cubicBezTo>
                    <a:pt x="1027938" y="68580"/>
                    <a:pt x="1156240" y="9811"/>
                    <a:pt x="1195292" y="0"/>
                  </a:cubicBezTo>
                  <a:cubicBezTo>
                    <a:pt x="910590" y="49721"/>
                    <a:pt x="789337" y="300133"/>
                    <a:pt x="734378" y="562832"/>
                  </a:cubicBezTo>
                  <a:cubicBezTo>
                    <a:pt x="741807" y="636080"/>
                    <a:pt x="752285" y="719899"/>
                    <a:pt x="767144" y="808291"/>
                  </a:cubicBezTo>
                  <a:cubicBezTo>
                    <a:pt x="813816" y="1085564"/>
                    <a:pt x="823913" y="1302163"/>
                    <a:pt x="823913" y="1302163"/>
                  </a:cubicBezTo>
                  <a:cubicBezTo>
                    <a:pt x="823913" y="1302163"/>
                    <a:pt x="759714" y="986409"/>
                    <a:pt x="705993" y="742188"/>
                  </a:cubicBezTo>
                  <a:cubicBezTo>
                    <a:pt x="700659" y="788480"/>
                    <a:pt x="696754" y="833818"/>
                    <a:pt x="693706" y="877157"/>
                  </a:cubicBezTo>
                  <a:cubicBezTo>
                    <a:pt x="664655" y="1292066"/>
                    <a:pt x="631222" y="1700784"/>
                    <a:pt x="344710" y="2026348"/>
                  </a:cubicBezTo>
                  <a:cubicBezTo>
                    <a:pt x="249269" y="2134743"/>
                    <a:pt x="124206" y="2230850"/>
                    <a:pt x="0" y="2302002"/>
                  </a:cubicBezTo>
                  <a:cubicBezTo>
                    <a:pt x="2095" y="2302288"/>
                    <a:pt x="4286" y="2302383"/>
                    <a:pt x="6477" y="2302574"/>
                  </a:cubicBezTo>
                  <a:cubicBezTo>
                    <a:pt x="293465" y="2206562"/>
                    <a:pt x="366331" y="2153222"/>
                    <a:pt x="651605" y="1824799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3C54EAB-6F40-462F-AEA6-F73BB91DDF6B}"/>
                </a:ext>
              </a:extLst>
            </p:cNvPr>
            <p:cNvSpPr/>
            <p:nvPr/>
          </p:nvSpPr>
          <p:spPr>
            <a:xfrm>
              <a:off x="2187606" y="4359768"/>
              <a:ext cx="1809464" cy="1670699"/>
            </a:xfrm>
            <a:custGeom>
              <a:avLst/>
              <a:gdLst>
                <a:gd name="connsiteX0" fmla="*/ 1086422 w 1809464"/>
                <a:gd name="connsiteY0" fmla="*/ 355107 h 1670699"/>
                <a:gd name="connsiteX1" fmla="*/ 1809464 w 1809464"/>
                <a:gd name="connsiteY1" fmla="*/ 12873 h 1670699"/>
                <a:gd name="connsiteX2" fmla="*/ 1267682 w 1809464"/>
                <a:gd name="connsiteY2" fmla="*/ 602852 h 1670699"/>
                <a:gd name="connsiteX3" fmla="*/ 791147 w 1809464"/>
                <a:gd name="connsiteY3" fmla="*/ 805925 h 1670699"/>
                <a:gd name="connsiteX4" fmla="*/ 1236440 w 1809464"/>
                <a:gd name="connsiteY4" fmla="*/ 682100 h 1670699"/>
                <a:gd name="connsiteX5" fmla="*/ 1184720 w 1809464"/>
                <a:gd name="connsiteY5" fmla="*/ 816022 h 1670699"/>
                <a:gd name="connsiteX6" fmla="*/ 473488 w 1809464"/>
                <a:gd name="connsiteY6" fmla="*/ 1600310 h 1670699"/>
                <a:gd name="connsiteX7" fmla="*/ 0 w 1809464"/>
                <a:gd name="connsiteY7" fmla="*/ 1670700 h 1670699"/>
                <a:gd name="connsiteX8" fmla="*/ 1086422 w 1809464"/>
                <a:gd name="connsiteY8" fmla="*/ 355107 h 167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464" h="1670699">
                  <a:moveTo>
                    <a:pt x="1086422" y="355107"/>
                  </a:moveTo>
                  <a:cubicBezTo>
                    <a:pt x="1524572" y="-102093"/>
                    <a:pt x="1809464" y="12873"/>
                    <a:pt x="1809464" y="12873"/>
                  </a:cubicBezTo>
                  <a:cubicBezTo>
                    <a:pt x="1527905" y="38591"/>
                    <a:pt x="1374077" y="339390"/>
                    <a:pt x="1267682" y="602852"/>
                  </a:cubicBezTo>
                  <a:cubicBezTo>
                    <a:pt x="1178052" y="618473"/>
                    <a:pt x="968026" y="667812"/>
                    <a:pt x="791147" y="805925"/>
                  </a:cubicBezTo>
                  <a:cubicBezTo>
                    <a:pt x="844772" y="782970"/>
                    <a:pt x="1062419" y="708770"/>
                    <a:pt x="1236440" y="682100"/>
                  </a:cubicBezTo>
                  <a:cubicBezTo>
                    <a:pt x="1217962" y="729915"/>
                    <a:pt x="1200912" y="775254"/>
                    <a:pt x="1184720" y="816022"/>
                  </a:cubicBezTo>
                  <a:cubicBezTo>
                    <a:pt x="1048036" y="1160065"/>
                    <a:pt x="839819" y="1474294"/>
                    <a:pt x="473488" y="1600310"/>
                  </a:cubicBezTo>
                  <a:cubicBezTo>
                    <a:pt x="318421" y="1653650"/>
                    <a:pt x="154210" y="1637838"/>
                    <a:pt x="0" y="1670700"/>
                  </a:cubicBezTo>
                  <a:cubicBezTo>
                    <a:pt x="628079" y="1357803"/>
                    <a:pt x="648272" y="812307"/>
                    <a:pt x="1086422" y="355107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8388A21-577D-44C4-B415-F325FB72C704}"/>
                </a:ext>
              </a:extLst>
            </p:cNvPr>
            <p:cNvSpPr/>
            <p:nvPr/>
          </p:nvSpPr>
          <p:spPr>
            <a:xfrm>
              <a:off x="2187606" y="4327922"/>
              <a:ext cx="1809469" cy="1702735"/>
            </a:xfrm>
            <a:custGeom>
              <a:avLst/>
              <a:gdLst>
                <a:gd name="connsiteX0" fmla="*/ 233934 w 1809469"/>
                <a:gd name="connsiteY0" fmla="*/ 1248393 h 1702735"/>
                <a:gd name="connsiteX1" fmla="*/ 471773 w 1809469"/>
                <a:gd name="connsiteY1" fmla="*/ 840057 h 1702735"/>
                <a:gd name="connsiteX2" fmla="*/ 521303 w 1809469"/>
                <a:gd name="connsiteY2" fmla="*/ 1174289 h 1702735"/>
                <a:gd name="connsiteX3" fmla="*/ 523494 w 1809469"/>
                <a:gd name="connsiteY3" fmla="*/ 774715 h 1702735"/>
                <a:gd name="connsiteX4" fmla="*/ 543306 w 1809469"/>
                <a:gd name="connsiteY4" fmla="*/ 750617 h 1702735"/>
                <a:gd name="connsiteX5" fmla="*/ 1345502 w 1809469"/>
                <a:gd name="connsiteY5" fmla="*/ 89106 h 1702735"/>
                <a:gd name="connsiteX6" fmla="*/ 1809464 w 1809469"/>
                <a:gd name="connsiteY6" fmla="*/ 44624 h 1702735"/>
                <a:gd name="connsiteX7" fmla="*/ 1086422 w 1809469"/>
                <a:gd name="connsiteY7" fmla="*/ 386857 h 1702735"/>
                <a:gd name="connsiteX8" fmla="*/ 0 w 1809469"/>
                <a:gd name="connsiteY8" fmla="*/ 1702736 h 1702735"/>
                <a:gd name="connsiteX9" fmla="*/ 233934 w 1809469"/>
                <a:gd name="connsiteY9" fmla="*/ 1248393 h 170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469" h="1702735">
                  <a:moveTo>
                    <a:pt x="233934" y="1248393"/>
                  </a:moveTo>
                  <a:cubicBezTo>
                    <a:pt x="292703" y="1096755"/>
                    <a:pt x="375190" y="965786"/>
                    <a:pt x="471773" y="840057"/>
                  </a:cubicBezTo>
                  <a:cubicBezTo>
                    <a:pt x="510254" y="982932"/>
                    <a:pt x="521303" y="1174289"/>
                    <a:pt x="521303" y="1174289"/>
                  </a:cubicBezTo>
                  <a:cubicBezTo>
                    <a:pt x="567500" y="1038272"/>
                    <a:pt x="536924" y="844152"/>
                    <a:pt x="523494" y="774715"/>
                  </a:cubicBezTo>
                  <a:cubicBezTo>
                    <a:pt x="530066" y="766714"/>
                    <a:pt x="536639" y="758618"/>
                    <a:pt x="543306" y="750617"/>
                  </a:cubicBezTo>
                  <a:cubicBezTo>
                    <a:pt x="763619" y="484774"/>
                    <a:pt x="1028891" y="235981"/>
                    <a:pt x="1345502" y="89106"/>
                  </a:cubicBezTo>
                  <a:cubicBezTo>
                    <a:pt x="1423226" y="53101"/>
                    <a:pt x="1811084" y="-62914"/>
                    <a:pt x="1809464" y="44624"/>
                  </a:cubicBezTo>
                  <a:cubicBezTo>
                    <a:pt x="1809464" y="44624"/>
                    <a:pt x="1524572" y="-70343"/>
                    <a:pt x="1086422" y="386857"/>
                  </a:cubicBezTo>
                  <a:cubicBezTo>
                    <a:pt x="648272" y="844057"/>
                    <a:pt x="628079" y="1389649"/>
                    <a:pt x="0" y="1702736"/>
                  </a:cubicBezTo>
                  <a:cubicBezTo>
                    <a:pt x="123920" y="1604152"/>
                    <a:pt x="179165" y="1389744"/>
                    <a:pt x="233934" y="1248393"/>
                  </a:cubicBezTo>
                  <a:close/>
                </a:path>
              </a:pathLst>
            </a:custGeom>
            <a:solidFill>
              <a:srgbClr val="E02A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A23FC6-74FB-444E-B5B5-330CDF9A15BA}"/>
                </a:ext>
              </a:extLst>
            </p:cNvPr>
            <p:cNvSpPr/>
            <p:nvPr/>
          </p:nvSpPr>
          <p:spPr>
            <a:xfrm>
              <a:off x="3748182" y="5019302"/>
              <a:ext cx="1615344" cy="1198236"/>
            </a:xfrm>
            <a:custGeom>
              <a:avLst/>
              <a:gdLst>
                <a:gd name="connsiteX0" fmla="*/ 1615345 w 1615344"/>
                <a:gd name="connsiteY0" fmla="*/ 775041 h 1198236"/>
                <a:gd name="connsiteX1" fmla="*/ 0 w 1615344"/>
                <a:gd name="connsiteY1" fmla="*/ 46569 h 1198236"/>
                <a:gd name="connsiteX2" fmla="*/ 492633 w 1615344"/>
                <a:gd name="connsiteY2" fmla="*/ 144772 h 1198236"/>
                <a:gd name="connsiteX3" fmla="*/ 47435 w 1615344"/>
                <a:gd name="connsiteY3" fmla="*/ 148201 h 1198236"/>
                <a:gd name="connsiteX4" fmla="*/ 771049 w 1615344"/>
                <a:gd name="connsiteY4" fmla="*/ 316889 h 1198236"/>
                <a:gd name="connsiteX5" fmla="*/ 248603 w 1615344"/>
                <a:gd name="connsiteY5" fmla="*/ 288028 h 1198236"/>
                <a:gd name="connsiteX6" fmla="*/ 449771 w 1615344"/>
                <a:gd name="connsiteY6" fmla="*/ 427855 h 1198236"/>
                <a:gd name="connsiteX7" fmla="*/ 1000601 w 1615344"/>
                <a:gd name="connsiteY7" fmla="*/ 535106 h 1198236"/>
                <a:gd name="connsiteX8" fmla="*/ 562642 w 1615344"/>
                <a:gd name="connsiteY8" fmla="*/ 514627 h 1198236"/>
                <a:gd name="connsiteX9" fmla="*/ 1196912 w 1615344"/>
                <a:gd name="connsiteY9" fmla="*/ 690840 h 1198236"/>
                <a:gd name="connsiteX10" fmla="*/ 746189 w 1615344"/>
                <a:gd name="connsiteY10" fmla="*/ 683791 h 1198236"/>
                <a:gd name="connsiteX11" fmla="*/ 1382173 w 1615344"/>
                <a:gd name="connsiteY11" fmla="*/ 825714 h 1198236"/>
                <a:gd name="connsiteX12" fmla="*/ 960215 w 1615344"/>
                <a:gd name="connsiteY12" fmla="*/ 810093 h 1198236"/>
                <a:gd name="connsiteX13" fmla="*/ 1046798 w 1615344"/>
                <a:gd name="connsiteY13" fmla="*/ 897532 h 1198236"/>
                <a:gd name="connsiteX14" fmla="*/ 1429607 w 1615344"/>
                <a:gd name="connsiteY14" fmla="*/ 927346 h 1198236"/>
                <a:gd name="connsiteX15" fmla="*/ 1148620 w 1615344"/>
                <a:gd name="connsiteY15" fmla="*/ 963445 h 1198236"/>
                <a:gd name="connsiteX16" fmla="*/ 1346930 w 1615344"/>
                <a:gd name="connsiteY16" fmla="*/ 1198237 h 1198236"/>
                <a:gd name="connsiteX17" fmla="*/ 1615345 w 1615344"/>
                <a:gd name="connsiteY17" fmla="*/ 775041 h 11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15344" h="1198236">
                  <a:moveTo>
                    <a:pt x="1615345" y="775041"/>
                  </a:moveTo>
                  <a:cubicBezTo>
                    <a:pt x="1615345" y="775041"/>
                    <a:pt x="709898" y="-224322"/>
                    <a:pt x="0" y="46569"/>
                  </a:cubicBezTo>
                  <a:cubicBezTo>
                    <a:pt x="0" y="46569"/>
                    <a:pt x="288989" y="12850"/>
                    <a:pt x="492633" y="144772"/>
                  </a:cubicBezTo>
                  <a:cubicBezTo>
                    <a:pt x="410528" y="128389"/>
                    <a:pt x="148304" y="74477"/>
                    <a:pt x="47435" y="148201"/>
                  </a:cubicBezTo>
                  <a:cubicBezTo>
                    <a:pt x="124682" y="180490"/>
                    <a:pt x="551498" y="180205"/>
                    <a:pt x="771049" y="316889"/>
                  </a:cubicBezTo>
                  <a:cubicBezTo>
                    <a:pt x="662654" y="301172"/>
                    <a:pt x="282226" y="263453"/>
                    <a:pt x="248603" y="288028"/>
                  </a:cubicBezTo>
                  <a:cubicBezTo>
                    <a:pt x="249269" y="314317"/>
                    <a:pt x="449771" y="427855"/>
                    <a:pt x="449771" y="427855"/>
                  </a:cubicBezTo>
                  <a:cubicBezTo>
                    <a:pt x="449771" y="427855"/>
                    <a:pt x="800767" y="447952"/>
                    <a:pt x="1000601" y="535106"/>
                  </a:cubicBezTo>
                  <a:cubicBezTo>
                    <a:pt x="849916" y="515199"/>
                    <a:pt x="543592" y="491386"/>
                    <a:pt x="562642" y="514627"/>
                  </a:cubicBezTo>
                  <a:cubicBezTo>
                    <a:pt x="581692" y="537868"/>
                    <a:pt x="1060799" y="623213"/>
                    <a:pt x="1196912" y="690840"/>
                  </a:cubicBezTo>
                  <a:cubicBezTo>
                    <a:pt x="1007078" y="685125"/>
                    <a:pt x="766286" y="646453"/>
                    <a:pt x="746189" y="683791"/>
                  </a:cubicBezTo>
                  <a:cubicBezTo>
                    <a:pt x="730949" y="705223"/>
                    <a:pt x="1185482" y="756943"/>
                    <a:pt x="1382173" y="825714"/>
                  </a:cubicBezTo>
                  <a:cubicBezTo>
                    <a:pt x="1303210" y="827714"/>
                    <a:pt x="1004221" y="779994"/>
                    <a:pt x="960215" y="810093"/>
                  </a:cubicBezTo>
                  <a:cubicBezTo>
                    <a:pt x="932117" y="845050"/>
                    <a:pt x="1046798" y="897532"/>
                    <a:pt x="1046798" y="897532"/>
                  </a:cubicBezTo>
                  <a:cubicBezTo>
                    <a:pt x="1046798" y="897532"/>
                    <a:pt x="1334072" y="898104"/>
                    <a:pt x="1429607" y="927346"/>
                  </a:cubicBezTo>
                  <a:cubicBezTo>
                    <a:pt x="1232440" y="945538"/>
                    <a:pt x="1148620" y="963445"/>
                    <a:pt x="1148620" y="963445"/>
                  </a:cubicBezTo>
                  <a:lnTo>
                    <a:pt x="1346930" y="1198237"/>
                  </a:lnTo>
                  <a:cubicBezTo>
                    <a:pt x="1346740" y="1198141"/>
                    <a:pt x="1605820" y="920202"/>
                    <a:pt x="1615345" y="775041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08A0F70-9C06-41DB-8501-1C07DCBC7EFC}"/>
                </a:ext>
              </a:extLst>
            </p:cNvPr>
            <p:cNvSpPr/>
            <p:nvPr/>
          </p:nvSpPr>
          <p:spPr>
            <a:xfrm>
              <a:off x="6650640" y="5047409"/>
              <a:ext cx="1752790" cy="1300145"/>
            </a:xfrm>
            <a:custGeom>
              <a:avLst/>
              <a:gdLst>
                <a:gd name="connsiteX0" fmla="*/ 0 w 1752790"/>
                <a:gd name="connsiteY0" fmla="*/ 840946 h 1300145"/>
                <a:gd name="connsiteX1" fmla="*/ 1752790 w 1752790"/>
                <a:gd name="connsiteY1" fmla="*/ 50561 h 1300145"/>
                <a:gd name="connsiteX2" fmla="*/ 1218248 w 1752790"/>
                <a:gd name="connsiteY2" fmla="*/ 157050 h 1300145"/>
                <a:gd name="connsiteX3" fmla="*/ 1701355 w 1752790"/>
                <a:gd name="connsiteY3" fmla="*/ 160765 h 1300145"/>
                <a:gd name="connsiteX4" fmla="*/ 916114 w 1752790"/>
                <a:gd name="connsiteY4" fmla="*/ 343836 h 1300145"/>
                <a:gd name="connsiteX5" fmla="*/ 1483042 w 1752790"/>
                <a:gd name="connsiteY5" fmla="*/ 312498 h 1300145"/>
                <a:gd name="connsiteX6" fmla="*/ 1264730 w 1752790"/>
                <a:gd name="connsiteY6" fmla="*/ 464232 h 1300145"/>
                <a:gd name="connsiteX7" fmla="*/ 667036 w 1752790"/>
                <a:gd name="connsiteY7" fmla="*/ 580627 h 1300145"/>
                <a:gd name="connsiteX8" fmla="*/ 1142238 w 1752790"/>
                <a:gd name="connsiteY8" fmla="*/ 558339 h 1300145"/>
                <a:gd name="connsiteX9" fmla="*/ 454057 w 1752790"/>
                <a:gd name="connsiteY9" fmla="*/ 749601 h 1300145"/>
                <a:gd name="connsiteX10" fmla="*/ 943165 w 1752790"/>
                <a:gd name="connsiteY10" fmla="*/ 741981 h 1300145"/>
                <a:gd name="connsiteX11" fmla="*/ 253079 w 1752790"/>
                <a:gd name="connsiteY11" fmla="*/ 896000 h 1300145"/>
                <a:gd name="connsiteX12" fmla="*/ 710946 w 1752790"/>
                <a:gd name="connsiteY12" fmla="*/ 879046 h 1300145"/>
                <a:gd name="connsiteX13" fmla="*/ 617030 w 1752790"/>
                <a:gd name="connsiteY13" fmla="*/ 973914 h 1300145"/>
                <a:gd name="connsiteX14" fmla="*/ 201644 w 1752790"/>
                <a:gd name="connsiteY14" fmla="*/ 1006299 h 1300145"/>
                <a:gd name="connsiteX15" fmla="*/ 506539 w 1752790"/>
                <a:gd name="connsiteY15" fmla="*/ 1045447 h 1300145"/>
                <a:gd name="connsiteX16" fmla="*/ 291370 w 1752790"/>
                <a:gd name="connsiteY16" fmla="*/ 1300145 h 1300145"/>
                <a:gd name="connsiteX17" fmla="*/ 0 w 1752790"/>
                <a:gd name="connsiteY17" fmla="*/ 840946 h 130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52790" h="1300145">
                  <a:moveTo>
                    <a:pt x="0" y="840946"/>
                  </a:moveTo>
                  <a:cubicBezTo>
                    <a:pt x="0" y="840946"/>
                    <a:pt x="982504" y="-243476"/>
                    <a:pt x="1752790" y="50561"/>
                  </a:cubicBezTo>
                  <a:cubicBezTo>
                    <a:pt x="1752790" y="50561"/>
                    <a:pt x="1439228" y="13985"/>
                    <a:pt x="1218248" y="157050"/>
                  </a:cubicBezTo>
                  <a:cubicBezTo>
                    <a:pt x="1307306" y="139334"/>
                    <a:pt x="1591913" y="80755"/>
                    <a:pt x="1701355" y="160765"/>
                  </a:cubicBezTo>
                  <a:cubicBezTo>
                    <a:pt x="1617535" y="195817"/>
                    <a:pt x="1154335" y="195531"/>
                    <a:pt x="916114" y="343836"/>
                  </a:cubicBezTo>
                  <a:cubicBezTo>
                    <a:pt x="1033748" y="326786"/>
                    <a:pt x="1446561" y="285829"/>
                    <a:pt x="1483042" y="312498"/>
                  </a:cubicBezTo>
                  <a:cubicBezTo>
                    <a:pt x="1482280" y="341073"/>
                    <a:pt x="1264730" y="464232"/>
                    <a:pt x="1264730" y="464232"/>
                  </a:cubicBezTo>
                  <a:cubicBezTo>
                    <a:pt x="1264730" y="464232"/>
                    <a:pt x="883920" y="486044"/>
                    <a:pt x="667036" y="580627"/>
                  </a:cubicBezTo>
                  <a:cubicBezTo>
                    <a:pt x="830580" y="559005"/>
                    <a:pt x="1162907" y="533193"/>
                    <a:pt x="1142238" y="558339"/>
                  </a:cubicBezTo>
                  <a:cubicBezTo>
                    <a:pt x="1121569" y="583580"/>
                    <a:pt x="601694" y="676163"/>
                    <a:pt x="454057" y="749601"/>
                  </a:cubicBezTo>
                  <a:cubicBezTo>
                    <a:pt x="660082" y="743409"/>
                    <a:pt x="921353" y="701404"/>
                    <a:pt x="943165" y="741981"/>
                  </a:cubicBezTo>
                  <a:cubicBezTo>
                    <a:pt x="959739" y="765317"/>
                    <a:pt x="466534" y="821419"/>
                    <a:pt x="253079" y="896000"/>
                  </a:cubicBezTo>
                  <a:cubicBezTo>
                    <a:pt x="338804" y="898191"/>
                    <a:pt x="663226" y="846375"/>
                    <a:pt x="710946" y="879046"/>
                  </a:cubicBezTo>
                  <a:cubicBezTo>
                    <a:pt x="741426" y="916955"/>
                    <a:pt x="617030" y="973914"/>
                    <a:pt x="617030" y="973914"/>
                  </a:cubicBezTo>
                  <a:cubicBezTo>
                    <a:pt x="617030" y="973914"/>
                    <a:pt x="305371" y="974581"/>
                    <a:pt x="201644" y="1006299"/>
                  </a:cubicBezTo>
                  <a:cubicBezTo>
                    <a:pt x="415576" y="1026016"/>
                    <a:pt x="506539" y="1045447"/>
                    <a:pt x="506539" y="1045447"/>
                  </a:cubicBezTo>
                  <a:lnTo>
                    <a:pt x="291370" y="1300145"/>
                  </a:lnTo>
                  <a:cubicBezTo>
                    <a:pt x="291370" y="1300145"/>
                    <a:pt x="10287" y="998489"/>
                    <a:pt x="0" y="840946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3ACC8238-BA9F-4D3B-A6A2-BBE0883D0428}"/>
                </a:ext>
              </a:extLst>
            </p:cNvPr>
            <p:cNvGrpSpPr/>
            <p:nvPr/>
          </p:nvGrpSpPr>
          <p:grpSpPr>
            <a:xfrm>
              <a:off x="6142925" y="4487083"/>
              <a:ext cx="1341940" cy="1808058"/>
              <a:chOff x="6142925" y="4487083"/>
              <a:chExt cx="1341940" cy="1808058"/>
            </a:xfrm>
          </p:grpSpPr>
          <p:grpSp>
            <p:nvGrpSpPr>
              <p:cNvPr id="67" name="Graphic 4">
                <a:extLst>
                  <a:ext uri="{FF2B5EF4-FFF2-40B4-BE49-F238E27FC236}">
                    <a16:creationId xmlns:a16="http://schemas.microsoft.com/office/drawing/2014/main" id="{08226301-8EF6-4F88-9AD4-73B3F2EB6259}"/>
                  </a:ext>
                </a:extLst>
              </p:cNvPr>
              <p:cNvGrpSpPr/>
              <p:nvPr/>
            </p:nvGrpSpPr>
            <p:grpSpPr>
              <a:xfrm>
                <a:off x="6142925" y="4487083"/>
                <a:ext cx="1341940" cy="1808058"/>
                <a:chOff x="6142925" y="4487083"/>
                <a:chExt cx="1341940" cy="1808058"/>
              </a:xfrm>
            </p:grpSpPr>
            <p:grpSp>
              <p:nvGrpSpPr>
                <p:cNvPr id="68" name="Graphic 4">
                  <a:extLst>
                    <a:ext uri="{FF2B5EF4-FFF2-40B4-BE49-F238E27FC236}">
                      <a16:creationId xmlns:a16="http://schemas.microsoft.com/office/drawing/2014/main" id="{53AA5E36-4BF2-46BF-9916-C20352444D35}"/>
                    </a:ext>
                  </a:extLst>
                </p:cNvPr>
                <p:cNvGrpSpPr/>
                <p:nvPr/>
              </p:nvGrpSpPr>
              <p:grpSpPr>
                <a:xfrm>
                  <a:off x="6204108" y="5912167"/>
                  <a:ext cx="645985" cy="382974"/>
                  <a:chOff x="6204108" y="5912167"/>
                  <a:chExt cx="645985" cy="382974"/>
                </a:xfrm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CE10DFAF-B3EA-42C3-997C-5B7326F38C3D}"/>
                      </a:ext>
                    </a:extLst>
                  </p:cNvPr>
                  <p:cNvSpPr/>
                  <p:nvPr/>
                </p:nvSpPr>
                <p:spPr>
                  <a:xfrm>
                    <a:off x="6204108" y="5912167"/>
                    <a:ext cx="645985" cy="382917"/>
                  </a:xfrm>
                  <a:custGeom>
                    <a:avLst/>
                    <a:gdLst>
                      <a:gd name="connsiteX0" fmla="*/ 645986 w 645985"/>
                      <a:gd name="connsiteY0" fmla="*/ 161639 h 382917"/>
                      <a:gd name="connsiteX1" fmla="*/ 555022 w 645985"/>
                      <a:gd name="connsiteY1" fmla="*/ 370237 h 382917"/>
                      <a:gd name="connsiteX2" fmla="*/ 260509 w 645985"/>
                      <a:gd name="connsiteY2" fmla="*/ 351187 h 382917"/>
                      <a:gd name="connsiteX3" fmla="*/ 266795 w 645985"/>
                      <a:gd name="connsiteY3" fmla="*/ 352806 h 382917"/>
                      <a:gd name="connsiteX4" fmla="*/ 0 w 645985"/>
                      <a:gd name="connsiteY4" fmla="*/ 226600 h 382917"/>
                      <a:gd name="connsiteX5" fmla="*/ 21622 w 645985"/>
                      <a:gd name="connsiteY5" fmla="*/ 0 h 382917"/>
                      <a:gd name="connsiteX6" fmla="*/ 645986 w 645985"/>
                      <a:gd name="connsiteY6" fmla="*/ 161639 h 382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5985" h="382917">
                        <a:moveTo>
                          <a:pt x="645986" y="161639"/>
                        </a:moveTo>
                        <a:lnTo>
                          <a:pt x="555022" y="370237"/>
                        </a:lnTo>
                        <a:cubicBezTo>
                          <a:pt x="555022" y="370237"/>
                          <a:pt x="457486" y="408908"/>
                          <a:pt x="260509" y="351187"/>
                        </a:cubicBezTo>
                        <a:lnTo>
                          <a:pt x="266795" y="352806"/>
                        </a:lnTo>
                        <a:cubicBezTo>
                          <a:pt x="66484" y="307753"/>
                          <a:pt x="0" y="226600"/>
                          <a:pt x="0" y="226600"/>
                        </a:cubicBezTo>
                        <a:lnTo>
                          <a:pt x="21622" y="0"/>
                        </a:lnTo>
                        <a:lnTo>
                          <a:pt x="645986" y="161639"/>
                        </a:lnTo>
                        <a:close/>
                      </a:path>
                    </a:pathLst>
                  </a:custGeom>
                  <a:solidFill>
                    <a:srgbClr val="A7C11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B4ECE454-89E5-4130-9624-C8E70913E568}"/>
                      </a:ext>
                    </a:extLst>
                  </p:cNvPr>
                  <p:cNvSpPr/>
                  <p:nvPr/>
                </p:nvSpPr>
                <p:spPr>
                  <a:xfrm>
                    <a:off x="6204108" y="6048375"/>
                    <a:ext cx="587692" cy="246767"/>
                  </a:xfrm>
                  <a:custGeom>
                    <a:avLst/>
                    <a:gdLst>
                      <a:gd name="connsiteX0" fmla="*/ 263652 w 587692"/>
                      <a:gd name="connsiteY0" fmla="*/ 215932 h 246767"/>
                      <a:gd name="connsiteX1" fmla="*/ 555022 w 587692"/>
                      <a:gd name="connsiteY1" fmla="*/ 234125 h 246767"/>
                      <a:gd name="connsiteX2" fmla="*/ 587692 w 587692"/>
                      <a:gd name="connsiteY2" fmla="*/ 159163 h 246767"/>
                      <a:gd name="connsiteX3" fmla="*/ 523684 w 587692"/>
                      <a:gd name="connsiteY3" fmla="*/ 218504 h 246767"/>
                      <a:gd name="connsiteX4" fmla="*/ 507206 w 587692"/>
                      <a:gd name="connsiteY4" fmla="*/ 136017 h 246767"/>
                      <a:gd name="connsiteX5" fmla="*/ 447865 w 587692"/>
                      <a:gd name="connsiteY5" fmla="*/ 219075 h 246767"/>
                      <a:gd name="connsiteX6" fmla="*/ 424339 w 587692"/>
                      <a:gd name="connsiteY6" fmla="*/ 124683 h 246767"/>
                      <a:gd name="connsiteX7" fmla="*/ 344233 w 587692"/>
                      <a:gd name="connsiteY7" fmla="*/ 209931 h 246767"/>
                      <a:gd name="connsiteX8" fmla="*/ 341566 w 587692"/>
                      <a:gd name="connsiteY8" fmla="*/ 103251 h 246767"/>
                      <a:gd name="connsiteX9" fmla="*/ 259080 w 587692"/>
                      <a:gd name="connsiteY9" fmla="*/ 187928 h 246767"/>
                      <a:gd name="connsiteX10" fmla="*/ 246983 w 587692"/>
                      <a:gd name="connsiteY10" fmla="*/ 78772 h 246767"/>
                      <a:gd name="connsiteX11" fmla="*/ 152686 w 587692"/>
                      <a:gd name="connsiteY11" fmla="*/ 160401 h 246767"/>
                      <a:gd name="connsiteX12" fmla="*/ 148304 w 587692"/>
                      <a:gd name="connsiteY12" fmla="*/ 40672 h 246767"/>
                      <a:gd name="connsiteX13" fmla="*/ 57626 w 587692"/>
                      <a:gd name="connsiteY13" fmla="*/ 118110 h 246767"/>
                      <a:gd name="connsiteX14" fmla="*/ 50292 w 587692"/>
                      <a:gd name="connsiteY14" fmla="*/ 0 h 246767"/>
                      <a:gd name="connsiteX15" fmla="*/ 4000 w 587692"/>
                      <a:gd name="connsiteY15" fmla="*/ 48292 h 246767"/>
                      <a:gd name="connsiteX16" fmla="*/ 0 w 587692"/>
                      <a:gd name="connsiteY16" fmla="*/ 90488 h 246767"/>
                      <a:gd name="connsiteX17" fmla="*/ 263652 w 587692"/>
                      <a:gd name="connsiteY17" fmla="*/ 215932 h 246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87692" h="246767">
                        <a:moveTo>
                          <a:pt x="263652" y="215932"/>
                        </a:moveTo>
                        <a:cubicBezTo>
                          <a:pt x="458533" y="272320"/>
                          <a:pt x="555022" y="234125"/>
                          <a:pt x="555022" y="234125"/>
                        </a:cubicBezTo>
                        <a:lnTo>
                          <a:pt x="587692" y="159163"/>
                        </a:lnTo>
                        <a:lnTo>
                          <a:pt x="523684" y="218504"/>
                        </a:lnTo>
                        <a:lnTo>
                          <a:pt x="507206" y="136017"/>
                        </a:lnTo>
                        <a:lnTo>
                          <a:pt x="447865" y="219075"/>
                        </a:lnTo>
                        <a:lnTo>
                          <a:pt x="424339" y="124683"/>
                        </a:lnTo>
                        <a:lnTo>
                          <a:pt x="344233" y="209931"/>
                        </a:lnTo>
                        <a:lnTo>
                          <a:pt x="341566" y="103251"/>
                        </a:lnTo>
                        <a:lnTo>
                          <a:pt x="259080" y="187928"/>
                        </a:lnTo>
                        <a:lnTo>
                          <a:pt x="246983" y="78772"/>
                        </a:lnTo>
                        <a:lnTo>
                          <a:pt x="152686" y="160401"/>
                        </a:lnTo>
                        <a:lnTo>
                          <a:pt x="148304" y="40672"/>
                        </a:lnTo>
                        <a:lnTo>
                          <a:pt x="57626" y="118110"/>
                        </a:lnTo>
                        <a:lnTo>
                          <a:pt x="50292" y="0"/>
                        </a:lnTo>
                        <a:lnTo>
                          <a:pt x="4000" y="48292"/>
                        </a:lnTo>
                        <a:lnTo>
                          <a:pt x="0" y="90488"/>
                        </a:lnTo>
                        <a:cubicBezTo>
                          <a:pt x="0" y="90392"/>
                          <a:pt x="65818" y="170688"/>
                          <a:pt x="263652" y="215932"/>
                        </a:cubicBezTo>
                        <a:close/>
                      </a:path>
                    </a:pathLst>
                  </a:custGeom>
                  <a:solidFill>
                    <a:srgbClr val="7D246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C53DA17-30E9-45B1-95D5-3D1BCD52D8DE}"/>
                    </a:ext>
                  </a:extLst>
                </p:cNvPr>
                <p:cNvSpPr/>
                <p:nvPr/>
              </p:nvSpPr>
              <p:spPr>
                <a:xfrm>
                  <a:off x="6143011" y="4539138"/>
                  <a:ext cx="1340781" cy="1564685"/>
                </a:xfrm>
                <a:custGeom>
                  <a:avLst/>
                  <a:gdLst>
                    <a:gd name="connsiteX0" fmla="*/ 1340781 w 1340781"/>
                    <a:gd name="connsiteY0" fmla="*/ 309277 h 1564685"/>
                    <a:gd name="connsiteX1" fmla="*/ 145489 w 1340781"/>
                    <a:gd name="connsiteY1" fmla="*/ 0 h 1564685"/>
                    <a:gd name="connsiteX2" fmla="*/ 709 w 1340781"/>
                    <a:gd name="connsiteY2" fmla="*/ 1187387 h 1564685"/>
                    <a:gd name="connsiteX3" fmla="*/ 3566 w 1340781"/>
                    <a:gd name="connsiteY3" fmla="*/ 1207770 h 1564685"/>
                    <a:gd name="connsiteX4" fmla="*/ 382661 w 1340781"/>
                    <a:gd name="connsiteY4" fmla="*/ 1541526 h 1564685"/>
                    <a:gd name="connsiteX5" fmla="*/ 878247 w 1340781"/>
                    <a:gd name="connsiteY5" fmla="*/ 1435037 h 1564685"/>
                    <a:gd name="connsiteX6" fmla="*/ 891487 w 1340781"/>
                    <a:gd name="connsiteY6" fmla="*/ 1417797 h 1564685"/>
                    <a:gd name="connsiteX7" fmla="*/ 1340781 w 1340781"/>
                    <a:gd name="connsiteY7" fmla="*/ 309277 h 1564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0781" h="1564685">
                      <a:moveTo>
                        <a:pt x="1340781" y="309277"/>
                      </a:moveTo>
                      <a:lnTo>
                        <a:pt x="145489" y="0"/>
                      </a:lnTo>
                      <a:lnTo>
                        <a:pt x="709" y="1187387"/>
                      </a:lnTo>
                      <a:cubicBezTo>
                        <a:pt x="-910" y="1193673"/>
                        <a:pt x="328" y="1200531"/>
                        <a:pt x="3566" y="1207770"/>
                      </a:cubicBezTo>
                      <a:cubicBezTo>
                        <a:pt x="15282" y="1269492"/>
                        <a:pt x="75861" y="1455897"/>
                        <a:pt x="382661" y="1541526"/>
                      </a:cubicBezTo>
                      <a:cubicBezTo>
                        <a:pt x="689652" y="1618107"/>
                        <a:pt x="836242" y="1484376"/>
                        <a:pt x="878247" y="1435037"/>
                      </a:cubicBezTo>
                      <a:cubicBezTo>
                        <a:pt x="885105" y="1430084"/>
                        <a:pt x="889773" y="1424464"/>
                        <a:pt x="891487" y="1417797"/>
                      </a:cubicBezTo>
                      <a:lnTo>
                        <a:pt x="1340781" y="309277"/>
                      </a:lnTo>
                      <a:close/>
                    </a:path>
                  </a:pathLst>
                </a:custGeom>
                <a:solidFill>
                  <a:srgbClr val="7D24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BE3627-A4E4-4173-8363-14EFAEFA0A11}"/>
                    </a:ext>
                  </a:extLst>
                </p:cNvPr>
                <p:cNvSpPr/>
                <p:nvPr/>
              </p:nvSpPr>
              <p:spPr>
                <a:xfrm>
                  <a:off x="6142925" y="4539138"/>
                  <a:ext cx="1340867" cy="1456635"/>
                </a:xfrm>
                <a:custGeom>
                  <a:avLst/>
                  <a:gdLst>
                    <a:gd name="connsiteX0" fmla="*/ 145575 w 1340867"/>
                    <a:gd name="connsiteY0" fmla="*/ 0 h 1456635"/>
                    <a:gd name="connsiteX1" fmla="*/ 795 w 1340867"/>
                    <a:gd name="connsiteY1" fmla="*/ 1187387 h 1456635"/>
                    <a:gd name="connsiteX2" fmla="*/ 419704 w 1340867"/>
                    <a:gd name="connsiteY2" fmla="*/ 1404842 h 1456635"/>
                    <a:gd name="connsiteX3" fmla="*/ 891573 w 1340867"/>
                    <a:gd name="connsiteY3" fmla="*/ 1417797 h 1456635"/>
                    <a:gd name="connsiteX4" fmla="*/ 1340867 w 1340867"/>
                    <a:gd name="connsiteY4" fmla="*/ 309182 h 1456635"/>
                    <a:gd name="connsiteX5" fmla="*/ 145575 w 1340867"/>
                    <a:gd name="connsiteY5" fmla="*/ 0 h 1456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40867" h="1456635">
                      <a:moveTo>
                        <a:pt x="145575" y="0"/>
                      </a:moveTo>
                      <a:lnTo>
                        <a:pt x="795" y="1187387"/>
                      </a:lnTo>
                      <a:cubicBezTo>
                        <a:pt x="-13778" y="1243870"/>
                        <a:pt x="173769" y="1341215"/>
                        <a:pt x="419704" y="1404842"/>
                      </a:cubicBezTo>
                      <a:cubicBezTo>
                        <a:pt x="665640" y="1468469"/>
                        <a:pt x="876904" y="1474280"/>
                        <a:pt x="891573" y="1417797"/>
                      </a:cubicBezTo>
                      <a:lnTo>
                        <a:pt x="1340867" y="309182"/>
                      </a:lnTo>
                      <a:lnTo>
                        <a:pt x="145575" y="0"/>
                      </a:lnTo>
                      <a:close/>
                    </a:path>
                  </a:pathLst>
                </a:custGeom>
                <a:solidFill>
                  <a:srgbClr val="3239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E5DF0268-CA44-4C78-99BF-E4937B6230D3}"/>
                    </a:ext>
                  </a:extLst>
                </p:cNvPr>
                <p:cNvSpPr/>
                <p:nvPr/>
              </p:nvSpPr>
              <p:spPr>
                <a:xfrm>
                  <a:off x="6223253" y="4539138"/>
                  <a:ext cx="1260538" cy="884301"/>
                </a:xfrm>
                <a:custGeom>
                  <a:avLst/>
                  <a:gdLst>
                    <a:gd name="connsiteX0" fmla="*/ 0 w 1260538"/>
                    <a:gd name="connsiteY0" fmla="*/ 534734 h 884301"/>
                    <a:gd name="connsiteX1" fmla="*/ 142208 w 1260538"/>
                    <a:gd name="connsiteY1" fmla="*/ 391763 h 884301"/>
                    <a:gd name="connsiteX2" fmla="*/ 207550 w 1260538"/>
                    <a:gd name="connsiteY2" fmla="*/ 711518 h 884301"/>
                    <a:gd name="connsiteX3" fmla="*/ 451104 w 1260538"/>
                    <a:gd name="connsiteY3" fmla="*/ 498634 h 884301"/>
                    <a:gd name="connsiteX4" fmla="*/ 533686 w 1260538"/>
                    <a:gd name="connsiteY4" fmla="*/ 829533 h 884301"/>
                    <a:gd name="connsiteX5" fmla="*/ 798005 w 1260538"/>
                    <a:gd name="connsiteY5" fmla="*/ 588359 h 884301"/>
                    <a:gd name="connsiteX6" fmla="*/ 849249 w 1260538"/>
                    <a:gd name="connsiteY6" fmla="*/ 884301 h 884301"/>
                    <a:gd name="connsiteX7" fmla="*/ 1053751 w 1260538"/>
                    <a:gd name="connsiteY7" fmla="*/ 614172 h 884301"/>
                    <a:gd name="connsiteX8" fmla="*/ 1087184 w 1260538"/>
                    <a:gd name="connsiteY8" fmla="*/ 736950 h 884301"/>
                    <a:gd name="connsiteX9" fmla="*/ 1260539 w 1260538"/>
                    <a:gd name="connsiteY9" fmla="*/ 309277 h 884301"/>
                    <a:gd name="connsiteX10" fmla="*/ 65246 w 1260538"/>
                    <a:gd name="connsiteY10" fmla="*/ 0 h 884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60538" h="884301">
                      <a:moveTo>
                        <a:pt x="0" y="534734"/>
                      </a:moveTo>
                      <a:lnTo>
                        <a:pt x="142208" y="391763"/>
                      </a:lnTo>
                      <a:lnTo>
                        <a:pt x="207550" y="711518"/>
                      </a:lnTo>
                      <a:lnTo>
                        <a:pt x="451104" y="498634"/>
                      </a:lnTo>
                      <a:lnTo>
                        <a:pt x="533686" y="829533"/>
                      </a:lnTo>
                      <a:lnTo>
                        <a:pt x="798005" y="588359"/>
                      </a:lnTo>
                      <a:lnTo>
                        <a:pt x="849249" y="884301"/>
                      </a:lnTo>
                      <a:lnTo>
                        <a:pt x="1053751" y="614172"/>
                      </a:lnTo>
                      <a:lnTo>
                        <a:pt x="1087184" y="736950"/>
                      </a:lnTo>
                      <a:lnTo>
                        <a:pt x="1260539" y="309277"/>
                      </a:lnTo>
                      <a:lnTo>
                        <a:pt x="65246" y="0"/>
                      </a:lnTo>
                      <a:close/>
                    </a:path>
                  </a:pathLst>
                </a:custGeom>
                <a:solidFill>
                  <a:srgbClr val="536B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B80A6B0-E882-4A2C-9BB5-E34565474A53}"/>
                    </a:ext>
                  </a:extLst>
                </p:cNvPr>
                <p:cNvSpPr/>
                <p:nvPr/>
              </p:nvSpPr>
              <p:spPr>
                <a:xfrm>
                  <a:off x="6266497" y="4539043"/>
                  <a:ext cx="1217295" cy="469414"/>
                </a:xfrm>
                <a:custGeom>
                  <a:avLst/>
                  <a:gdLst>
                    <a:gd name="connsiteX0" fmla="*/ 0 w 1217295"/>
                    <a:gd name="connsiteY0" fmla="*/ 180499 h 469414"/>
                    <a:gd name="connsiteX1" fmla="*/ 1165193 w 1217295"/>
                    <a:gd name="connsiteY1" fmla="*/ 437769 h 469414"/>
                    <a:gd name="connsiteX2" fmla="*/ 1217295 w 1217295"/>
                    <a:gd name="connsiteY2" fmla="*/ 309277 h 469414"/>
                    <a:gd name="connsiteX3" fmla="*/ 22003 w 1217295"/>
                    <a:gd name="connsiteY3" fmla="*/ 0 h 469414"/>
                    <a:gd name="connsiteX4" fmla="*/ 0 w 1217295"/>
                    <a:gd name="connsiteY4" fmla="*/ 180499 h 469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295" h="469414">
                      <a:moveTo>
                        <a:pt x="0" y="180499"/>
                      </a:moveTo>
                      <a:cubicBezTo>
                        <a:pt x="179261" y="305848"/>
                        <a:pt x="623888" y="557974"/>
                        <a:pt x="1165193" y="437769"/>
                      </a:cubicBezTo>
                      <a:lnTo>
                        <a:pt x="1217295" y="309277"/>
                      </a:lnTo>
                      <a:lnTo>
                        <a:pt x="22003" y="0"/>
                      </a:lnTo>
                      <a:lnTo>
                        <a:pt x="0" y="180499"/>
                      </a:lnTo>
                      <a:close/>
                    </a:path>
                  </a:pathLst>
                </a:custGeom>
                <a:solidFill>
                  <a:srgbClr val="7D24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2A338A25-438E-4591-989B-C37AB525B159}"/>
                    </a:ext>
                  </a:extLst>
                </p:cNvPr>
                <p:cNvSpPr/>
                <p:nvPr/>
              </p:nvSpPr>
              <p:spPr>
                <a:xfrm>
                  <a:off x="6287426" y="4487083"/>
                  <a:ext cx="1197439" cy="413420"/>
                </a:xfrm>
                <a:custGeom>
                  <a:avLst/>
                  <a:gdLst>
                    <a:gd name="connsiteX0" fmla="*/ 1196366 w 1197439"/>
                    <a:gd name="connsiteY0" fmla="*/ 361332 h 413420"/>
                    <a:gd name="connsiteX1" fmla="*/ 563239 w 1197439"/>
                    <a:gd name="connsiteY1" fmla="*/ 343901 h 413420"/>
                    <a:gd name="connsiteX2" fmla="*/ 1073 w 1197439"/>
                    <a:gd name="connsiteY2" fmla="*/ 52055 h 413420"/>
                    <a:gd name="connsiteX3" fmla="*/ 634200 w 1197439"/>
                    <a:gd name="connsiteY3" fmla="*/ 69486 h 413420"/>
                    <a:gd name="connsiteX4" fmla="*/ 1196366 w 1197439"/>
                    <a:gd name="connsiteY4" fmla="*/ 361332 h 413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7439" h="413420">
                      <a:moveTo>
                        <a:pt x="1196366" y="361332"/>
                      </a:moveTo>
                      <a:cubicBezTo>
                        <a:pt x="1176744" y="437056"/>
                        <a:pt x="893280" y="429341"/>
                        <a:pt x="563239" y="343901"/>
                      </a:cubicBezTo>
                      <a:cubicBezTo>
                        <a:pt x="233198" y="258462"/>
                        <a:pt x="-18548" y="127875"/>
                        <a:pt x="1073" y="52055"/>
                      </a:cubicBezTo>
                      <a:cubicBezTo>
                        <a:pt x="20695" y="-23668"/>
                        <a:pt x="304159" y="-15858"/>
                        <a:pt x="634200" y="69486"/>
                      </a:cubicBezTo>
                      <a:cubicBezTo>
                        <a:pt x="964241" y="154926"/>
                        <a:pt x="1215987" y="285609"/>
                        <a:pt x="1196366" y="361332"/>
                      </a:cubicBezTo>
                      <a:close/>
                    </a:path>
                  </a:pathLst>
                </a:custGeom>
                <a:solidFill>
                  <a:srgbClr val="FF9B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6C2D227-F045-43C0-AF3A-00E0ADDD77A5}"/>
                  </a:ext>
                </a:extLst>
              </p:cNvPr>
              <p:cNvSpPr/>
              <p:nvPr/>
            </p:nvSpPr>
            <p:spPr>
              <a:xfrm>
                <a:off x="6142925" y="5225224"/>
                <a:ext cx="1039781" cy="772998"/>
              </a:xfrm>
              <a:custGeom>
                <a:avLst/>
                <a:gdLst>
                  <a:gd name="connsiteX0" fmla="*/ 891573 w 1039781"/>
                  <a:gd name="connsiteY0" fmla="*/ 734187 h 772998"/>
                  <a:gd name="connsiteX1" fmla="*/ 1033400 w 1039781"/>
                  <a:gd name="connsiteY1" fmla="*/ 384334 h 772998"/>
                  <a:gd name="connsiteX2" fmla="*/ 1039782 w 1039781"/>
                  <a:gd name="connsiteY2" fmla="*/ 221361 h 772998"/>
                  <a:gd name="connsiteX3" fmla="*/ 827946 w 1039781"/>
                  <a:gd name="connsiteY3" fmla="*/ 596265 h 772998"/>
                  <a:gd name="connsiteX4" fmla="*/ 787655 w 1039781"/>
                  <a:gd name="connsiteY4" fmla="*/ 153924 h 772998"/>
                  <a:gd name="connsiteX5" fmla="*/ 531337 w 1039781"/>
                  <a:gd name="connsiteY5" fmla="*/ 580359 h 772998"/>
                  <a:gd name="connsiteX6" fmla="*/ 462853 w 1039781"/>
                  <a:gd name="connsiteY6" fmla="*/ 58484 h 772998"/>
                  <a:gd name="connsiteX7" fmla="*/ 239110 w 1039781"/>
                  <a:gd name="connsiteY7" fmla="*/ 513683 h 772998"/>
                  <a:gd name="connsiteX8" fmla="*/ 160148 w 1039781"/>
                  <a:gd name="connsiteY8" fmla="*/ 0 h 772998"/>
                  <a:gd name="connsiteX9" fmla="*/ 20797 w 1039781"/>
                  <a:gd name="connsiteY9" fmla="*/ 339471 h 772998"/>
                  <a:gd name="connsiteX10" fmla="*/ 795 w 1039781"/>
                  <a:gd name="connsiteY10" fmla="*/ 503492 h 772998"/>
                  <a:gd name="connsiteX11" fmla="*/ 419704 w 1039781"/>
                  <a:gd name="connsiteY11" fmla="*/ 720948 h 772998"/>
                  <a:gd name="connsiteX12" fmla="*/ 891573 w 1039781"/>
                  <a:gd name="connsiteY12" fmla="*/ 734187 h 77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39781" h="772998">
                    <a:moveTo>
                      <a:pt x="891573" y="734187"/>
                    </a:moveTo>
                    <a:lnTo>
                      <a:pt x="1033400" y="384334"/>
                    </a:lnTo>
                    <a:lnTo>
                      <a:pt x="1039782" y="221361"/>
                    </a:lnTo>
                    <a:cubicBezTo>
                      <a:pt x="1039782" y="221361"/>
                      <a:pt x="832803" y="572167"/>
                      <a:pt x="827946" y="596265"/>
                    </a:cubicBezTo>
                    <a:cubicBezTo>
                      <a:pt x="823088" y="620363"/>
                      <a:pt x="787655" y="153924"/>
                      <a:pt x="787655" y="153924"/>
                    </a:cubicBezTo>
                    <a:lnTo>
                      <a:pt x="531337" y="580359"/>
                    </a:lnTo>
                    <a:lnTo>
                      <a:pt x="462853" y="58484"/>
                    </a:lnTo>
                    <a:lnTo>
                      <a:pt x="239110" y="513683"/>
                    </a:lnTo>
                    <a:lnTo>
                      <a:pt x="160148" y="0"/>
                    </a:lnTo>
                    <a:lnTo>
                      <a:pt x="20797" y="339471"/>
                    </a:lnTo>
                    <a:lnTo>
                      <a:pt x="795" y="503492"/>
                    </a:lnTo>
                    <a:cubicBezTo>
                      <a:pt x="-13778" y="559975"/>
                      <a:pt x="173769" y="657320"/>
                      <a:pt x="419704" y="720948"/>
                    </a:cubicBezTo>
                    <a:cubicBezTo>
                      <a:pt x="665735" y="784860"/>
                      <a:pt x="876904" y="790671"/>
                      <a:pt x="891573" y="734187"/>
                    </a:cubicBezTo>
                    <a:close/>
                  </a:path>
                </a:pathLst>
              </a:custGeom>
              <a:solidFill>
                <a:srgbClr val="FFD5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64498EC-EC0A-4980-AB14-D78EFD070203}"/>
                </a:ext>
              </a:extLst>
            </p:cNvPr>
            <p:cNvSpPr/>
            <p:nvPr/>
          </p:nvSpPr>
          <p:spPr>
            <a:xfrm>
              <a:off x="6142920" y="4849939"/>
              <a:ext cx="229478" cy="1033462"/>
            </a:xfrm>
            <a:custGeom>
              <a:avLst/>
              <a:gdLst>
                <a:gd name="connsiteX0" fmla="*/ 800 w 229478"/>
                <a:gd name="connsiteY0" fmla="*/ 876586 h 1033462"/>
                <a:gd name="connsiteX1" fmla="*/ 227781 w 229478"/>
                <a:gd name="connsiteY1" fmla="*/ 1033463 h 1033462"/>
                <a:gd name="connsiteX2" fmla="*/ 107670 w 229478"/>
                <a:gd name="connsiteY2" fmla="*/ 0 h 1033462"/>
                <a:gd name="connsiteX3" fmla="*/ 800 w 229478"/>
                <a:gd name="connsiteY3" fmla="*/ 876586 h 103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78" h="1033462">
                  <a:moveTo>
                    <a:pt x="800" y="876586"/>
                  </a:moveTo>
                  <a:cubicBezTo>
                    <a:pt x="-9678" y="917067"/>
                    <a:pt x="83667" y="978503"/>
                    <a:pt x="227781" y="1033463"/>
                  </a:cubicBezTo>
                  <a:cubicBezTo>
                    <a:pt x="242354" y="684657"/>
                    <a:pt x="159772" y="240316"/>
                    <a:pt x="107670" y="0"/>
                  </a:cubicBezTo>
                  <a:lnTo>
                    <a:pt x="800" y="876586"/>
                  </a:lnTo>
                  <a:close/>
                </a:path>
              </a:pathLst>
            </a:custGeom>
            <a:solidFill>
              <a:srgbClr val="331257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grpSp>
          <p:nvGrpSpPr>
            <p:cNvPr id="78" name="Graphic 4">
              <a:extLst>
                <a:ext uri="{FF2B5EF4-FFF2-40B4-BE49-F238E27FC236}">
                  <a16:creationId xmlns:a16="http://schemas.microsoft.com/office/drawing/2014/main" id="{DD1AD7A9-C55F-46F2-B94B-10DDE6428733}"/>
                </a:ext>
              </a:extLst>
            </p:cNvPr>
            <p:cNvGrpSpPr/>
            <p:nvPr/>
          </p:nvGrpSpPr>
          <p:grpSpPr>
            <a:xfrm>
              <a:off x="4575766" y="4019263"/>
              <a:ext cx="1690573" cy="2368102"/>
              <a:chOff x="4575766" y="4019263"/>
              <a:chExt cx="1690573" cy="2368102"/>
            </a:xfrm>
          </p:grpSpPr>
          <p:grpSp>
            <p:nvGrpSpPr>
              <p:cNvPr id="79" name="Graphic 4">
                <a:extLst>
                  <a:ext uri="{FF2B5EF4-FFF2-40B4-BE49-F238E27FC236}">
                    <a16:creationId xmlns:a16="http://schemas.microsoft.com/office/drawing/2014/main" id="{0AE36603-1CA1-4472-91D4-5D4C54ED5F97}"/>
                  </a:ext>
                </a:extLst>
              </p:cNvPr>
              <p:cNvGrpSpPr/>
              <p:nvPr/>
            </p:nvGrpSpPr>
            <p:grpSpPr>
              <a:xfrm>
                <a:off x="4575766" y="4019263"/>
                <a:ext cx="1690573" cy="2368102"/>
                <a:chOff x="4575766" y="4019263"/>
                <a:chExt cx="1690573" cy="2368102"/>
              </a:xfrm>
            </p:grpSpPr>
            <p:grpSp>
              <p:nvGrpSpPr>
                <p:cNvPr id="80" name="Graphic 4">
                  <a:extLst>
                    <a:ext uri="{FF2B5EF4-FFF2-40B4-BE49-F238E27FC236}">
                      <a16:creationId xmlns:a16="http://schemas.microsoft.com/office/drawing/2014/main" id="{2D1CAEA1-39CA-4F3F-A4FF-75E7BA2C634F}"/>
                    </a:ext>
                  </a:extLst>
                </p:cNvPr>
                <p:cNvGrpSpPr/>
                <p:nvPr/>
              </p:nvGrpSpPr>
              <p:grpSpPr>
                <a:xfrm>
                  <a:off x="5279802" y="5918358"/>
                  <a:ext cx="843248" cy="469007"/>
                  <a:chOff x="5279802" y="5918358"/>
                  <a:chExt cx="843248" cy="469007"/>
                </a:xfrm>
              </p:grpSpPr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794DDA8E-B0F2-4AD1-B502-7AF90606FD6A}"/>
                      </a:ext>
                    </a:extLst>
                  </p:cNvPr>
                  <p:cNvSpPr/>
                  <p:nvPr/>
                </p:nvSpPr>
                <p:spPr>
                  <a:xfrm>
                    <a:off x="5279802" y="5918358"/>
                    <a:ext cx="843248" cy="469007"/>
                  </a:xfrm>
                  <a:custGeom>
                    <a:avLst/>
                    <a:gdLst>
                      <a:gd name="connsiteX0" fmla="*/ 833152 w 843248"/>
                      <a:gd name="connsiteY0" fmla="*/ 0 h 469007"/>
                      <a:gd name="connsiteX1" fmla="*/ 843248 w 843248"/>
                      <a:gd name="connsiteY1" fmla="*/ 299371 h 469007"/>
                      <a:gd name="connsiteX2" fmla="*/ 482632 w 843248"/>
                      <a:gd name="connsiteY2" fmla="*/ 443674 h 469007"/>
                      <a:gd name="connsiteX3" fmla="*/ 491014 w 843248"/>
                      <a:gd name="connsiteY3" fmla="*/ 442055 h 469007"/>
                      <a:gd name="connsiteX4" fmla="*/ 102679 w 843248"/>
                      <a:gd name="connsiteY4" fmla="*/ 443294 h 469007"/>
                      <a:gd name="connsiteX5" fmla="*/ 0 w 843248"/>
                      <a:gd name="connsiteY5" fmla="*/ 161925 h 469007"/>
                      <a:gd name="connsiteX6" fmla="*/ 833152 w 843248"/>
                      <a:gd name="connsiteY6" fmla="*/ 0 h 469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43248" h="469007">
                        <a:moveTo>
                          <a:pt x="833152" y="0"/>
                        </a:moveTo>
                        <a:lnTo>
                          <a:pt x="843248" y="299371"/>
                        </a:lnTo>
                        <a:cubicBezTo>
                          <a:pt x="843248" y="299371"/>
                          <a:pt x="749332" y="400526"/>
                          <a:pt x="482632" y="443674"/>
                        </a:cubicBezTo>
                        <a:lnTo>
                          <a:pt x="491014" y="442055"/>
                        </a:lnTo>
                        <a:cubicBezTo>
                          <a:pt x="227552" y="501967"/>
                          <a:pt x="102679" y="443294"/>
                          <a:pt x="102679" y="443294"/>
                        </a:cubicBezTo>
                        <a:lnTo>
                          <a:pt x="0" y="161925"/>
                        </a:lnTo>
                        <a:lnTo>
                          <a:pt x="833152" y="0"/>
                        </a:lnTo>
                        <a:close/>
                      </a:path>
                    </a:pathLst>
                  </a:custGeom>
                  <a:solidFill>
                    <a:srgbClr val="A7C11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6410F6EB-4FC3-404E-8C8D-2FC88712931D}"/>
                      </a:ext>
                    </a:extLst>
                  </p:cNvPr>
                  <p:cNvSpPr/>
                  <p:nvPr/>
                </p:nvSpPr>
                <p:spPr>
                  <a:xfrm>
                    <a:off x="5363432" y="6110096"/>
                    <a:ext cx="759618" cy="277061"/>
                  </a:xfrm>
                  <a:custGeom>
                    <a:avLst/>
                    <a:gdLst>
                      <a:gd name="connsiteX0" fmla="*/ 403193 w 759618"/>
                      <a:gd name="connsiteY0" fmla="*/ 251079 h 277061"/>
                      <a:gd name="connsiteX1" fmla="*/ 759619 w 759618"/>
                      <a:gd name="connsiteY1" fmla="*/ 107538 h 277061"/>
                      <a:gd name="connsiteX2" fmla="*/ 755999 w 759618"/>
                      <a:gd name="connsiteY2" fmla="*/ 0 h 277061"/>
                      <a:gd name="connsiteX3" fmla="*/ 713613 w 759618"/>
                      <a:gd name="connsiteY3" fmla="*/ 106680 h 277061"/>
                      <a:gd name="connsiteX4" fmla="*/ 647319 w 759618"/>
                      <a:gd name="connsiteY4" fmla="*/ 18002 h 277061"/>
                      <a:gd name="connsiteX5" fmla="*/ 623888 w 759618"/>
                      <a:gd name="connsiteY5" fmla="*/ 150305 h 277061"/>
                      <a:gd name="connsiteX6" fmla="*/ 542449 w 759618"/>
                      <a:gd name="connsiteY6" fmla="*/ 51531 h 277061"/>
                      <a:gd name="connsiteX7" fmla="*/ 495586 w 759618"/>
                      <a:gd name="connsiteY7" fmla="*/ 198215 h 277061"/>
                      <a:gd name="connsiteX8" fmla="*/ 431959 w 759618"/>
                      <a:gd name="connsiteY8" fmla="*/ 73057 h 277061"/>
                      <a:gd name="connsiteX9" fmla="*/ 381953 w 759618"/>
                      <a:gd name="connsiteY9" fmla="*/ 220313 h 277061"/>
                      <a:gd name="connsiteX10" fmla="*/ 305753 w 759618"/>
                      <a:gd name="connsiteY10" fmla="*/ 97536 h 277061"/>
                      <a:gd name="connsiteX11" fmla="*/ 239935 w 759618"/>
                      <a:gd name="connsiteY11" fmla="*/ 247841 h 277061"/>
                      <a:gd name="connsiteX12" fmla="*/ 166973 w 759618"/>
                      <a:gd name="connsiteY12" fmla="*/ 108109 h 277061"/>
                      <a:gd name="connsiteX13" fmla="*/ 103156 w 759618"/>
                      <a:gd name="connsiteY13" fmla="*/ 251460 h 277061"/>
                      <a:gd name="connsiteX14" fmla="*/ 27622 w 759618"/>
                      <a:gd name="connsiteY14" fmla="*/ 115443 h 277061"/>
                      <a:gd name="connsiteX15" fmla="*/ 0 w 759618"/>
                      <a:gd name="connsiteY15" fmla="*/ 198977 h 277061"/>
                      <a:gd name="connsiteX16" fmla="*/ 19145 w 759618"/>
                      <a:gd name="connsiteY16" fmla="*/ 251365 h 277061"/>
                      <a:gd name="connsiteX17" fmla="*/ 403193 w 759618"/>
                      <a:gd name="connsiteY17" fmla="*/ 251079 h 277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59618" h="277061">
                        <a:moveTo>
                          <a:pt x="403193" y="251079"/>
                        </a:moveTo>
                        <a:cubicBezTo>
                          <a:pt x="666560" y="207645"/>
                          <a:pt x="759619" y="107538"/>
                          <a:pt x="759619" y="107538"/>
                        </a:cubicBezTo>
                        <a:lnTo>
                          <a:pt x="755999" y="0"/>
                        </a:lnTo>
                        <a:lnTo>
                          <a:pt x="713613" y="106680"/>
                        </a:lnTo>
                        <a:lnTo>
                          <a:pt x="647319" y="18002"/>
                        </a:lnTo>
                        <a:lnTo>
                          <a:pt x="623888" y="150305"/>
                        </a:lnTo>
                        <a:lnTo>
                          <a:pt x="542449" y="51531"/>
                        </a:lnTo>
                        <a:lnTo>
                          <a:pt x="495586" y="198215"/>
                        </a:lnTo>
                        <a:lnTo>
                          <a:pt x="431959" y="73057"/>
                        </a:lnTo>
                        <a:lnTo>
                          <a:pt x="381953" y="220313"/>
                        </a:lnTo>
                        <a:lnTo>
                          <a:pt x="305753" y="97536"/>
                        </a:lnTo>
                        <a:lnTo>
                          <a:pt x="239935" y="247841"/>
                        </a:lnTo>
                        <a:lnTo>
                          <a:pt x="166973" y="108109"/>
                        </a:lnTo>
                        <a:lnTo>
                          <a:pt x="103156" y="251460"/>
                        </a:lnTo>
                        <a:lnTo>
                          <a:pt x="27622" y="115443"/>
                        </a:lnTo>
                        <a:lnTo>
                          <a:pt x="0" y="198977"/>
                        </a:lnTo>
                        <a:lnTo>
                          <a:pt x="19145" y="251365"/>
                        </a:lnTo>
                        <a:cubicBezTo>
                          <a:pt x="19050" y="251365"/>
                          <a:pt x="142685" y="309372"/>
                          <a:pt x="403193" y="251079"/>
                        </a:cubicBezTo>
                        <a:close/>
                      </a:path>
                    </a:pathLst>
                  </a:custGeom>
                  <a:solidFill>
                    <a:srgbClr val="7D246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B428F54-B0FA-4545-95C9-80185CB9722D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89628" cy="2022471"/>
                </a:xfrm>
                <a:custGeom>
                  <a:avLst/>
                  <a:gdLst>
                    <a:gd name="connsiteX0" fmla="*/ 1594676 w 1689628"/>
                    <a:gd name="connsiteY0" fmla="*/ 0 h 2022471"/>
                    <a:gd name="connsiteX1" fmla="*/ 0 w 1689628"/>
                    <a:gd name="connsiteY1" fmla="*/ 309753 h 2022471"/>
                    <a:gd name="connsiteX2" fmla="*/ 500634 w 1689628"/>
                    <a:gd name="connsiteY2" fmla="*/ 1801939 h 2022471"/>
                    <a:gd name="connsiteX3" fmla="*/ 515588 w 1689628"/>
                    <a:gd name="connsiteY3" fmla="*/ 1824514 h 2022471"/>
                    <a:gd name="connsiteX4" fmla="*/ 1154811 w 1689628"/>
                    <a:gd name="connsiteY4" fmla="*/ 2006251 h 2022471"/>
                    <a:gd name="connsiteX5" fmla="*/ 1683068 w 1689628"/>
                    <a:gd name="connsiteY5" fmla="*/ 1599057 h 2022471"/>
                    <a:gd name="connsiteX6" fmla="*/ 1689068 w 1689628"/>
                    <a:gd name="connsiteY6" fmla="*/ 1571054 h 2022471"/>
                    <a:gd name="connsiteX7" fmla="*/ 1594676 w 1689628"/>
                    <a:gd name="connsiteY7" fmla="*/ 0 h 2022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9628" h="2022471">
                      <a:moveTo>
                        <a:pt x="1594676" y="0"/>
                      </a:moveTo>
                      <a:lnTo>
                        <a:pt x="0" y="309753"/>
                      </a:lnTo>
                      <a:lnTo>
                        <a:pt x="500634" y="1801939"/>
                      </a:lnTo>
                      <a:cubicBezTo>
                        <a:pt x="502253" y="1810322"/>
                        <a:pt x="507683" y="1817846"/>
                        <a:pt x="515588" y="1824514"/>
                      </a:cubicBezTo>
                      <a:cubicBezTo>
                        <a:pt x="564547" y="1891093"/>
                        <a:pt x="741998" y="2078260"/>
                        <a:pt x="1154811" y="2006251"/>
                      </a:cubicBezTo>
                      <a:cubicBezTo>
                        <a:pt x="1562767" y="1923383"/>
                        <a:pt x="1661160" y="1681448"/>
                        <a:pt x="1683068" y="1599057"/>
                      </a:cubicBezTo>
                      <a:cubicBezTo>
                        <a:pt x="1688497" y="1589341"/>
                        <a:pt x="1690783" y="1579912"/>
                        <a:pt x="1689068" y="1571054"/>
                      </a:cubicBezTo>
                      <a:lnTo>
                        <a:pt x="1594676" y="0"/>
                      </a:lnTo>
                      <a:close/>
                    </a:path>
                  </a:pathLst>
                </a:custGeom>
                <a:solidFill>
                  <a:srgbClr val="E02A7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860EB8-CA14-43CC-9454-7BF35EF6221E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89672" cy="1865222"/>
                </a:xfrm>
                <a:custGeom>
                  <a:avLst/>
                  <a:gdLst>
                    <a:gd name="connsiteX0" fmla="*/ 0 w 1689672"/>
                    <a:gd name="connsiteY0" fmla="*/ 309753 h 1865222"/>
                    <a:gd name="connsiteX1" fmla="*/ 500634 w 1689672"/>
                    <a:gd name="connsiteY1" fmla="*/ 1801939 h 1865222"/>
                    <a:gd name="connsiteX2" fmla="*/ 1121378 w 1689672"/>
                    <a:gd name="connsiteY2" fmla="*/ 1822895 h 1865222"/>
                    <a:gd name="connsiteX3" fmla="*/ 1689068 w 1689672"/>
                    <a:gd name="connsiteY3" fmla="*/ 1571054 h 1865222"/>
                    <a:gd name="connsiteX4" fmla="*/ 1594771 w 1689672"/>
                    <a:gd name="connsiteY4" fmla="*/ 0 h 1865222"/>
                    <a:gd name="connsiteX5" fmla="*/ 0 w 1689672"/>
                    <a:gd name="connsiteY5" fmla="*/ 309753 h 186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89672" h="1865222">
                      <a:moveTo>
                        <a:pt x="0" y="309753"/>
                      </a:moveTo>
                      <a:lnTo>
                        <a:pt x="500634" y="1801939"/>
                      </a:lnTo>
                      <a:cubicBezTo>
                        <a:pt x="515302" y="1877282"/>
                        <a:pt x="793147" y="1886712"/>
                        <a:pt x="1121378" y="1822895"/>
                      </a:cubicBezTo>
                      <a:cubicBezTo>
                        <a:pt x="1449515" y="1759172"/>
                        <a:pt x="1703737" y="1646396"/>
                        <a:pt x="1689068" y="1571054"/>
                      </a:cubicBezTo>
                      <a:lnTo>
                        <a:pt x="1594771" y="0"/>
                      </a:lnTo>
                      <a:lnTo>
                        <a:pt x="0" y="309753"/>
                      </a:lnTo>
                      <a:close/>
                    </a:path>
                  </a:pathLst>
                </a:custGeom>
                <a:solidFill>
                  <a:srgbClr val="3239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8597969-E187-4DFE-AAC5-AF8DA4A9D25A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31061" cy="1074134"/>
                </a:xfrm>
                <a:custGeom>
                  <a:avLst/>
                  <a:gdLst>
                    <a:gd name="connsiteX0" fmla="*/ 225361 w 1631061"/>
                    <a:gd name="connsiteY0" fmla="*/ 981647 h 1074134"/>
                    <a:gd name="connsiteX1" fmla="*/ 313277 w 1631061"/>
                    <a:gd name="connsiteY1" fmla="*/ 731425 h 1074134"/>
                    <a:gd name="connsiteX2" fmla="*/ 571976 w 1631061"/>
                    <a:gd name="connsiteY2" fmla="*/ 1074134 h 1074134"/>
                    <a:gd name="connsiteX3" fmla="*/ 740569 w 1631061"/>
                    <a:gd name="connsiteY3" fmla="*/ 683323 h 1074134"/>
                    <a:gd name="connsiteX4" fmla="*/ 1026128 w 1631061"/>
                    <a:gd name="connsiteY4" fmla="*/ 1029557 h 1074134"/>
                    <a:gd name="connsiteX5" fmla="*/ 1203484 w 1631061"/>
                    <a:gd name="connsiteY5" fmla="*/ 593407 h 1074134"/>
                    <a:gd name="connsiteX6" fmla="*/ 1431988 w 1631061"/>
                    <a:gd name="connsiteY6" fmla="*/ 915829 h 1074134"/>
                    <a:gd name="connsiteX7" fmla="*/ 1521809 w 1631061"/>
                    <a:gd name="connsiteY7" fmla="*/ 479203 h 1074134"/>
                    <a:gd name="connsiteX8" fmla="*/ 1631061 w 1631061"/>
                    <a:gd name="connsiteY8" fmla="*/ 606076 h 1074134"/>
                    <a:gd name="connsiteX9" fmla="*/ 1594676 w 1631061"/>
                    <a:gd name="connsiteY9" fmla="*/ 0 h 1074134"/>
                    <a:gd name="connsiteX10" fmla="*/ 0 w 1631061"/>
                    <a:gd name="connsiteY10" fmla="*/ 309753 h 1074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1061" h="1074134">
                      <a:moveTo>
                        <a:pt x="225361" y="981647"/>
                      </a:moveTo>
                      <a:lnTo>
                        <a:pt x="313277" y="731425"/>
                      </a:lnTo>
                      <a:lnTo>
                        <a:pt x="571976" y="1074134"/>
                      </a:lnTo>
                      <a:lnTo>
                        <a:pt x="740569" y="683323"/>
                      </a:lnTo>
                      <a:lnTo>
                        <a:pt x="1026128" y="1029557"/>
                      </a:lnTo>
                      <a:lnTo>
                        <a:pt x="1203484" y="593407"/>
                      </a:lnTo>
                      <a:lnTo>
                        <a:pt x="1431988" y="915829"/>
                      </a:lnTo>
                      <a:lnTo>
                        <a:pt x="1521809" y="479203"/>
                      </a:lnTo>
                      <a:lnTo>
                        <a:pt x="1631061" y="606076"/>
                      </a:lnTo>
                      <a:lnTo>
                        <a:pt x="1594676" y="0"/>
                      </a:lnTo>
                      <a:lnTo>
                        <a:pt x="0" y="309753"/>
                      </a:lnTo>
                      <a:close/>
                    </a:path>
                  </a:pathLst>
                </a:custGeom>
                <a:solidFill>
                  <a:srgbClr val="A7C1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FB80812-F2D5-4AD8-934C-2F5EA17EE0EB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05629" cy="565741"/>
                </a:xfrm>
                <a:custGeom>
                  <a:avLst/>
                  <a:gdLst>
                    <a:gd name="connsiteX0" fmla="*/ 76009 w 1605629"/>
                    <a:gd name="connsiteY0" fmla="*/ 536448 h 565741"/>
                    <a:gd name="connsiteX1" fmla="*/ 1605629 w 1605629"/>
                    <a:gd name="connsiteY1" fmla="*/ 182023 h 565741"/>
                    <a:gd name="connsiteX2" fmla="*/ 1594676 w 1605629"/>
                    <a:gd name="connsiteY2" fmla="*/ 0 h 565741"/>
                    <a:gd name="connsiteX3" fmla="*/ 0 w 1605629"/>
                    <a:gd name="connsiteY3" fmla="*/ 309753 h 565741"/>
                    <a:gd name="connsiteX4" fmla="*/ 76009 w 1605629"/>
                    <a:gd name="connsiteY4" fmla="*/ 536448 h 565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5629" h="565741">
                      <a:moveTo>
                        <a:pt x="76009" y="536448"/>
                      </a:moveTo>
                      <a:cubicBezTo>
                        <a:pt x="359950" y="583787"/>
                        <a:pt x="1030795" y="631412"/>
                        <a:pt x="1605629" y="182023"/>
                      </a:cubicBezTo>
                      <a:lnTo>
                        <a:pt x="1594676" y="0"/>
                      </a:lnTo>
                      <a:lnTo>
                        <a:pt x="0" y="309753"/>
                      </a:lnTo>
                      <a:lnTo>
                        <a:pt x="76009" y="536448"/>
                      </a:lnTo>
                      <a:close/>
                    </a:path>
                  </a:pathLst>
                </a:custGeom>
                <a:solidFill>
                  <a:srgbClr val="7D24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B227E4-AC4F-44C4-B5C6-F92C3935019E}"/>
                    </a:ext>
                  </a:extLst>
                </p:cNvPr>
                <p:cNvSpPr/>
                <p:nvPr/>
              </p:nvSpPr>
              <p:spPr>
                <a:xfrm>
                  <a:off x="4575766" y="4019263"/>
                  <a:ext cx="1596382" cy="479559"/>
                </a:xfrm>
                <a:custGeom>
                  <a:avLst/>
                  <a:gdLst>
                    <a:gd name="connsiteX0" fmla="*/ 1595577 w 1596382"/>
                    <a:gd name="connsiteY0" fmla="*/ 84868 h 479559"/>
                    <a:gd name="connsiteX1" fmla="*/ 833767 w 1596382"/>
                    <a:gd name="connsiteY1" fmla="*/ 422815 h 479559"/>
                    <a:gd name="connsiteX2" fmla="*/ 806 w 1596382"/>
                    <a:gd name="connsiteY2" fmla="*/ 394621 h 479559"/>
                    <a:gd name="connsiteX3" fmla="*/ 762615 w 1596382"/>
                    <a:gd name="connsiteY3" fmla="*/ 56674 h 479559"/>
                    <a:gd name="connsiteX4" fmla="*/ 1595577 w 1596382"/>
                    <a:gd name="connsiteY4" fmla="*/ 84868 h 479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6382" h="479559">
                      <a:moveTo>
                        <a:pt x="1595577" y="84868"/>
                      </a:moveTo>
                      <a:cubicBezTo>
                        <a:pt x="1615198" y="185928"/>
                        <a:pt x="1274108" y="337281"/>
                        <a:pt x="833767" y="422815"/>
                      </a:cubicBezTo>
                      <a:cubicBezTo>
                        <a:pt x="393427" y="508350"/>
                        <a:pt x="20523" y="495777"/>
                        <a:pt x="806" y="394621"/>
                      </a:cubicBezTo>
                      <a:cubicBezTo>
                        <a:pt x="-18816" y="293561"/>
                        <a:pt x="322275" y="142209"/>
                        <a:pt x="762615" y="56674"/>
                      </a:cubicBezTo>
                      <a:cubicBezTo>
                        <a:pt x="1203052" y="-28765"/>
                        <a:pt x="1575955" y="-16192"/>
                        <a:pt x="1595577" y="84868"/>
                      </a:cubicBezTo>
                      <a:close/>
                    </a:path>
                  </a:pathLst>
                </a:custGeom>
                <a:solidFill>
                  <a:srgbClr val="FFC43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582DB29-F1A8-494E-8A6D-724ED55F4025}"/>
                  </a:ext>
                </a:extLst>
              </p:cNvPr>
              <p:cNvSpPr/>
              <p:nvPr/>
            </p:nvSpPr>
            <p:spPr>
              <a:xfrm>
                <a:off x="4981384" y="4982241"/>
                <a:ext cx="1284947" cy="987017"/>
              </a:xfrm>
              <a:custGeom>
                <a:avLst/>
                <a:gdLst>
                  <a:gd name="connsiteX0" fmla="*/ 1284351 w 1284947"/>
                  <a:gd name="connsiteY0" fmla="*/ 692944 h 987017"/>
                  <a:gd name="connsiteX1" fmla="*/ 1254538 w 1284947"/>
                  <a:gd name="connsiteY1" fmla="*/ 197167 h 987017"/>
                  <a:gd name="connsiteX2" fmla="*/ 1169765 w 1284947"/>
                  <a:gd name="connsiteY2" fmla="*/ 0 h 987017"/>
                  <a:gd name="connsiteX3" fmla="*/ 1130522 w 1284947"/>
                  <a:gd name="connsiteY3" fmla="*/ 565309 h 987017"/>
                  <a:gd name="connsiteX4" fmla="*/ 832199 w 1284947"/>
                  <a:gd name="connsiteY4" fmla="*/ 62865 h 987017"/>
                  <a:gd name="connsiteX5" fmla="*/ 769430 w 1284947"/>
                  <a:gd name="connsiteY5" fmla="*/ 714565 h 987017"/>
                  <a:gd name="connsiteX6" fmla="*/ 392525 w 1284947"/>
                  <a:gd name="connsiteY6" fmla="*/ 133540 h 987017"/>
                  <a:gd name="connsiteX7" fmla="*/ 384715 w 1284947"/>
                  <a:gd name="connsiteY7" fmla="*/ 800862 h 987017"/>
                  <a:gd name="connsiteX8" fmla="*/ 0 w 1284947"/>
                  <a:gd name="connsiteY8" fmla="*/ 235553 h 987017"/>
                  <a:gd name="connsiteX9" fmla="*/ 26765 w 1284947"/>
                  <a:gd name="connsiteY9" fmla="*/ 717613 h 987017"/>
                  <a:gd name="connsiteX10" fmla="*/ 95917 w 1284947"/>
                  <a:gd name="connsiteY10" fmla="*/ 923734 h 987017"/>
                  <a:gd name="connsiteX11" fmla="*/ 716661 w 1284947"/>
                  <a:gd name="connsiteY11" fmla="*/ 944689 h 987017"/>
                  <a:gd name="connsiteX12" fmla="*/ 1284351 w 1284947"/>
                  <a:gd name="connsiteY12" fmla="*/ 692944 h 98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84947" h="987017">
                    <a:moveTo>
                      <a:pt x="1284351" y="692944"/>
                    </a:moveTo>
                    <a:lnTo>
                      <a:pt x="1254538" y="197167"/>
                    </a:lnTo>
                    <a:lnTo>
                      <a:pt x="1169765" y="0"/>
                    </a:lnTo>
                    <a:cubicBezTo>
                      <a:pt x="1169765" y="0"/>
                      <a:pt x="1122616" y="533876"/>
                      <a:pt x="1130522" y="565309"/>
                    </a:cubicBezTo>
                    <a:cubicBezTo>
                      <a:pt x="1138333" y="596741"/>
                      <a:pt x="832199" y="62865"/>
                      <a:pt x="832199" y="62865"/>
                    </a:cubicBezTo>
                    <a:lnTo>
                      <a:pt x="769430" y="714565"/>
                    </a:lnTo>
                    <a:lnTo>
                      <a:pt x="392525" y="133540"/>
                    </a:lnTo>
                    <a:lnTo>
                      <a:pt x="384715" y="800862"/>
                    </a:lnTo>
                    <a:lnTo>
                      <a:pt x="0" y="235553"/>
                    </a:lnTo>
                    <a:lnTo>
                      <a:pt x="26765" y="717613"/>
                    </a:lnTo>
                    <a:lnTo>
                      <a:pt x="95917" y="923734"/>
                    </a:lnTo>
                    <a:cubicBezTo>
                      <a:pt x="110585" y="999077"/>
                      <a:pt x="388430" y="1008507"/>
                      <a:pt x="716661" y="944689"/>
                    </a:cubicBezTo>
                    <a:cubicBezTo>
                      <a:pt x="1044797" y="881063"/>
                      <a:pt x="1298924" y="768287"/>
                      <a:pt x="1284351" y="692944"/>
                    </a:cubicBezTo>
                    <a:close/>
                  </a:path>
                </a:pathLst>
              </a:custGeom>
              <a:solidFill>
                <a:srgbClr val="F68C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68F206E-A003-4D86-873D-86D2FFC44E3C}"/>
                </a:ext>
              </a:extLst>
            </p:cNvPr>
            <p:cNvSpPr/>
            <p:nvPr/>
          </p:nvSpPr>
          <p:spPr>
            <a:xfrm>
              <a:off x="7838694" y="4465891"/>
              <a:ext cx="208692" cy="288512"/>
            </a:xfrm>
            <a:custGeom>
              <a:avLst/>
              <a:gdLst>
                <a:gd name="connsiteX0" fmla="*/ 0 w 208692"/>
                <a:gd name="connsiteY0" fmla="*/ 0 h 288512"/>
                <a:gd name="connsiteX1" fmla="*/ 75057 w 208692"/>
                <a:gd name="connsiteY1" fmla="*/ 165450 h 288512"/>
                <a:gd name="connsiteX2" fmla="*/ 208693 w 208692"/>
                <a:gd name="connsiteY2" fmla="*/ 288512 h 288512"/>
                <a:gd name="connsiteX3" fmla="*/ 133635 w 208692"/>
                <a:gd name="connsiteY3" fmla="*/ 123063 h 288512"/>
                <a:gd name="connsiteX4" fmla="*/ 0 w 208692"/>
                <a:gd name="connsiteY4" fmla="*/ 0 h 28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692" h="288512">
                  <a:moveTo>
                    <a:pt x="0" y="0"/>
                  </a:moveTo>
                  <a:cubicBezTo>
                    <a:pt x="11620" y="55150"/>
                    <a:pt x="36671" y="112395"/>
                    <a:pt x="75057" y="165450"/>
                  </a:cubicBezTo>
                  <a:cubicBezTo>
                    <a:pt x="113442" y="218504"/>
                    <a:pt x="160020" y="260128"/>
                    <a:pt x="208693" y="288512"/>
                  </a:cubicBezTo>
                  <a:cubicBezTo>
                    <a:pt x="197072" y="233363"/>
                    <a:pt x="172021" y="176117"/>
                    <a:pt x="133635" y="123063"/>
                  </a:cubicBezTo>
                  <a:cubicBezTo>
                    <a:pt x="95250" y="70009"/>
                    <a:pt x="48768" y="28289"/>
                    <a:pt x="0" y="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C1FB610-9BE2-4F7B-8172-828A4B4822D4}"/>
                </a:ext>
              </a:extLst>
            </p:cNvPr>
            <p:cNvSpPr/>
            <p:nvPr/>
          </p:nvSpPr>
          <p:spPr>
            <a:xfrm>
              <a:off x="8349993" y="4670583"/>
              <a:ext cx="119639" cy="336327"/>
            </a:xfrm>
            <a:custGeom>
              <a:avLst/>
              <a:gdLst>
                <a:gd name="connsiteX0" fmla="*/ 1337 w 119639"/>
                <a:gd name="connsiteY0" fmla="*/ 0 h 336327"/>
                <a:gd name="connsiteX1" fmla="*/ 25625 w 119639"/>
                <a:gd name="connsiteY1" fmla="*/ 180022 h 336327"/>
                <a:gd name="connsiteX2" fmla="*/ 118303 w 119639"/>
                <a:gd name="connsiteY2" fmla="*/ 336328 h 336327"/>
                <a:gd name="connsiteX3" fmla="*/ 94015 w 119639"/>
                <a:gd name="connsiteY3" fmla="*/ 156305 h 336327"/>
                <a:gd name="connsiteX4" fmla="*/ 1337 w 119639"/>
                <a:gd name="connsiteY4" fmla="*/ 0 h 33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39" h="336327">
                  <a:moveTo>
                    <a:pt x="1337" y="0"/>
                  </a:moveTo>
                  <a:cubicBezTo>
                    <a:pt x="-3331" y="56197"/>
                    <a:pt x="4099" y="118205"/>
                    <a:pt x="25625" y="180022"/>
                  </a:cubicBezTo>
                  <a:cubicBezTo>
                    <a:pt x="47152" y="241840"/>
                    <a:pt x="79727" y="295180"/>
                    <a:pt x="118303" y="336328"/>
                  </a:cubicBezTo>
                  <a:cubicBezTo>
                    <a:pt x="122971" y="280130"/>
                    <a:pt x="115541" y="218122"/>
                    <a:pt x="94015" y="156305"/>
                  </a:cubicBezTo>
                  <a:cubicBezTo>
                    <a:pt x="72393" y="94393"/>
                    <a:pt x="39818" y="41053"/>
                    <a:pt x="1337" y="0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9438312-4365-4421-B386-0AD9B714262E}"/>
                </a:ext>
              </a:extLst>
            </p:cNvPr>
            <p:cNvSpPr/>
            <p:nvPr/>
          </p:nvSpPr>
          <p:spPr>
            <a:xfrm rot="-5134680">
              <a:off x="8230566" y="3851104"/>
              <a:ext cx="72388" cy="356036"/>
            </a:xfrm>
            <a:custGeom>
              <a:avLst/>
              <a:gdLst>
                <a:gd name="connsiteX0" fmla="*/ 72388 w 72388"/>
                <a:gd name="connsiteY0" fmla="*/ 178018 h 356036"/>
                <a:gd name="connsiteX1" fmla="*/ 36194 w 72388"/>
                <a:gd name="connsiteY1" fmla="*/ 356036 h 356036"/>
                <a:gd name="connsiteX2" fmla="*/ 0 w 72388"/>
                <a:gd name="connsiteY2" fmla="*/ 178018 h 356036"/>
                <a:gd name="connsiteX3" fmla="*/ 36194 w 72388"/>
                <a:gd name="connsiteY3" fmla="*/ 0 h 356036"/>
                <a:gd name="connsiteX4" fmla="*/ 72388 w 72388"/>
                <a:gd name="connsiteY4" fmla="*/ 178018 h 35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88" h="356036">
                  <a:moveTo>
                    <a:pt x="72388" y="178018"/>
                  </a:moveTo>
                  <a:cubicBezTo>
                    <a:pt x="72388" y="276335"/>
                    <a:pt x="56184" y="356036"/>
                    <a:pt x="36194" y="356036"/>
                  </a:cubicBezTo>
                  <a:cubicBezTo>
                    <a:pt x="16204" y="356036"/>
                    <a:pt x="0" y="276335"/>
                    <a:pt x="0" y="178018"/>
                  </a:cubicBezTo>
                  <a:cubicBezTo>
                    <a:pt x="0" y="79701"/>
                    <a:pt x="16204" y="0"/>
                    <a:pt x="36194" y="0"/>
                  </a:cubicBezTo>
                  <a:cubicBezTo>
                    <a:pt x="56184" y="0"/>
                    <a:pt x="72388" y="79701"/>
                    <a:pt x="72388" y="178018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9F72329-6438-490B-BF08-78C282168C07}"/>
                </a:ext>
              </a:extLst>
            </p:cNvPr>
            <p:cNvSpPr/>
            <p:nvPr/>
          </p:nvSpPr>
          <p:spPr>
            <a:xfrm rot="-833504">
              <a:off x="8928132" y="3261366"/>
              <a:ext cx="72393" cy="356062"/>
            </a:xfrm>
            <a:custGeom>
              <a:avLst/>
              <a:gdLst>
                <a:gd name="connsiteX0" fmla="*/ 72394 w 72393"/>
                <a:gd name="connsiteY0" fmla="*/ 178031 h 356062"/>
                <a:gd name="connsiteX1" fmla="*/ 36197 w 72393"/>
                <a:gd name="connsiteY1" fmla="*/ 356062 h 356062"/>
                <a:gd name="connsiteX2" fmla="*/ 1 w 72393"/>
                <a:gd name="connsiteY2" fmla="*/ 178031 h 356062"/>
                <a:gd name="connsiteX3" fmla="*/ 36197 w 72393"/>
                <a:gd name="connsiteY3" fmla="*/ 0 h 356062"/>
                <a:gd name="connsiteX4" fmla="*/ 72394 w 72393"/>
                <a:gd name="connsiteY4" fmla="*/ 178031 h 35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3" h="356062">
                  <a:moveTo>
                    <a:pt x="72394" y="178031"/>
                  </a:moveTo>
                  <a:cubicBezTo>
                    <a:pt x="72394" y="276355"/>
                    <a:pt x="56188" y="356062"/>
                    <a:pt x="36197" y="356062"/>
                  </a:cubicBezTo>
                  <a:cubicBezTo>
                    <a:pt x="16206" y="356062"/>
                    <a:pt x="1" y="276355"/>
                    <a:pt x="1" y="178031"/>
                  </a:cubicBezTo>
                  <a:cubicBezTo>
                    <a:pt x="1" y="79707"/>
                    <a:pt x="16206" y="0"/>
                    <a:pt x="36197" y="0"/>
                  </a:cubicBezTo>
                  <a:cubicBezTo>
                    <a:pt x="56188" y="0"/>
                    <a:pt x="72394" y="79707"/>
                    <a:pt x="72394" y="178031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7CDEAC-8C31-4F96-A8EF-CEB771BCB2BA}"/>
                </a:ext>
              </a:extLst>
            </p:cNvPr>
            <p:cNvSpPr/>
            <p:nvPr/>
          </p:nvSpPr>
          <p:spPr>
            <a:xfrm>
              <a:off x="4144613" y="4465891"/>
              <a:ext cx="208692" cy="288512"/>
            </a:xfrm>
            <a:custGeom>
              <a:avLst/>
              <a:gdLst>
                <a:gd name="connsiteX0" fmla="*/ 208693 w 208692"/>
                <a:gd name="connsiteY0" fmla="*/ 0 h 288512"/>
                <a:gd name="connsiteX1" fmla="*/ 133636 w 208692"/>
                <a:gd name="connsiteY1" fmla="*/ 165450 h 288512"/>
                <a:gd name="connsiteX2" fmla="*/ 0 w 208692"/>
                <a:gd name="connsiteY2" fmla="*/ 288512 h 288512"/>
                <a:gd name="connsiteX3" fmla="*/ 75057 w 208692"/>
                <a:gd name="connsiteY3" fmla="*/ 123063 h 288512"/>
                <a:gd name="connsiteX4" fmla="*/ 208693 w 208692"/>
                <a:gd name="connsiteY4" fmla="*/ 0 h 28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692" h="288512">
                  <a:moveTo>
                    <a:pt x="208693" y="0"/>
                  </a:moveTo>
                  <a:cubicBezTo>
                    <a:pt x="197072" y="55150"/>
                    <a:pt x="172021" y="112395"/>
                    <a:pt x="133636" y="165450"/>
                  </a:cubicBezTo>
                  <a:cubicBezTo>
                    <a:pt x="95250" y="218504"/>
                    <a:pt x="48673" y="260128"/>
                    <a:pt x="0" y="288512"/>
                  </a:cubicBezTo>
                  <a:cubicBezTo>
                    <a:pt x="11621" y="233363"/>
                    <a:pt x="36671" y="176117"/>
                    <a:pt x="75057" y="123063"/>
                  </a:cubicBezTo>
                  <a:cubicBezTo>
                    <a:pt x="113443" y="70009"/>
                    <a:pt x="159925" y="28289"/>
                    <a:pt x="208693" y="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4973339-AC5B-484A-ADEA-F6798E8653F4}"/>
                </a:ext>
              </a:extLst>
            </p:cNvPr>
            <p:cNvSpPr/>
            <p:nvPr/>
          </p:nvSpPr>
          <p:spPr>
            <a:xfrm>
              <a:off x="3722331" y="4670583"/>
              <a:ext cx="119675" cy="336327"/>
            </a:xfrm>
            <a:custGeom>
              <a:avLst/>
              <a:gdLst>
                <a:gd name="connsiteX0" fmla="*/ 118339 w 119675"/>
                <a:gd name="connsiteY0" fmla="*/ 0 h 336327"/>
                <a:gd name="connsiteX1" fmla="*/ 94050 w 119675"/>
                <a:gd name="connsiteY1" fmla="*/ 180022 h 336327"/>
                <a:gd name="connsiteX2" fmla="*/ 1372 w 119675"/>
                <a:gd name="connsiteY2" fmla="*/ 336328 h 336327"/>
                <a:gd name="connsiteX3" fmla="*/ 25661 w 119675"/>
                <a:gd name="connsiteY3" fmla="*/ 156305 h 336327"/>
                <a:gd name="connsiteX4" fmla="*/ 118339 w 119675"/>
                <a:gd name="connsiteY4" fmla="*/ 0 h 33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75" h="336327">
                  <a:moveTo>
                    <a:pt x="118339" y="0"/>
                  </a:moveTo>
                  <a:cubicBezTo>
                    <a:pt x="123007" y="56197"/>
                    <a:pt x="115577" y="118205"/>
                    <a:pt x="94050" y="180022"/>
                  </a:cubicBezTo>
                  <a:cubicBezTo>
                    <a:pt x="72524" y="241840"/>
                    <a:pt x="39948" y="295180"/>
                    <a:pt x="1372" y="336328"/>
                  </a:cubicBezTo>
                  <a:cubicBezTo>
                    <a:pt x="-3390" y="280130"/>
                    <a:pt x="4134" y="218122"/>
                    <a:pt x="25661" y="156305"/>
                  </a:cubicBezTo>
                  <a:cubicBezTo>
                    <a:pt x="47283" y="94393"/>
                    <a:pt x="79858" y="41053"/>
                    <a:pt x="118339" y="0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011B80-7F9B-4B9A-A4E5-337F82A3C6D5}"/>
                </a:ext>
              </a:extLst>
            </p:cNvPr>
            <p:cNvSpPr/>
            <p:nvPr/>
          </p:nvSpPr>
          <p:spPr>
            <a:xfrm rot="-265320">
              <a:off x="3746976" y="3992834"/>
              <a:ext cx="356036" cy="72388"/>
            </a:xfrm>
            <a:custGeom>
              <a:avLst/>
              <a:gdLst>
                <a:gd name="connsiteX0" fmla="*/ 356036 w 356036"/>
                <a:gd name="connsiteY0" fmla="*/ 36194 h 72388"/>
                <a:gd name="connsiteX1" fmla="*/ 178018 w 356036"/>
                <a:gd name="connsiteY1" fmla="*/ 72388 h 72388"/>
                <a:gd name="connsiteX2" fmla="*/ 0 w 356036"/>
                <a:gd name="connsiteY2" fmla="*/ 36194 h 72388"/>
                <a:gd name="connsiteX3" fmla="*/ 178018 w 356036"/>
                <a:gd name="connsiteY3" fmla="*/ 0 h 72388"/>
                <a:gd name="connsiteX4" fmla="*/ 356036 w 356036"/>
                <a:gd name="connsiteY4" fmla="*/ 36194 h 7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36" h="72388">
                  <a:moveTo>
                    <a:pt x="356036" y="36194"/>
                  </a:moveTo>
                  <a:cubicBezTo>
                    <a:pt x="356036" y="56184"/>
                    <a:pt x="276335" y="72388"/>
                    <a:pt x="178018" y="72388"/>
                  </a:cubicBezTo>
                  <a:cubicBezTo>
                    <a:pt x="79701" y="72388"/>
                    <a:pt x="0" y="56183"/>
                    <a:pt x="0" y="36194"/>
                  </a:cubicBezTo>
                  <a:cubicBezTo>
                    <a:pt x="0" y="16205"/>
                    <a:pt x="79701" y="0"/>
                    <a:pt x="178018" y="0"/>
                  </a:cubicBezTo>
                  <a:cubicBezTo>
                    <a:pt x="276335" y="0"/>
                    <a:pt x="356036" y="16205"/>
                    <a:pt x="356036" y="36194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2649486-A7DF-467B-9B28-3AA6C588C78B}"/>
                </a:ext>
              </a:extLst>
            </p:cNvPr>
            <p:cNvSpPr/>
            <p:nvPr/>
          </p:nvSpPr>
          <p:spPr>
            <a:xfrm rot="-4566496">
              <a:off x="3050117" y="3403154"/>
              <a:ext cx="356062" cy="72393"/>
            </a:xfrm>
            <a:custGeom>
              <a:avLst/>
              <a:gdLst>
                <a:gd name="connsiteX0" fmla="*/ 356062 w 356062"/>
                <a:gd name="connsiteY0" fmla="*/ 36197 h 72393"/>
                <a:gd name="connsiteX1" fmla="*/ 178031 w 356062"/>
                <a:gd name="connsiteY1" fmla="*/ 72394 h 72393"/>
                <a:gd name="connsiteX2" fmla="*/ 0 w 356062"/>
                <a:gd name="connsiteY2" fmla="*/ 36197 h 72393"/>
                <a:gd name="connsiteX3" fmla="*/ 178031 w 356062"/>
                <a:gd name="connsiteY3" fmla="*/ 0 h 72393"/>
                <a:gd name="connsiteX4" fmla="*/ 356062 w 356062"/>
                <a:gd name="connsiteY4" fmla="*/ 36197 h 7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62" h="72393">
                  <a:moveTo>
                    <a:pt x="356062" y="36197"/>
                  </a:moveTo>
                  <a:cubicBezTo>
                    <a:pt x="356062" y="56188"/>
                    <a:pt x="276355" y="72394"/>
                    <a:pt x="178031" y="72394"/>
                  </a:cubicBezTo>
                  <a:cubicBezTo>
                    <a:pt x="79707" y="72394"/>
                    <a:pt x="0" y="56188"/>
                    <a:pt x="0" y="36197"/>
                  </a:cubicBezTo>
                  <a:cubicBezTo>
                    <a:pt x="0" y="16206"/>
                    <a:pt x="79707" y="0"/>
                    <a:pt x="178031" y="0"/>
                  </a:cubicBezTo>
                  <a:cubicBezTo>
                    <a:pt x="276355" y="0"/>
                    <a:pt x="356062" y="16206"/>
                    <a:pt x="356062" y="36197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60DABA6-CEC7-4334-A6A5-4B198D52AE51}"/>
                </a:ext>
              </a:extLst>
            </p:cNvPr>
            <p:cNvSpPr/>
            <p:nvPr/>
          </p:nvSpPr>
          <p:spPr>
            <a:xfrm>
              <a:off x="2512409" y="1036701"/>
              <a:ext cx="230409" cy="247554"/>
            </a:xfrm>
            <a:custGeom>
              <a:avLst/>
              <a:gdLst>
                <a:gd name="connsiteX0" fmla="*/ 21146 w 230409"/>
                <a:gd name="connsiteY0" fmla="*/ 247555 h 247554"/>
                <a:gd name="connsiteX1" fmla="*/ 230410 w 230409"/>
                <a:gd name="connsiteY1" fmla="*/ 114110 h 247554"/>
                <a:gd name="connsiteX2" fmla="*/ 0 w 230409"/>
                <a:gd name="connsiteY2" fmla="*/ 0 h 247554"/>
                <a:gd name="connsiteX3" fmla="*/ 21146 w 230409"/>
                <a:gd name="connsiteY3" fmla="*/ 247555 h 24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09" h="247554">
                  <a:moveTo>
                    <a:pt x="21146" y="247555"/>
                  </a:moveTo>
                  <a:cubicBezTo>
                    <a:pt x="92583" y="204597"/>
                    <a:pt x="162306" y="160115"/>
                    <a:pt x="230410" y="114110"/>
                  </a:cubicBezTo>
                  <a:cubicBezTo>
                    <a:pt x="152781" y="78486"/>
                    <a:pt x="75914" y="40386"/>
                    <a:pt x="0" y="0"/>
                  </a:cubicBezTo>
                  <a:cubicBezTo>
                    <a:pt x="4953" y="82106"/>
                    <a:pt x="12002" y="164687"/>
                    <a:pt x="21146" y="247555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AC34693-BD65-4C86-9E23-D34E32B86BDA}"/>
                </a:ext>
              </a:extLst>
            </p:cNvPr>
            <p:cNvSpPr/>
            <p:nvPr/>
          </p:nvSpPr>
          <p:spPr>
            <a:xfrm>
              <a:off x="2751963" y="1155001"/>
              <a:ext cx="235457" cy="245364"/>
            </a:xfrm>
            <a:custGeom>
              <a:avLst/>
              <a:gdLst>
                <a:gd name="connsiteX0" fmla="*/ 35623 w 235457"/>
                <a:gd name="connsiteY0" fmla="*/ 245364 h 245364"/>
                <a:gd name="connsiteX1" fmla="*/ 235458 w 235457"/>
                <a:gd name="connsiteY1" fmla="*/ 98965 h 245364"/>
                <a:gd name="connsiteX2" fmla="*/ 0 w 235457"/>
                <a:gd name="connsiteY2" fmla="*/ 0 h 245364"/>
                <a:gd name="connsiteX3" fmla="*/ 35623 w 235457"/>
                <a:gd name="connsiteY3" fmla="*/ 245364 h 2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57" h="245364">
                  <a:moveTo>
                    <a:pt x="35623" y="245364"/>
                  </a:moveTo>
                  <a:cubicBezTo>
                    <a:pt x="104013" y="197930"/>
                    <a:pt x="170593" y="149162"/>
                    <a:pt x="235458" y="98965"/>
                  </a:cubicBezTo>
                  <a:cubicBezTo>
                    <a:pt x="156210" y="68390"/>
                    <a:pt x="77724" y="35433"/>
                    <a:pt x="0" y="0"/>
                  </a:cubicBezTo>
                  <a:cubicBezTo>
                    <a:pt x="9811" y="81534"/>
                    <a:pt x="21622" y="163354"/>
                    <a:pt x="35623" y="245364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419B6EA-397E-4FCE-AE6D-D337324AF0C7}"/>
                </a:ext>
              </a:extLst>
            </p:cNvPr>
            <p:cNvSpPr/>
            <p:nvPr/>
          </p:nvSpPr>
          <p:spPr>
            <a:xfrm>
              <a:off x="2996755" y="1257490"/>
              <a:ext cx="239744" cy="242601"/>
            </a:xfrm>
            <a:custGeom>
              <a:avLst/>
              <a:gdLst>
                <a:gd name="connsiteX0" fmla="*/ 49911 w 239744"/>
                <a:gd name="connsiteY0" fmla="*/ 242602 h 242601"/>
                <a:gd name="connsiteX1" fmla="*/ 239744 w 239744"/>
                <a:gd name="connsiteY1" fmla="*/ 83915 h 242601"/>
                <a:gd name="connsiteX2" fmla="*/ 0 w 239744"/>
                <a:gd name="connsiteY2" fmla="*/ 0 h 242601"/>
                <a:gd name="connsiteX3" fmla="*/ 49911 w 239744"/>
                <a:gd name="connsiteY3" fmla="*/ 242602 h 24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744" h="242601">
                  <a:moveTo>
                    <a:pt x="49911" y="242602"/>
                  </a:moveTo>
                  <a:cubicBezTo>
                    <a:pt x="114967" y="190976"/>
                    <a:pt x="178308" y="138113"/>
                    <a:pt x="239744" y="83915"/>
                  </a:cubicBezTo>
                  <a:cubicBezTo>
                    <a:pt x="159258" y="58388"/>
                    <a:pt x="79248" y="30385"/>
                    <a:pt x="0" y="0"/>
                  </a:cubicBezTo>
                  <a:cubicBezTo>
                    <a:pt x="14478" y="80772"/>
                    <a:pt x="31147" y="161639"/>
                    <a:pt x="49911" y="242602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9A71531-8074-4CB8-84C8-41D86DE68177}"/>
                </a:ext>
              </a:extLst>
            </p:cNvPr>
            <p:cNvSpPr/>
            <p:nvPr/>
          </p:nvSpPr>
          <p:spPr>
            <a:xfrm>
              <a:off x="3245929" y="1344358"/>
              <a:ext cx="243268" cy="238887"/>
            </a:xfrm>
            <a:custGeom>
              <a:avLst/>
              <a:gdLst>
                <a:gd name="connsiteX0" fmla="*/ 64008 w 243268"/>
                <a:gd name="connsiteY0" fmla="*/ 238887 h 238887"/>
                <a:gd name="connsiteX1" fmla="*/ 243269 w 243268"/>
                <a:gd name="connsiteY1" fmla="*/ 68771 h 238887"/>
                <a:gd name="connsiteX2" fmla="*/ 0 w 243268"/>
                <a:gd name="connsiteY2" fmla="*/ 0 h 238887"/>
                <a:gd name="connsiteX3" fmla="*/ 64008 w 243268"/>
                <a:gd name="connsiteY3" fmla="*/ 238887 h 23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68" h="238887">
                  <a:moveTo>
                    <a:pt x="64008" y="238887"/>
                  </a:moveTo>
                  <a:cubicBezTo>
                    <a:pt x="125635" y="183356"/>
                    <a:pt x="185356" y="126682"/>
                    <a:pt x="243269" y="68771"/>
                  </a:cubicBezTo>
                  <a:cubicBezTo>
                    <a:pt x="161639" y="48292"/>
                    <a:pt x="80581" y="25336"/>
                    <a:pt x="0" y="0"/>
                  </a:cubicBezTo>
                  <a:cubicBezTo>
                    <a:pt x="19241" y="79724"/>
                    <a:pt x="40577" y="159353"/>
                    <a:pt x="64008" y="238887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CF82C55-B65D-4737-A9B0-12701CE2E69D}"/>
                </a:ext>
              </a:extLst>
            </p:cNvPr>
            <p:cNvSpPr/>
            <p:nvPr/>
          </p:nvSpPr>
          <p:spPr>
            <a:xfrm>
              <a:off x="3498913" y="1415510"/>
              <a:ext cx="246125" cy="234410"/>
            </a:xfrm>
            <a:custGeom>
              <a:avLst/>
              <a:gdLst>
                <a:gd name="connsiteX0" fmla="*/ 77915 w 246125"/>
                <a:gd name="connsiteY0" fmla="*/ 234410 h 234410"/>
                <a:gd name="connsiteX1" fmla="*/ 246126 w 246125"/>
                <a:gd name="connsiteY1" fmla="*/ 53626 h 234410"/>
                <a:gd name="connsiteX2" fmla="*/ 0 w 246125"/>
                <a:gd name="connsiteY2" fmla="*/ 0 h 234410"/>
                <a:gd name="connsiteX3" fmla="*/ 77915 w 246125"/>
                <a:gd name="connsiteY3" fmla="*/ 23441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25" h="234410">
                  <a:moveTo>
                    <a:pt x="77915" y="234410"/>
                  </a:moveTo>
                  <a:cubicBezTo>
                    <a:pt x="135922" y="175165"/>
                    <a:pt x="191929" y="114967"/>
                    <a:pt x="246126" y="53626"/>
                  </a:cubicBezTo>
                  <a:cubicBezTo>
                    <a:pt x="163735" y="38195"/>
                    <a:pt x="81629" y="20288"/>
                    <a:pt x="0" y="0"/>
                  </a:cubicBezTo>
                  <a:cubicBezTo>
                    <a:pt x="23813" y="78296"/>
                    <a:pt x="49816" y="156496"/>
                    <a:pt x="77915" y="234410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F34AFFC-AF9E-4114-A668-38C282DF80D8}"/>
                </a:ext>
              </a:extLst>
            </p:cNvPr>
            <p:cNvSpPr/>
            <p:nvPr/>
          </p:nvSpPr>
          <p:spPr>
            <a:xfrm>
              <a:off x="3754754" y="1470945"/>
              <a:ext cx="248316" cy="229171"/>
            </a:xfrm>
            <a:custGeom>
              <a:avLst/>
              <a:gdLst>
                <a:gd name="connsiteX0" fmla="*/ 91631 w 248316"/>
                <a:gd name="connsiteY0" fmla="*/ 229171 h 229171"/>
                <a:gd name="connsiteX1" fmla="*/ 248317 w 248316"/>
                <a:gd name="connsiteY1" fmla="*/ 38481 h 229171"/>
                <a:gd name="connsiteX2" fmla="*/ 0 w 248316"/>
                <a:gd name="connsiteY2" fmla="*/ 0 h 229171"/>
                <a:gd name="connsiteX3" fmla="*/ 91631 w 248316"/>
                <a:gd name="connsiteY3" fmla="*/ 229171 h 22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316" h="229171">
                  <a:moveTo>
                    <a:pt x="91631" y="229171"/>
                  </a:moveTo>
                  <a:cubicBezTo>
                    <a:pt x="145828" y="166497"/>
                    <a:pt x="198025" y="102965"/>
                    <a:pt x="248317" y="38481"/>
                  </a:cubicBezTo>
                  <a:cubicBezTo>
                    <a:pt x="165259" y="28099"/>
                    <a:pt x="82487" y="15240"/>
                    <a:pt x="0" y="0"/>
                  </a:cubicBezTo>
                  <a:cubicBezTo>
                    <a:pt x="28384" y="76676"/>
                    <a:pt x="58960" y="153162"/>
                    <a:pt x="91631" y="22917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A2ADA6-26AF-414C-921D-9BFA5B3E263F}"/>
                </a:ext>
              </a:extLst>
            </p:cNvPr>
            <p:cNvSpPr/>
            <p:nvPr/>
          </p:nvSpPr>
          <p:spPr>
            <a:xfrm>
              <a:off x="4012787" y="1510664"/>
              <a:ext cx="249745" cy="223170"/>
            </a:xfrm>
            <a:custGeom>
              <a:avLst/>
              <a:gdLst>
                <a:gd name="connsiteX0" fmla="*/ 105156 w 249745"/>
                <a:gd name="connsiteY0" fmla="*/ 223171 h 223170"/>
                <a:gd name="connsiteX1" fmla="*/ 249746 w 249745"/>
                <a:gd name="connsiteY1" fmla="*/ 23336 h 223170"/>
                <a:gd name="connsiteX2" fmla="*/ 0 w 249745"/>
                <a:gd name="connsiteY2" fmla="*/ 0 h 223170"/>
                <a:gd name="connsiteX3" fmla="*/ 105156 w 249745"/>
                <a:gd name="connsiteY3" fmla="*/ 223171 h 2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45" h="223170">
                  <a:moveTo>
                    <a:pt x="105156" y="223171"/>
                  </a:moveTo>
                  <a:cubicBezTo>
                    <a:pt x="155353" y="157353"/>
                    <a:pt x="203549" y="90773"/>
                    <a:pt x="249746" y="23336"/>
                  </a:cubicBezTo>
                  <a:cubicBezTo>
                    <a:pt x="166307" y="18002"/>
                    <a:pt x="83058" y="10192"/>
                    <a:pt x="0" y="0"/>
                  </a:cubicBezTo>
                  <a:cubicBezTo>
                    <a:pt x="32957" y="74867"/>
                    <a:pt x="68008" y="149257"/>
                    <a:pt x="105156" y="223171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A3A69BE-758C-428B-9C04-E0A328B3778D}"/>
                </a:ext>
              </a:extLst>
            </p:cNvPr>
            <p:cNvSpPr/>
            <p:nvPr/>
          </p:nvSpPr>
          <p:spPr>
            <a:xfrm>
              <a:off x="4272343" y="1534763"/>
              <a:ext cx="250507" cy="216312"/>
            </a:xfrm>
            <a:custGeom>
              <a:avLst/>
              <a:gdLst>
                <a:gd name="connsiteX0" fmla="*/ 118301 w 250507"/>
                <a:gd name="connsiteY0" fmla="*/ 216313 h 216312"/>
                <a:gd name="connsiteX1" fmla="*/ 250508 w 250507"/>
                <a:gd name="connsiteY1" fmla="*/ 8192 h 216312"/>
                <a:gd name="connsiteX2" fmla="*/ 0 w 250507"/>
                <a:gd name="connsiteY2" fmla="*/ 0 h 216312"/>
                <a:gd name="connsiteX3" fmla="*/ 118301 w 250507"/>
                <a:gd name="connsiteY3" fmla="*/ 216313 h 21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6312">
                  <a:moveTo>
                    <a:pt x="118301" y="216313"/>
                  </a:moveTo>
                  <a:cubicBezTo>
                    <a:pt x="164402" y="147637"/>
                    <a:pt x="208502" y="78200"/>
                    <a:pt x="250508" y="8192"/>
                  </a:cubicBezTo>
                  <a:cubicBezTo>
                    <a:pt x="166973" y="7906"/>
                    <a:pt x="83439" y="5143"/>
                    <a:pt x="0" y="0"/>
                  </a:cubicBezTo>
                  <a:cubicBezTo>
                    <a:pt x="37338" y="72580"/>
                    <a:pt x="76772" y="144780"/>
                    <a:pt x="118301" y="216313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8AEA950-B9DA-4E75-8C81-6D4FB6F0D894}"/>
                </a:ext>
              </a:extLst>
            </p:cNvPr>
            <p:cNvSpPr/>
            <p:nvPr/>
          </p:nvSpPr>
          <p:spPr>
            <a:xfrm>
              <a:off x="4532757" y="1536096"/>
              <a:ext cx="250507" cy="215741"/>
            </a:xfrm>
            <a:custGeom>
              <a:avLst/>
              <a:gdLst>
                <a:gd name="connsiteX0" fmla="*/ 131064 w 250507"/>
                <a:gd name="connsiteY0" fmla="*/ 215741 h 215741"/>
                <a:gd name="connsiteX1" fmla="*/ 250507 w 250507"/>
                <a:gd name="connsiteY1" fmla="*/ 0 h 215741"/>
                <a:gd name="connsiteX2" fmla="*/ 0 w 250507"/>
                <a:gd name="connsiteY2" fmla="*/ 6858 h 215741"/>
                <a:gd name="connsiteX3" fmla="*/ 131064 w 250507"/>
                <a:gd name="connsiteY3" fmla="*/ 215741 h 2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5741">
                  <a:moveTo>
                    <a:pt x="131064" y="215741"/>
                  </a:moveTo>
                  <a:cubicBezTo>
                    <a:pt x="172974" y="144399"/>
                    <a:pt x="212788" y="72390"/>
                    <a:pt x="250507" y="0"/>
                  </a:cubicBezTo>
                  <a:cubicBezTo>
                    <a:pt x="167068" y="4763"/>
                    <a:pt x="83534" y="7048"/>
                    <a:pt x="0" y="6858"/>
                  </a:cubicBezTo>
                  <a:cubicBezTo>
                    <a:pt x="41624" y="77152"/>
                    <a:pt x="85344" y="146780"/>
                    <a:pt x="131064" y="21574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67591C0-FCBB-47C3-993E-5CAF5E764D6F}"/>
                </a:ext>
              </a:extLst>
            </p:cNvPr>
            <p:cNvSpPr/>
            <p:nvPr/>
          </p:nvSpPr>
          <p:spPr>
            <a:xfrm>
              <a:off x="4793075" y="1513427"/>
              <a:ext cx="249840" cy="222599"/>
            </a:xfrm>
            <a:custGeom>
              <a:avLst/>
              <a:gdLst>
                <a:gd name="connsiteX0" fmla="*/ 143542 w 249840"/>
                <a:gd name="connsiteY0" fmla="*/ 222599 h 222599"/>
                <a:gd name="connsiteX1" fmla="*/ 249841 w 249840"/>
                <a:gd name="connsiteY1" fmla="*/ 0 h 222599"/>
                <a:gd name="connsiteX2" fmla="*/ 0 w 249840"/>
                <a:gd name="connsiteY2" fmla="*/ 22003 h 222599"/>
                <a:gd name="connsiteX3" fmla="*/ 143542 w 249840"/>
                <a:gd name="connsiteY3" fmla="*/ 222599 h 22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40" h="222599">
                  <a:moveTo>
                    <a:pt x="143542" y="222599"/>
                  </a:moveTo>
                  <a:cubicBezTo>
                    <a:pt x="181070" y="148781"/>
                    <a:pt x="216503" y="74581"/>
                    <a:pt x="249841" y="0"/>
                  </a:cubicBezTo>
                  <a:cubicBezTo>
                    <a:pt x="166688" y="9811"/>
                    <a:pt x="83439" y="17145"/>
                    <a:pt x="0" y="22003"/>
                  </a:cubicBezTo>
                  <a:cubicBezTo>
                    <a:pt x="45815" y="89630"/>
                    <a:pt x="93726" y="156591"/>
                    <a:pt x="143542" y="22259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48F2935-C5CC-4158-A835-476691FF083F}"/>
                </a:ext>
              </a:extLst>
            </p:cNvPr>
            <p:cNvSpPr/>
            <p:nvPr/>
          </p:nvSpPr>
          <p:spPr>
            <a:xfrm>
              <a:off x="5052726" y="1475041"/>
              <a:ext cx="248507" cy="228695"/>
            </a:xfrm>
            <a:custGeom>
              <a:avLst/>
              <a:gdLst>
                <a:gd name="connsiteX0" fmla="*/ 155638 w 248507"/>
                <a:gd name="connsiteY0" fmla="*/ 228695 h 228695"/>
                <a:gd name="connsiteX1" fmla="*/ 248507 w 248507"/>
                <a:gd name="connsiteY1" fmla="*/ 0 h 228695"/>
                <a:gd name="connsiteX2" fmla="*/ 0 w 248507"/>
                <a:gd name="connsiteY2" fmla="*/ 37147 h 228695"/>
                <a:gd name="connsiteX3" fmla="*/ 155638 w 248507"/>
                <a:gd name="connsiteY3" fmla="*/ 228695 h 2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507" h="228695">
                  <a:moveTo>
                    <a:pt x="155638" y="228695"/>
                  </a:moveTo>
                  <a:cubicBezTo>
                    <a:pt x="188690" y="152781"/>
                    <a:pt x="219646" y="76486"/>
                    <a:pt x="248507" y="0"/>
                  </a:cubicBezTo>
                  <a:cubicBezTo>
                    <a:pt x="165926" y="14859"/>
                    <a:pt x="83058" y="27242"/>
                    <a:pt x="0" y="37147"/>
                  </a:cubicBezTo>
                  <a:cubicBezTo>
                    <a:pt x="49911" y="101918"/>
                    <a:pt x="101822" y="165830"/>
                    <a:pt x="155638" y="228695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211E26-3667-486A-8D54-A9A0BDEDCBA3}"/>
                </a:ext>
              </a:extLst>
            </p:cNvPr>
            <p:cNvSpPr/>
            <p:nvPr/>
          </p:nvSpPr>
          <p:spPr>
            <a:xfrm>
              <a:off x="5310949" y="1421034"/>
              <a:ext cx="246411" cy="233934"/>
            </a:xfrm>
            <a:custGeom>
              <a:avLst/>
              <a:gdLst>
                <a:gd name="connsiteX0" fmla="*/ 167259 w 246411"/>
                <a:gd name="connsiteY0" fmla="*/ 233934 h 233934"/>
                <a:gd name="connsiteX1" fmla="*/ 246412 w 246411"/>
                <a:gd name="connsiteY1" fmla="*/ 0 h 233934"/>
                <a:gd name="connsiteX2" fmla="*/ 0 w 246411"/>
                <a:gd name="connsiteY2" fmla="*/ 52292 h 233934"/>
                <a:gd name="connsiteX3" fmla="*/ 167259 w 246411"/>
                <a:gd name="connsiteY3" fmla="*/ 233934 h 23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411" h="233934">
                  <a:moveTo>
                    <a:pt x="167259" y="233934"/>
                  </a:moveTo>
                  <a:cubicBezTo>
                    <a:pt x="195739" y="156115"/>
                    <a:pt x="222123" y="78105"/>
                    <a:pt x="246412" y="0"/>
                  </a:cubicBezTo>
                  <a:cubicBezTo>
                    <a:pt x="164687" y="19907"/>
                    <a:pt x="82487" y="37338"/>
                    <a:pt x="0" y="52292"/>
                  </a:cubicBezTo>
                  <a:cubicBezTo>
                    <a:pt x="53816" y="113824"/>
                    <a:pt x="109538" y="174403"/>
                    <a:pt x="167259" y="233934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FA21EAA-26D4-4AEA-848A-6C1D242F4004}"/>
                </a:ext>
              </a:extLst>
            </p:cNvPr>
            <p:cNvSpPr/>
            <p:nvPr/>
          </p:nvSpPr>
          <p:spPr>
            <a:xfrm>
              <a:off x="5566981" y="1351216"/>
              <a:ext cx="243649" cy="238506"/>
            </a:xfrm>
            <a:custGeom>
              <a:avLst/>
              <a:gdLst>
                <a:gd name="connsiteX0" fmla="*/ 178403 w 243649"/>
                <a:gd name="connsiteY0" fmla="*/ 238506 h 238506"/>
                <a:gd name="connsiteX1" fmla="*/ 243650 w 243649"/>
                <a:gd name="connsiteY1" fmla="*/ 0 h 238506"/>
                <a:gd name="connsiteX2" fmla="*/ 0 w 243649"/>
                <a:gd name="connsiteY2" fmla="*/ 67437 h 238506"/>
                <a:gd name="connsiteX3" fmla="*/ 178403 w 243649"/>
                <a:gd name="connsiteY3" fmla="*/ 238506 h 23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9" h="238506">
                  <a:moveTo>
                    <a:pt x="178403" y="238506"/>
                  </a:moveTo>
                  <a:cubicBezTo>
                    <a:pt x="202311" y="159068"/>
                    <a:pt x="224028" y="79534"/>
                    <a:pt x="243650" y="0"/>
                  </a:cubicBezTo>
                  <a:cubicBezTo>
                    <a:pt x="162973" y="24955"/>
                    <a:pt x="81725" y="47434"/>
                    <a:pt x="0" y="67437"/>
                  </a:cubicBezTo>
                  <a:cubicBezTo>
                    <a:pt x="57626" y="125635"/>
                    <a:pt x="117062" y="182594"/>
                    <a:pt x="178403" y="238506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8AF91B3-68D5-4765-80D8-79CBA32DF959}"/>
                </a:ext>
              </a:extLst>
            </p:cNvPr>
            <p:cNvSpPr/>
            <p:nvPr/>
          </p:nvSpPr>
          <p:spPr>
            <a:xfrm>
              <a:off x="5820156" y="1265681"/>
              <a:ext cx="240125" cy="242220"/>
            </a:xfrm>
            <a:custGeom>
              <a:avLst/>
              <a:gdLst>
                <a:gd name="connsiteX0" fmla="*/ 188976 w 240125"/>
                <a:gd name="connsiteY0" fmla="*/ 242221 h 242220"/>
                <a:gd name="connsiteX1" fmla="*/ 240125 w 240125"/>
                <a:gd name="connsiteY1" fmla="*/ 0 h 242220"/>
                <a:gd name="connsiteX2" fmla="*/ 0 w 240125"/>
                <a:gd name="connsiteY2" fmla="*/ 82582 h 242220"/>
                <a:gd name="connsiteX3" fmla="*/ 188976 w 240125"/>
                <a:gd name="connsiteY3" fmla="*/ 242221 h 24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25" h="242220">
                  <a:moveTo>
                    <a:pt x="188976" y="242221"/>
                  </a:moveTo>
                  <a:cubicBezTo>
                    <a:pt x="208121" y="161449"/>
                    <a:pt x="225171" y="80582"/>
                    <a:pt x="240125" y="0"/>
                  </a:cubicBezTo>
                  <a:cubicBezTo>
                    <a:pt x="160687" y="30004"/>
                    <a:pt x="80581" y="57531"/>
                    <a:pt x="0" y="82582"/>
                  </a:cubicBezTo>
                  <a:cubicBezTo>
                    <a:pt x="61150" y="137065"/>
                    <a:pt x="124206" y="190310"/>
                    <a:pt x="188976" y="242221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FED64FB-53DF-4712-BF72-BC166351A4B5}"/>
                </a:ext>
              </a:extLst>
            </p:cNvPr>
            <p:cNvSpPr/>
            <p:nvPr/>
          </p:nvSpPr>
          <p:spPr>
            <a:xfrm>
              <a:off x="6069615" y="1164335"/>
              <a:ext cx="235934" cy="245268"/>
            </a:xfrm>
            <a:custGeom>
              <a:avLst/>
              <a:gdLst>
                <a:gd name="connsiteX0" fmla="*/ 199072 w 235934"/>
                <a:gd name="connsiteY0" fmla="*/ 245269 h 245268"/>
                <a:gd name="connsiteX1" fmla="*/ 235934 w 235934"/>
                <a:gd name="connsiteY1" fmla="*/ 0 h 245268"/>
                <a:gd name="connsiteX2" fmla="*/ 0 w 235934"/>
                <a:gd name="connsiteY2" fmla="*/ 97727 h 245268"/>
                <a:gd name="connsiteX3" fmla="*/ 199072 w 235934"/>
                <a:gd name="connsiteY3" fmla="*/ 245269 h 24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934" h="245268">
                  <a:moveTo>
                    <a:pt x="199072" y="245269"/>
                  </a:moveTo>
                  <a:cubicBezTo>
                    <a:pt x="213455" y="163354"/>
                    <a:pt x="225742" y="81534"/>
                    <a:pt x="235934" y="0"/>
                  </a:cubicBezTo>
                  <a:cubicBezTo>
                    <a:pt x="158020" y="35052"/>
                    <a:pt x="79343" y="67628"/>
                    <a:pt x="0" y="97727"/>
                  </a:cubicBezTo>
                  <a:cubicBezTo>
                    <a:pt x="64579" y="148304"/>
                    <a:pt x="130969" y="197549"/>
                    <a:pt x="199072" y="24526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2F21BF-AF47-4A22-A45C-1FC57AAF55A0}"/>
                </a:ext>
              </a:extLst>
            </p:cNvPr>
            <p:cNvSpPr/>
            <p:nvPr/>
          </p:nvSpPr>
          <p:spPr>
            <a:xfrm>
              <a:off x="6314693" y="1047369"/>
              <a:ext cx="231076" cy="247459"/>
            </a:xfrm>
            <a:custGeom>
              <a:avLst/>
              <a:gdLst>
                <a:gd name="connsiteX0" fmla="*/ 208597 w 231076"/>
                <a:gd name="connsiteY0" fmla="*/ 247460 h 247459"/>
                <a:gd name="connsiteX1" fmla="*/ 231077 w 231076"/>
                <a:gd name="connsiteY1" fmla="*/ 0 h 247459"/>
                <a:gd name="connsiteX2" fmla="*/ 0 w 231076"/>
                <a:gd name="connsiteY2" fmla="*/ 112871 h 247459"/>
                <a:gd name="connsiteX3" fmla="*/ 208597 w 231076"/>
                <a:gd name="connsiteY3" fmla="*/ 247460 h 2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076" h="247459">
                  <a:moveTo>
                    <a:pt x="208597" y="247460"/>
                  </a:moveTo>
                  <a:cubicBezTo>
                    <a:pt x="218218" y="164687"/>
                    <a:pt x="225647" y="82106"/>
                    <a:pt x="231077" y="0"/>
                  </a:cubicBezTo>
                  <a:cubicBezTo>
                    <a:pt x="154877" y="40100"/>
                    <a:pt x="77915" y="77724"/>
                    <a:pt x="0" y="112871"/>
                  </a:cubicBezTo>
                  <a:cubicBezTo>
                    <a:pt x="67913" y="159258"/>
                    <a:pt x="137446" y="204121"/>
                    <a:pt x="208597" y="247460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B1B4341-59BE-4E8E-9816-CC25B7FD6CA6}"/>
                </a:ext>
              </a:extLst>
            </p:cNvPr>
            <p:cNvSpPr/>
            <p:nvPr/>
          </p:nvSpPr>
          <p:spPr>
            <a:xfrm>
              <a:off x="5240487" y="3491512"/>
              <a:ext cx="417408" cy="431388"/>
            </a:xfrm>
            <a:custGeom>
              <a:avLst/>
              <a:gdLst>
                <a:gd name="connsiteX0" fmla="*/ 273249 w 417408"/>
                <a:gd name="connsiteY0" fmla="*/ 26356 h 431388"/>
                <a:gd name="connsiteX1" fmla="*/ 277345 w 417408"/>
                <a:gd name="connsiteY1" fmla="*/ 130369 h 431388"/>
                <a:gd name="connsiteX2" fmla="*/ 297253 w 417408"/>
                <a:gd name="connsiteY2" fmla="*/ 155705 h 431388"/>
                <a:gd name="connsiteX3" fmla="*/ 397455 w 417408"/>
                <a:gd name="connsiteY3" fmla="*/ 183995 h 431388"/>
                <a:gd name="connsiteX4" fmla="*/ 399456 w 417408"/>
                <a:gd name="connsiteY4" fmla="*/ 236096 h 431388"/>
                <a:gd name="connsiteX5" fmla="*/ 301824 w 417408"/>
                <a:gd name="connsiteY5" fmla="*/ 272101 h 431388"/>
                <a:gd name="connsiteX6" fmla="*/ 283917 w 417408"/>
                <a:gd name="connsiteY6" fmla="*/ 298866 h 431388"/>
                <a:gd name="connsiteX7" fmla="*/ 288013 w 417408"/>
                <a:gd name="connsiteY7" fmla="*/ 402879 h 431388"/>
                <a:gd name="connsiteX8" fmla="*/ 239150 w 417408"/>
                <a:gd name="connsiteY8" fmla="*/ 420881 h 431388"/>
                <a:gd name="connsiteX9" fmla="*/ 174761 w 417408"/>
                <a:gd name="connsiteY9" fmla="*/ 339157 h 431388"/>
                <a:gd name="connsiteX10" fmla="*/ 143805 w 417408"/>
                <a:gd name="connsiteY10" fmla="*/ 330394 h 431388"/>
                <a:gd name="connsiteX11" fmla="*/ 46078 w 417408"/>
                <a:gd name="connsiteY11" fmla="*/ 366398 h 431388"/>
                <a:gd name="connsiteX12" fmla="*/ 13788 w 417408"/>
                <a:gd name="connsiteY12" fmla="*/ 325441 h 431388"/>
                <a:gd name="connsiteX13" fmla="*/ 71605 w 417408"/>
                <a:gd name="connsiteY13" fmla="*/ 238859 h 431388"/>
                <a:gd name="connsiteX14" fmla="*/ 70367 w 417408"/>
                <a:gd name="connsiteY14" fmla="*/ 206664 h 431388"/>
                <a:gd name="connsiteX15" fmla="*/ 5978 w 417408"/>
                <a:gd name="connsiteY15" fmla="*/ 124939 h 431388"/>
                <a:gd name="connsiteX16" fmla="*/ 34934 w 417408"/>
                <a:gd name="connsiteY16" fmla="*/ 81601 h 431388"/>
                <a:gd name="connsiteX17" fmla="*/ 135137 w 417408"/>
                <a:gd name="connsiteY17" fmla="*/ 109890 h 431388"/>
                <a:gd name="connsiteX18" fmla="*/ 165331 w 417408"/>
                <a:gd name="connsiteY18" fmla="*/ 98746 h 431388"/>
                <a:gd name="connsiteX19" fmla="*/ 223148 w 417408"/>
                <a:gd name="connsiteY19" fmla="*/ 12163 h 431388"/>
                <a:gd name="connsiteX20" fmla="*/ 273249 w 417408"/>
                <a:gd name="connsiteY20" fmla="*/ 26356 h 43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7408" h="431388">
                  <a:moveTo>
                    <a:pt x="273249" y="26356"/>
                  </a:moveTo>
                  <a:lnTo>
                    <a:pt x="277345" y="130369"/>
                  </a:lnTo>
                  <a:cubicBezTo>
                    <a:pt x="277821" y="142180"/>
                    <a:pt x="285822" y="152467"/>
                    <a:pt x="297253" y="155705"/>
                  </a:cubicBezTo>
                  <a:lnTo>
                    <a:pt x="397455" y="183995"/>
                  </a:lnTo>
                  <a:cubicBezTo>
                    <a:pt x="422982" y="191234"/>
                    <a:pt x="424411" y="226857"/>
                    <a:pt x="399456" y="236096"/>
                  </a:cubicBezTo>
                  <a:lnTo>
                    <a:pt x="301824" y="272101"/>
                  </a:lnTo>
                  <a:cubicBezTo>
                    <a:pt x="290680" y="276196"/>
                    <a:pt x="283441" y="287055"/>
                    <a:pt x="283917" y="298866"/>
                  </a:cubicBezTo>
                  <a:lnTo>
                    <a:pt x="288013" y="402879"/>
                  </a:lnTo>
                  <a:cubicBezTo>
                    <a:pt x="289061" y="429359"/>
                    <a:pt x="255533" y="441741"/>
                    <a:pt x="239150" y="420881"/>
                  </a:cubicBezTo>
                  <a:lnTo>
                    <a:pt x="174761" y="339157"/>
                  </a:lnTo>
                  <a:cubicBezTo>
                    <a:pt x="167427" y="329822"/>
                    <a:pt x="154949" y="326298"/>
                    <a:pt x="143805" y="330394"/>
                  </a:cubicBezTo>
                  <a:lnTo>
                    <a:pt x="46078" y="366398"/>
                  </a:lnTo>
                  <a:cubicBezTo>
                    <a:pt x="21218" y="375542"/>
                    <a:pt x="-880" y="347539"/>
                    <a:pt x="13788" y="325441"/>
                  </a:cubicBezTo>
                  <a:lnTo>
                    <a:pt x="71605" y="238859"/>
                  </a:lnTo>
                  <a:cubicBezTo>
                    <a:pt x="78178" y="228953"/>
                    <a:pt x="77701" y="215998"/>
                    <a:pt x="70367" y="206664"/>
                  </a:cubicBezTo>
                  <a:lnTo>
                    <a:pt x="5978" y="124939"/>
                  </a:lnTo>
                  <a:cubicBezTo>
                    <a:pt x="-10405" y="104080"/>
                    <a:pt x="9407" y="74457"/>
                    <a:pt x="34934" y="81601"/>
                  </a:cubicBezTo>
                  <a:lnTo>
                    <a:pt x="135137" y="109890"/>
                  </a:lnTo>
                  <a:cubicBezTo>
                    <a:pt x="146567" y="113129"/>
                    <a:pt x="158759" y="108652"/>
                    <a:pt x="165331" y="98746"/>
                  </a:cubicBezTo>
                  <a:lnTo>
                    <a:pt x="223148" y="12163"/>
                  </a:lnTo>
                  <a:cubicBezTo>
                    <a:pt x="237816" y="-9839"/>
                    <a:pt x="272202" y="-124"/>
                    <a:pt x="273249" y="26356"/>
                  </a:cubicBezTo>
                  <a:close/>
                </a:path>
              </a:pathLst>
            </a:custGeom>
            <a:solidFill>
              <a:srgbClr val="FCAF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B706A69-A9FE-43CC-AEFC-C1F1D4527FED}"/>
                </a:ext>
              </a:extLst>
            </p:cNvPr>
            <p:cNvSpPr/>
            <p:nvPr/>
          </p:nvSpPr>
          <p:spPr>
            <a:xfrm>
              <a:off x="5445376" y="3651914"/>
              <a:ext cx="67663" cy="67663"/>
            </a:xfrm>
            <a:custGeom>
              <a:avLst/>
              <a:gdLst>
                <a:gd name="connsiteX0" fmla="*/ 63216 w 67663"/>
                <a:gd name="connsiteY0" fmla="*/ 50643 h 67663"/>
                <a:gd name="connsiteX1" fmla="*/ 17020 w 67663"/>
                <a:gd name="connsiteY1" fmla="*/ 63216 h 67663"/>
                <a:gd name="connsiteX2" fmla="*/ 4447 w 67663"/>
                <a:gd name="connsiteY2" fmla="*/ 17020 h 67663"/>
                <a:gd name="connsiteX3" fmla="*/ 50643 w 67663"/>
                <a:gd name="connsiteY3" fmla="*/ 4447 h 67663"/>
                <a:gd name="connsiteX4" fmla="*/ 63216 w 67663"/>
                <a:gd name="connsiteY4" fmla="*/ 50643 h 6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63" h="67663">
                  <a:moveTo>
                    <a:pt x="63216" y="50643"/>
                  </a:moveTo>
                  <a:cubicBezTo>
                    <a:pt x="53977" y="66836"/>
                    <a:pt x="33308" y="72456"/>
                    <a:pt x="17020" y="63216"/>
                  </a:cubicBezTo>
                  <a:cubicBezTo>
                    <a:pt x="827" y="53977"/>
                    <a:pt x="-4792" y="33308"/>
                    <a:pt x="4447" y="17020"/>
                  </a:cubicBezTo>
                  <a:cubicBezTo>
                    <a:pt x="13686" y="827"/>
                    <a:pt x="34355" y="-4792"/>
                    <a:pt x="50643" y="4447"/>
                  </a:cubicBezTo>
                  <a:cubicBezTo>
                    <a:pt x="66836" y="13782"/>
                    <a:pt x="72455" y="34451"/>
                    <a:pt x="63216" y="5064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1C2D2F4-5E10-44CD-A41D-A1C46AB37087}"/>
                </a:ext>
              </a:extLst>
            </p:cNvPr>
            <p:cNvSpPr/>
            <p:nvPr/>
          </p:nvSpPr>
          <p:spPr>
            <a:xfrm>
              <a:off x="7398210" y="4430069"/>
              <a:ext cx="218606" cy="223828"/>
            </a:xfrm>
            <a:custGeom>
              <a:avLst/>
              <a:gdLst>
                <a:gd name="connsiteX0" fmla="*/ 104156 w 218606"/>
                <a:gd name="connsiteY0" fmla="*/ 6676 h 223828"/>
                <a:gd name="connsiteX1" fmla="*/ 132825 w 218606"/>
                <a:gd name="connsiteY1" fmla="*/ 52586 h 223828"/>
                <a:gd name="connsiteX2" fmla="*/ 148351 w 218606"/>
                <a:gd name="connsiteY2" fmla="*/ 58873 h 223828"/>
                <a:gd name="connsiteX3" fmla="*/ 200834 w 218606"/>
                <a:gd name="connsiteY3" fmla="*/ 45728 h 223828"/>
                <a:gd name="connsiteX4" fmla="*/ 215217 w 218606"/>
                <a:gd name="connsiteY4" fmla="*/ 68684 h 223828"/>
                <a:gd name="connsiteX5" fmla="*/ 180450 w 218606"/>
                <a:gd name="connsiteY5" fmla="*/ 110118 h 223828"/>
                <a:gd name="connsiteX6" fmla="*/ 179308 w 218606"/>
                <a:gd name="connsiteY6" fmla="*/ 126786 h 223828"/>
                <a:gd name="connsiteX7" fmla="*/ 207978 w 218606"/>
                <a:gd name="connsiteY7" fmla="*/ 172697 h 223828"/>
                <a:gd name="connsiteX8" fmla="*/ 190547 w 218606"/>
                <a:gd name="connsiteY8" fmla="*/ 193461 h 223828"/>
                <a:gd name="connsiteX9" fmla="*/ 140351 w 218606"/>
                <a:gd name="connsiteY9" fmla="*/ 173173 h 223828"/>
                <a:gd name="connsiteX10" fmla="*/ 124063 w 218606"/>
                <a:gd name="connsiteY10" fmla="*/ 177269 h 223828"/>
                <a:gd name="connsiteX11" fmla="*/ 89297 w 218606"/>
                <a:gd name="connsiteY11" fmla="*/ 218702 h 223828"/>
                <a:gd name="connsiteX12" fmla="*/ 64151 w 218606"/>
                <a:gd name="connsiteY12" fmla="*/ 208511 h 223828"/>
                <a:gd name="connsiteX13" fmla="*/ 67960 w 218606"/>
                <a:gd name="connsiteY13" fmla="*/ 154504 h 223828"/>
                <a:gd name="connsiteX14" fmla="*/ 59102 w 218606"/>
                <a:gd name="connsiteY14" fmla="*/ 140312 h 223828"/>
                <a:gd name="connsiteX15" fmla="*/ 8906 w 218606"/>
                <a:gd name="connsiteY15" fmla="*/ 120024 h 223828"/>
                <a:gd name="connsiteX16" fmla="*/ 10810 w 218606"/>
                <a:gd name="connsiteY16" fmla="*/ 92972 h 223828"/>
                <a:gd name="connsiteX17" fmla="*/ 63293 w 218606"/>
                <a:gd name="connsiteY17" fmla="*/ 79828 h 223828"/>
                <a:gd name="connsiteX18" fmla="*/ 74056 w 218606"/>
                <a:gd name="connsiteY18" fmla="*/ 66969 h 223828"/>
                <a:gd name="connsiteX19" fmla="*/ 77867 w 218606"/>
                <a:gd name="connsiteY19" fmla="*/ 12962 h 223828"/>
                <a:gd name="connsiteX20" fmla="*/ 104156 w 218606"/>
                <a:gd name="connsiteY20" fmla="*/ 6676 h 2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606" h="223828">
                  <a:moveTo>
                    <a:pt x="104156" y="6676"/>
                  </a:moveTo>
                  <a:lnTo>
                    <a:pt x="132825" y="52586"/>
                  </a:lnTo>
                  <a:cubicBezTo>
                    <a:pt x="136064" y="57825"/>
                    <a:pt x="142350" y="60302"/>
                    <a:pt x="148351" y="58873"/>
                  </a:cubicBezTo>
                  <a:lnTo>
                    <a:pt x="200834" y="45728"/>
                  </a:lnTo>
                  <a:cubicBezTo>
                    <a:pt x="214265" y="42395"/>
                    <a:pt x="224075" y="58111"/>
                    <a:pt x="215217" y="68684"/>
                  </a:cubicBezTo>
                  <a:lnTo>
                    <a:pt x="180450" y="110118"/>
                  </a:lnTo>
                  <a:cubicBezTo>
                    <a:pt x="176450" y="114880"/>
                    <a:pt x="175974" y="121547"/>
                    <a:pt x="179308" y="126786"/>
                  </a:cubicBezTo>
                  <a:lnTo>
                    <a:pt x="207978" y="172697"/>
                  </a:lnTo>
                  <a:cubicBezTo>
                    <a:pt x="215312" y="184412"/>
                    <a:pt x="203406" y="198605"/>
                    <a:pt x="190547" y="193461"/>
                  </a:cubicBezTo>
                  <a:lnTo>
                    <a:pt x="140351" y="173173"/>
                  </a:lnTo>
                  <a:cubicBezTo>
                    <a:pt x="134635" y="170887"/>
                    <a:pt x="128063" y="172506"/>
                    <a:pt x="124063" y="177269"/>
                  </a:cubicBezTo>
                  <a:lnTo>
                    <a:pt x="89297" y="218702"/>
                  </a:lnTo>
                  <a:cubicBezTo>
                    <a:pt x="80438" y="229275"/>
                    <a:pt x="63198" y="222322"/>
                    <a:pt x="64151" y="208511"/>
                  </a:cubicBezTo>
                  <a:lnTo>
                    <a:pt x="67960" y="154504"/>
                  </a:lnTo>
                  <a:cubicBezTo>
                    <a:pt x="68437" y="148313"/>
                    <a:pt x="64817" y="142598"/>
                    <a:pt x="59102" y="140312"/>
                  </a:cubicBezTo>
                  <a:lnTo>
                    <a:pt x="8906" y="120024"/>
                  </a:lnTo>
                  <a:cubicBezTo>
                    <a:pt x="-3858" y="114880"/>
                    <a:pt x="-2620" y="96306"/>
                    <a:pt x="10810" y="92972"/>
                  </a:cubicBezTo>
                  <a:lnTo>
                    <a:pt x="63293" y="79828"/>
                  </a:lnTo>
                  <a:cubicBezTo>
                    <a:pt x="69294" y="78304"/>
                    <a:pt x="73580" y="73160"/>
                    <a:pt x="74056" y="66969"/>
                  </a:cubicBezTo>
                  <a:lnTo>
                    <a:pt x="77867" y="12962"/>
                  </a:lnTo>
                  <a:cubicBezTo>
                    <a:pt x="78819" y="-468"/>
                    <a:pt x="96821" y="-4945"/>
                    <a:pt x="104156" y="6676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FA773AE-1958-4369-AD8A-FBC0E77E5C7A}"/>
                </a:ext>
              </a:extLst>
            </p:cNvPr>
            <p:cNvSpPr/>
            <p:nvPr/>
          </p:nvSpPr>
          <p:spPr>
            <a:xfrm>
              <a:off x="7512462" y="4503800"/>
              <a:ext cx="35242" cy="35242"/>
            </a:xfrm>
            <a:custGeom>
              <a:avLst/>
              <a:gdLst>
                <a:gd name="connsiteX0" fmla="*/ 35242 w 35242"/>
                <a:gd name="connsiteY0" fmla="*/ 17621 h 35242"/>
                <a:gd name="connsiteX1" fmla="*/ 17621 w 35242"/>
                <a:gd name="connsiteY1" fmla="*/ 35243 h 35242"/>
                <a:gd name="connsiteX2" fmla="*/ 0 w 35242"/>
                <a:gd name="connsiteY2" fmla="*/ 17621 h 35242"/>
                <a:gd name="connsiteX3" fmla="*/ 17621 w 35242"/>
                <a:gd name="connsiteY3" fmla="*/ 0 h 35242"/>
                <a:gd name="connsiteX4" fmla="*/ 35242 w 35242"/>
                <a:gd name="connsiteY4" fmla="*/ 17621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" h="35242">
                  <a:moveTo>
                    <a:pt x="35242" y="17621"/>
                  </a:moveTo>
                  <a:cubicBezTo>
                    <a:pt x="35242" y="27337"/>
                    <a:pt x="27337" y="35243"/>
                    <a:pt x="17621" y="35243"/>
                  </a:cubicBezTo>
                  <a:cubicBezTo>
                    <a:pt x="7905" y="35243"/>
                    <a:pt x="0" y="27337"/>
                    <a:pt x="0" y="17621"/>
                  </a:cubicBezTo>
                  <a:cubicBezTo>
                    <a:pt x="0" y="7906"/>
                    <a:pt x="7905" y="0"/>
                    <a:pt x="17621" y="0"/>
                  </a:cubicBezTo>
                  <a:cubicBezTo>
                    <a:pt x="27337" y="0"/>
                    <a:pt x="35242" y="7906"/>
                    <a:pt x="35242" y="17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CEBE377-812C-42DF-902D-90083AA93F62}"/>
                </a:ext>
              </a:extLst>
            </p:cNvPr>
            <p:cNvSpPr/>
            <p:nvPr/>
          </p:nvSpPr>
          <p:spPr>
            <a:xfrm>
              <a:off x="4449556" y="3967752"/>
              <a:ext cx="218606" cy="223896"/>
            </a:xfrm>
            <a:custGeom>
              <a:avLst/>
              <a:gdLst>
                <a:gd name="connsiteX0" fmla="*/ 104155 w 218606"/>
                <a:gd name="connsiteY0" fmla="*/ 6744 h 223896"/>
                <a:gd name="connsiteX1" fmla="*/ 132826 w 218606"/>
                <a:gd name="connsiteY1" fmla="*/ 52655 h 223896"/>
                <a:gd name="connsiteX2" fmla="*/ 148351 w 218606"/>
                <a:gd name="connsiteY2" fmla="*/ 58941 h 223896"/>
                <a:gd name="connsiteX3" fmla="*/ 200834 w 218606"/>
                <a:gd name="connsiteY3" fmla="*/ 45797 h 223896"/>
                <a:gd name="connsiteX4" fmla="*/ 215217 w 218606"/>
                <a:gd name="connsiteY4" fmla="*/ 68752 h 223896"/>
                <a:gd name="connsiteX5" fmla="*/ 180451 w 218606"/>
                <a:gd name="connsiteY5" fmla="*/ 110186 h 223896"/>
                <a:gd name="connsiteX6" fmla="*/ 179308 w 218606"/>
                <a:gd name="connsiteY6" fmla="*/ 126854 h 223896"/>
                <a:gd name="connsiteX7" fmla="*/ 207978 w 218606"/>
                <a:gd name="connsiteY7" fmla="*/ 172765 h 223896"/>
                <a:gd name="connsiteX8" fmla="*/ 190547 w 218606"/>
                <a:gd name="connsiteY8" fmla="*/ 193529 h 223896"/>
                <a:gd name="connsiteX9" fmla="*/ 140351 w 218606"/>
                <a:gd name="connsiteY9" fmla="*/ 173241 h 223896"/>
                <a:gd name="connsiteX10" fmla="*/ 124063 w 218606"/>
                <a:gd name="connsiteY10" fmla="*/ 177337 h 223896"/>
                <a:gd name="connsiteX11" fmla="*/ 89297 w 218606"/>
                <a:gd name="connsiteY11" fmla="*/ 218771 h 223896"/>
                <a:gd name="connsiteX12" fmla="*/ 64151 w 218606"/>
                <a:gd name="connsiteY12" fmla="*/ 208579 h 223896"/>
                <a:gd name="connsiteX13" fmla="*/ 67960 w 218606"/>
                <a:gd name="connsiteY13" fmla="*/ 154572 h 223896"/>
                <a:gd name="connsiteX14" fmla="*/ 59102 w 218606"/>
                <a:gd name="connsiteY14" fmla="*/ 140380 h 223896"/>
                <a:gd name="connsiteX15" fmla="*/ 8905 w 218606"/>
                <a:gd name="connsiteY15" fmla="*/ 120092 h 223896"/>
                <a:gd name="connsiteX16" fmla="*/ 10810 w 218606"/>
                <a:gd name="connsiteY16" fmla="*/ 93041 h 223896"/>
                <a:gd name="connsiteX17" fmla="*/ 63293 w 218606"/>
                <a:gd name="connsiteY17" fmla="*/ 79896 h 223896"/>
                <a:gd name="connsiteX18" fmla="*/ 74056 w 218606"/>
                <a:gd name="connsiteY18" fmla="*/ 67037 h 223896"/>
                <a:gd name="connsiteX19" fmla="*/ 77867 w 218606"/>
                <a:gd name="connsiteY19" fmla="*/ 13031 h 223896"/>
                <a:gd name="connsiteX20" fmla="*/ 104155 w 218606"/>
                <a:gd name="connsiteY20" fmla="*/ 6744 h 22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606" h="223896">
                  <a:moveTo>
                    <a:pt x="104155" y="6744"/>
                  </a:moveTo>
                  <a:lnTo>
                    <a:pt x="132826" y="52655"/>
                  </a:lnTo>
                  <a:cubicBezTo>
                    <a:pt x="136064" y="57894"/>
                    <a:pt x="142351" y="60370"/>
                    <a:pt x="148351" y="58941"/>
                  </a:cubicBezTo>
                  <a:lnTo>
                    <a:pt x="200834" y="45797"/>
                  </a:lnTo>
                  <a:cubicBezTo>
                    <a:pt x="214264" y="42463"/>
                    <a:pt x="224075" y="58179"/>
                    <a:pt x="215217" y="68752"/>
                  </a:cubicBezTo>
                  <a:lnTo>
                    <a:pt x="180451" y="110186"/>
                  </a:lnTo>
                  <a:cubicBezTo>
                    <a:pt x="176450" y="114948"/>
                    <a:pt x="175974" y="121616"/>
                    <a:pt x="179308" y="126854"/>
                  </a:cubicBezTo>
                  <a:lnTo>
                    <a:pt x="207978" y="172765"/>
                  </a:lnTo>
                  <a:cubicBezTo>
                    <a:pt x="215312" y="184481"/>
                    <a:pt x="203311" y="198673"/>
                    <a:pt x="190547" y="193529"/>
                  </a:cubicBezTo>
                  <a:lnTo>
                    <a:pt x="140351" y="173241"/>
                  </a:lnTo>
                  <a:cubicBezTo>
                    <a:pt x="134635" y="170955"/>
                    <a:pt x="128063" y="172574"/>
                    <a:pt x="124063" y="177337"/>
                  </a:cubicBezTo>
                  <a:lnTo>
                    <a:pt x="89297" y="218771"/>
                  </a:lnTo>
                  <a:cubicBezTo>
                    <a:pt x="80438" y="229344"/>
                    <a:pt x="63198" y="222390"/>
                    <a:pt x="64151" y="208579"/>
                  </a:cubicBezTo>
                  <a:lnTo>
                    <a:pt x="67960" y="154572"/>
                  </a:lnTo>
                  <a:cubicBezTo>
                    <a:pt x="68437" y="148381"/>
                    <a:pt x="64817" y="142666"/>
                    <a:pt x="59102" y="140380"/>
                  </a:cubicBezTo>
                  <a:lnTo>
                    <a:pt x="8905" y="120092"/>
                  </a:lnTo>
                  <a:cubicBezTo>
                    <a:pt x="-3858" y="114948"/>
                    <a:pt x="-2620" y="96374"/>
                    <a:pt x="10810" y="93041"/>
                  </a:cubicBezTo>
                  <a:lnTo>
                    <a:pt x="63293" y="79896"/>
                  </a:lnTo>
                  <a:cubicBezTo>
                    <a:pt x="69294" y="78372"/>
                    <a:pt x="73580" y="73229"/>
                    <a:pt x="74056" y="67037"/>
                  </a:cubicBezTo>
                  <a:lnTo>
                    <a:pt x="77867" y="13031"/>
                  </a:lnTo>
                  <a:cubicBezTo>
                    <a:pt x="78914" y="-495"/>
                    <a:pt x="96917" y="-4971"/>
                    <a:pt x="104155" y="6744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577ACF-7D47-47ED-8310-D7579A8AD6EE}"/>
                </a:ext>
              </a:extLst>
            </p:cNvPr>
            <p:cNvSpPr/>
            <p:nvPr/>
          </p:nvSpPr>
          <p:spPr>
            <a:xfrm>
              <a:off x="4563903" y="4041457"/>
              <a:ext cx="35242" cy="35242"/>
            </a:xfrm>
            <a:custGeom>
              <a:avLst/>
              <a:gdLst>
                <a:gd name="connsiteX0" fmla="*/ 35243 w 35242"/>
                <a:gd name="connsiteY0" fmla="*/ 17621 h 35242"/>
                <a:gd name="connsiteX1" fmla="*/ 17621 w 35242"/>
                <a:gd name="connsiteY1" fmla="*/ 35243 h 35242"/>
                <a:gd name="connsiteX2" fmla="*/ 0 w 35242"/>
                <a:gd name="connsiteY2" fmla="*/ 17621 h 35242"/>
                <a:gd name="connsiteX3" fmla="*/ 17621 w 35242"/>
                <a:gd name="connsiteY3" fmla="*/ 0 h 35242"/>
                <a:gd name="connsiteX4" fmla="*/ 35243 w 35242"/>
                <a:gd name="connsiteY4" fmla="*/ 17621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" h="35242">
                  <a:moveTo>
                    <a:pt x="35243" y="17621"/>
                  </a:moveTo>
                  <a:cubicBezTo>
                    <a:pt x="35243" y="27353"/>
                    <a:pt x="27353" y="35243"/>
                    <a:pt x="17621" y="35243"/>
                  </a:cubicBezTo>
                  <a:cubicBezTo>
                    <a:pt x="7889" y="35243"/>
                    <a:pt x="0" y="27353"/>
                    <a:pt x="0" y="17621"/>
                  </a:cubicBezTo>
                  <a:cubicBezTo>
                    <a:pt x="0" y="7889"/>
                    <a:pt x="7889" y="0"/>
                    <a:pt x="17621" y="0"/>
                  </a:cubicBezTo>
                  <a:cubicBezTo>
                    <a:pt x="27353" y="0"/>
                    <a:pt x="35243" y="7889"/>
                    <a:pt x="35243" y="17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B6D17B1-533E-490A-9A47-465DF66144E2}"/>
                </a:ext>
              </a:extLst>
            </p:cNvPr>
            <p:cNvSpPr/>
            <p:nvPr/>
          </p:nvSpPr>
          <p:spPr>
            <a:xfrm>
              <a:off x="6483818" y="4086319"/>
              <a:ext cx="271436" cy="275192"/>
            </a:xfrm>
            <a:custGeom>
              <a:avLst/>
              <a:gdLst>
                <a:gd name="connsiteX0" fmla="*/ 196921 w 271436"/>
                <a:gd name="connsiteY0" fmla="*/ 19432 h 275192"/>
                <a:gd name="connsiteX1" fmla="*/ 189872 w 271436"/>
                <a:gd name="connsiteY1" fmla="*/ 85726 h 275192"/>
                <a:gd name="connsiteX2" fmla="*/ 200160 w 271436"/>
                <a:gd name="connsiteY2" fmla="*/ 103633 h 275192"/>
                <a:gd name="connsiteX3" fmla="*/ 261024 w 271436"/>
                <a:gd name="connsiteY3" fmla="*/ 130779 h 275192"/>
                <a:gd name="connsiteX4" fmla="*/ 257500 w 271436"/>
                <a:gd name="connsiteY4" fmla="*/ 164022 h 275192"/>
                <a:gd name="connsiteX5" fmla="*/ 192254 w 271436"/>
                <a:gd name="connsiteY5" fmla="*/ 177833 h 275192"/>
                <a:gd name="connsiteX6" fmla="*/ 178443 w 271436"/>
                <a:gd name="connsiteY6" fmla="*/ 193168 h 275192"/>
                <a:gd name="connsiteX7" fmla="*/ 171394 w 271436"/>
                <a:gd name="connsiteY7" fmla="*/ 259462 h 275192"/>
                <a:gd name="connsiteX8" fmla="*/ 138723 w 271436"/>
                <a:gd name="connsiteY8" fmla="*/ 266416 h 275192"/>
                <a:gd name="connsiteX9" fmla="*/ 105386 w 271436"/>
                <a:gd name="connsiteY9" fmla="*/ 208599 h 275192"/>
                <a:gd name="connsiteX10" fmla="*/ 86526 w 271436"/>
                <a:gd name="connsiteY10" fmla="*/ 200217 h 275192"/>
                <a:gd name="connsiteX11" fmla="*/ 21280 w 271436"/>
                <a:gd name="connsiteY11" fmla="*/ 214028 h 275192"/>
                <a:gd name="connsiteX12" fmla="*/ 4611 w 271436"/>
                <a:gd name="connsiteY12" fmla="*/ 185072 h 275192"/>
                <a:gd name="connsiteX13" fmla="*/ 49284 w 271436"/>
                <a:gd name="connsiteY13" fmla="*/ 135542 h 275192"/>
                <a:gd name="connsiteX14" fmla="*/ 51474 w 271436"/>
                <a:gd name="connsiteY14" fmla="*/ 115063 h 275192"/>
                <a:gd name="connsiteX15" fmla="*/ 18137 w 271436"/>
                <a:gd name="connsiteY15" fmla="*/ 57246 h 275192"/>
                <a:gd name="connsiteX16" fmla="*/ 40521 w 271436"/>
                <a:gd name="connsiteY16" fmla="*/ 32482 h 275192"/>
                <a:gd name="connsiteX17" fmla="*/ 101385 w 271436"/>
                <a:gd name="connsiteY17" fmla="*/ 59628 h 275192"/>
                <a:gd name="connsiteX18" fmla="*/ 121578 w 271436"/>
                <a:gd name="connsiteY18" fmla="*/ 55342 h 275192"/>
                <a:gd name="connsiteX19" fmla="*/ 166251 w 271436"/>
                <a:gd name="connsiteY19" fmla="*/ 5811 h 275192"/>
                <a:gd name="connsiteX20" fmla="*/ 196921 w 271436"/>
                <a:gd name="connsiteY20" fmla="*/ 19432 h 2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1436" h="275192">
                  <a:moveTo>
                    <a:pt x="196921" y="19432"/>
                  </a:moveTo>
                  <a:lnTo>
                    <a:pt x="189872" y="85726"/>
                  </a:lnTo>
                  <a:cubicBezTo>
                    <a:pt x="189111" y="93251"/>
                    <a:pt x="193206" y="100490"/>
                    <a:pt x="200160" y="103633"/>
                  </a:cubicBezTo>
                  <a:lnTo>
                    <a:pt x="261024" y="130779"/>
                  </a:lnTo>
                  <a:cubicBezTo>
                    <a:pt x="276550" y="137733"/>
                    <a:pt x="274169" y="160497"/>
                    <a:pt x="257500" y="164022"/>
                  </a:cubicBezTo>
                  <a:lnTo>
                    <a:pt x="192254" y="177833"/>
                  </a:lnTo>
                  <a:cubicBezTo>
                    <a:pt x="184824" y="179452"/>
                    <a:pt x="179205" y="185548"/>
                    <a:pt x="178443" y="193168"/>
                  </a:cubicBezTo>
                  <a:lnTo>
                    <a:pt x="171394" y="259462"/>
                  </a:lnTo>
                  <a:cubicBezTo>
                    <a:pt x="169584" y="276417"/>
                    <a:pt x="147201" y="281084"/>
                    <a:pt x="138723" y="266416"/>
                  </a:cubicBezTo>
                  <a:lnTo>
                    <a:pt x="105386" y="208599"/>
                  </a:lnTo>
                  <a:cubicBezTo>
                    <a:pt x="101576" y="202027"/>
                    <a:pt x="93956" y="198597"/>
                    <a:pt x="86526" y="200217"/>
                  </a:cubicBezTo>
                  <a:lnTo>
                    <a:pt x="21280" y="214028"/>
                  </a:lnTo>
                  <a:cubicBezTo>
                    <a:pt x="4611" y="217552"/>
                    <a:pt x="-6819" y="197740"/>
                    <a:pt x="4611" y="185072"/>
                  </a:cubicBezTo>
                  <a:lnTo>
                    <a:pt x="49284" y="135542"/>
                  </a:lnTo>
                  <a:cubicBezTo>
                    <a:pt x="54332" y="129922"/>
                    <a:pt x="55284" y="121635"/>
                    <a:pt x="51474" y="115063"/>
                  </a:cubicBezTo>
                  <a:lnTo>
                    <a:pt x="18137" y="57246"/>
                  </a:lnTo>
                  <a:cubicBezTo>
                    <a:pt x="9660" y="42483"/>
                    <a:pt x="24995" y="25528"/>
                    <a:pt x="40521" y="32482"/>
                  </a:cubicBezTo>
                  <a:lnTo>
                    <a:pt x="101385" y="59628"/>
                  </a:lnTo>
                  <a:cubicBezTo>
                    <a:pt x="108339" y="62771"/>
                    <a:pt x="116435" y="60961"/>
                    <a:pt x="121578" y="55342"/>
                  </a:cubicBezTo>
                  <a:lnTo>
                    <a:pt x="166251" y="5811"/>
                  </a:lnTo>
                  <a:cubicBezTo>
                    <a:pt x="177871" y="-6762"/>
                    <a:pt x="198731" y="2573"/>
                    <a:pt x="196921" y="19432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4563E2-F755-4A56-A034-50315CA548E2}"/>
                </a:ext>
              </a:extLst>
            </p:cNvPr>
            <p:cNvSpPr/>
            <p:nvPr/>
          </p:nvSpPr>
          <p:spPr>
            <a:xfrm>
              <a:off x="6621764" y="4187364"/>
              <a:ext cx="43315" cy="43274"/>
            </a:xfrm>
            <a:custGeom>
              <a:avLst/>
              <a:gdLst>
                <a:gd name="connsiteX0" fmla="*/ 38687 w 43315"/>
                <a:gd name="connsiteY0" fmla="*/ 34973 h 43274"/>
                <a:gd name="connsiteX1" fmla="*/ 8303 w 43315"/>
                <a:gd name="connsiteY1" fmla="*/ 38687 h 43274"/>
                <a:gd name="connsiteX2" fmla="*/ 4588 w 43315"/>
                <a:gd name="connsiteY2" fmla="*/ 8302 h 43274"/>
                <a:gd name="connsiteX3" fmla="*/ 34972 w 43315"/>
                <a:gd name="connsiteY3" fmla="*/ 4588 h 43274"/>
                <a:gd name="connsiteX4" fmla="*/ 38687 w 43315"/>
                <a:gd name="connsiteY4" fmla="*/ 34973 h 4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15" h="43274">
                  <a:moveTo>
                    <a:pt x="38687" y="34973"/>
                  </a:moveTo>
                  <a:cubicBezTo>
                    <a:pt x="31353" y="44402"/>
                    <a:pt x="17732" y="46022"/>
                    <a:pt x="8303" y="38687"/>
                  </a:cubicBezTo>
                  <a:cubicBezTo>
                    <a:pt x="-1127" y="31353"/>
                    <a:pt x="-2747" y="17732"/>
                    <a:pt x="4588" y="8302"/>
                  </a:cubicBezTo>
                  <a:cubicBezTo>
                    <a:pt x="11922" y="-1127"/>
                    <a:pt x="25543" y="-2747"/>
                    <a:pt x="34972" y="4588"/>
                  </a:cubicBezTo>
                  <a:cubicBezTo>
                    <a:pt x="44402" y="11922"/>
                    <a:pt x="46117" y="25543"/>
                    <a:pt x="38687" y="3497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677994-060F-4067-90F2-E8A7877F4F16}"/>
                </a:ext>
              </a:extLst>
            </p:cNvPr>
            <p:cNvSpPr/>
            <p:nvPr/>
          </p:nvSpPr>
          <p:spPr>
            <a:xfrm>
              <a:off x="4076700" y="3571875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B1D2C61-BEF0-4E5C-9286-DBF3ED7F9F39}"/>
                </a:ext>
              </a:extLst>
            </p:cNvPr>
            <p:cNvSpPr/>
            <p:nvPr/>
          </p:nvSpPr>
          <p:spPr>
            <a:xfrm>
              <a:off x="5646705" y="3411569"/>
              <a:ext cx="104775" cy="104774"/>
            </a:xfrm>
            <a:custGeom>
              <a:avLst/>
              <a:gdLst>
                <a:gd name="connsiteX0" fmla="*/ 104775 w 104775"/>
                <a:gd name="connsiteY0" fmla="*/ 52387 h 104774"/>
                <a:gd name="connsiteX1" fmla="*/ 52387 w 104775"/>
                <a:gd name="connsiteY1" fmla="*/ 104775 h 104774"/>
                <a:gd name="connsiteX2" fmla="*/ 0 w 104775"/>
                <a:gd name="connsiteY2" fmla="*/ 52387 h 104774"/>
                <a:gd name="connsiteX3" fmla="*/ 52387 w 104775"/>
                <a:gd name="connsiteY3" fmla="*/ 0 h 104774"/>
                <a:gd name="connsiteX4" fmla="*/ 104775 w 104775"/>
                <a:gd name="connsiteY4" fmla="*/ 52387 h 1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4">
                  <a:moveTo>
                    <a:pt x="104775" y="52387"/>
                  </a:moveTo>
                  <a:cubicBezTo>
                    <a:pt x="104775" y="81320"/>
                    <a:pt x="81320" y="104775"/>
                    <a:pt x="52387" y="104775"/>
                  </a:cubicBezTo>
                  <a:cubicBezTo>
                    <a:pt x="23455" y="104775"/>
                    <a:pt x="0" y="81320"/>
                    <a:pt x="0" y="52387"/>
                  </a:cubicBezTo>
                  <a:cubicBezTo>
                    <a:pt x="0" y="23455"/>
                    <a:pt x="23455" y="0"/>
                    <a:pt x="52387" y="0"/>
                  </a:cubicBezTo>
                  <a:cubicBezTo>
                    <a:pt x="81320" y="0"/>
                    <a:pt x="104775" y="23455"/>
                    <a:pt x="104775" y="52387"/>
                  </a:cubicBezTo>
                  <a:close/>
                </a:path>
              </a:pathLst>
            </a:custGeom>
            <a:solidFill>
              <a:srgbClr val="D32C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B39AE0C-A9E1-4558-862F-3C14999A3DDA}"/>
                </a:ext>
              </a:extLst>
            </p:cNvPr>
            <p:cNvSpPr/>
            <p:nvPr/>
          </p:nvSpPr>
          <p:spPr>
            <a:xfrm>
              <a:off x="6905625" y="3867150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C12F001-F0C2-45AC-BA8A-14D81CEF8266}"/>
                </a:ext>
              </a:extLst>
            </p:cNvPr>
            <p:cNvSpPr/>
            <p:nvPr/>
          </p:nvSpPr>
          <p:spPr>
            <a:xfrm>
              <a:off x="4752975" y="3486150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104E117-E26B-4540-B8A9-2EA0738E3A9E}"/>
                </a:ext>
              </a:extLst>
            </p:cNvPr>
            <p:cNvSpPr/>
            <p:nvPr/>
          </p:nvSpPr>
          <p:spPr>
            <a:xfrm>
              <a:off x="6257925" y="3924300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8EBC29C-2C3A-4E9B-86D9-77FA15EA070E}"/>
                </a:ext>
              </a:extLst>
            </p:cNvPr>
            <p:cNvSpPr/>
            <p:nvPr/>
          </p:nvSpPr>
          <p:spPr>
            <a:xfrm>
              <a:off x="8588406" y="3340131"/>
              <a:ext cx="104775" cy="104775"/>
            </a:xfrm>
            <a:custGeom>
              <a:avLst/>
              <a:gdLst>
                <a:gd name="connsiteX0" fmla="*/ 104775 w 104775"/>
                <a:gd name="connsiteY0" fmla="*/ 52387 h 104775"/>
                <a:gd name="connsiteX1" fmla="*/ 52387 w 104775"/>
                <a:gd name="connsiteY1" fmla="*/ 104775 h 104775"/>
                <a:gd name="connsiteX2" fmla="*/ 0 w 104775"/>
                <a:gd name="connsiteY2" fmla="*/ 52387 h 104775"/>
                <a:gd name="connsiteX3" fmla="*/ 52387 w 104775"/>
                <a:gd name="connsiteY3" fmla="*/ 0 h 104775"/>
                <a:gd name="connsiteX4" fmla="*/ 104775 w 104775"/>
                <a:gd name="connsiteY4" fmla="*/ 523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7"/>
                  </a:moveTo>
                  <a:cubicBezTo>
                    <a:pt x="104775" y="81320"/>
                    <a:pt x="81320" y="104775"/>
                    <a:pt x="52387" y="104775"/>
                  </a:cubicBezTo>
                  <a:cubicBezTo>
                    <a:pt x="23455" y="104775"/>
                    <a:pt x="0" y="81320"/>
                    <a:pt x="0" y="52387"/>
                  </a:cubicBezTo>
                  <a:cubicBezTo>
                    <a:pt x="0" y="23455"/>
                    <a:pt x="23455" y="0"/>
                    <a:pt x="52387" y="0"/>
                  </a:cubicBezTo>
                  <a:cubicBezTo>
                    <a:pt x="81320" y="0"/>
                    <a:pt x="104775" y="23455"/>
                    <a:pt x="104775" y="52387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FF944D5-316B-430C-832A-4694982AC278}"/>
                </a:ext>
              </a:extLst>
            </p:cNvPr>
            <p:cNvSpPr/>
            <p:nvPr/>
          </p:nvSpPr>
          <p:spPr>
            <a:xfrm>
              <a:off x="4876800" y="396240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D32C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3EC4375-4561-4D6F-9898-AF403BBEDC24}"/>
                </a:ext>
              </a:extLst>
            </p:cNvPr>
            <p:cNvSpPr/>
            <p:nvPr/>
          </p:nvSpPr>
          <p:spPr>
            <a:xfrm>
              <a:off x="7243762" y="413385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D32C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DE277DA-F519-4E6D-8DB4-5D9BB29932D3}"/>
                </a:ext>
              </a:extLst>
            </p:cNvPr>
            <p:cNvSpPr/>
            <p:nvPr/>
          </p:nvSpPr>
          <p:spPr>
            <a:xfrm>
              <a:off x="7958137" y="4214812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41E1015-39F5-43CF-96CF-88C235E5A210}"/>
                </a:ext>
              </a:extLst>
            </p:cNvPr>
            <p:cNvSpPr/>
            <p:nvPr/>
          </p:nvSpPr>
          <p:spPr>
            <a:xfrm>
              <a:off x="8561355" y="4195762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04862FE-BD59-4B9C-B4C0-34D01783D170}"/>
                </a:ext>
              </a:extLst>
            </p:cNvPr>
            <p:cNvSpPr/>
            <p:nvPr/>
          </p:nvSpPr>
          <p:spPr>
            <a:xfrm>
              <a:off x="5857875" y="367665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7AD402A-0EF7-4D63-9D7F-0B1D6B3843C7}"/>
                </a:ext>
              </a:extLst>
            </p:cNvPr>
            <p:cNvSpPr/>
            <p:nvPr/>
          </p:nvSpPr>
          <p:spPr>
            <a:xfrm>
              <a:off x="7929562" y="3743325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BA4427D-B83E-4917-81D4-5941EA9F4073}"/>
                </a:ext>
              </a:extLst>
            </p:cNvPr>
            <p:cNvSpPr/>
            <p:nvPr/>
          </p:nvSpPr>
          <p:spPr>
            <a:xfrm>
              <a:off x="8975693" y="3705225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E046E67-B9D1-44F2-8846-0BA285D210E4}"/>
                </a:ext>
              </a:extLst>
            </p:cNvPr>
            <p:cNvSpPr/>
            <p:nvPr/>
          </p:nvSpPr>
          <p:spPr>
            <a:xfrm>
              <a:off x="7186612" y="445770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E9A467-7102-46A8-81CD-29AAC93B711F}"/>
                </a:ext>
              </a:extLst>
            </p:cNvPr>
            <p:cNvSpPr/>
            <p:nvPr/>
          </p:nvSpPr>
          <p:spPr>
            <a:xfrm>
              <a:off x="4138612" y="4262437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17D04A-D822-4266-F8B7-B1B9B5ABB293}"/>
              </a:ext>
            </a:extLst>
          </p:cNvPr>
          <p:cNvSpPr txBox="1"/>
          <p:nvPr/>
        </p:nvSpPr>
        <p:spPr>
          <a:xfrm>
            <a:off x="1022804" y="994970"/>
            <a:ext cx="1031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Fira Sans" panose="020B0503050000020004" pitchFamily="34" charset="0"/>
              </a:rPr>
              <a:t>Congratulations coders!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4EA4A-546A-E057-58D2-DE035B764497}"/>
              </a:ext>
            </a:extLst>
          </p:cNvPr>
          <p:cNvSpPr txBox="1"/>
          <p:nvPr/>
        </p:nvSpPr>
        <p:spPr>
          <a:xfrm>
            <a:off x="2866892" y="2210461"/>
            <a:ext cx="681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Fira Sans" panose="020B0503050000020004" pitchFamily="34" charset="0"/>
              </a:rPr>
              <a:t>Congratulations on completing the second Chapter of the Bootcamp! </a:t>
            </a:r>
            <a:r>
              <a:rPr lang="en-US" sz="2400" b="1" dirty="0">
                <a:solidFill>
                  <a:schemeClr val="bg1"/>
                </a:solidFill>
                <a:latin typeface="Fira Sans" panose="020B0503050000020004" pitchFamily="34" charset="0"/>
                <a:sym typeface="Wingdings" pitchFamily="2" charset="2"/>
              </a:rPr>
              <a:t></a:t>
            </a:r>
            <a:endParaRPr lang="en-US" sz="1600" b="1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4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575400" y="1324053"/>
            <a:ext cx="3223761" cy="4709455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6" y="12694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Cooper Black" panose="0208090404030B020404" pitchFamily="18" charset="77"/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4597399" y="1751381"/>
            <a:ext cx="2997203" cy="4733780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822867" y="1701220"/>
            <a:ext cx="2696711" cy="1951683"/>
            <a:chOff x="1660484" y="3206676"/>
            <a:chExt cx="2022533" cy="1463762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lt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sz="2000" dirty="0">
                <a:solidFill>
                  <a:schemeClr val="lt1"/>
                </a:solidFill>
                <a:latin typeface="Cooper Black" panose="0208090404030B020404" pitchFamily="18" charset="77"/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60484" y="4065038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r>
                <a:rPr lang="en" sz="2133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2133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822866" y="3755068"/>
            <a:ext cx="285818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b="1" dirty="0"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2133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  <a:endParaRPr lang="en-CA" sz="2133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7761518" y="1291920"/>
            <a:ext cx="2879321" cy="2472443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10026599" y="3175585"/>
            <a:ext cx="2010424" cy="3309723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7979576" y="1594058"/>
            <a:ext cx="24698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This was our last class for Chapter 2 of the Bootcamp! You are equipped to take on personal projects </a:t>
            </a:r>
            <a:r>
              <a:rPr lang="en-CA" sz="2000" dirty="0">
                <a:latin typeface="Fira Sans Extra Condensed"/>
                <a:ea typeface="Fira Sans Extra Condensed"/>
                <a:cs typeface="Fira Sans Extra Condensed"/>
                <a:sym typeface="Wingdings" pitchFamily="2" charset="2"/>
              </a:rPr>
              <a:t></a:t>
            </a:r>
            <a:endParaRPr lang="en-CA" sz="20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-1381" r="9186" b="1381"/>
          <a:stretch/>
        </p:blipFill>
        <p:spPr>
          <a:xfrm>
            <a:off x="7846029" y="4504817"/>
            <a:ext cx="2566763" cy="1581220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6" y="4958378"/>
            <a:ext cx="723164" cy="7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5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30" y="4945282"/>
            <a:ext cx="723165" cy="7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hlinkClick r:id="rId7"/>
            <a:extLst>
              <a:ext uri="{FF2B5EF4-FFF2-40B4-BE49-F238E27FC236}">
                <a16:creationId xmlns:a16="http://schemas.microsoft.com/office/drawing/2014/main" id="{1406FC70-5194-4548-978B-EB7CBB263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125" y="4846585"/>
            <a:ext cx="936680" cy="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002060"/>
                </a:solidFill>
                <a:latin typeface="Cooper Black" panose="0208090404030B020404" pitchFamily="18" charset="77"/>
              </a:rPr>
              <a:t>Agenda for today’s class</a:t>
            </a:r>
            <a:endParaRPr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4597400" y="1575534"/>
            <a:ext cx="2997203" cy="4733780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8044402" y="1583200"/>
            <a:ext cx="3550502" cy="1417203"/>
            <a:chOff x="6033300" y="1187400"/>
            <a:chExt cx="2662876" cy="1062903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331349" y="1319549"/>
              <a:ext cx="2364827" cy="930754"/>
              <a:chOff x="5678824" y="914482"/>
              <a:chExt cx="2364827" cy="930754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7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8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678824" y="1513436"/>
                <a:ext cx="236482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-CA" sz="2267" b="1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-</a:t>
                </a:r>
                <a:r>
                  <a:rPr lang="en-CA" sz="2267" b="1" dirty="0" err="1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CodeU</a:t>
                </a:r>
                <a:r>
                  <a:rPr lang="en-CA" sz="2267" b="1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 Dodgeball Game!</a:t>
                </a: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02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523411" y="3539168"/>
            <a:ext cx="3624187" cy="810180"/>
            <a:chOff x="392558" y="2578063"/>
            <a:chExt cx="2718140" cy="607635"/>
          </a:xfrm>
        </p:grpSpPr>
        <p:sp>
          <p:nvSpPr>
            <p:cNvPr id="1981" name="Google Shape;1981;p38"/>
            <p:cNvSpPr txBox="1"/>
            <p:nvPr/>
          </p:nvSpPr>
          <p:spPr>
            <a:xfrm>
              <a:off x="392558" y="257806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Coding Time!</a:t>
              </a:r>
              <a:endParaRPr sz="2800" dirty="0">
                <a:solidFill>
                  <a:srgbClr val="002060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03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608265" y="5410236"/>
            <a:ext cx="3539332" cy="1115139"/>
            <a:chOff x="456199" y="4057675"/>
            <a:chExt cx="2654499" cy="836354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6199" y="4057675"/>
              <a:ext cx="2135654" cy="836354"/>
              <a:chOff x="3580361" y="2254813"/>
              <a:chExt cx="2135654" cy="836354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32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0361" y="2759367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answer any questions you may have!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05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8044400" y="3573503"/>
            <a:ext cx="3684933" cy="1085407"/>
            <a:chOff x="6033300" y="2616950"/>
            <a:chExt cx="2763700" cy="814055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801919"/>
              <a:chOff x="6386649" y="2756176"/>
              <a:chExt cx="2410401" cy="801919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800" b="1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800" b="1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22629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the project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04</a:t>
              </a:r>
              <a:endParaRPr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8044400" y="5336380"/>
            <a:ext cx="3624203" cy="1142146"/>
            <a:chOff x="6033300" y="4002284"/>
            <a:chExt cx="2718152" cy="856609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856609"/>
              <a:chOff x="6694102" y="4003172"/>
              <a:chExt cx="2057400" cy="856609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0076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32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End of Bootcamp!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694102" y="4527981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Expect a surprise…!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06</a:t>
              </a:r>
              <a:endParaRPr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4889500" y="5690333"/>
            <a:ext cx="24128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969;p38">
            <a:extLst>
              <a:ext uri="{FF2B5EF4-FFF2-40B4-BE49-F238E27FC236}">
                <a16:creationId xmlns:a16="http://schemas.microsoft.com/office/drawing/2014/main" id="{81FBE0BA-F64F-2D58-6EFE-0B1FA2248948}"/>
              </a:ext>
            </a:extLst>
          </p:cNvPr>
          <p:cNvGrpSpPr/>
          <p:nvPr/>
        </p:nvGrpSpPr>
        <p:grpSpPr>
          <a:xfrm>
            <a:off x="608265" y="1473933"/>
            <a:ext cx="3539335" cy="1206061"/>
            <a:chOff x="456198" y="1105450"/>
            <a:chExt cx="2654501" cy="904546"/>
          </a:xfrm>
        </p:grpSpPr>
        <p:sp>
          <p:nvSpPr>
            <p:cNvPr id="3" name="Google Shape;1970;p38">
              <a:extLst>
                <a:ext uri="{FF2B5EF4-FFF2-40B4-BE49-F238E27FC236}">
                  <a16:creationId xmlns:a16="http://schemas.microsoft.com/office/drawing/2014/main" id="{2CEB6741-A568-1067-8FD8-5C0A9E57BB37}"/>
                </a:ext>
              </a:extLst>
            </p:cNvPr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01</a:t>
              </a:r>
              <a:endParaRPr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" name="Google Shape;1971;p38">
              <a:extLst>
                <a:ext uri="{FF2B5EF4-FFF2-40B4-BE49-F238E27FC236}">
                  <a16:creationId xmlns:a16="http://schemas.microsoft.com/office/drawing/2014/main" id="{BB494C5F-B8BD-8C9C-85F9-6956466D4C62}"/>
                </a:ext>
              </a:extLst>
            </p:cNvPr>
            <p:cNvGrpSpPr/>
            <p:nvPr/>
          </p:nvGrpSpPr>
          <p:grpSpPr>
            <a:xfrm>
              <a:off x="456198" y="1105450"/>
              <a:ext cx="2058403" cy="904546"/>
              <a:chOff x="3968548" y="1108688"/>
              <a:chExt cx="2058403" cy="904546"/>
            </a:xfrm>
          </p:grpSpPr>
          <p:sp>
            <p:nvSpPr>
              <p:cNvPr id="5" name="Google Shape;1972;p38">
                <a:extLst>
                  <a:ext uri="{FF2B5EF4-FFF2-40B4-BE49-F238E27FC236}">
                    <a16:creationId xmlns:a16="http://schemas.microsoft.com/office/drawing/2014/main" id="{AACC5F5B-A5E1-474C-4C0F-71DCE8FF1749}"/>
                  </a:ext>
                </a:extLst>
              </p:cNvPr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32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Recap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973;p38">
                <a:extLst>
                  <a:ext uri="{FF2B5EF4-FFF2-40B4-BE49-F238E27FC236}">
                    <a16:creationId xmlns:a16="http://schemas.microsoft.com/office/drawing/2014/main" id="{1C856726-C1D9-7431-CAB8-8E986D4C7DC1}"/>
                  </a:ext>
                </a:extLst>
              </p:cNvPr>
              <p:cNvSpPr txBox="1"/>
              <p:nvPr/>
            </p:nvSpPr>
            <p:spPr>
              <a:xfrm>
                <a:off x="3968548" y="1681434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4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recap useful material for the project!</a:t>
                </a:r>
                <a:endParaRPr sz="24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7" name="Google Shape;1973;p38">
            <a:extLst>
              <a:ext uri="{FF2B5EF4-FFF2-40B4-BE49-F238E27FC236}">
                <a16:creationId xmlns:a16="http://schemas.microsoft.com/office/drawing/2014/main" id="{70B687A5-74B0-798F-4E18-2694D2D8AA4B}"/>
              </a:ext>
            </a:extLst>
          </p:cNvPr>
          <p:cNvSpPr txBox="1"/>
          <p:nvPr/>
        </p:nvSpPr>
        <p:spPr>
          <a:xfrm>
            <a:off x="523411" y="4332823"/>
            <a:ext cx="2933725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Let’s continue building our final project!</a:t>
            </a:r>
            <a:endParaRPr sz="24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450;p57">
            <a:extLst>
              <a:ext uri="{FF2B5EF4-FFF2-40B4-BE49-F238E27FC236}">
                <a16:creationId xmlns:a16="http://schemas.microsoft.com/office/drawing/2014/main" id="{F9A2BCE8-C502-7F87-F2BA-C789F5C41E56}"/>
              </a:ext>
            </a:extLst>
          </p:cNvPr>
          <p:cNvGrpSpPr/>
          <p:nvPr/>
        </p:nvGrpSpPr>
        <p:grpSpPr>
          <a:xfrm flipH="1">
            <a:off x="267431" y="1521440"/>
            <a:ext cx="3955852" cy="5164915"/>
            <a:chOff x="5624775" y="1631275"/>
            <a:chExt cx="2056425" cy="3002876"/>
          </a:xfrm>
        </p:grpSpPr>
        <p:sp>
          <p:nvSpPr>
            <p:cNvPr id="13" name="Google Shape;3451;p57">
              <a:extLst>
                <a:ext uri="{FF2B5EF4-FFF2-40B4-BE49-F238E27FC236}">
                  <a16:creationId xmlns:a16="http://schemas.microsoft.com/office/drawing/2014/main" id="{FBC5450D-233E-3885-1DF1-45C0E93F4011}"/>
                </a:ext>
              </a:extLst>
            </p:cNvPr>
            <p:cNvSpPr/>
            <p:nvPr/>
          </p:nvSpPr>
          <p:spPr>
            <a:xfrm>
              <a:off x="6174839" y="3921070"/>
              <a:ext cx="416074" cy="466259"/>
            </a:xfrm>
            <a:custGeom>
              <a:avLst/>
              <a:gdLst/>
              <a:ahLst/>
              <a:cxnLst/>
              <a:rect l="l" t="t" r="r" b="b"/>
              <a:pathLst>
                <a:path w="2537" h="2843" extrusionOk="0">
                  <a:moveTo>
                    <a:pt x="632" y="1"/>
                  </a:moveTo>
                  <a:cubicBezTo>
                    <a:pt x="488" y="1"/>
                    <a:pt x="333" y="75"/>
                    <a:pt x="210" y="164"/>
                  </a:cubicBezTo>
                  <a:cubicBezTo>
                    <a:pt x="150" y="204"/>
                    <a:pt x="90" y="264"/>
                    <a:pt x="60" y="334"/>
                  </a:cubicBezTo>
                  <a:cubicBezTo>
                    <a:pt x="0" y="474"/>
                    <a:pt x="90" y="623"/>
                    <a:pt x="180" y="753"/>
                  </a:cubicBezTo>
                  <a:cubicBezTo>
                    <a:pt x="220" y="803"/>
                    <a:pt x="310" y="923"/>
                    <a:pt x="440" y="1082"/>
                  </a:cubicBezTo>
                  <a:cubicBezTo>
                    <a:pt x="932" y="1684"/>
                    <a:pt x="1948" y="2843"/>
                    <a:pt x="2288" y="2843"/>
                  </a:cubicBezTo>
                  <a:cubicBezTo>
                    <a:pt x="2320" y="2843"/>
                    <a:pt x="2347" y="2832"/>
                    <a:pt x="2366" y="2810"/>
                  </a:cubicBezTo>
                  <a:cubicBezTo>
                    <a:pt x="2536" y="2610"/>
                    <a:pt x="2157" y="1941"/>
                    <a:pt x="2066" y="1781"/>
                  </a:cubicBezTo>
                  <a:cubicBezTo>
                    <a:pt x="1817" y="1352"/>
                    <a:pt x="1527" y="953"/>
                    <a:pt x="1228" y="554"/>
                  </a:cubicBezTo>
                  <a:lnTo>
                    <a:pt x="959" y="194"/>
                  </a:lnTo>
                  <a:cubicBezTo>
                    <a:pt x="919" y="144"/>
                    <a:pt x="869" y="84"/>
                    <a:pt x="819" y="54"/>
                  </a:cubicBezTo>
                  <a:cubicBezTo>
                    <a:pt x="762" y="17"/>
                    <a:pt x="698" y="1"/>
                    <a:pt x="63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52;p57">
              <a:extLst>
                <a:ext uri="{FF2B5EF4-FFF2-40B4-BE49-F238E27FC236}">
                  <a16:creationId xmlns:a16="http://schemas.microsoft.com/office/drawing/2014/main" id="{A88A8AE0-2D12-8B3A-0445-2392241008E2}"/>
                </a:ext>
              </a:extLst>
            </p:cNvPr>
            <p:cNvSpPr/>
            <p:nvPr/>
          </p:nvSpPr>
          <p:spPr>
            <a:xfrm>
              <a:off x="6436750" y="4269246"/>
              <a:ext cx="193359" cy="364906"/>
            </a:xfrm>
            <a:custGeom>
              <a:avLst/>
              <a:gdLst/>
              <a:ahLst/>
              <a:cxnLst/>
              <a:rect l="l" t="t" r="r" b="b"/>
              <a:pathLst>
                <a:path w="1179" h="2225" extrusionOk="0">
                  <a:moveTo>
                    <a:pt x="695" y="1"/>
                  </a:moveTo>
                  <a:cubicBezTo>
                    <a:pt x="581" y="1"/>
                    <a:pt x="687" y="322"/>
                    <a:pt x="460" y="367"/>
                  </a:cubicBezTo>
                  <a:cubicBezTo>
                    <a:pt x="390" y="387"/>
                    <a:pt x="310" y="377"/>
                    <a:pt x="240" y="407"/>
                  </a:cubicBezTo>
                  <a:cubicBezTo>
                    <a:pt x="61" y="467"/>
                    <a:pt x="10" y="707"/>
                    <a:pt x="1" y="906"/>
                  </a:cubicBezTo>
                  <a:cubicBezTo>
                    <a:pt x="1" y="1275"/>
                    <a:pt x="61" y="1655"/>
                    <a:pt x="190" y="2014"/>
                  </a:cubicBezTo>
                  <a:cubicBezTo>
                    <a:pt x="210" y="2074"/>
                    <a:pt x="250" y="2154"/>
                    <a:pt x="310" y="2194"/>
                  </a:cubicBezTo>
                  <a:cubicBezTo>
                    <a:pt x="330" y="2204"/>
                    <a:pt x="350" y="2224"/>
                    <a:pt x="380" y="2224"/>
                  </a:cubicBezTo>
                  <a:cubicBezTo>
                    <a:pt x="420" y="2224"/>
                    <a:pt x="460" y="2214"/>
                    <a:pt x="489" y="2204"/>
                  </a:cubicBezTo>
                  <a:cubicBezTo>
                    <a:pt x="739" y="2094"/>
                    <a:pt x="869" y="1834"/>
                    <a:pt x="929" y="1575"/>
                  </a:cubicBezTo>
                  <a:cubicBezTo>
                    <a:pt x="979" y="1335"/>
                    <a:pt x="979" y="1076"/>
                    <a:pt x="1079" y="856"/>
                  </a:cubicBezTo>
                  <a:cubicBezTo>
                    <a:pt x="1168" y="647"/>
                    <a:pt x="1179" y="507"/>
                    <a:pt x="1099" y="367"/>
                  </a:cubicBezTo>
                  <a:cubicBezTo>
                    <a:pt x="1059" y="287"/>
                    <a:pt x="989" y="208"/>
                    <a:pt x="889" y="117"/>
                  </a:cubicBezTo>
                  <a:cubicBezTo>
                    <a:pt x="790" y="33"/>
                    <a:pt x="731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53;p57">
              <a:extLst>
                <a:ext uri="{FF2B5EF4-FFF2-40B4-BE49-F238E27FC236}">
                  <a16:creationId xmlns:a16="http://schemas.microsoft.com/office/drawing/2014/main" id="{69FB2F59-1D4D-9EF6-EEE9-AC4F6C5C296A}"/>
                </a:ext>
              </a:extLst>
            </p:cNvPr>
            <p:cNvSpPr/>
            <p:nvPr/>
          </p:nvSpPr>
          <p:spPr>
            <a:xfrm>
              <a:off x="6487427" y="4329434"/>
              <a:ext cx="142682" cy="304717"/>
            </a:xfrm>
            <a:custGeom>
              <a:avLst/>
              <a:gdLst/>
              <a:ahLst/>
              <a:cxnLst/>
              <a:rect l="l" t="t" r="r" b="b"/>
              <a:pathLst>
                <a:path w="870" h="1858" extrusionOk="0">
                  <a:moveTo>
                    <a:pt x="790" y="0"/>
                  </a:moveTo>
                  <a:cubicBezTo>
                    <a:pt x="810" y="300"/>
                    <a:pt x="680" y="599"/>
                    <a:pt x="610" y="888"/>
                  </a:cubicBezTo>
                  <a:cubicBezTo>
                    <a:pt x="580" y="999"/>
                    <a:pt x="570" y="1108"/>
                    <a:pt x="530" y="1218"/>
                  </a:cubicBezTo>
                  <a:cubicBezTo>
                    <a:pt x="460" y="1427"/>
                    <a:pt x="340" y="1617"/>
                    <a:pt x="171" y="1757"/>
                  </a:cubicBezTo>
                  <a:cubicBezTo>
                    <a:pt x="121" y="1797"/>
                    <a:pt x="61" y="1827"/>
                    <a:pt x="1" y="1827"/>
                  </a:cubicBezTo>
                  <a:cubicBezTo>
                    <a:pt x="21" y="1837"/>
                    <a:pt x="41" y="1857"/>
                    <a:pt x="71" y="1857"/>
                  </a:cubicBezTo>
                  <a:cubicBezTo>
                    <a:pt x="111" y="1857"/>
                    <a:pt x="151" y="1847"/>
                    <a:pt x="180" y="1837"/>
                  </a:cubicBezTo>
                  <a:cubicBezTo>
                    <a:pt x="430" y="1727"/>
                    <a:pt x="560" y="1467"/>
                    <a:pt x="620" y="1208"/>
                  </a:cubicBezTo>
                  <a:cubicBezTo>
                    <a:pt x="670" y="968"/>
                    <a:pt x="670" y="709"/>
                    <a:pt x="770" y="489"/>
                  </a:cubicBezTo>
                  <a:cubicBezTo>
                    <a:pt x="859" y="280"/>
                    <a:pt x="870" y="14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54;p57">
              <a:extLst>
                <a:ext uri="{FF2B5EF4-FFF2-40B4-BE49-F238E27FC236}">
                  <a16:creationId xmlns:a16="http://schemas.microsoft.com/office/drawing/2014/main" id="{041C606E-BF8D-E744-B0E2-236F46CC7784}"/>
                </a:ext>
              </a:extLst>
            </p:cNvPr>
            <p:cNvSpPr/>
            <p:nvPr/>
          </p:nvSpPr>
          <p:spPr>
            <a:xfrm>
              <a:off x="6168279" y="3417256"/>
              <a:ext cx="337353" cy="613369"/>
            </a:xfrm>
            <a:custGeom>
              <a:avLst/>
              <a:gdLst/>
              <a:ahLst/>
              <a:cxnLst/>
              <a:rect l="l" t="t" r="r" b="b"/>
              <a:pathLst>
                <a:path w="2057" h="3740" extrusionOk="0">
                  <a:moveTo>
                    <a:pt x="1286" y="0"/>
                  </a:moveTo>
                  <a:cubicBezTo>
                    <a:pt x="1018" y="0"/>
                    <a:pt x="765" y="180"/>
                    <a:pt x="599" y="451"/>
                  </a:cubicBezTo>
                  <a:cubicBezTo>
                    <a:pt x="560" y="521"/>
                    <a:pt x="520" y="600"/>
                    <a:pt x="489" y="680"/>
                  </a:cubicBezTo>
                  <a:cubicBezTo>
                    <a:pt x="429" y="840"/>
                    <a:pt x="389" y="1010"/>
                    <a:pt x="350" y="1190"/>
                  </a:cubicBezTo>
                  <a:cubicBezTo>
                    <a:pt x="230" y="1709"/>
                    <a:pt x="1" y="2677"/>
                    <a:pt x="30" y="3206"/>
                  </a:cubicBezTo>
                  <a:cubicBezTo>
                    <a:pt x="30" y="3376"/>
                    <a:pt x="70" y="3566"/>
                    <a:pt x="210" y="3646"/>
                  </a:cubicBezTo>
                  <a:cubicBezTo>
                    <a:pt x="312" y="3709"/>
                    <a:pt x="407" y="3739"/>
                    <a:pt x="496" y="3739"/>
                  </a:cubicBezTo>
                  <a:cubicBezTo>
                    <a:pt x="632" y="3739"/>
                    <a:pt x="754" y="3668"/>
                    <a:pt x="869" y="3535"/>
                  </a:cubicBezTo>
                  <a:cubicBezTo>
                    <a:pt x="1188" y="3176"/>
                    <a:pt x="1578" y="2317"/>
                    <a:pt x="1797" y="1878"/>
                  </a:cubicBezTo>
                  <a:cubicBezTo>
                    <a:pt x="1927" y="1599"/>
                    <a:pt x="2037" y="1299"/>
                    <a:pt x="2047" y="990"/>
                  </a:cubicBezTo>
                  <a:cubicBezTo>
                    <a:pt x="2057" y="671"/>
                    <a:pt x="1947" y="351"/>
                    <a:pt x="1698" y="152"/>
                  </a:cubicBezTo>
                  <a:cubicBezTo>
                    <a:pt x="1563" y="47"/>
                    <a:pt x="1422" y="0"/>
                    <a:pt x="128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55;p57">
              <a:extLst>
                <a:ext uri="{FF2B5EF4-FFF2-40B4-BE49-F238E27FC236}">
                  <a16:creationId xmlns:a16="http://schemas.microsoft.com/office/drawing/2014/main" id="{5B1A9BA0-AB9D-002E-228F-DCACC35A1F53}"/>
                </a:ext>
              </a:extLst>
            </p:cNvPr>
            <p:cNvSpPr/>
            <p:nvPr/>
          </p:nvSpPr>
          <p:spPr>
            <a:xfrm>
              <a:off x="6929577" y="3692123"/>
              <a:ext cx="574829" cy="176303"/>
            </a:xfrm>
            <a:custGeom>
              <a:avLst/>
              <a:gdLst/>
              <a:ahLst/>
              <a:cxnLst/>
              <a:rect l="l" t="t" r="r" b="b"/>
              <a:pathLst>
                <a:path w="3505" h="1075" extrusionOk="0">
                  <a:moveTo>
                    <a:pt x="2171" y="1"/>
                  </a:moveTo>
                  <a:cubicBezTo>
                    <a:pt x="1741" y="1"/>
                    <a:pt x="1306" y="29"/>
                    <a:pt x="879" y="73"/>
                  </a:cubicBezTo>
                  <a:cubicBezTo>
                    <a:pt x="729" y="93"/>
                    <a:pt x="579" y="102"/>
                    <a:pt x="430" y="122"/>
                  </a:cubicBezTo>
                  <a:cubicBezTo>
                    <a:pt x="359" y="122"/>
                    <a:pt x="290" y="133"/>
                    <a:pt x="230" y="162"/>
                  </a:cubicBezTo>
                  <a:cubicBezTo>
                    <a:pt x="40" y="253"/>
                    <a:pt x="0" y="522"/>
                    <a:pt x="10" y="732"/>
                  </a:cubicBezTo>
                  <a:cubicBezTo>
                    <a:pt x="20" y="812"/>
                    <a:pt x="30" y="891"/>
                    <a:pt x="80" y="951"/>
                  </a:cubicBezTo>
                  <a:cubicBezTo>
                    <a:pt x="151" y="1053"/>
                    <a:pt x="277" y="1075"/>
                    <a:pt x="400" y="1075"/>
                  </a:cubicBezTo>
                  <a:cubicBezTo>
                    <a:pt x="434" y="1075"/>
                    <a:pt x="467" y="1073"/>
                    <a:pt x="499" y="1071"/>
                  </a:cubicBezTo>
                  <a:cubicBezTo>
                    <a:pt x="559" y="1061"/>
                    <a:pt x="709" y="1051"/>
                    <a:pt x="909" y="1021"/>
                  </a:cubicBezTo>
                  <a:cubicBezTo>
                    <a:pt x="1757" y="901"/>
                    <a:pt x="3504" y="602"/>
                    <a:pt x="3394" y="273"/>
                  </a:cubicBezTo>
                  <a:cubicBezTo>
                    <a:pt x="3314" y="33"/>
                    <a:pt x="2546" y="3"/>
                    <a:pt x="2356" y="3"/>
                  </a:cubicBezTo>
                  <a:cubicBezTo>
                    <a:pt x="2294" y="1"/>
                    <a:pt x="2232" y="1"/>
                    <a:pt x="2171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456;p57">
              <a:extLst>
                <a:ext uri="{FF2B5EF4-FFF2-40B4-BE49-F238E27FC236}">
                  <a16:creationId xmlns:a16="http://schemas.microsoft.com/office/drawing/2014/main" id="{FB93347B-0459-A82A-187F-21E9A545400E}"/>
                </a:ext>
              </a:extLst>
            </p:cNvPr>
            <p:cNvSpPr/>
            <p:nvPr/>
          </p:nvSpPr>
          <p:spPr>
            <a:xfrm>
              <a:off x="7332203" y="3662931"/>
              <a:ext cx="348997" cy="271260"/>
            </a:xfrm>
            <a:custGeom>
              <a:avLst/>
              <a:gdLst/>
              <a:ahLst/>
              <a:cxnLst/>
              <a:rect l="l" t="t" r="r" b="b"/>
              <a:pathLst>
                <a:path w="2128" h="1654" extrusionOk="0">
                  <a:moveTo>
                    <a:pt x="839" y="1"/>
                  </a:moveTo>
                  <a:cubicBezTo>
                    <a:pt x="750" y="1"/>
                    <a:pt x="650" y="21"/>
                    <a:pt x="520" y="61"/>
                  </a:cubicBezTo>
                  <a:cubicBezTo>
                    <a:pt x="1" y="221"/>
                    <a:pt x="610" y="271"/>
                    <a:pt x="510" y="550"/>
                  </a:cubicBezTo>
                  <a:cubicBezTo>
                    <a:pt x="480" y="620"/>
                    <a:pt x="440" y="690"/>
                    <a:pt x="420" y="760"/>
                  </a:cubicBezTo>
                  <a:cubicBezTo>
                    <a:pt x="380" y="950"/>
                    <a:pt x="560" y="1119"/>
                    <a:pt x="730" y="1229"/>
                  </a:cubicBezTo>
                  <a:cubicBezTo>
                    <a:pt x="1039" y="1429"/>
                    <a:pt x="1398" y="1569"/>
                    <a:pt x="1768" y="1638"/>
                  </a:cubicBezTo>
                  <a:cubicBezTo>
                    <a:pt x="1803" y="1648"/>
                    <a:pt x="1840" y="1653"/>
                    <a:pt x="1876" y="1653"/>
                  </a:cubicBezTo>
                  <a:cubicBezTo>
                    <a:pt x="1913" y="1653"/>
                    <a:pt x="1947" y="1648"/>
                    <a:pt x="1977" y="1638"/>
                  </a:cubicBezTo>
                  <a:cubicBezTo>
                    <a:pt x="2008" y="1628"/>
                    <a:pt x="2028" y="1609"/>
                    <a:pt x="2048" y="1589"/>
                  </a:cubicBezTo>
                  <a:cubicBezTo>
                    <a:pt x="2068" y="1558"/>
                    <a:pt x="2077" y="1518"/>
                    <a:pt x="2088" y="1478"/>
                  </a:cubicBezTo>
                  <a:cubicBezTo>
                    <a:pt x="2128" y="1219"/>
                    <a:pt x="1968" y="970"/>
                    <a:pt x="1778" y="780"/>
                  </a:cubicBezTo>
                  <a:cubicBezTo>
                    <a:pt x="1608" y="620"/>
                    <a:pt x="1389" y="480"/>
                    <a:pt x="1249" y="280"/>
                  </a:cubicBezTo>
                  <a:cubicBezTo>
                    <a:pt x="1109" y="101"/>
                    <a:pt x="999" y="1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457;p57">
              <a:extLst>
                <a:ext uri="{FF2B5EF4-FFF2-40B4-BE49-F238E27FC236}">
                  <a16:creationId xmlns:a16="http://schemas.microsoft.com/office/drawing/2014/main" id="{919E3F9E-C731-19B1-9ECB-D940152CA260}"/>
                </a:ext>
              </a:extLst>
            </p:cNvPr>
            <p:cNvSpPr/>
            <p:nvPr/>
          </p:nvSpPr>
          <p:spPr>
            <a:xfrm>
              <a:off x="7469801" y="3662931"/>
              <a:ext cx="211399" cy="268800"/>
            </a:xfrm>
            <a:custGeom>
              <a:avLst/>
              <a:gdLst/>
              <a:ahLst/>
              <a:cxnLst/>
              <a:rect l="l" t="t" r="r" b="b"/>
              <a:pathLst>
                <a:path w="1289" h="1639" extrusionOk="0">
                  <a:moveTo>
                    <a:pt x="0" y="1"/>
                  </a:moveTo>
                  <a:lnTo>
                    <a:pt x="0" y="1"/>
                  </a:lnTo>
                  <a:cubicBezTo>
                    <a:pt x="270" y="151"/>
                    <a:pt x="450" y="411"/>
                    <a:pt x="670" y="630"/>
                  </a:cubicBezTo>
                  <a:cubicBezTo>
                    <a:pt x="749" y="710"/>
                    <a:pt x="829" y="780"/>
                    <a:pt x="909" y="859"/>
                  </a:cubicBezTo>
                  <a:cubicBezTo>
                    <a:pt x="1049" y="1030"/>
                    <a:pt x="1138" y="1239"/>
                    <a:pt x="1178" y="1458"/>
                  </a:cubicBezTo>
                  <a:cubicBezTo>
                    <a:pt x="1178" y="1518"/>
                    <a:pt x="1169" y="1589"/>
                    <a:pt x="1138" y="1638"/>
                  </a:cubicBezTo>
                  <a:cubicBezTo>
                    <a:pt x="1169" y="1628"/>
                    <a:pt x="1189" y="1609"/>
                    <a:pt x="1209" y="1589"/>
                  </a:cubicBezTo>
                  <a:cubicBezTo>
                    <a:pt x="1229" y="1558"/>
                    <a:pt x="1238" y="1518"/>
                    <a:pt x="1249" y="1478"/>
                  </a:cubicBezTo>
                  <a:cubicBezTo>
                    <a:pt x="1289" y="1219"/>
                    <a:pt x="1129" y="970"/>
                    <a:pt x="939" y="780"/>
                  </a:cubicBezTo>
                  <a:cubicBezTo>
                    <a:pt x="769" y="620"/>
                    <a:pt x="550" y="480"/>
                    <a:pt x="410" y="280"/>
                  </a:cubicBezTo>
                  <a:cubicBezTo>
                    <a:pt x="270" y="101"/>
                    <a:pt x="160" y="1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458;p57">
              <a:extLst>
                <a:ext uri="{FF2B5EF4-FFF2-40B4-BE49-F238E27FC236}">
                  <a16:creationId xmlns:a16="http://schemas.microsoft.com/office/drawing/2014/main" id="{FCC9C82D-30CC-07BA-1BE6-EAF4FB7A226D}"/>
                </a:ext>
              </a:extLst>
            </p:cNvPr>
            <p:cNvSpPr/>
            <p:nvPr/>
          </p:nvSpPr>
          <p:spPr>
            <a:xfrm>
              <a:off x="6587469" y="3397576"/>
              <a:ext cx="453467" cy="461339"/>
            </a:xfrm>
            <a:custGeom>
              <a:avLst/>
              <a:gdLst/>
              <a:ahLst/>
              <a:cxnLst/>
              <a:rect l="l" t="t" r="r" b="b"/>
              <a:pathLst>
                <a:path w="2765" h="2813" extrusionOk="0">
                  <a:moveTo>
                    <a:pt x="708" y="0"/>
                  </a:moveTo>
                  <a:cubicBezTo>
                    <a:pt x="653" y="0"/>
                    <a:pt x="597" y="10"/>
                    <a:pt x="539" y="32"/>
                  </a:cubicBezTo>
                  <a:cubicBezTo>
                    <a:pt x="60" y="212"/>
                    <a:pt x="0" y="700"/>
                    <a:pt x="220" y="1120"/>
                  </a:cubicBezTo>
                  <a:cubicBezTo>
                    <a:pt x="260" y="1200"/>
                    <a:pt x="300" y="1270"/>
                    <a:pt x="349" y="1330"/>
                  </a:cubicBezTo>
                  <a:cubicBezTo>
                    <a:pt x="459" y="1470"/>
                    <a:pt x="589" y="1599"/>
                    <a:pt x="708" y="1729"/>
                  </a:cubicBezTo>
                  <a:cubicBezTo>
                    <a:pt x="1088" y="2098"/>
                    <a:pt x="1487" y="2457"/>
                    <a:pt x="1957" y="2717"/>
                  </a:cubicBezTo>
                  <a:cubicBezTo>
                    <a:pt x="2059" y="2765"/>
                    <a:pt x="2175" y="2813"/>
                    <a:pt x="2286" y="2813"/>
                  </a:cubicBezTo>
                  <a:cubicBezTo>
                    <a:pt x="2338" y="2813"/>
                    <a:pt x="2388" y="2802"/>
                    <a:pt x="2436" y="2777"/>
                  </a:cubicBezTo>
                  <a:cubicBezTo>
                    <a:pt x="2695" y="2637"/>
                    <a:pt x="2765" y="2448"/>
                    <a:pt x="2675" y="2168"/>
                  </a:cubicBezTo>
                  <a:cubicBezTo>
                    <a:pt x="2536" y="1709"/>
                    <a:pt x="2216" y="1379"/>
                    <a:pt x="1957" y="970"/>
                  </a:cubicBezTo>
                  <a:cubicBezTo>
                    <a:pt x="1787" y="700"/>
                    <a:pt x="1587" y="451"/>
                    <a:pt x="1327" y="281"/>
                  </a:cubicBezTo>
                  <a:cubicBezTo>
                    <a:pt x="1120" y="154"/>
                    <a:pt x="925" y="0"/>
                    <a:pt x="70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459;p57">
              <a:extLst>
                <a:ext uri="{FF2B5EF4-FFF2-40B4-BE49-F238E27FC236}">
                  <a16:creationId xmlns:a16="http://schemas.microsoft.com/office/drawing/2014/main" id="{107A2789-E65B-E2BB-DF40-E22347B98B45}"/>
                </a:ext>
              </a:extLst>
            </p:cNvPr>
            <p:cNvSpPr/>
            <p:nvPr/>
          </p:nvSpPr>
          <p:spPr>
            <a:xfrm>
              <a:off x="6191239" y="3193557"/>
              <a:ext cx="702423" cy="502504"/>
            </a:xfrm>
            <a:custGeom>
              <a:avLst/>
              <a:gdLst/>
              <a:ahLst/>
              <a:cxnLst/>
              <a:rect l="l" t="t" r="r" b="b"/>
              <a:pathLst>
                <a:path w="4283" h="3064" extrusionOk="0">
                  <a:moveTo>
                    <a:pt x="2749" y="1"/>
                  </a:moveTo>
                  <a:cubicBezTo>
                    <a:pt x="2631" y="1"/>
                    <a:pt x="2511" y="18"/>
                    <a:pt x="2396" y="38"/>
                  </a:cubicBezTo>
                  <a:cubicBezTo>
                    <a:pt x="1887" y="128"/>
                    <a:pt x="879" y="207"/>
                    <a:pt x="509" y="597"/>
                  </a:cubicBezTo>
                  <a:cubicBezTo>
                    <a:pt x="369" y="747"/>
                    <a:pt x="0" y="2634"/>
                    <a:pt x="110" y="2674"/>
                  </a:cubicBezTo>
                  <a:cubicBezTo>
                    <a:pt x="738" y="2902"/>
                    <a:pt x="1239" y="3003"/>
                    <a:pt x="1898" y="3003"/>
                  </a:cubicBezTo>
                  <a:cubicBezTo>
                    <a:pt x="1931" y="3003"/>
                    <a:pt x="1964" y="3003"/>
                    <a:pt x="1997" y="3003"/>
                  </a:cubicBezTo>
                  <a:cubicBezTo>
                    <a:pt x="2037" y="2843"/>
                    <a:pt x="2106" y="2654"/>
                    <a:pt x="2146" y="2494"/>
                  </a:cubicBezTo>
                  <a:cubicBezTo>
                    <a:pt x="2296" y="2654"/>
                    <a:pt x="2725" y="2953"/>
                    <a:pt x="2805" y="3053"/>
                  </a:cubicBezTo>
                  <a:cubicBezTo>
                    <a:pt x="2811" y="3060"/>
                    <a:pt x="2820" y="3063"/>
                    <a:pt x="2831" y="3063"/>
                  </a:cubicBezTo>
                  <a:cubicBezTo>
                    <a:pt x="3037" y="3063"/>
                    <a:pt x="4091" y="2028"/>
                    <a:pt x="4233" y="1915"/>
                  </a:cubicBezTo>
                  <a:cubicBezTo>
                    <a:pt x="4253" y="1895"/>
                    <a:pt x="4282" y="1875"/>
                    <a:pt x="4282" y="1835"/>
                  </a:cubicBezTo>
                  <a:cubicBezTo>
                    <a:pt x="4282" y="1815"/>
                    <a:pt x="4273" y="1785"/>
                    <a:pt x="4253" y="1765"/>
                  </a:cubicBezTo>
                  <a:cubicBezTo>
                    <a:pt x="3993" y="1376"/>
                    <a:pt x="3774" y="906"/>
                    <a:pt x="3514" y="517"/>
                  </a:cubicBezTo>
                  <a:cubicBezTo>
                    <a:pt x="3394" y="338"/>
                    <a:pt x="3275" y="158"/>
                    <a:pt x="3085" y="68"/>
                  </a:cubicBezTo>
                  <a:cubicBezTo>
                    <a:pt x="2980" y="18"/>
                    <a:pt x="2866" y="1"/>
                    <a:pt x="2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460;p57">
              <a:extLst>
                <a:ext uri="{FF2B5EF4-FFF2-40B4-BE49-F238E27FC236}">
                  <a16:creationId xmlns:a16="http://schemas.microsoft.com/office/drawing/2014/main" id="{01CDFC4C-6306-F6D9-182C-05E26A7E7E56}"/>
                </a:ext>
              </a:extLst>
            </p:cNvPr>
            <p:cNvSpPr/>
            <p:nvPr/>
          </p:nvSpPr>
          <p:spPr>
            <a:xfrm>
              <a:off x="6633225" y="3224226"/>
              <a:ext cx="206479" cy="267160"/>
            </a:xfrm>
            <a:custGeom>
              <a:avLst/>
              <a:gdLst/>
              <a:ahLst/>
              <a:cxnLst/>
              <a:rect l="l" t="t" r="r" b="b"/>
              <a:pathLst>
                <a:path w="1259" h="1629" extrusionOk="0">
                  <a:moveTo>
                    <a:pt x="80" y="1"/>
                  </a:moveTo>
                  <a:lnTo>
                    <a:pt x="1" y="60"/>
                  </a:lnTo>
                  <a:lnTo>
                    <a:pt x="1179" y="1628"/>
                  </a:lnTo>
                  <a:lnTo>
                    <a:pt x="1258" y="157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461;p57">
              <a:extLst>
                <a:ext uri="{FF2B5EF4-FFF2-40B4-BE49-F238E27FC236}">
                  <a16:creationId xmlns:a16="http://schemas.microsoft.com/office/drawing/2014/main" id="{8600A1BC-E39A-9157-A073-DB785FF08C2D}"/>
                </a:ext>
              </a:extLst>
            </p:cNvPr>
            <p:cNvSpPr/>
            <p:nvPr/>
          </p:nvSpPr>
          <p:spPr>
            <a:xfrm>
              <a:off x="6269796" y="3234066"/>
              <a:ext cx="397870" cy="142682"/>
            </a:xfrm>
            <a:custGeom>
              <a:avLst/>
              <a:gdLst/>
              <a:ahLst/>
              <a:cxnLst/>
              <a:rect l="l" t="t" r="r" b="b"/>
              <a:pathLst>
                <a:path w="2426" h="870" extrusionOk="0">
                  <a:moveTo>
                    <a:pt x="2426" y="0"/>
                  </a:moveTo>
                  <a:lnTo>
                    <a:pt x="2366" y="31"/>
                  </a:lnTo>
                  <a:lnTo>
                    <a:pt x="2386" y="60"/>
                  </a:lnTo>
                  <a:cubicBezTo>
                    <a:pt x="2406" y="40"/>
                    <a:pt x="2416" y="20"/>
                    <a:pt x="2426" y="0"/>
                  </a:cubicBezTo>
                  <a:close/>
                  <a:moveTo>
                    <a:pt x="2277" y="80"/>
                  </a:moveTo>
                  <a:cubicBezTo>
                    <a:pt x="1687" y="370"/>
                    <a:pt x="1028" y="520"/>
                    <a:pt x="380" y="520"/>
                  </a:cubicBezTo>
                  <a:cubicBezTo>
                    <a:pt x="250" y="520"/>
                    <a:pt x="120" y="510"/>
                    <a:pt x="0" y="500"/>
                  </a:cubicBezTo>
                  <a:lnTo>
                    <a:pt x="0" y="500"/>
                  </a:lnTo>
                  <a:cubicBezTo>
                    <a:pt x="40" y="610"/>
                    <a:pt x="120" y="710"/>
                    <a:pt x="230" y="759"/>
                  </a:cubicBezTo>
                  <a:cubicBezTo>
                    <a:pt x="300" y="799"/>
                    <a:pt x="380" y="819"/>
                    <a:pt x="469" y="839"/>
                  </a:cubicBezTo>
                  <a:cubicBezTo>
                    <a:pt x="569" y="859"/>
                    <a:pt x="679" y="869"/>
                    <a:pt x="789" y="869"/>
                  </a:cubicBezTo>
                  <a:cubicBezTo>
                    <a:pt x="1368" y="869"/>
                    <a:pt x="1957" y="590"/>
                    <a:pt x="2326" y="140"/>
                  </a:cubicBezTo>
                  <a:lnTo>
                    <a:pt x="227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462;p57">
              <a:extLst>
                <a:ext uri="{FF2B5EF4-FFF2-40B4-BE49-F238E27FC236}">
                  <a16:creationId xmlns:a16="http://schemas.microsoft.com/office/drawing/2014/main" id="{BFA67B61-97A9-ECD2-4EC6-E5D8A1BA1275}"/>
                </a:ext>
              </a:extLst>
            </p:cNvPr>
            <p:cNvSpPr/>
            <p:nvPr/>
          </p:nvSpPr>
          <p:spPr>
            <a:xfrm>
              <a:off x="6643065" y="3238986"/>
              <a:ext cx="18040" cy="18204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90" y="1"/>
                  </a:moveTo>
                  <a:cubicBezTo>
                    <a:pt x="60" y="21"/>
                    <a:pt x="30" y="30"/>
                    <a:pt x="1" y="50"/>
                  </a:cubicBezTo>
                  <a:lnTo>
                    <a:pt x="50" y="110"/>
                  </a:lnTo>
                  <a:cubicBezTo>
                    <a:pt x="70" y="81"/>
                    <a:pt x="90" y="61"/>
                    <a:pt x="110" y="3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463;p57">
              <a:extLst>
                <a:ext uri="{FF2B5EF4-FFF2-40B4-BE49-F238E27FC236}">
                  <a16:creationId xmlns:a16="http://schemas.microsoft.com/office/drawing/2014/main" id="{2B078E9B-7E77-2521-78F0-D0EBA3CDF0AA}"/>
                </a:ext>
              </a:extLst>
            </p:cNvPr>
            <p:cNvSpPr/>
            <p:nvPr/>
          </p:nvSpPr>
          <p:spPr>
            <a:xfrm>
              <a:off x="5798289" y="1942059"/>
              <a:ext cx="383274" cy="650434"/>
            </a:xfrm>
            <a:custGeom>
              <a:avLst/>
              <a:gdLst/>
              <a:ahLst/>
              <a:cxnLst/>
              <a:rect l="l" t="t" r="r" b="b"/>
              <a:pathLst>
                <a:path w="2337" h="3966" extrusionOk="0">
                  <a:moveTo>
                    <a:pt x="482" y="1"/>
                  </a:moveTo>
                  <a:cubicBezTo>
                    <a:pt x="349" y="1"/>
                    <a:pt x="217" y="40"/>
                    <a:pt x="110" y="112"/>
                  </a:cubicBezTo>
                  <a:cubicBezTo>
                    <a:pt x="80" y="132"/>
                    <a:pt x="40" y="172"/>
                    <a:pt x="20" y="212"/>
                  </a:cubicBezTo>
                  <a:cubicBezTo>
                    <a:pt x="0" y="252"/>
                    <a:pt x="0" y="312"/>
                    <a:pt x="10" y="362"/>
                  </a:cubicBezTo>
                  <a:cubicBezTo>
                    <a:pt x="50" y="1160"/>
                    <a:pt x="150" y="1969"/>
                    <a:pt x="300" y="2758"/>
                  </a:cubicBezTo>
                  <a:cubicBezTo>
                    <a:pt x="309" y="2827"/>
                    <a:pt x="320" y="2897"/>
                    <a:pt x="360" y="2957"/>
                  </a:cubicBezTo>
                  <a:cubicBezTo>
                    <a:pt x="400" y="3027"/>
                    <a:pt x="460" y="3067"/>
                    <a:pt x="520" y="3117"/>
                  </a:cubicBezTo>
                  <a:cubicBezTo>
                    <a:pt x="988" y="3466"/>
                    <a:pt x="1567" y="3816"/>
                    <a:pt x="2137" y="3965"/>
                  </a:cubicBezTo>
                  <a:cubicBezTo>
                    <a:pt x="2226" y="3766"/>
                    <a:pt x="2296" y="3586"/>
                    <a:pt x="2326" y="3357"/>
                  </a:cubicBezTo>
                  <a:cubicBezTo>
                    <a:pt x="2326" y="3317"/>
                    <a:pt x="2336" y="3277"/>
                    <a:pt x="2316" y="3246"/>
                  </a:cubicBezTo>
                  <a:cubicBezTo>
                    <a:pt x="2296" y="3207"/>
                    <a:pt x="2257" y="3187"/>
                    <a:pt x="2217" y="3157"/>
                  </a:cubicBezTo>
                  <a:cubicBezTo>
                    <a:pt x="1927" y="2997"/>
                    <a:pt x="1507" y="2838"/>
                    <a:pt x="1208" y="2598"/>
                  </a:cubicBezTo>
                  <a:cubicBezTo>
                    <a:pt x="1128" y="2528"/>
                    <a:pt x="1059" y="2458"/>
                    <a:pt x="999" y="2368"/>
                  </a:cubicBezTo>
                  <a:cubicBezTo>
                    <a:pt x="948" y="2298"/>
                    <a:pt x="919" y="2219"/>
                    <a:pt x="888" y="2128"/>
                  </a:cubicBezTo>
                  <a:cubicBezTo>
                    <a:pt x="659" y="1450"/>
                    <a:pt x="539" y="731"/>
                    <a:pt x="529" y="2"/>
                  </a:cubicBezTo>
                  <a:cubicBezTo>
                    <a:pt x="514" y="1"/>
                    <a:pt x="498" y="1"/>
                    <a:pt x="4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464;p57">
              <a:extLst>
                <a:ext uri="{FF2B5EF4-FFF2-40B4-BE49-F238E27FC236}">
                  <a16:creationId xmlns:a16="http://schemas.microsoft.com/office/drawing/2014/main" id="{4DAA6396-0B90-378C-FC8E-7BE1993968A8}"/>
                </a:ext>
              </a:extLst>
            </p:cNvPr>
            <p:cNvSpPr/>
            <p:nvPr/>
          </p:nvSpPr>
          <p:spPr>
            <a:xfrm>
              <a:off x="6071681" y="2423732"/>
              <a:ext cx="643546" cy="895454"/>
            </a:xfrm>
            <a:custGeom>
              <a:avLst/>
              <a:gdLst/>
              <a:ahLst/>
              <a:cxnLst/>
              <a:rect l="l" t="t" r="r" b="b"/>
              <a:pathLst>
                <a:path w="3924" h="5460" extrusionOk="0">
                  <a:moveTo>
                    <a:pt x="450" y="0"/>
                  </a:moveTo>
                  <a:cubicBezTo>
                    <a:pt x="419" y="0"/>
                    <a:pt x="399" y="20"/>
                    <a:pt x="370" y="40"/>
                  </a:cubicBezTo>
                  <a:cubicBezTo>
                    <a:pt x="130" y="260"/>
                    <a:pt x="0" y="599"/>
                    <a:pt x="70" y="919"/>
                  </a:cubicBezTo>
                  <a:cubicBezTo>
                    <a:pt x="149" y="1232"/>
                    <a:pt x="438" y="1488"/>
                    <a:pt x="760" y="1488"/>
                  </a:cubicBezTo>
                  <a:cubicBezTo>
                    <a:pt x="766" y="1488"/>
                    <a:pt x="772" y="1488"/>
                    <a:pt x="779" y="1487"/>
                  </a:cubicBezTo>
                  <a:lnTo>
                    <a:pt x="779" y="1487"/>
                  </a:lnTo>
                  <a:cubicBezTo>
                    <a:pt x="689" y="2845"/>
                    <a:pt x="739" y="4123"/>
                    <a:pt x="1169" y="5441"/>
                  </a:cubicBezTo>
                  <a:cubicBezTo>
                    <a:pt x="1301" y="5453"/>
                    <a:pt x="1434" y="5459"/>
                    <a:pt x="1567" y="5459"/>
                  </a:cubicBezTo>
                  <a:cubicBezTo>
                    <a:pt x="2397" y="5459"/>
                    <a:pt x="3227" y="5219"/>
                    <a:pt x="3924" y="4772"/>
                  </a:cubicBezTo>
                  <a:lnTo>
                    <a:pt x="3924" y="4772"/>
                  </a:lnTo>
                  <a:cubicBezTo>
                    <a:pt x="3922" y="4773"/>
                    <a:pt x="3921" y="4773"/>
                    <a:pt x="3919" y="4773"/>
                  </a:cubicBezTo>
                  <a:cubicBezTo>
                    <a:pt x="3838" y="4773"/>
                    <a:pt x="3684" y="3492"/>
                    <a:pt x="3664" y="3384"/>
                  </a:cubicBezTo>
                  <a:cubicBezTo>
                    <a:pt x="3584" y="2696"/>
                    <a:pt x="3664" y="1937"/>
                    <a:pt x="3664" y="1248"/>
                  </a:cubicBezTo>
                  <a:cubicBezTo>
                    <a:pt x="3664" y="1168"/>
                    <a:pt x="3674" y="1068"/>
                    <a:pt x="3634" y="999"/>
                  </a:cubicBezTo>
                  <a:cubicBezTo>
                    <a:pt x="3584" y="928"/>
                    <a:pt x="3474" y="879"/>
                    <a:pt x="3405" y="829"/>
                  </a:cubicBezTo>
                  <a:cubicBezTo>
                    <a:pt x="3374" y="809"/>
                    <a:pt x="3345" y="799"/>
                    <a:pt x="3305" y="779"/>
                  </a:cubicBezTo>
                  <a:cubicBezTo>
                    <a:pt x="3045" y="629"/>
                    <a:pt x="2746" y="529"/>
                    <a:pt x="2446" y="480"/>
                  </a:cubicBezTo>
                  <a:cubicBezTo>
                    <a:pt x="2382" y="471"/>
                    <a:pt x="2318" y="468"/>
                    <a:pt x="2255" y="468"/>
                  </a:cubicBezTo>
                  <a:cubicBezTo>
                    <a:pt x="2169" y="468"/>
                    <a:pt x="2083" y="474"/>
                    <a:pt x="1997" y="480"/>
                  </a:cubicBezTo>
                  <a:cubicBezTo>
                    <a:pt x="1899" y="491"/>
                    <a:pt x="1804" y="503"/>
                    <a:pt x="1709" y="503"/>
                  </a:cubicBezTo>
                  <a:cubicBezTo>
                    <a:pt x="1639" y="503"/>
                    <a:pt x="1569" y="496"/>
                    <a:pt x="1498" y="480"/>
                  </a:cubicBezTo>
                  <a:cubicBezTo>
                    <a:pt x="1149" y="400"/>
                    <a:pt x="819" y="250"/>
                    <a:pt x="539" y="40"/>
                  </a:cubicBezTo>
                  <a:cubicBezTo>
                    <a:pt x="510" y="20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465;p57">
              <a:extLst>
                <a:ext uri="{FF2B5EF4-FFF2-40B4-BE49-F238E27FC236}">
                  <a16:creationId xmlns:a16="http://schemas.microsoft.com/office/drawing/2014/main" id="{EB3F957A-24BA-AB86-D576-7246DB7A74A9}"/>
                </a:ext>
              </a:extLst>
            </p:cNvPr>
            <p:cNvSpPr/>
            <p:nvPr/>
          </p:nvSpPr>
          <p:spPr>
            <a:xfrm>
              <a:off x="6369510" y="2372892"/>
              <a:ext cx="110046" cy="184011"/>
            </a:xfrm>
            <a:custGeom>
              <a:avLst/>
              <a:gdLst/>
              <a:ahLst/>
              <a:cxnLst/>
              <a:rect l="l" t="t" r="r" b="b"/>
              <a:pathLst>
                <a:path w="671" h="1122" extrusionOk="0">
                  <a:moveTo>
                    <a:pt x="670" y="1"/>
                  </a:moveTo>
                  <a:lnTo>
                    <a:pt x="331" y="171"/>
                  </a:lnTo>
                  <a:lnTo>
                    <a:pt x="1" y="340"/>
                  </a:lnTo>
                  <a:cubicBezTo>
                    <a:pt x="1" y="340"/>
                    <a:pt x="41" y="750"/>
                    <a:pt x="1" y="1009"/>
                  </a:cubicBezTo>
                  <a:cubicBezTo>
                    <a:pt x="1" y="1009"/>
                    <a:pt x="111" y="1099"/>
                    <a:pt x="271" y="1119"/>
                  </a:cubicBezTo>
                  <a:cubicBezTo>
                    <a:pt x="289" y="1120"/>
                    <a:pt x="308" y="1121"/>
                    <a:pt x="327" y="1121"/>
                  </a:cubicBezTo>
                  <a:cubicBezTo>
                    <a:pt x="433" y="1121"/>
                    <a:pt x="552" y="1094"/>
                    <a:pt x="670" y="100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466;p57">
              <a:extLst>
                <a:ext uri="{FF2B5EF4-FFF2-40B4-BE49-F238E27FC236}">
                  <a16:creationId xmlns:a16="http://schemas.microsoft.com/office/drawing/2014/main" id="{0781C877-C113-E5D5-AC03-7273F2F95E6E}"/>
                </a:ext>
              </a:extLst>
            </p:cNvPr>
            <p:cNvSpPr/>
            <p:nvPr/>
          </p:nvSpPr>
          <p:spPr>
            <a:xfrm>
              <a:off x="6349993" y="2903766"/>
              <a:ext cx="96761" cy="86593"/>
            </a:xfrm>
            <a:custGeom>
              <a:avLst/>
              <a:gdLst/>
              <a:ahLst/>
              <a:cxnLst/>
              <a:rect l="l" t="t" r="r" b="b"/>
              <a:pathLst>
                <a:path w="590" h="528" extrusionOk="0">
                  <a:moveTo>
                    <a:pt x="94" y="1"/>
                  </a:moveTo>
                  <a:cubicBezTo>
                    <a:pt x="83" y="1"/>
                    <a:pt x="70" y="3"/>
                    <a:pt x="60" y="8"/>
                  </a:cubicBezTo>
                  <a:cubicBezTo>
                    <a:pt x="51" y="18"/>
                    <a:pt x="40" y="28"/>
                    <a:pt x="31" y="48"/>
                  </a:cubicBezTo>
                  <a:cubicBezTo>
                    <a:pt x="0" y="118"/>
                    <a:pt x="11" y="188"/>
                    <a:pt x="40" y="248"/>
                  </a:cubicBezTo>
                  <a:cubicBezTo>
                    <a:pt x="100" y="377"/>
                    <a:pt x="230" y="457"/>
                    <a:pt x="350" y="507"/>
                  </a:cubicBezTo>
                  <a:cubicBezTo>
                    <a:pt x="390" y="517"/>
                    <a:pt x="430" y="527"/>
                    <a:pt x="479" y="527"/>
                  </a:cubicBezTo>
                  <a:cubicBezTo>
                    <a:pt x="519" y="517"/>
                    <a:pt x="590" y="487"/>
                    <a:pt x="579" y="437"/>
                  </a:cubicBezTo>
                  <a:cubicBezTo>
                    <a:pt x="570" y="397"/>
                    <a:pt x="459" y="348"/>
                    <a:pt x="430" y="328"/>
                  </a:cubicBezTo>
                  <a:cubicBezTo>
                    <a:pt x="340" y="248"/>
                    <a:pt x="250" y="158"/>
                    <a:pt x="170" y="58"/>
                  </a:cubicBezTo>
                  <a:cubicBezTo>
                    <a:pt x="160" y="38"/>
                    <a:pt x="140" y="18"/>
                    <a:pt x="120" y="8"/>
                  </a:cubicBezTo>
                  <a:cubicBezTo>
                    <a:pt x="115" y="3"/>
                    <a:pt x="105" y="1"/>
                    <a:pt x="9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67;p57">
              <a:extLst>
                <a:ext uri="{FF2B5EF4-FFF2-40B4-BE49-F238E27FC236}">
                  <a16:creationId xmlns:a16="http://schemas.microsoft.com/office/drawing/2014/main" id="{AF1960D0-3B44-28CA-787E-2906F606BA94}"/>
                </a:ext>
              </a:extLst>
            </p:cNvPr>
            <p:cNvSpPr/>
            <p:nvPr/>
          </p:nvSpPr>
          <p:spPr>
            <a:xfrm>
              <a:off x="6412150" y="2610038"/>
              <a:ext cx="422634" cy="521036"/>
            </a:xfrm>
            <a:custGeom>
              <a:avLst/>
              <a:gdLst/>
              <a:ahLst/>
              <a:cxnLst/>
              <a:rect l="l" t="t" r="r" b="b"/>
              <a:pathLst>
                <a:path w="2577" h="3177" extrusionOk="0">
                  <a:moveTo>
                    <a:pt x="1707" y="0"/>
                  </a:moveTo>
                  <a:cubicBezTo>
                    <a:pt x="1652" y="0"/>
                    <a:pt x="1597" y="13"/>
                    <a:pt x="1548" y="42"/>
                  </a:cubicBezTo>
                  <a:cubicBezTo>
                    <a:pt x="1389" y="142"/>
                    <a:pt x="1358" y="362"/>
                    <a:pt x="1358" y="561"/>
                  </a:cubicBezTo>
                  <a:cubicBezTo>
                    <a:pt x="1349" y="1150"/>
                    <a:pt x="1418" y="1739"/>
                    <a:pt x="1518" y="2318"/>
                  </a:cubicBezTo>
                  <a:cubicBezTo>
                    <a:pt x="1495" y="2317"/>
                    <a:pt x="1472" y="2317"/>
                    <a:pt x="1450" y="2317"/>
                  </a:cubicBezTo>
                  <a:cubicBezTo>
                    <a:pt x="1267" y="2317"/>
                    <a:pt x="1096" y="2352"/>
                    <a:pt x="909" y="2388"/>
                  </a:cubicBezTo>
                  <a:cubicBezTo>
                    <a:pt x="871" y="2392"/>
                    <a:pt x="828" y="2394"/>
                    <a:pt x="784" y="2394"/>
                  </a:cubicBezTo>
                  <a:cubicBezTo>
                    <a:pt x="704" y="2394"/>
                    <a:pt x="617" y="2389"/>
                    <a:pt x="535" y="2389"/>
                  </a:cubicBezTo>
                  <a:cubicBezTo>
                    <a:pt x="461" y="2389"/>
                    <a:pt x="389" y="2393"/>
                    <a:pt x="330" y="2408"/>
                  </a:cubicBezTo>
                  <a:lnTo>
                    <a:pt x="1" y="2767"/>
                  </a:lnTo>
                  <a:cubicBezTo>
                    <a:pt x="491" y="2920"/>
                    <a:pt x="1131" y="3177"/>
                    <a:pt x="1695" y="3177"/>
                  </a:cubicBezTo>
                  <a:cubicBezTo>
                    <a:pt x="1831" y="3177"/>
                    <a:pt x="1963" y="3162"/>
                    <a:pt x="2087" y="3127"/>
                  </a:cubicBezTo>
                  <a:cubicBezTo>
                    <a:pt x="2576" y="2987"/>
                    <a:pt x="2487" y="2667"/>
                    <a:pt x="2427" y="2259"/>
                  </a:cubicBezTo>
                  <a:cubicBezTo>
                    <a:pt x="2367" y="1759"/>
                    <a:pt x="2297" y="1250"/>
                    <a:pt x="2237" y="751"/>
                  </a:cubicBezTo>
                  <a:cubicBezTo>
                    <a:pt x="2207" y="551"/>
                    <a:pt x="2177" y="351"/>
                    <a:pt x="2067" y="192"/>
                  </a:cubicBezTo>
                  <a:cubicBezTo>
                    <a:pt x="1982" y="78"/>
                    <a:pt x="1842" y="0"/>
                    <a:pt x="170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68;p57">
              <a:extLst>
                <a:ext uri="{FF2B5EF4-FFF2-40B4-BE49-F238E27FC236}">
                  <a16:creationId xmlns:a16="http://schemas.microsoft.com/office/drawing/2014/main" id="{1971EC4C-0A98-30B3-6766-7DFA1FFD114C}"/>
                </a:ext>
              </a:extLst>
            </p:cNvPr>
            <p:cNvSpPr/>
            <p:nvPr/>
          </p:nvSpPr>
          <p:spPr>
            <a:xfrm>
              <a:off x="6271436" y="2952638"/>
              <a:ext cx="212875" cy="164003"/>
            </a:xfrm>
            <a:custGeom>
              <a:avLst/>
              <a:gdLst/>
              <a:ahLst/>
              <a:cxnLst/>
              <a:rect l="l" t="t" r="r" b="b"/>
              <a:pathLst>
                <a:path w="1298" h="1000" extrusionOk="0">
                  <a:moveTo>
                    <a:pt x="628" y="0"/>
                  </a:moveTo>
                  <a:cubicBezTo>
                    <a:pt x="514" y="0"/>
                    <a:pt x="398" y="12"/>
                    <a:pt x="290" y="19"/>
                  </a:cubicBezTo>
                  <a:cubicBezTo>
                    <a:pt x="190" y="30"/>
                    <a:pt x="80" y="30"/>
                    <a:pt x="20" y="139"/>
                  </a:cubicBezTo>
                  <a:cubicBezTo>
                    <a:pt x="0" y="179"/>
                    <a:pt x="0" y="219"/>
                    <a:pt x="10" y="249"/>
                  </a:cubicBezTo>
                  <a:cubicBezTo>
                    <a:pt x="20" y="269"/>
                    <a:pt x="40" y="289"/>
                    <a:pt x="60" y="299"/>
                  </a:cubicBezTo>
                  <a:cubicBezTo>
                    <a:pt x="110" y="329"/>
                    <a:pt x="170" y="369"/>
                    <a:pt x="220" y="399"/>
                  </a:cubicBezTo>
                  <a:cubicBezTo>
                    <a:pt x="140" y="489"/>
                    <a:pt x="210" y="589"/>
                    <a:pt x="290" y="618"/>
                  </a:cubicBezTo>
                  <a:cubicBezTo>
                    <a:pt x="270" y="638"/>
                    <a:pt x="270" y="689"/>
                    <a:pt x="290" y="718"/>
                  </a:cubicBezTo>
                  <a:cubicBezTo>
                    <a:pt x="319" y="738"/>
                    <a:pt x="350" y="748"/>
                    <a:pt x="379" y="758"/>
                  </a:cubicBezTo>
                  <a:cubicBezTo>
                    <a:pt x="359" y="778"/>
                    <a:pt x="359" y="828"/>
                    <a:pt x="379" y="858"/>
                  </a:cubicBezTo>
                  <a:cubicBezTo>
                    <a:pt x="399" y="878"/>
                    <a:pt x="439" y="888"/>
                    <a:pt x="470" y="888"/>
                  </a:cubicBezTo>
                  <a:cubicBezTo>
                    <a:pt x="499" y="888"/>
                    <a:pt x="539" y="878"/>
                    <a:pt x="569" y="868"/>
                  </a:cubicBezTo>
                  <a:cubicBezTo>
                    <a:pt x="584" y="866"/>
                    <a:pt x="599" y="866"/>
                    <a:pt x="613" y="866"/>
                  </a:cubicBezTo>
                  <a:cubicBezTo>
                    <a:pt x="678" y="866"/>
                    <a:pt x="742" y="883"/>
                    <a:pt x="799" y="908"/>
                  </a:cubicBezTo>
                  <a:cubicBezTo>
                    <a:pt x="869" y="928"/>
                    <a:pt x="918" y="988"/>
                    <a:pt x="998" y="998"/>
                  </a:cubicBezTo>
                  <a:cubicBezTo>
                    <a:pt x="1005" y="999"/>
                    <a:pt x="1011" y="999"/>
                    <a:pt x="1018" y="999"/>
                  </a:cubicBezTo>
                  <a:cubicBezTo>
                    <a:pt x="1073" y="999"/>
                    <a:pt x="1134" y="962"/>
                    <a:pt x="1178" y="908"/>
                  </a:cubicBezTo>
                  <a:cubicBezTo>
                    <a:pt x="1228" y="848"/>
                    <a:pt x="1248" y="768"/>
                    <a:pt x="1268" y="698"/>
                  </a:cubicBezTo>
                  <a:cubicBezTo>
                    <a:pt x="1298" y="529"/>
                    <a:pt x="1258" y="359"/>
                    <a:pt x="1178" y="229"/>
                  </a:cubicBezTo>
                  <a:cubicBezTo>
                    <a:pt x="1042" y="41"/>
                    <a:pt x="839" y="0"/>
                    <a:pt x="62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469;p57">
              <a:extLst>
                <a:ext uri="{FF2B5EF4-FFF2-40B4-BE49-F238E27FC236}">
                  <a16:creationId xmlns:a16="http://schemas.microsoft.com/office/drawing/2014/main" id="{2466B1AD-6705-6F9C-9193-448692D41000}"/>
                </a:ext>
              </a:extLst>
            </p:cNvPr>
            <p:cNvSpPr/>
            <p:nvPr/>
          </p:nvSpPr>
          <p:spPr>
            <a:xfrm>
              <a:off x="6377874" y="2420452"/>
              <a:ext cx="96597" cy="77081"/>
            </a:xfrm>
            <a:custGeom>
              <a:avLst/>
              <a:gdLst/>
              <a:ahLst/>
              <a:cxnLst/>
              <a:rect l="l" t="t" r="r" b="b"/>
              <a:pathLst>
                <a:path w="589" h="470" extrusionOk="0">
                  <a:moveTo>
                    <a:pt x="589" y="0"/>
                  </a:moveTo>
                  <a:lnTo>
                    <a:pt x="0" y="449"/>
                  </a:lnTo>
                  <a:cubicBezTo>
                    <a:pt x="0" y="449"/>
                    <a:pt x="60" y="469"/>
                    <a:pt x="150" y="469"/>
                  </a:cubicBezTo>
                  <a:cubicBezTo>
                    <a:pt x="300" y="469"/>
                    <a:pt x="509" y="400"/>
                    <a:pt x="58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470;p57">
              <a:extLst>
                <a:ext uri="{FF2B5EF4-FFF2-40B4-BE49-F238E27FC236}">
                  <a16:creationId xmlns:a16="http://schemas.microsoft.com/office/drawing/2014/main" id="{71CD061A-3F75-50C0-D236-A1BAA0C14FC7}"/>
                </a:ext>
              </a:extLst>
            </p:cNvPr>
            <p:cNvSpPr/>
            <p:nvPr/>
          </p:nvSpPr>
          <p:spPr>
            <a:xfrm>
              <a:off x="6186155" y="2036196"/>
              <a:ext cx="326037" cy="464455"/>
            </a:xfrm>
            <a:custGeom>
              <a:avLst/>
              <a:gdLst/>
              <a:ahLst/>
              <a:cxnLst/>
              <a:rect l="l" t="t" r="r" b="b"/>
              <a:pathLst>
                <a:path w="1988" h="2832" extrusionOk="0">
                  <a:moveTo>
                    <a:pt x="839" y="1"/>
                  </a:moveTo>
                  <a:cubicBezTo>
                    <a:pt x="726" y="1"/>
                    <a:pt x="614" y="16"/>
                    <a:pt x="510" y="47"/>
                  </a:cubicBezTo>
                  <a:cubicBezTo>
                    <a:pt x="351" y="107"/>
                    <a:pt x="181" y="237"/>
                    <a:pt x="101" y="396"/>
                  </a:cubicBezTo>
                  <a:cubicBezTo>
                    <a:pt x="1" y="606"/>
                    <a:pt x="51" y="946"/>
                    <a:pt x="41" y="1175"/>
                  </a:cubicBezTo>
                  <a:cubicBezTo>
                    <a:pt x="41" y="1465"/>
                    <a:pt x="31" y="1754"/>
                    <a:pt x="21" y="2044"/>
                  </a:cubicBezTo>
                  <a:lnTo>
                    <a:pt x="21" y="2113"/>
                  </a:lnTo>
                  <a:cubicBezTo>
                    <a:pt x="21" y="2173"/>
                    <a:pt x="21" y="2224"/>
                    <a:pt x="31" y="2273"/>
                  </a:cubicBezTo>
                  <a:cubicBezTo>
                    <a:pt x="81" y="2493"/>
                    <a:pt x="251" y="2652"/>
                    <a:pt x="451" y="2743"/>
                  </a:cubicBezTo>
                  <a:cubicBezTo>
                    <a:pt x="584" y="2801"/>
                    <a:pt x="729" y="2832"/>
                    <a:pt x="874" y="2832"/>
                  </a:cubicBezTo>
                  <a:cubicBezTo>
                    <a:pt x="999" y="2832"/>
                    <a:pt x="1123" y="2809"/>
                    <a:pt x="1239" y="2763"/>
                  </a:cubicBezTo>
                  <a:cubicBezTo>
                    <a:pt x="1498" y="2672"/>
                    <a:pt x="1708" y="2473"/>
                    <a:pt x="1818" y="2224"/>
                  </a:cubicBezTo>
                  <a:cubicBezTo>
                    <a:pt x="1898" y="2054"/>
                    <a:pt x="1928" y="1874"/>
                    <a:pt x="1948" y="1694"/>
                  </a:cubicBezTo>
                  <a:cubicBezTo>
                    <a:pt x="1978" y="1455"/>
                    <a:pt x="1988" y="1215"/>
                    <a:pt x="1968" y="986"/>
                  </a:cubicBezTo>
                  <a:cubicBezTo>
                    <a:pt x="1938" y="766"/>
                    <a:pt x="1818" y="556"/>
                    <a:pt x="1688" y="387"/>
                  </a:cubicBezTo>
                  <a:cubicBezTo>
                    <a:pt x="1496" y="128"/>
                    <a:pt x="1162" y="1"/>
                    <a:pt x="839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471;p57">
              <a:extLst>
                <a:ext uri="{FF2B5EF4-FFF2-40B4-BE49-F238E27FC236}">
                  <a16:creationId xmlns:a16="http://schemas.microsoft.com/office/drawing/2014/main" id="{AC1A2C03-5A1E-6217-D38B-E6ED0F0B28F8}"/>
                </a:ext>
              </a:extLst>
            </p:cNvPr>
            <p:cNvSpPr/>
            <p:nvPr/>
          </p:nvSpPr>
          <p:spPr>
            <a:xfrm>
              <a:off x="6099562" y="1929922"/>
              <a:ext cx="505948" cy="434935"/>
            </a:xfrm>
            <a:custGeom>
              <a:avLst/>
              <a:gdLst/>
              <a:ahLst/>
              <a:cxnLst/>
              <a:rect l="l" t="t" r="r" b="b"/>
              <a:pathLst>
                <a:path w="3085" h="2652" extrusionOk="0">
                  <a:moveTo>
                    <a:pt x="1714" y="0"/>
                  </a:moveTo>
                  <a:cubicBezTo>
                    <a:pt x="1631" y="0"/>
                    <a:pt x="1548" y="6"/>
                    <a:pt x="1467" y="17"/>
                  </a:cubicBezTo>
                  <a:cubicBezTo>
                    <a:pt x="1238" y="37"/>
                    <a:pt x="1008" y="96"/>
                    <a:pt x="808" y="216"/>
                  </a:cubicBezTo>
                  <a:cubicBezTo>
                    <a:pt x="619" y="336"/>
                    <a:pt x="320" y="556"/>
                    <a:pt x="289" y="785"/>
                  </a:cubicBezTo>
                  <a:cubicBezTo>
                    <a:pt x="280" y="895"/>
                    <a:pt x="300" y="1015"/>
                    <a:pt x="260" y="1124"/>
                  </a:cubicBezTo>
                  <a:cubicBezTo>
                    <a:pt x="227" y="1206"/>
                    <a:pt x="141" y="1287"/>
                    <a:pt x="56" y="1287"/>
                  </a:cubicBezTo>
                  <a:cubicBezTo>
                    <a:pt x="37" y="1287"/>
                    <a:pt x="18" y="1283"/>
                    <a:pt x="0" y="1274"/>
                  </a:cubicBezTo>
                  <a:lnTo>
                    <a:pt x="0" y="1274"/>
                  </a:lnTo>
                  <a:cubicBezTo>
                    <a:pt x="170" y="1494"/>
                    <a:pt x="629" y="1514"/>
                    <a:pt x="908" y="1514"/>
                  </a:cubicBezTo>
                  <a:cubicBezTo>
                    <a:pt x="1258" y="1514"/>
                    <a:pt x="1717" y="1454"/>
                    <a:pt x="2006" y="1234"/>
                  </a:cubicBezTo>
                  <a:lnTo>
                    <a:pt x="2006" y="1234"/>
                  </a:lnTo>
                  <a:cubicBezTo>
                    <a:pt x="1907" y="1344"/>
                    <a:pt x="2017" y="1603"/>
                    <a:pt x="2046" y="1734"/>
                  </a:cubicBezTo>
                  <a:cubicBezTo>
                    <a:pt x="2106" y="1983"/>
                    <a:pt x="2176" y="2213"/>
                    <a:pt x="2176" y="2472"/>
                  </a:cubicBezTo>
                  <a:cubicBezTo>
                    <a:pt x="2189" y="2479"/>
                    <a:pt x="2205" y="2482"/>
                    <a:pt x="2220" y="2482"/>
                  </a:cubicBezTo>
                  <a:cubicBezTo>
                    <a:pt x="2255" y="2482"/>
                    <a:pt x="2292" y="2466"/>
                    <a:pt x="2306" y="2432"/>
                  </a:cubicBezTo>
                  <a:cubicBezTo>
                    <a:pt x="2326" y="2412"/>
                    <a:pt x="2326" y="2372"/>
                    <a:pt x="2326" y="2342"/>
                  </a:cubicBezTo>
                  <a:cubicBezTo>
                    <a:pt x="2326" y="2282"/>
                    <a:pt x="2316" y="2053"/>
                    <a:pt x="2366" y="2013"/>
                  </a:cubicBezTo>
                  <a:cubicBezTo>
                    <a:pt x="2380" y="2001"/>
                    <a:pt x="2393" y="1996"/>
                    <a:pt x="2405" y="1996"/>
                  </a:cubicBezTo>
                  <a:cubicBezTo>
                    <a:pt x="2465" y="1996"/>
                    <a:pt x="2506" y="2115"/>
                    <a:pt x="2506" y="2173"/>
                  </a:cubicBezTo>
                  <a:cubicBezTo>
                    <a:pt x="2516" y="2262"/>
                    <a:pt x="2486" y="2342"/>
                    <a:pt x="2466" y="2412"/>
                  </a:cubicBezTo>
                  <a:cubicBezTo>
                    <a:pt x="2436" y="2492"/>
                    <a:pt x="2406" y="2572"/>
                    <a:pt x="2416" y="2652"/>
                  </a:cubicBezTo>
                  <a:cubicBezTo>
                    <a:pt x="2466" y="2552"/>
                    <a:pt x="2565" y="2482"/>
                    <a:pt x="2645" y="2402"/>
                  </a:cubicBezTo>
                  <a:cubicBezTo>
                    <a:pt x="2725" y="2313"/>
                    <a:pt x="2795" y="2213"/>
                    <a:pt x="2855" y="2103"/>
                  </a:cubicBezTo>
                  <a:cubicBezTo>
                    <a:pt x="2915" y="2013"/>
                    <a:pt x="2985" y="1913"/>
                    <a:pt x="3015" y="1803"/>
                  </a:cubicBezTo>
                  <a:cubicBezTo>
                    <a:pt x="3085" y="1594"/>
                    <a:pt x="3055" y="1354"/>
                    <a:pt x="2935" y="1155"/>
                  </a:cubicBezTo>
                  <a:cubicBezTo>
                    <a:pt x="2915" y="1124"/>
                    <a:pt x="2895" y="1084"/>
                    <a:pt x="2875" y="1044"/>
                  </a:cubicBezTo>
                  <a:cubicBezTo>
                    <a:pt x="2865" y="1024"/>
                    <a:pt x="2865" y="1004"/>
                    <a:pt x="2865" y="984"/>
                  </a:cubicBezTo>
                  <a:cubicBezTo>
                    <a:pt x="2855" y="935"/>
                    <a:pt x="2855" y="885"/>
                    <a:pt x="2855" y="845"/>
                  </a:cubicBezTo>
                  <a:cubicBezTo>
                    <a:pt x="2835" y="536"/>
                    <a:pt x="2625" y="276"/>
                    <a:pt x="2356" y="136"/>
                  </a:cubicBezTo>
                  <a:cubicBezTo>
                    <a:pt x="2159" y="41"/>
                    <a:pt x="193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72;p57">
              <a:extLst>
                <a:ext uri="{FF2B5EF4-FFF2-40B4-BE49-F238E27FC236}">
                  <a16:creationId xmlns:a16="http://schemas.microsoft.com/office/drawing/2014/main" id="{9C617926-633D-A2BD-0D75-5E39CEC2C983}"/>
                </a:ext>
              </a:extLst>
            </p:cNvPr>
            <p:cNvSpPr/>
            <p:nvPr/>
          </p:nvSpPr>
          <p:spPr>
            <a:xfrm>
              <a:off x="6480867" y="2239066"/>
              <a:ext cx="69045" cy="88725"/>
            </a:xfrm>
            <a:custGeom>
              <a:avLst/>
              <a:gdLst/>
              <a:ahLst/>
              <a:cxnLst/>
              <a:rect l="l" t="t" r="r" b="b"/>
              <a:pathLst>
                <a:path w="421" h="541" extrusionOk="0">
                  <a:moveTo>
                    <a:pt x="215" y="1"/>
                  </a:moveTo>
                  <a:cubicBezTo>
                    <a:pt x="197" y="1"/>
                    <a:pt x="179" y="3"/>
                    <a:pt x="161" y="8"/>
                  </a:cubicBezTo>
                  <a:cubicBezTo>
                    <a:pt x="71" y="38"/>
                    <a:pt x="31" y="128"/>
                    <a:pt x="31" y="218"/>
                  </a:cubicBezTo>
                  <a:cubicBezTo>
                    <a:pt x="31" y="297"/>
                    <a:pt x="1" y="437"/>
                    <a:pt x="71" y="507"/>
                  </a:cubicBezTo>
                  <a:cubicBezTo>
                    <a:pt x="94" y="531"/>
                    <a:pt x="125" y="541"/>
                    <a:pt x="156" y="541"/>
                  </a:cubicBezTo>
                  <a:cubicBezTo>
                    <a:pt x="178" y="541"/>
                    <a:pt x="200" y="536"/>
                    <a:pt x="220" y="527"/>
                  </a:cubicBezTo>
                  <a:cubicBezTo>
                    <a:pt x="271" y="507"/>
                    <a:pt x="311" y="477"/>
                    <a:pt x="340" y="428"/>
                  </a:cubicBezTo>
                  <a:cubicBezTo>
                    <a:pt x="380" y="377"/>
                    <a:pt x="411" y="308"/>
                    <a:pt x="411" y="238"/>
                  </a:cubicBezTo>
                  <a:cubicBezTo>
                    <a:pt x="420" y="178"/>
                    <a:pt x="391" y="108"/>
                    <a:pt x="351" y="58"/>
                  </a:cubicBezTo>
                  <a:cubicBezTo>
                    <a:pt x="313" y="21"/>
                    <a:pt x="265" y="1"/>
                    <a:pt x="21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473;p57">
              <a:extLst>
                <a:ext uri="{FF2B5EF4-FFF2-40B4-BE49-F238E27FC236}">
                  <a16:creationId xmlns:a16="http://schemas.microsoft.com/office/drawing/2014/main" id="{2308F61E-06CE-8516-374A-218694B311AD}"/>
                </a:ext>
              </a:extLst>
            </p:cNvPr>
            <p:cNvSpPr/>
            <p:nvPr/>
          </p:nvSpPr>
          <p:spPr>
            <a:xfrm>
              <a:off x="6493987" y="2253498"/>
              <a:ext cx="44445" cy="52481"/>
            </a:xfrm>
            <a:custGeom>
              <a:avLst/>
              <a:gdLst/>
              <a:ahLst/>
              <a:cxnLst/>
              <a:rect l="l" t="t" r="r" b="b"/>
              <a:pathLst>
                <a:path w="271" h="320" extrusionOk="0">
                  <a:moveTo>
                    <a:pt x="71" y="140"/>
                  </a:moveTo>
                  <a:cubicBezTo>
                    <a:pt x="81" y="140"/>
                    <a:pt x="91" y="140"/>
                    <a:pt x="111" y="150"/>
                  </a:cubicBezTo>
                  <a:lnTo>
                    <a:pt x="111" y="160"/>
                  </a:lnTo>
                  <a:cubicBezTo>
                    <a:pt x="120" y="160"/>
                    <a:pt x="120" y="160"/>
                    <a:pt x="120" y="169"/>
                  </a:cubicBezTo>
                  <a:lnTo>
                    <a:pt x="120" y="180"/>
                  </a:lnTo>
                  <a:cubicBezTo>
                    <a:pt x="111" y="189"/>
                    <a:pt x="111" y="200"/>
                    <a:pt x="111" y="200"/>
                  </a:cubicBezTo>
                  <a:cubicBezTo>
                    <a:pt x="111" y="209"/>
                    <a:pt x="101" y="209"/>
                    <a:pt x="91" y="209"/>
                  </a:cubicBezTo>
                  <a:lnTo>
                    <a:pt x="71" y="209"/>
                  </a:lnTo>
                  <a:cubicBezTo>
                    <a:pt x="71" y="209"/>
                    <a:pt x="71" y="200"/>
                    <a:pt x="61" y="189"/>
                  </a:cubicBezTo>
                  <a:lnTo>
                    <a:pt x="61" y="180"/>
                  </a:lnTo>
                  <a:cubicBezTo>
                    <a:pt x="55" y="173"/>
                    <a:pt x="56" y="160"/>
                    <a:pt x="58" y="143"/>
                  </a:cubicBezTo>
                  <a:lnTo>
                    <a:pt x="58" y="143"/>
                  </a:lnTo>
                  <a:cubicBezTo>
                    <a:pt x="62" y="141"/>
                    <a:pt x="66" y="140"/>
                    <a:pt x="71" y="140"/>
                  </a:cubicBezTo>
                  <a:close/>
                  <a:moveTo>
                    <a:pt x="131" y="0"/>
                  </a:moveTo>
                  <a:cubicBezTo>
                    <a:pt x="120" y="10"/>
                    <a:pt x="101" y="10"/>
                    <a:pt x="81" y="20"/>
                  </a:cubicBezTo>
                  <a:lnTo>
                    <a:pt x="71" y="30"/>
                  </a:lnTo>
                  <a:lnTo>
                    <a:pt x="61" y="40"/>
                  </a:lnTo>
                  <a:lnTo>
                    <a:pt x="51" y="50"/>
                  </a:lnTo>
                  <a:cubicBezTo>
                    <a:pt x="31" y="70"/>
                    <a:pt x="31" y="80"/>
                    <a:pt x="21" y="100"/>
                  </a:cubicBezTo>
                  <a:cubicBezTo>
                    <a:pt x="11" y="130"/>
                    <a:pt x="1" y="160"/>
                    <a:pt x="11" y="200"/>
                  </a:cubicBezTo>
                  <a:cubicBezTo>
                    <a:pt x="11" y="209"/>
                    <a:pt x="11" y="209"/>
                    <a:pt x="21" y="220"/>
                  </a:cubicBezTo>
                  <a:lnTo>
                    <a:pt x="41" y="240"/>
                  </a:lnTo>
                  <a:cubicBezTo>
                    <a:pt x="51" y="260"/>
                    <a:pt x="71" y="260"/>
                    <a:pt x="91" y="260"/>
                  </a:cubicBezTo>
                  <a:lnTo>
                    <a:pt x="111" y="260"/>
                  </a:lnTo>
                  <a:lnTo>
                    <a:pt x="120" y="249"/>
                  </a:lnTo>
                  <a:cubicBezTo>
                    <a:pt x="131" y="249"/>
                    <a:pt x="131" y="240"/>
                    <a:pt x="140" y="240"/>
                  </a:cubicBezTo>
                  <a:cubicBezTo>
                    <a:pt x="151" y="220"/>
                    <a:pt x="151" y="209"/>
                    <a:pt x="151" y="189"/>
                  </a:cubicBezTo>
                  <a:cubicBezTo>
                    <a:pt x="151" y="180"/>
                    <a:pt x="160" y="180"/>
                    <a:pt x="151" y="169"/>
                  </a:cubicBezTo>
                  <a:lnTo>
                    <a:pt x="151" y="160"/>
                  </a:lnTo>
                  <a:lnTo>
                    <a:pt x="151" y="150"/>
                  </a:lnTo>
                  <a:lnTo>
                    <a:pt x="140" y="140"/>
                  </a:lnTo>
                  <a:lnTo>
                    <a:pt x="131" y="130"/>
                  </a:lnTo>
                  <a:lnTo>
                    <a:pt x="120" y="130"/>
                  </a:lnTo>
                  <a:cubicBezTo>
                    <a:pt x="101" y="120"/>
                    <a:pt x="81" y="120"/>
                    <a:pt x="71" y="120"/>
                  </a:cubicBezTo>
                  <a:cubicBezTo>
                    <a:pt x="67" y="122"/>
                    <a:pt x="63" y="124"/>
                    <a:pt x="60" y="126"/>
                  </a:cubicBezTo>
                  <a:lnTo>
                    <a:pt x="60" y="126"/>
                  </a:lnTo>
                  <a:cubicBezTo>
                    <a:pt x="60" y="121"/>
                    <a:pt x="61" y="115"/>
                    <a:pt x="61" y="110"/>
                  </a:cubicBezTo>
                  <a:cubicBezTo>
                    <a:pt x="71" y="100"/>
                    <a:pt x="71" y="90"/>
                    <a:pt x="81" y="80"/>
                  </a:cubicBezTo>
                  <a:cubicBezTo>
                    <a:pt x="81" y="80"/>
                    <a:pt x="91" y="70"/>
                    <a:pt x="91" y="60"/>
                  </a:cubicBezTo>
                  <a:lnTo>
                    <a:pt x="101" y="60"/>
                  </a:lnTo>
                  <a:lnTo>
                    <a:pt x="111" y="50"/>
                  </a:lnTo>
                  <a:cubicBezTo>
                    <a:pt x="111" y="50"/>
                    <a:pt x="131" y="40"/>
                    <a:pt x="140" y="40"/>
                  </a:cubicBezTo>
                  <a:lnTo>
                    <a:pt x="180" y="40"/>
                  </a:lnTo>
                  <a:cubicBezTo>
                    <a:pt x="200" y="40"/>
                    <a:pt x="220" y="60"/>
                    <a:pt x="231" y="80"/>
                  </a:cubicBezTo>
                  <a:lnTo>
                    <a:pt x="240" y="100"/>
                  </a:lnTo>
                  <a:lnTo>
                    <a:pt x="240" y="110"/>
                  </a:lnTo>
                  <a:cubicBezTo>
                    <a:pt x="251" y="120"/>
                    <a:pt x="240" y="140"/>
                    <a:pt x="240" y="150"/>
                  </a:cubicBezTo>
                  <a:cubicBezTo>
                    <a:pt x="240" y="169"/>
                    <a:pt x="240" y="200"/>
                    <a:pt x="231" y="209"/>
                  </a:cubicBezTo>
                  <a:cubicBezTo>
                    <a:pt x="211" y="229"/>
                    <a:pt x="211" y="249"/>
                    <a:pt x="191" y="260"/>
                  </a:cubicBezTo>
                  <a:cubicBezTo>
                    <a:pt x="180" y="269"/>
                    <a:pt x="171" y="289"/>
                    <a:pt x="160" y="289"/>
                  </a:cubicBezTo>
                  <a:cubicBezTo>
                    <a:pt x="140" y="309"/>
                    <a:pt x="120" y="309"/>
                    <a:pt x="120" y="309"/>
                  </a:cubicBezTo>
                  <a:lnTo>
                    <a:pt x="131" y="320"/>
                  </a:lnTo>
                  <a:cubicBezTo>
                    <a:pt x="131" y="320"/>
                    <a:pt x="140" y="309"/>
                    <a:pt x="160" y="300"/>
                  </a:cubicBezTo>
                  <a:cubicBezTo>
                    <a:pt x="180" y="300"/>
                    <a:pt x="191" y="280"/>
                    <a:pt x="200" y="269"/>
                  </a:cubicBezTo>
                  <a:cubicBezTo>
                    <a:pt x="220" y="260"/>
                    <a:pt x="231" y="240"/>
                    <a:pt x="240" y="220"/>
                  </a:cubicBezTo>
                  <a:cubicBezTo>
                    <a:pt x="251" y="200"/>
                    <a:pt x="260" y="180"/>
                    <a:pt x="271" y="150"/>
                  </a:cubicBezTo>
                  <a:lnTo>
                    <a:pt x="271" y="110"/>
                  </a:lnTo>
                  <a:lnTo>
                    <a:pt x="271" y="90"/>
                  </a:lnTo>
                  <a:lnTo>
                    <a:pt x="260" y="70"/>
                  </a:lnTo>
                  <a:cubicBezTo>
                    <a:pt x="240" y="40"/>
                    <a:pt x="220" y="20"/>
                    <a:pt x="180" y="10"/>
                  </a:cubicBezTo>
                  <a:cubicBezTo>
                    <a:pt x="171" y="0"/>
                    <a:pt x="151" y="0"/>
                    <a:pt x="131" y="0"/>
                  </a:cubicBez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4;p57">
              <a:extLst>
                <a:ext uri="{FF2B5EF4-FFF2-40B4-BE49-F238E27FC236}">
                  <a16:creationId xmlns:a16="http://schemas.microsoft.com/office/drawing/2014/main" id="{B049432A-8E48-5B97-027D-C50BC5BA89CE}"/>
                </a:ext>
              </a:extLst>
            </p:cNvPr>
            <p:cNvSpPr/>
            <p:nvPr/>
          </p:nvSpPr>
          <p:spPr>
            <a:xfrm>
              <a:off x="6603705" y="2567562"/>
              <a:ext cx="193359" cy="273720"/>
            </a:xfrm>
            <a:custGeom>
              <a:avLst/>
              <a:gdLst/>
              <a:ahLst/>
              <a:cxnLst/>
              <a:rect l="l" t="t" r="r" b="b"/>
              <a:pathLst>
                <a:path w="1179" h="1669" extrusionOk="0">
                  <a:moveTo>
                    <a:pt x="327" y="1"/>
                  </a:moveTo>
                  <a:cubicBezTo>
                    <a:pt x="318" y="1"/>
                    <a:pt x="309" y="1"/>
                    <a:pt x="300" y="2"/>
                  </a:cubicBezTo>
                  <a:cubicBezTo>
                    <a:pt x="1" y="22"/>
                    <a:pt x="1" y="441"/>
                    <a:pt x="11" y="681"/>
                  </a:cubicBezTo>
                  <a:cubicBezTo>
                    <a:pt x="11" y="1010"/>
                    <a:pt x="30" y="1340"/>
                    <a:pt x="70" y="1669"/>
                  </a:cubicBezTo>
                  <a:cubicBezTo>
                    <a:pt x="368" y="1602"/>
                    <a:pt x="673" y="1564"/>
                    <a:pt x="979" y="1564"/>
                  </a:cubicBezTo>
                  <a:cubicBezTo>
                    <a:pt x="1042" y="1564"/>
                    <a:pt x="1105" y="1565"/>
                    <a:pt x="1168" y="1569"/>
                  </a:cubicBezTo>
                  <a:cubicBezTo>
                    <a:pt x="1129" y="1220"/>
                    <a:pt x="1179" y="860"/>
                    <a:pt x="1039" y="541"/>
                  </a:cubicBezTo>
                  <a:cubicBezTo>
                    <a:pt x="932" y="309"/>
                    <a:pt x="61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75;p57">
              <a:extLst>
                <a:ext uri="{FF2B5EF4-FFF2-40B4-BE49-F238E27FC236}">
                  <a16:creationId xmlns:a16="http://schemas.microsoft.com/office/drawing/2014/main" id="{B7859F66-65D5-ECEC-2C4A-08E76A4FA988}"/>
                </a:ext>
              </a:extLst>
            </p:cNvPr>
            <p:cNvSpPr/>
            <p:nvPr/>
          </p:nvSpPr>
          <p:spPr>
            <a:xfrm>
              <a:off x="5700052" y="1680640"/>
              <a:ext cx="266996" cy="312097"/>
            </a:xfrm>
            <a:custGeom>
              <a:avLst/>
              <a:gdLst/>
              <a:ahLst/>
              <a:cxnLst/>
              <a:rect l="l" t="t" r="r" b="b"/>
              <a:pathLst>
                <a:path w="1628" h="1903" extrusionOk="0">
                  <a:moveTo>
                    <a:pt x="546" y="0"/>
                  </a:moveTo>
                  <a:cubicBezTo>
                    <a:pt x="459" y="0"/>
                    <a:pt x="377" y="22"/>
                    <a:pt x="310" y="79"/>
                  </a:cubicBezTo>
                  <a:cubicBezTo>
                    <a:pt x="250" y="119"/>
                    <a:pt x="220" y="188"/>
                    <a:pt x="190" y="268"/>
                  </a:cubicBezTo>
                  <a:cubicBezTo>
                    <a:pt x="0" y="728"/>
                    <a:pt x="150" y="1267"/>
                    <a:pt x="440" y="1676"/>
                  </a:cubicBezTo>
                  <a:cubicBezTo>
                    <a:pt x="500" y="1746"/>
                    <a:pt x="559" y="1826"/>
                    <a:pt x="639" y="1866"/>
                  </a:cubicBezTo>
                  <a:cubicBezTo>
                    <a:pt x="691" y="1891"/>
                    <a:pt x="737" y="1903"/>
                    <a:pt x="780" y="1903"/>
                  </a:cubicBezTo>
                  <a:cubicBezTo>
                    <a:pt x="1019" y="1903"/>
                    <a:pt x="1132" y="1548"/>
                    <a:pt x="1268" y="1386"/>
                  </a:cubicBezTo>
                  <a:cubicBezTo>
                    <a:pt x="1318" y="1307"/>
                    <a:pt x="1358" y="1227"/>
                    <a:pt x="1398" y="1137"/>
                  </a:cubicBezTo>
                  <a:cubicBezTo>
                    <a:pt x="1468" y="967"/>
                    <a:pt x="1547" y="798"/>
                    <a:pt x="1627" y="628"/>
                  </a:cubicBezTo>
                  <a:cubicBezTo>
                    <a:pt x="1611" y="624"/>
                    <a:pt x="1596" y="623"/>
                    <a:pt x="1580" y="623"/>
                  </a:cubicBezTo>
                  <a:cubicBezTo>
                    <a:pt x="1506" y="623"/>
                    <a:pt x="1435" y="658"/>
                    <a:pt x="1378" y="708"/>
                  </a:cubicBezTo>
                  <a:cubicBezTo>
                    <a:pt x="1318" y="767"/>
                    <a:pt x="1278" y="847"/>
                    <a:pt x="1228" y="927"/>
                  </a:cubicBezTo>
                  <a:cubicBezTo>
                    <a:pt x="1158" y="718"/>
                    <a:pt x="1088" y="518"/>
                    <a:pt x="1008" y="308"/>
                  </a:cubicBezTo>
                  <a:cubicBezTo>
                    <a:pt x="988" y="248"/>
                    <a:pt x="968" y="179"/>
                    <a:pt x="919" y="129"/>
                  </a:cubicBezTo>
                  <a:cubicBezTo>
                    <a:pt x="879" y="99"/>
                    <a:pt x="839" y="69"/>
                    <a:pt x="789" y="49"/>
                  </a:cubicBezTo>
                  <a:cubicBezTo>
                    <a:pt x="711" y="20"/>
                    <a:pt x="627" y="0"/>
                    <a:pt x="54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76;p57">
              <a:extLst>
                <a:ext uri="{FF2B5EF4-FFF2-40B4-BE49-F238E27FC236}">
                  <a16:creationId xmlns:a16="http://schemas.microsoft.com/office/drawing/2014/main" id="{B6CBBA01-8992-EDA6-9DCE-3F6759BEE160}"/>
                </a:ext>
              </a:extLst>
            </p:cNvPr>
            <p:cNvSpPr/>
            <p:nvPr/>
          </p:nvSpPr>
          <p:spPr>
            <a:xfrm>
              <a:off x="5624775" y="1631275"/>
              <a:ext cx="298157" cy="298157"/>
            </a:xfrm>
            <a:custGeom>
              <a:avLst/>
              <a:gdLst/>
              <a:ahLst/>
              <a:cxnLst/>
              <a:rect l="l" t="t" r="r" b="b"/>
              <a:pathLst>
                <a:path w="1818" h="1818" extrusionOk="0">
                  <a:moveTo>
                    <a:pt x="908" y="1"/>
                  </a:moveTo>
                  <a:cubicBezTo>
                    <a:pt x="409" y="1"/>
                    <a:pt x="0" y="410"/>
                    <a:pt x="0" y="909"/>
                  </a:cubicBezTo>
                  <a:cubicBezTo>
                    <a:pt x="0" y="1408"/>
                    <a:pt x="409" y="1818"/>
                    <a:pt x="908" y="1818"/>
                  </a:cubicBezTo>
                  <a:cubicBezTo>
                    <a:pt x="1418" y="1818"/>
                    <a:pt x="1817" y="1408"/>
                    <a:pt x="1817" y="909"/>
                  </a:cubicBezTo>
                  <a:cubicBezTo>
                    <a:pt x="1817" y="410"/>
                    <a:pt x="1418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477;p57">
              <a:extLst>
                <a:ext uri="{FF2B5EF4-FFF2-40B4-BE49-F238E27FC236}">
                  <a16:creationId xmlns:a16="http://schemas.microsoft.com/office/drawing/2014/main" id="{26387CFD-AAC8-89C4-E222-E4BB5A5DE1A9}"/>
                </a:ext>
              </a:extLst>
            </p:cNvPr>
            <p:cNvSpPr/>
            <p:nvPr/>
          </p:nvSpPr>
          <p:spPr>
            <a:xfrm>
              <a:off x="6418710" y="4438496"/>
              <a:ext cx="91841" cy="48217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385" y="0"/>
                  </a:moveTo>
                  <a:cubicBezTo>
                    <a:pt x="232" y="0"/>
                    <a:pt x="80" y="85"/>
                    <a:pt x="11" y="223"/>
                  </a:cubicBezTo>
                  <a:cubicBezTo>
                    <a:pt x="0" y="243"/>
                    <a:pt x="11" y="274"/>
                    <a:pt x="31" y="283"/>
                  </a:cubicBezTo>
                  <a:cubicBezTo>
                    <a:pt x="40" y="294"/>
                    <a:pt x="40" y="294"/>
                    <a:pt x="51" y="294"/>
                  </a:cubicBezTo>
                  <a:cubicBezTo>
                    <a:pt x="71" y="294"/>
                    <a:pt x="80" y="283"/>
                    <a:pt x="91" y="263"/>
                  </a:cubicBezTo>
                  <a:cubicBezTo>
                    <a:pt x="153" y="162"/>
                    <a:pt x="269" y="98"/>
                    <a:pt x="389" y="98"/>
                  </a:cubicBezTo>
                  <a:cubicBezTo>
                    <a:pt x="423" y="98"/>
                    <a:pt x="457" y="103"/>
                    <a:pt x="490" y="114"/>
                  </a:cubicBezTo>
                  <a:cubicBezTo>
                    <a:pt x="495" y="116"/>
                    <a:pt x="500" y="117"/>
                    <a:pt x="506" y="117"/>
                  </a:cubicBezTo>
                  <a:cubicBezTo>
                    <a:pt x="523" y="117"/>
                    <a:pt x="542" y="106"/>
                    <a:pt x="550" y="84"/>
                  </a:cubicBezTo>
                  <a:cubicBezTo>
                    <a:pt x="560" y="64"/>
                    <a:pt x="550" y="34"/>
                    <a:pt x="520" y="24"/>
                  </a:cubicBezTo>
                  <a:cubicBezTo>
                    <a:pt x="476" y="8"/>
                    <a:pt x="430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478;p57">
              <a:extLst>
                <a:ext uri="{FF2B5EF4-FFF2-40B4-BE49-F238E27FC236}">
                  <a16:creationId xmlns:a16="http://schemas.microsoft.com/office/drawing/2014/main" id="{AC5BC4F5-ED77-DBF5-51AE-1CD7A82437D8}"/>
                </a:ext>
              </a:extLst>
            </p:cNvPr>
            <p:cNvSpPr/>
            <p:nvPr/>
          </p:nvSpPr>
          <p:spPr>
            <a:xfrm>
              <a:off x="6412150" y="4393395"/>
              <a:ext cx="96761" cy="42477"/>
            </a:xfrm>
            <a:custGeom>
              <a:avLst/>
              <a:gdLst/>
              <a:ahLst/>
              <a:cxnLst/>
              <a:rect l="l" t="t" r="r" b="b"/>
              <a:pathLst>
                <a:path w="590" h="259" extrusionOk="0">
                  <a:moveTo>
                    <a:pt x="387" y="0"/>
                  </a:moveTo>
                  <a:cubicBezTo>
                    <a:pt x="244" y="0"/>
                    <a:pt x="104" y="64"/>
                    <a:pt x="11" y="179"/>
                  </a:cubicBezTo>
                  <a:cubicBezTo>
                    <a:pt x="1" y="199"/>
                    <a:pt x="1" y="229"/>
                    <a:pt x="21" y="249"/>
                  </a:cubicBezTo>
                  <a:cubicBezTo>
                    <a:pt x="31" y="249"/>
                    <a:pt x="40" y="259"/>
                    <a:pt x="51" y="259"/>
                  </a:cubicBezTo>
                  <a:cubicBezTo>
                    <a:pt x="71" y="259"/>
                    <a:pt x="80" y="249"/>
                    <a:pt x="91" y="239"/>
                  </a:cubicBezTo>
                  <a:cubicBezTo>
                    <a:pt x="164" y="151"/>
                    <a:pt x="280" y="95"/>
                    <a:pt x="395" y="95"/>
                  </a:cubicBezTo>
                  <a:cubicBezTo>
                    <a:pt x="437" y="95"/>
                    <a:pt x="480" y="103"/>
                    <a:pt x="520" y="119"/>
                  </a:cubicBezTo>
                  <a:cubicBezTo>
                    <a:pt x="540" y="119"/>
                    <a:pt x="570" y="109"/>
                    <a:pt x="580" y="89"/>
                  </a:cubicBezTo>
                  <a:cubicBezTo>
                    <a:pt x="590" y="59"/>
                    <a:pt x="570" y="39"/>
                    <a:pt x="550" y="30"/>
                  </a:cubicBezTo>
                  <a:cubicBezTo>
                    <a:pt x="497" y="10"/>
                    <a:pt x="442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479;p57">
              <a:extLst>
                <a:ext uri="{FF2B5EF4-FFF2-40B4-BE49-F238E27FC236}">
                  <a16:creationId xmlns:a16="http://schemas.microsoft.com/office/drawing/2014/main" id="{77AD247D-0CD0-A977-D555-4732782A62E1}"/>
                </a:ext>
              </a:extLst>
            </p:cNvPr>
            <p:cNvSpPr/>
            <p:nvPr/>
          </p:nvSpPr>
          <p:spPr>
            <a:xfrm>
              <a:off x="7419124" y="3803808"/>
              <a:ext cx="70521" cy="65601"/>
            </a:xfrm>
            <a:custGeom>
              <a:avLst/>
              <a:gdLst/>
              <a:ahLst/>
              <a:cxnLst/>
              <a:rect l="l" t="t" r="r" b="b"/>
              <a:pathLst>
                <a:path w="430" h="400" extrusionOk="0">
                  <a:moveTo>
                    <a:pt x="380" y="0"/>
                  </a:moveTo>
                  <a:cubicBezTo>
                    <a:pt x="349" y="0"/>
                    <a:pt x="329" y="20"/>
                    <a:pt x="329" y="40"/>
                  </a:cubicBezTo>
                  <a:cubicBezTo>
                    <a:pt x="320" y="184"/>
                    <a:pt x="200" y="301"/>
                    <a:pt x="67" y="301"/>
                  </a:cubicBezTo>
                  <a:cubicBezTo>
                    <a:pt x="61" y="301"/>
                    <a:pt x="55" y="300"/>
                    <a:pt x="50" y="300"/>
                  </a:cubicBezTo>
                  <a:cubicBezTo>
                    <a:pt x="20" y="300"/>
                    <a:pt x="0" y="320"/>
                    <a:pt x="0" y="350"/>
                  </a:cubicBezTo>
                  <a:cubicBezTo>
                    <a:pt x="0" y="380"/>
                    <a:pt x="20" y="400"/>
                    <a:pt x="40" y="400"/>
                  </a:cubicBezTo>
                  <a:lnTo>
                    <a:pt x="50" y="400"/>
                  </a:lnTo>
                  <a:cubicBezTo>
                    <a:pt x="240" y="400"/>
                    <a:pt x="409" y="240"/>
                    <a:pt x="420" y="51"/>
                  </a:cubicBezTo>
                  <a:cubicBezTo>
                    <a:pt x="429" y="20"/>
                    <a:pt x="409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480;p57">
              <a:extLst>
                <a:ext uri="{FF2B5EF4-FFF2-40B4-BE49-F238E27FC236}">
                  <a16:creationId xmlns:a16="http://schemas.microsoft.com/office/drawing/2014/main" id="{449EDD34-6E76-1BF9-B9AC-0D0EBD33DD46}"/>
                </a:ext>
              </a:extLst>
            </p:cNvPr>
            <p:cNvSpPr/>
            <p:nvPr/>
          </p:nvSpPr>
          <p:spPr>
            <a:xfrm>
              <a:off x="7482921" y="3834969"/>
              <a:ext cx="63961" cy="73801"/>
            </a:xfrm>
            <a:custGeom>
              <a:avLst/>
              <a:gdLst/>
              <a:ahLst/>
              <a:cxnLst/>
              <a:rect l="l" t="t" r="r" b="b"/>
              <a:pathLst>
                <a:path w="390" h="450" extrusionOk="0">
                  <a:moveTo>
                    <a:pt x="340" y="0"/>
                  </a:moveTo>
                  <a:cubicBezTo>
                    <a:pt x="310" y="0"/>
                    <a:pt x="290" y="20"/>
                    <a:pt x="290" y="40"/>
                  </a:cubicBezTo>
                  <a:cubicBezTo>
                    <a:pt x="290" y="190"/>
                    <a:pt x="180" y="330"/>
                    <a:pt x="40" y="360"/>
                  </a:cubicBezTo>
                  <a:cubicBezTo>
                    <a:pt x="11" y="360"/>
                    <a:pt x="0" y="389"/>
                    <a:pt x="0" y="409"/>
                  </a:cubicBezTo>
                  <a:cubicBezTo>
                    <a:pt x="11" y="440"/>
                    <a:pt x="31" y="449"/>
                    <a:pt x="51" y="449"/>
                  </a:cubicBezTo>
                  <a:lnTo>
                    <a:pt x="60" y="449"/>
                  </a:lnTo>
                  <a:cubicBezTo>
                    <a:pt x="240" y="409"/>
                    <a:pt x="390" y="230"/>
                    <a:pt x="390" y="40"/>
                  </a:cubicBezTo>
                  <a:cubicBezTo>
                    <a:pt x="390" y="20"/>
                    <a:pt x="37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1922;p38">
            <a:extLst>
              <a:ext uri="{FF2B5EF4-FFF2-40B4-BE49-F238E27FC236}">
                <a16:creationId xmlns:a16="http://schemas.microsoft.com/office/drawing/2014/main" id="{747A192D-BA35-E57A-13D4-342CAB17CEBA}"/>
              </a:ext>
            </a:extLst>
          </p:cNvPr>
          <p:cNvGrpSpPr/>
          <p:nvPr/>
        </p:nvGrpSpPr>
        <p:grpSpPr>
          <a:xfrm>
            <a:off x="7224995" y="1626007"/>
            <a:ext cx="3698701" cy="5270584"/>
            <a:chOff x="1085850" y="1181650"/>
            <a:chExt cx="2247902" cy="3550335"/>
          </a:xfrm>
        </p:grpSpPr>
        <p:sp>
          <p:nvSpPr>
            <p:cNvPr id="80" name="Google Shape;1923;p38">
              <a:extLst>
                <a:ext uri="{FF2B5EF4-FFF2-40B4-BE49-F238E27FC236}">
                  <a16:creationId xmlns:a16="http://schemas.microsoft.com/office/drawing/2014/main" id="{4E0784FA-981E-CD95-DF3B-92C98ADD7D09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1" name="Google Shape;1924;p38">
              <a:extLst>
                <a:ext uri="{FF2B5EF4-FFF2-40B4-BE49-F238E27FC236}">
                  <a16:creationId xmlns:a16="http://schemas.microsoft.com/office/drawing/2014/main" id="{2157E9BF-985C-2336-08A7-613B8E2DCA73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2" name="Google Shape;1925;p38">
              <a:extLst>
                <a:ext uri="{FF2B5EF4-FFF2-40B4-BE49-F238E27FC236}">
                  <a16:creationId xmlns:a16="http://schemas.microsoft.com/office/drawing/2014/main" id="{3840C486-ACB3-DB1D-352D-E30E0B7914E9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3" name="Google Shape;1926;p38">
              <a:extLst>
                <a:ext uri="{FF2B5EF4-FFF2-40B4-BE49-F238E27FC236}">
                  <a16:creationId xmlns:a16="http://schemas.microsoft.com/office/drawing/2014/main" id="{92C4E6FB-4DC8-CA5F-C16B-7BD7674DF4CD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4" name="Google Shape;1927;p38">
              <a:extLst>
                <a:ext uri="{FF2B5EF4-FFF2-40B4-BE49-F238E27FC236}">
                  <a16:creationId xmlns:a16="http://schemas.microsoft.com/office/drawing/2014/main" id="{68FA7A6E-9B9D-9D81-4CA6-FAC0102ABDE7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5" name="Google Shape;1928;p38">
              <a:extLst>
                <a:ext uri="{FF2B5EF4-FFF2-40B4-BE49-F238E27FC236}">
                  <a16:creationId xmlns:a16="http://schemas.microsoft.com/office/drawing/2014/main" id="{E3D38F70-7654-63A7-D631-F651615E2D20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0" name="Google Shape;1929;p38">
              <a:extLst>
                <a:ext uri="{FF2B5EF4-FFF2-40B4-BE49-F238E27FC236}">
                  <a16:creationId xmlns:a16="http://schemas.microsoft.com/office/drawing/2014/main" id="{ADB52BB6-DD1E-14EE-B38D-CB022BF4C993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1" name="Google Shape;1930;p38">
              <a:extLst>
                <a:ext uri="{FF2B5EF4-FFF2-40B4-BE49-F238E27FC236}">
                  <a16:creationId xmlns:a16="http://schemas.microsoft.com/office/drawing/2014/main" id="{46077E41-82F0-43C0-964F-8C649D5F7EA1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2" name="Google Shape;1931;p38">
              <a:extLst>
                <a:ext uri="{FF2B5EF4-FFF2-40B4-BE49-F238E27FC236}">
                  <a16:creationId xmlns:a16="http://schemas.microsoft.com/office/drawing/2014/main" id="{2DE5767E-62ED-F3C8-F283-F5EE85719E05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3" name="Google Shape;1932;p38">
              <a:extLst>
                <a:ext uri="{FF2B5EF4-FFF2-40B4-BE49-F238E27FC236}">
                  <a16:creationId xmlns:a16="http://schemas.microsoft.com/office/drawing/2014/main" id="{BD0E2C9F-8C04-70B7-E844-214CD6084772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4" name="Google Shape;1933;p38">
              <a:extLst>
                <a:ext uri="{FF2B5EF4-FFF2-40B4-BE49-F238E27FC236}">
                  <a16:creationId xmlns:a16="http://schemas.microsoft.com/office/drawing/2014/main" id="{D3B96D1C-28FC-375E-DD44-3F465220BDD9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5" name="Google Shape;1934;p38">
              <a:extLst>
                <a:ext uri="{FF2B5EF4-FFF2-40B4-BE49-F238E27FC236}">
                  <a16:creationId xmlns:a16="http://schemas.microsoft.com/office/drawing/2014/main" id="{3BE116DB-25D0-A207-0FEC-3DA291F6BA93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6" name="Google Shape;1935;p38">
              <a:extLst>
                <a:ext uri="{FF2B5EF4-FFF2-40B4-BE49-F238E27FC236}">
                  <a16:creationId xmlns:a16="http://schemas.microsoft.com/office/drawing/2014/main" id="{CFBBD618-2B1A-837B-FE19-3C381ED055E0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7" name="Google Shape;1936;p38">
              <a:extLst>
                <a:ext uri="{FF2B5EF4-FFF2-40B4-BE49-F238E27FC236}">
                  <a16:creationId xmlns:a16="http://schemas.microsoft.com/office/drawing/2014/main" id="{3AE643A5-7E4A-A965-1C41-8F599338E340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8" name="Google Shape;1937;p38">
              <a:extLst>
                <a:ext uri="{FF2B5EF4-FFF2-40B4-BE49-F238E27FC236}">
                  <a16:creationId xmlns:a16="http://schemas.microsoft.com/office/drawing/2014/main" id="{04AFD87D-731C-E1F5-F8D7-C07E4CB98BCE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9" name="Google Shape;1938;p38">
              <a:extLst>
                <a:ext uri="{FF2B5EF4-FFF2-40B4-BE49-F238E27FC236}">
                  <a16:creationId xmlns:a16="http://schemas.microsoft.com/office/drawing/2014/main" id="{17C7F6B9-4A0C-8151-8B3E-9D4AEBE5A2D3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0" name="Google Shape;1939;p38">
              <a:extLst>
                <a:ext uri="{FF2B5EF4-FFF2-40B4-BE49-F238E27FC236}">
                  <a16:creationId xmlns:a16="http://schemas.microsoft.com/office/drawing/2014/main" id="{6002BED2-6FC0-0357-6663-0FE2014FFA30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1" name="Google Shape;1940;p38">
              <a:extLst>
                <a:ext uri="{FF2B5EF4-FFF2-40B4-BE49-F238E27FC236}">
                  <a16:creationId xmlns:a16="http://schemas.microsoft.com/office/drawing/2014/main" id="{53CB49EB-CC58-0C76-03A2-62864265287A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3" name="Google Shape;1941;p38">
              <a:extLst>
                <a:ext uri="{FF2B5EF4-FFF2-40B4-BE49-F238E27FC236}">
                  <a16:creationId xmlns:a16="http://schemas.microsoft.com/office/drawing/2014/main" id="{8F2AEEDE-F125-8957-1C94-EEC1A680CF0B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4" name="Google Shape;1942;p38">
              <a:extLst>
                <a:ext uri="{FF2B5EF4-FFF2-40B4-BE49-F238E27FC236}">
                  <a16:creationId xmlns:a16="http://schemas.microsoft.com/office/drawing/2014/main" id="{2F09B478-51D5-843B-2CF3-4CA530D17CDD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5" name="Google Shape;1943;p38">
              <a:extLst>
                <a:ext uri="{FF2B5EF4-FFF2-40B4-BE49-F238E27FC236}">
                  <a16:creationId xmlns:a16="http://schemas.microsoft.com/office/drawing/2014/main" id="{617EC599-1F99-210E-3EB0-2DFD6B42DE01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6" name="Google Shape;1944;p38">
              <a:extLst>
                <a:ext uri="{FF2B5EF4-FFF2-40B4-BE49-F238E27FC236}">
                  <a16:creationId xmlns:a16="http://schemas.microsoft.com/office/drawing/2014/main" id="{0ADF5E9E-D8DF-04B8-EA20-1CBFC719390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7" name="Google Shape;1945;p38">
              <a:extLst>
                <a:ext uri="{FF2B5EF4-FFF2-40B4-BE49-F238E27FC236}">
                  <a16:creationId xmlns:a16="http://schemas.microsoft.com/office/drawing/2014/main" id="{1E59B2F5-89D1-D4EF-767F-12392DCD9FAA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8" name="Google Shape;1946;p38">
              <a:extLst>
                <a:ext uri="{FF2B5EF4-FFF2-40B4-BE49-F238E27FC236}">
                  <a16:creationId xmlns:a16="http://schemas.microsoft.com/office/drawing/2014/main" id="{B97168FA-4220-B847-3CBD-AC2B6A7263AB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9" name="Google Shape;1947;p38">
              <a:extLst>
                <a:ext uri="{FF2B5EF4-FFF2-40B4-BE49-F238E27FC236}">
                  <a16:creationId xmlns:a16="http://schemas.microsoft.com/office/drawing/2014/main" id="{789A370A-149E-C6DE-060D-D8E7C25E2A6D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0" name="Google Shape;1948;p38">
              <a:extLst>
                <a:ext uri="{FF2B5EF4-FFF2-40B4-BE49-F238E27FC236}">
                  <a16:creationId xmlns:a16="http://schemas.microsoft.com/office/drawing/2014/main" id="{4E101CFA-1A7F-6367-D80A-0101B416B40C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1" name="Google Shape;1949;p38">
              <a:extLst>
                <a:ext uri="{FF2B5EF4-FFF2-40B4-BE49-F238E27FC236}">
                  <a16:creationId xmlns:a16="http://schemas.microsoft.com/office/drawing/2014/main" id="{B361D53F-D6CE-7B3B-CB47-C3161A2D4EE5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2" name="Google Shape;1950;p38">
              <a:extLst>
                <a:ext uri="{FF2B5EF4-FFF2-40B4-BE49-F238E27FC236}">
                  <a16:creationId xmlns:a16="http://schemas.microsoft.com/office/drawing/2014/main" id="{DC5AC198-71D3-E5DA-AD22-87DE5357998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3" name="Google Shape;1951;p38">
              <a:extLst>
                <a:ext uri="{FF2B5EF4-FFF2-40B4-BE49-F238E27FC236}">
                  <a16:creationId xmlns:a16="http://schemas.microsoft.com/office/drawing/2014/main" id="{8DF338B9-6B0B-964E-3BE3-5FC7E3C2411E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4" name="Google Shape;1952;p38">
              <a:extLst>
                <a:ext uri="{FF2B5EF4-FFF2-40B4-BE49-F238E27FC236}">
                  <a16:creationId xmlns:a16="http://schemas.microsoft.com/office/drawing/2014/main" id="{7FFC5831-46A3-A8A2-F57F-DFACC6A55EDD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5" name="Google Shape;1953;p38">
              <a:extLst>
                <a:ext uri="{FF2B5EF4-FFF2-40B4-BE49-F238E27FC236}">
                  <a16:creationId xmlns:a16="http://schemas.microsoft.com/office/drawing/2014/main" id="{23D5F9B2-BF02-5A0E-D279-827CA10DF743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6" name="Google Shape;1954;p38">
              <a:extLst>
                <a:ext uri="{FF2B5EF4-FFF2-40B4-BE49-F238E27FC236}">
                  <a16:creationId xmlns:a16="http://schemas.microsoft.com/office/drawing/2014/main" id="{BF36B577-DCBF-EA5A-0E61-AD86533EB767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7" name="Google Shape;1955;p38">
              <a:extLst>
                <a:ext uri="{FF2B5EF4-FFF2-40B4-BE49-F238E27FC236}">
                  <a16:creationId xmlns:a16="http://schemas.microsoft.com/office/drawing/2014/main" id="{0B2065AD-20C0-14B9-829F-94D30A0DE8AD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18" name="Google Shape;1956;p38">
              <a:extLst>
                <a:ext uri="{FF2B5EF4-FFF2-40B4-BE49-F238E27FC236}">
                  <a16:creationId xmlns:a16="http://schemas.microsoft.com/office/drawing/2014/main" id="{42D91172-F7B8-6D2B-64D6-97D05066E451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9" name="Google Shape;1957;p38">
              <a:extLst>
                <a:ext uri="{FF2B5EF4-FFF2-40B4-BE49-F238E27FC236}">
                  <a16:creationId xmlns:a16="http://schemas.microsoft.com/office/drawing/2014/main" id="{98BDCD3F-7DE9-A04A-E298-60B7C612A725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0" name="Google Shape;1958;p38">
              <a:extLst>
                <a:ext uri="{FF2B5EF4-FFF2-40B4-BE49-F238E27FC236}">
                  <a16:creationId xmlns:a16="http://schemas.microsoft.com/office/drawing/2014/main" id="{917ECAEC-1B2D-4A96-A7B4-0CBD0E565C64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1" name="Google Shape;1959;p38">
              <a:extLst>
                <a:ext uri="{FF2B5EF4-FFF2-40B4-BE49-F238E27FC236}">
                  <a16:creationId xmlns:a16="http://schemas.microsoft.com/office/drawing/2014/main" id="{D6107B35-AF6C-53CA-526F-747341AF9C5D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2" name="Google Shape;1960;p38">
              <a:extLst>
                <a:ext uri="{FF2B5EF4-FFF2-40B4-BE49-F238E27FC236}">
                  <a16:creationId xmlns:a16="http://schemas.microsoft.com/office/drawing/2014/main" id="{85610AD9-BCC4-A047-C0F1-3706298725F2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3" name="Google Shape;1961;p38">
              <a:extLst>
                <a:ext uri="{FF2B5EF4-FFF2-40B4-BE49-F238E27FC236}">
                  <a16:creationId xmlns:a16="http://schemas.microsoft.com/office/drawing/2014/main" id="{8028ACCA-3FD3-C142-984D-936333598563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4" name="Google Shape;1962;p38">
              <a:extLst>
                <a:ext uri="{FF2B5EF4-FFF2-40B4-BE49-F238E27FC236}">
                  <a16:creationId xmlns:a16="http://schemas.microsoft.com/office/drawing/2014/main" id="{1819BE3B-D527-8907-6AB6-EFD80C51707C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5" name="Google Shape;1963;p38">
              <a:extLst>
                <a:ext uri="{FF2B5EF4-FFF2-40B4-BE49-F238E27FC236}">
                  <a16:creationId xmlns:a16="http://schemas.microsoft.com/office/drawing/2014/main" id="{A0EEFEDD-3EA2-EC62-342D-41182A5088B1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6" name="Google Shape;1964;p38">
              <a:extLst>
                <a:ext uri="{FF2B5EF4-FFF2-40B4-BE49-F238E27FC236}">
                  <a16:creationId xmlns:a16="http://schemas.microsoft.com/office/drawing/2014/main" id="{95887B3C-348A-3A4E-25CE-AEEB7BDCD3B0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7" name="Google Shape;1965;p38">
              <a:extLst>
                <a:ext uri="{FF2B5EF4-FFF2-40B4-BE49-F238E27FC236}">
                  <a16:creationId xmlns:a16="http://schemas.microsoft.com/office/drawing/2014/main" id="{0AE7B81B-A133-19ED-57E2-17D69A6EBDAD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4" name="Google Shape;1966;p38">
              <a:extLst>
                <a:ext uri="{FF2B5EF4-FFF2-40B4-BE49-F238E27FC236}">
                  <a16:creationId xmlns:a16="http://schemas.microsoft.com/office/drawing/2014/main" id="{70416915-B806-3DFF-1092-675E14C838CE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5" name="Google Shape;1967;p38">
              <a:extLst>
                <a:ext uri="{FF2B5EF4-FFF2-40B4-BE49-F238E27FC236}">
                  <a16:creationId xmlns:a16="http://schemas.microsoft.com/office/drawing/2014/main" id="{E9F1EC7A-0EBD-5705-7F96-CBE8A02B9E4A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6" name="Google Shape;1968;p38">
              <a:extLst>
                <a:ext uri="{FF2B5EF4-FFF2-40B4-BE49-F238E27FC236}">
                  <a16:creationId xmlns:a16="http://schemas.microsoft.com/office/drawing/2014/main" id="{18E1710A-7123-0475-296F-C4AFC3F75238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27" name="Google Shape;1999;p38">
            <a:extLst>
              <a:ext uri="{FF2B5EF4-FFF2-40B4-BE49-F238E27FC236}">
                <a16:creationId xmlns:a16="http://schemas.microsoft.com/office/drawing/2014/main" id="{0E6A12F9-F9F7-2534-F6CD-642A0A914DAC}"/>
              </a:ext>
            </a:extLst>
          </p:cNvPr>
          <p:cNvSpPr txBox="1"/>
          <p:nvPr/>
        </p:nvSpPr>
        <p:spPr>
          <a:xfrm>
            <a:off x="7903609" y="6178559"/>
            <a:ext cx="24128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B078DB7-99E5-3FCC-A3AD-4C16EEC0E170}"/>
              </a:ext>
            </a:extLst>
          </p:cNvPr>
          <p:cNvCxnSpPr>
            <a:cxnSpLocks/>
          </p:cNvCxnSpPr>
          <p:nvPr/>
        </p:nvCxnSpPr>
        <p:spPr>
          <a:xfrm flipV="1">
            <a:off x="3793757" y="3738587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9ECAB14-30A7-E4F9-68D1-262F6F483FCB}"/>
              </a:ext>
            </a:extLst>
          </p:cNvPr>
          <p:cNvCxnSpPr>
            <a:cxnSpLocks/>
          </p:cNvCxnSpPr>
          <p:nvPr/>
        </p:nvCxnSpPr>
        <p:spPr>
          <a:xfrm flipV="1">
            <a:off x="4034903" y="3732571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DB0625E-B209-FEF6-3965-A5731B7782DB}"/>
              </a:ext>
            </a:extLst>
          </p:cNvPr>
          <p:cNvCxnSpPr>
            <a:cxnSpLocks/>
          </p:cNvCxnSpPr>
          <p:nvPr/>
        </p:nvCxnSpPr>
        <p:spPr>
          <a:xfrm flipV="1">
            <a:off x="5625590" y="-224711"/>
            <a:ext cx="1789087" cy="357526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6A73D962-6B08-9DB9-D3CB-56AB326D9D43}"/>
              </a:ext>
            </a:extLst>
          </p:cNvPr>
          <p:cNvCxnSpPr>
            <a:cxnSpLocks/>
          </p:cNvCxnSpPr>
          <p:nvPr/>
        </p:nvCxnSpPr>
        <p:spPr>
          <a:xfrm flipV="1">
            <a:off x="5952037" y="-218694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oogle Shape;896;p25">
            <a:extLst>
              <a:ext uri="{FF2B5EF4-FFF2-40B4-BE49-F238E27FC236}">
                <a16:creationId xmlns:a16="http://schemas.microsoft.com/office/drawing/2014/main" id="{AB59BA10-BF9C-7620-26DA-B59049040635}"/>
              </a:ext>
            </a:extLst>
          </p:cNvPr>
          <p:cNvSpPr/>
          <p:nvPr/>
        </p:nvSpPr>
        <p:spPr>
          <a:xfrm>
            <a:off x="1802664" y="285657"/>
            <a:ext cx="8586671" cy="1005159"/>
          </a:xfrm>
          <a:prstGeom prst="roundRect">
            <a:avLst>
              <a:gd name="adj" fmla="val 15217"/>
            </a:avLst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B0F06C0-3A98-4B29-12DF-9F4AC3C863E7}"/>
              </a:ext>
            </a:extLst>
          </p:cNvPr>
          <p:cNvSpPr/>
          <p:nvPr/>
        </p:nvSpPr>
        <p:spPr>
          <a:xfrm>
            <a:off x="4853441" y="3115611"/>
            <a:ext cx="1710427" cy="6573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Fira Sans" panose="020B0503050000020004" pitchFamily="34" charset="0"/>
              </a:rPr>
              <a:t>VS</a:t>
            </a: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5333" dirty="0" err="1">
                <a:solidFill>
                  <a:schemeClr val="bg1"/>
                </a:solidFill>
                <a:latin typeface="Cooper Black" panose="0208090404030B020404" pitchFamily="18" charset="77"/>
              </a:rPr>
              <a:t>CodeU</a:t>
            </a:r>
            <a:r>
              <a:rPr lang="en-US" sz="5333" dirty="0">
                <a:solidFill>
                  <a:schemeClr val="bg1"/>
                </a:solidFill>
                <a:latin typeface="Cooper Black" panose="0208090404030B020404" pitchFamily="18" charset="77"/>
              </a:rPr>
              <a:t> Dodgeball Game</a:t>
            </a:r>
            <a:endParaRPr lang="en-US" sz="5333" b="1" dirty="0">
              <a:solidFill>
                <a:schemeClr val="bg1"/>
              </a:solidFill>
              <a:latin typeface="Cooper Black" panose="0208090404030B0204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06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224822" y="1343279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Project: </a:t>
            </a:r>
            <a:r>
              <a:rPr lang="en" sz="4800" dirty="0" err="1">
                <a:solidFill>
                  <a:srgbClr val="002060"/>
                </a:solidFill>
                <a:latin typeface="Cooper Black" panose="0208090404030B020404" pitchFamily="18" charset="77"/>
              </a:rPr>
              <a:t>CodeU</a:t>
            </a: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 Dodgeball Game!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A27BAA0-3133-1AB0-07CA-594B46AA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91307" y="2162911"/>
            <a:ext cx="4432300" cy="29548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C4801-9938-E2E8-1776-6760647EC59A}"/>
              </a:ext>
            </a:extLst>
          </p:cNvPr>
          <p:cNvSpPr txBox="1"/>
          <p:nvPr/>
        </p:nvSpPr>
        <p:spPr>
          <a:xfrm>
            <a:off x="609600" y="2474243"/>
            <a:ext cx="6779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Dodgeball is a game in which two teams of players stand on the opposite end of a court and try to throw balls that hit opposing players in order to remove them from the game. </a:t>
            </a:r>
          </a:p>
          <a:p>
            <a:endParaRPr lang="en-CA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exercise we will write a simple one-on-one dodgeball game with one player being human and the other player controlled by the computer. </a:t>
            </a:r>
          </a:p>
          <a:p>
            <a:endParaRPr lang="en-CA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a turn, each of the two players will choose one of three actions. Both chosen actions will then be revealed at the same time.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896;p25">
            <a:extLst>
              <a:ext uri="{FF2B5EF4-FFF2-40B4-BE49-F238E27FC236}">
                <a16:creationId xmlns:a16="http://schemas.microsoft.com/office/drawing/2014/main" id="{4B0606BA-785A-608E-EDD5-D49A04352DF5}"/>
              </a:ext>
            </a:extLst>
          </p:cNvPr>
          <p:cNvSpPr/>
          <p:nvPr/>
        </p:nvSpPr>
        <p:spPr>
          <a:xfrm>
            <a:off x="-483903" y="1693781"/>
            <a:ext cx="3545449" cy="509011"/>
          </a:xfrm>
          <a:prstGeom prst="roundRect">
            <a:avLst>
              <a:gd name="adj" fmla="val 15217"/>
            </a:avLst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524A4-41E3-C8D7-66D0-EB5F8B415F93}"/>
              </a:ext>
            </a:extLst>
          </p:cNvPr>
          <p:cNvSpPr txBox="1"/>
          <p:nvPr/>
        </p:nvSpPr>
        <p:spPr>
          <a:xfrm>
            <a:off x="1190134" y="1709237"/>
            <a:ext cx="561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oper Black" panose="0208090404030B020404" pitchFamily="18" charset="77"/>
              </a:rPr>
              <a:t>Dodgeball</a:t>
            </a:r>
            <a:endParaRPr lang="en-CA" sz="2133" dirty="0">
              <a:solidFill>
                <a:schemeClr val="bg1"/>
              </a:solidFill>
              <a:latin typeface="Cooper Black" panose="0208090404030B0204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358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414F7F9C-1265-1725-2374-E78603F61D1A}"/>
              </a:ext>
            </a:extLst>
          </p:cNvPr>
          <p:cNvSpPr/>
          <p:nvPr/>
        </p:nvSpPr>
        <p:spPr>
          <a:xfrm>
            <a:off x="-179102" y="1706831"/>
            <a:ext cx="3545449" cy="509011"/>
          </a:xfrm>
          <a:prstGeom prst="roundRect">
            <a:avLst>
              <a:gd name="adj" fmla="val 15217"/>
            </a:avLst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4" name="Google Shape;1084;p28"/>
          <p:cNvSpPr/>
          <p:nvPr/>
        </p:nvSpPr>
        <p:spPr>
          <a:xfrm>
            <a:off x="-2224822" y="1343279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Project: </a:t>
            </a:r>
            <a:r>
              <a:rPr lang="en" sz="4800" dirty="0" err="1">
                <a:solidFill>
                  <a:srgbClr val="002060"/>
                </a:solidFill>
                <a:latin typeface="Cooper Black" panose="0208090404030B020404" pitchFamily="18" charset="77"/>
              </a:rPr>
              <a:t>CodeU</a:t>
            </a: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 Dodgeball Game!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3" name="Google Shape;1091;p28">
            <a:extLst>
              <a:ext uri="{FF2B5EF4-FFF2-40B4-BE49-F238E27FC236}">
                <a16:creationId xmlns:a16="http://schemas.microsoft.com/office/drawing/2014/main" id="{0C819525-FC6B-3DA7-1225-46687633036D}"/>
              </a:ext>
            </a:extLst>
          </p:cNvPr>
          <p:cNvSpPr txBox="1"/>
          <p:nvPr/>
        </p:nvSpPr>
        <p:spPr>
          <a:xfrm>
            <a:off x="206600" y="3597415"/>
            <a:ext cx="8395533" cy="126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Welcome to a game of </a:t>
            </a:r>
            <a:r>
              <a:rPr lang="en-CA" sz="1733" b="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CA" sz="1733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Dodgeball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! You are faced with the infamous </a:t>
            </a:r>
            <a:r>
              <a:rPr lang="en-CA" sz="1733" dirty="0" err="1"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 Robot at a game of Dodgeball... The Robot, being a master of dodgeball, has an advantage where it can generate a ball at anytime without having to pick it up. Luckily for you, the Robot has an issue... It sometimes has a completely RANDOM malfunction where it cannot move... Otherwise, it can either shoot a ball or dodge. </a:t>
            </a:r>
            <a:r>
              <a:rPr lang="en-CA" sz="1733" b="1" dirty="0">
                <a:latin typeface="Roboto" panose="02000000000000000000" pitchFamily="2" charset="0"/>
                <a:ea typeface="Roboto" panose="02000000000000000000" pitchFamily="2" charset="0"/>
              </a:rPr>
              <a:t>Any action from the Code Robot is done randomly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. This makes it completely unpredictable... </a:t>
            </a:r>
          </a:p>
          <a:p>
            <a:r>
              <a:rPr lang="en-CA" sz="1733" b="1" dirty="0">
                <a:latin typeface="Roboto" panose="02000000000000000000" pitchFamily="2" charset="0"/>
                <a:ea typeface="Roboto" panose="02000000000000000000" pitchFamily="2" charset="0"/>
              </a:rPr>
              <a:t>You, on the other hand, can either shoot a dodgeball, pick-up a dodgeball, or dodge an attack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CA" sz="1733" u="sng" dirty="0">
                <a:latin typeface="Roboto" panose="02000000000000000000" pitchFamily="2" charset="0"/>
                <a:ea typeface="Roboto" panose="02000000000000000000" pitchFamily="2" charset="0"/>
              </a:rPr>
              <a:t>Unfortunately, you are unable to shoot if you haven't picked up at least one dodgeball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! </a:t>
            </a:r>
          </a:p>
          <a:p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Considering the robot is a master at dodgeball, </a:t>
            </a:r>
            <a:r>
              <a:rPr lang="en-CA" sz="1733" u="sng" dirty="0">
                <a:latin typeface="Roboto" panose="02000000000000000000" pitchFamily="2" charset="0"/>
                <a:ea typeface="Roboto" panose="02000000000000000000" pitchFamily="2" charset="0"/>
              </a:rPr>
              <a:t>it'll only have 3 lives, whereas you will have 5. You start the game with NO balls in your possession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! </a:t>
            </a:r>
          </a:p>
          <a:p>
            <a:endParaRPr lang="en-CA" sz="173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You must do your best to defeat the </a:t>
            </a:r>
            <a:r>
              <a:rPr lang="en-CA" sz="1733" dirty="0" err="1"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CA" sz="1733" dirty="0">
                <a:latin typeface="Roboto" panose="02000000000000000000" pitchFamily="2" charset="0"/>
                <a:ea typeface="Roboto" panose="02000000000000000000" pitchFamily="2" charset="0"/>
              </a:rPr>
              <a:t> Robot and become the champion...</a:t>
            </a:r>
          </a:p>
        </p:txBody>
      </p:sp>
      <p:pic>
        <p:nvPicPr>
          <p:cNvPr id="7" name="Picture 6" descr="A red and white ball&#10;&#10;Description automatically generated with medium confidence">
            <a:extLst>
              <a:ext uri="{FF2B5EF4-FFF2-40B4-BE49-F238E27FC236}">
                <a16:creationId xmlns:a16="http://schemas.microsoft.com/office/drawing/2014/main" id="{2A8BE93C-3913-CCE7-D4C4-E1113507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75320" y="1602233"/>
            <a:ext cx="4676987" cy="4676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E191-EAD7-3D34-82A5-C19DF879482C}"/>
              </a:ext>
            </a:extLst>
          </p:cNvPr>
          <p:cNvSpPr txBox="1"/>
          <p:nvPr/>
        </p:nvSpPr>
        <p:spPr>
          <a:xfrm>
            <a:off x="327333" y="1719891"/>
            <a:ext cx="561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oper Black" panose="0208090404030B020404" pitchFamily="18" charset="77"/>
              </a:rPr>
              <a:t>Game Description</a:t>
            </a:r>
          </a:p>
        </p:txBody>
      </p:sp>
    </p:spTree>
    <p:extLst>
      <p:ext uri="{BB962C8B-B14F-4D97-AF65-F5344CB8AC3E}">
        <p14:creationId xmlns:p14="http://schemas.microsoft.com/office/powerpoint/2010/main" val="224583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224822" y="1343279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FFC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Project: </a:t>
            </a:r>
            <a:r>
              <a:rPr lang="en" sz="4800" dirty="0" err="1">
                <a:solidFill>
                  <a:srgbClr val="002060"/>
                </a:solidFill>
                <a:latin typeface="Cooper Black" panose="0208090404030B020404" pitchFamily="18" charset="77"/>
              </a:rPr>
              <a:t>CodeU</a:t>
            </a: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 Dodgeball Game!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206600" y="796233"/>
            <a:ext cx="806000" cy="80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3518;p60">
            <a:extLst>
              <a:ext uri="{FF2B5EF4-FFF2-40B4-BE49-F238E27FC236}">
                <a16:creationId xmlns:a16="http://schemas.microsoft.com/office/drawing/2014/main" id="{012E30B5-F521-B3CB-DD15-AA9D6944FF4A}"/>
              </a:ext>
            </a:extLst>
          </p:cNvPr>
          <p:cNvGrpSpPr/>
          <p:nvPr/>
        </p:nvGrpSpPr>
        <p:grpSpPr>
          <a:xfrm>
            <a:off x="9174226" y="1569529"/>
            <a:ext cx="2444001" cy="4564768"/>
            <a:chOff x="5929975" y="986600"/>
            <a:chExt cx="1833001" cy="3423576"/>
          </a:xfrm>
        </p:grpSpPr>
        <p:sp>
          <p:nvSpPr>
            <p:cNvPr id="4" name="Google Shape;3519;p60">
              <a:extLst>
                <a:ext uri="{FF2B5EF4-FFF2-40B4-BE49-F238E27FC236}">
                  <a16:creationId xmlns:a16="http://schemas.microsoft.com/office/drawing/2014/main" id="{369DFF2B-5F2B-C060-B9CB-A601786928D5}"/>
                </a:ext>
              </a:extLst>
            </p:cNvPr>
            <p:cNvSpPr/>
            <p:nvPr/>
          </p:nvSpPr>
          <p:spPr>
            <a:xfrm>
              <a:off x="6895666" y="3074025"/>
              <a:ext cx="416121" cy="619709"/>
            </a:xfrm>
            <a:custGeom>
              <a:avLst/>
              <a:gdLst/>
              <a:ahLst/>
              <a:cxnLst/>
              <a:rect l="l" t="t" r="r" b="b"/>
              <a:pathLst>
                <a:path w="1768" h="2633" extrusionOk="0">
                  <a:moveTo>
                    <a:pt x="337" y="0"/>
                  </a:moveTo>
                  <a:cubicBezTo>
                    <a:pt x="238" y="0"/>
                    <a:pt x="142" y="41"/>
                    <a:pt x="90" y="115"/>
                  </a:cubicBezTo>
                  <a:cubicBezTo>
                    <a:pt x="1" y="255"/>
                    <a:pt x="50" y="435"/>
                    <a:pt x="110" y="575"/>
                  </a:cubicBezTo>
                  <a:cubicBezTo>
                    <a:pt x="370" y="1204"/>
                    <a:pt x="660" y="2152"/>
                    <a:pt x="1228" y="2522"/>
                  </a:cubicBezTo>
                  <a:cubicBezTo>
                    <a:pt x="1308" y="2571"/>
                    <a:pt x="1388" y="2622"/>
                    <a:pt x="1488" y="2631"/>
                  </a:cubicBezTo>
                  <a:cubicBezTo>
                    <a:pt x="1497" y="2632"/>
                    <a:pt x="1507" y="2633"/>
                    <a:pt x="1516" y="2633"/>
                  </a:cubicBezTo>
                  <a:cubicBezTo>
                    <a:pt x="1598" y="2633"/>
                    <a:pt x="1683" y="2593"/>
                    <a:pt x="1727" y="2522"/>
                  </a:cubicBezTo>
                  <a:cubicBezTo>
                    <a:pt x="1767" y="2442"/>
                    <a:pt x="1758" y="2342"/>
                    <a:pt x="1727" y="2262"/>
                  </a:cubicBezTo>
                  <a:cubicBezTo>
                    <a:pt x="1578" y="1603"/>
                    <a:pt x="1259" y="675"/>
                    <a:pt x="769" y="226"/>
                  </a:cubicBezTo>
                  <a:cubicBezTo>
                    <a:pt x="669" y="135"/>
                    <a:pt x="569" y="46"/>
                    <a:pt x="440" y="16"/>
                  </a:cubicBezTo>
                  <a:cubicBezTo>
                    <a:pt x="406" y="5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Google Shape;3520;p60">
              <a:extLst>
                <a:ext uri="{FF2B5EF4-FFF2-40B4-BE49-F238E27FC236}">
                  <a16:creationId xmlns:a16="http://schemas.microsoft.com/office/drawing/2014/main" id="{33002979-DBFB-FC8D-5A91-C86BA4610FF7}"/>
                </a:ext>
              </a:extLst>
            </p:cNvPr>
            <p:cNvSpPr/>
            <p:nvPr/>
          </p:nvSpPr>
          <p:spPr>
            <a:xfrm>
              <a:off x="6472720" y="2994944"/>
              <a:ext cx="343394" cy="731507"/>
            </a:xfrm>
            <a:custGeom>
              <a:avLst/>
              <a:gdLst/>
              <a:ahLst/>
              <a:cxnLst/>
              <a:rect l="l" t="t" r="r" b="b"/>
              <a:pathLst>
                <a:path w="1459" h="3108" extrusionOk="0">
                  <a:moveTo>
                    <a:pt x="1013" y="1"/>
                  </a:moveTo>
                  <a:cubicBezTo>
                    <a:pt x="893" y="1"/>
                    <a:pt x="766" y="47"/>
                    <a:pt x="669" y="122"/>
                  </a:cubicBezTo>
                  <a:cubicBezTo>
                    <a:pt x="490" y="262"/>
                    <a:pt x="520" y="491"/>
                    <a:pt x="440" y="711"/>
                  </a:cubicBezTo>
                  <a:cubicBezTo>
                    <a:pt x="221" y="1330"/>
                    <a:pt x="1" y="2248"/>
                    <a:pt x="101" y="2907"/>
                  </a:cubicBezTo>
                  <a:cubicBezTo>
                    <a:pt x="110" y="2967"/>
                    <a:pt x="121" y="3027"/>
                    <a:pt x="161" y="3067"/>
                  </a:cubicBezTo>
                  <a:cubicBezTo>
                    <a:pt x="189" y="3095"/>
                    <a:pt x="229" y="3108"/>
                    <a:pt x="270" y="3108"/>
                  </a:cubicBezTo>
                  <a:cubicBezTo>
                    <a:pt x="302" y="3108"/>
                    <a:pt x="334" y="3100"/>
                    <a:pt x="360" y="3087"/>
                  </a:cubicBezTo>
                  <a:cubicBezTo>
                    <a:pt x="430" y="3057"/>
                    <a:pt x="480" y="3007"/>
                    <a:pt x="530" y="2947"/>
                  </a:cubicBezTo>
                  <a:cubicBezTo>
                    <a:pt x="979" y="2418"/>
                    <a:pt x="1219" y="1460"/>
                    <a:pt x="1368" y="781"/>
                  </a:cubicBezTo>
                  <a:cubicBezTo>
                    <a:pt x="1428" y="551"/>
                    <a:pt x="1458" y="272"/>
                    <a:pt x="1288" y="112"/>
                  </a:cubicBezTo>
                  <a:cubicBezTo>
                    <a:pt x="1215" y="34"/>
                    <a:pt x="1116" y="1"/>
                    <a:pt x="1013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Google Shape;3521;p60">
              <a:extLst>
                <a:ext uri="{FF2B5EF4-FFF2-40B4-BE49-F238E27FC236}">
                  <a16:creationId xmlns:a16="http://schemas.microsoft.com/office/drawing/2014/main" id="{93D82F43-6938-78BB-8568-56B11B227BB2}"/>
                </a:ext>
              </a:extLst>
            </p:cNvPr>
            <p:cNvSpPr/>
            <p:nvPr/>
          </p:nvSpPr>
          <p:spPr>
            <a:xfrm>
              <a:off x="6063896" y="3562872"/>
              <a:ext cx="590054" cy="547453"/>
            </a:xfrm>
            <a:custGeom>
              <a:avLst/>
              <a:gdLst/>
              <a:ahLst/>
              <a:cxnLst/>
              <a:rect l="l" t="t" r="r" b="b"/>
              <a:pathLst>
                <a:path w="2507" h="2326" extrusionOk="0">
                  <a:moveTo>
                    <a:pt x="1910" y="1"/>
                  </a:moveTo>
                  <a:cubicBezTo>
                    <a:pt x="1902" y="1"/>
                    <a:pt x="1894" y="2"/>
                    <a:pt x="1887" y="5"/>
                  </a:cubicBezTo>
                  <a:cubicBezTo>
                    <a:pt x="1878" y="15"/>
                    <a:pt x="1867" y="25"/>
                    <a:pt x="1867" y="35"/>
                  </a:cubicBezTo>
                  <a:cubicBezTo>
                    <a:pt x="1718" y="235"/>
                    <a:pt x="1468" y="315"/>
                    <a:pt x="1268" y="434"/>
                  </a:cubicBezTo>
                  <a:cubicBezTo>
                    <a:pt x="1248" y="454"/>
                    <a:pt x="1228" y="465"/>
                    <a:pt x="1208" y="474"/>
                  </a:cubicBezTo>
                  <a:cubicBezTo>
                    <a:pt x="1009" y="614"/>
                    <a:pt x="899" y="824"/>
                    <a:pt x="769" y="1033"/>
                  </a:cubicBezTo>
                  <a:cubicBezTo>
                    <a:pt x="709" y="1133"/>
                    <a:pt x="640" y="1243"/>
                    <a:pt x="570" y="1343"/>
                  </a:cubicBezTo>
                  <a:cubicBezTo>
                    <a:pt x="400" y="1583"/>
                    <a:pt x="221" y="1822"/>
                    <a:pt x="21" y="2042"/>
                  </a:cubicBezTo>
                  <a:cubicBezTo>
                    <a:pt x="11" y="2052"/>
                    <a:pt x="1" y="2062"/>
                    <a:pt x="1" y="2082"/>
                  </a:cubicBezTo>
                  <a:cubicBezTo>
                    <a:pt x="1" y="2091"/>
                    <a:pt x="11" y="2102"/>
                    <a:pt x="21" y="2111"/>
                  </a:cubicBezTo>
                  <a:cubicBezTo>
                    <a:pt x="70" y="2182"/>
                    <a:pt x="121" y="2242"/>
                    <a:pt x="181" y="2302"/>
                  </a:cubicBezTo>
                  <a:cubicBezTo>
                    <a:pt x="190" y="2311"/>
                    <a:pt x="210" y="2321"/>
                    <a:pt x="221" y="2321"/>
                  </a:cubicBezTo>
                  <a:cubicBezTo>
                    <a:pt x="226" y="2324"/>
                    <a:pt x="232" y="2325"/>
                    <a:pt x="238" y="2325"/>
                  </a:cubicBezTo>
                  <a:cubicBezTo>
                    <a:pt x="252" y="2325"/>
                    <a:pt x="266" y="2318"/>
                    <a:pt x="281" y="2311"/>
                  </a:cubicBezTo>
                  <a:cubicBezTo>
                    <a:pt x="590" y="2191"/>
                    <a:pt x="860" y="1962"/>
                    <a:pt x="1119" y="1752"/>
                  </a:cubicBezTo>
                  <a:cubicBezTo>
                    <a:pt x="1388" y="1512"/>
                    <a:pt x="1638" y="1253"/>
                    <a:pt x="1887" y="993"/>
                  </a:cubicBezTo>
                  <a:cubicBezTo>
                    <a:pt x="2077" y="784"/>
                    <a:pt x="2506" y="354"/>
                    <a:pt x="2147" y="95"/>
                  </a:cubicBezTo>
                  <a:cubicBezTo>
                    <a:pt x="2087" y="55"/>
                    <a:pt x="2027" y="25"/>
                    <a:pt x="1958" y="5"/>
                  </a:cubicBezTo>
                  <a:cubicBezTo>
                    <a:pt x="1944" y="5"/>
                    <a:pt x="1926" y="1"/>
                    <a:pt x="191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3522;p60">
              <a:extLst>
                <a:ext uri="{FF2B5EF4-FFF2-40B4-BE49-F238E27FC236}">
                  <a16:creationId xmlns:a16="http://schemas.microsoft.com/office/drawing/2014/main" id="{7ED8D525-02A7-E7A7-BD18-1591F1A422FF}"/>
                </a:ext>
              </a:extLst>
            </p:cNvPr>
            <p:cNvSpPr/>
            <p:nvPr/>
          </p:nvSpPr>
          <p:spPr>
            <a:xfrm>
              <a:off x="6063896" y="3878963"/>
              <a:ext cx="263606" cy="231361"/>
            </a:xfrm>
            <a:custGeom>
              <a:avLst/>
              <a:gdLst/>
              <a:ahLst/>
              <a:cxnLst/>
              <a:rect l="l" t="t" r="r" b="b"/>
              <a:pathLst>
                <a:path w="1120" h="983" extrusionOk="0">
                  <a:moveTo>
                    <a:pt x="570" y="0"/>
                  </a:moveTo>
                  <a:cubicBezTo>
                    <a:pt x="400" y="240"/>
                    <a:pt x="221" y="479"/>
                    <a:pt x="21" y="699"/>
                  </a:cubicBezTo>
                  <a:cubicBezTo>
                    <a:pt x="11" y="709"/>
                    <a:pt x="1" y="719"/>
                    <a:pt x="1" y="739"/>
                  </a:cubicBezTo>
                  <a:cubicBezTo>
                    <a:pt x="1" y="748"/>
                    <a:pt x="11" y="759"/>
                    <a:pt x="21" y="768"/>
                  </a:cubicBezTo>
                  <a:cubicBezTo>
                    <a:pt x="70" y="839"/>
                    <a:pt x="121" y="899"/>
                    <a:pt x="181" y="959"/>
                  </a:cubicBezTo>
                  <a:cubicBezTo>
                    <a:pt x="190" y="968"/>
                    <a:pt x="210" y="978"/>
                    <a:pt x="221" y="978"/>
                  </a:cubicBezTo>
                  <a:cubicBezTo>
                    <a:pt x="226" y="981"/>
                    <a:pt x="232" y="982"/>
                    <a:pt x="238" y="982"/>
                  </a:cubicBezTo>
                  <a:cubicBezTo>
                    <a:pt x="252" y="982"/>
                    <a:pt x="266" y="975"/>
                    <a:pt x="281" y="968"/>
                  </a:cubicBezTo>
                  <a:cubicBezTo>
                    <a:pt x="590" y="848"/>
                    <a:pt x="860" y="619"/>
                    <a:pt x="1119" y="409"/>
                  </a:cubicBezTo>
                  <a:cubicBezTo>
                    <a:pt x="1059" y="399"/>
                    <a:pt x="989" y="369"/>
                    <a:pt x="939" y="329"/>
                  </a:cubicBezTo>
                  <a:cubicBezTo>
                    <a:pt x="800" y="240"/>
                    <a:pt x="680" y="130"/>
                    <a:pt x="570" y="0"/>
                  </a:cubicBezTo>
                  <a:close/>
                </a:path>
              </a:pathLst>
            </a:custGeom>
            <a:solidFill>
              <a:srgbClr val="77B8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Google Shape;3523;p60">
              <a:extLst>
                <a:ext uri="{FF2B5EF4-FFF2-40B4-BE49-F238E27FC236}">
                  <a16:creationId xmlns:a16="http://schemas.microsoft.com/office/drawing/2014/main" id="{2542336D-D3A1-0938-7DA7-0963F7E0E0B3}"/>
                </a:ext>
              </a:extLst>
            </p:cNvPr>
            <p:cNvSpPr/>
            <p:nvPr/>
          </p:nvSpPr>
          <p:spPr>
            <a:xfrm>
              <a:off x="6399993" y="2835604"/>
              <a:ext cx="855307" cy="660427"/>
            </a:xfrm>
            <a:custGeom>
              <a:avLst/>
              <a:gdLst/>
              <a:ahLst/>
              <a:cxnLst/>
              <a:rect l="l" t="t" r="r" b="b"/>
              <a:pathLst>
                <a:path w="3634" h="2806" extrusionOk="0">
                  <a:moveTo>
                    <a:pt x="90" y="2047"/>
                  </a:moveTo>
                  <a:cubicBezTo>
                    <a:pt x="40" y="2207"/>
                    <a:pt x="0" y="2386"/>
                    <a:pt x="100" y="2516"/>
                  </a:cubicBezTo>
                  <a:cubicBezTo>
                    <a:pt x="160" y="2586"/>
                    <a:pt x="260" y="2626"/>
                    <a:pt x="350" y="2646"/>
                  </a:cubicBezTo>
                  <a:cubicBezTo>
                    <a:pt x="669" y="2746"/>
                    <a:pt x="1009" y="2796"/>
                    <a:pt x="1348" y="2806"/>
                  </a:cubicBezTo>
                  <a:cubicBezTo>
                    <a:pt x="1378" y="2806"/>
                    <a:pt x="1408" y="2806"/>
                    <a:pt x="1438" y="2786"/>
                  </a:cubicBezTo>
                  <a:cubicBezTo>
                    <a:pt x="1468" y="2776"/>
                    <a:pt x="1478" y="2746"/>
                    <a:pt x="1498" y="2726"/>
                  </a:cubicBezTo>
                  <a:lnTo>
                    <a:pt x="1977" y="1977"/>
                  </a:lnTo>
                  <a:cubicBezTo>
                    <a:pt x="2136" y="2187"/>
                    <a:pt x="2276" y="2406"/>
                    <a:pt x="2396" y="2636"/>
                  </a:cubicBezTo>
                  <a:cubicBezTo>
                    <a:pt x="2416" y="2666"/>
                    <a:pt x="2426" y="2706"/>
                    <a:pt x="2456" y="2716"/>
                  </a:cubicBezTo>
                  <a:cubicBezTo>
                    <a:pt x="2496" y="2736"/>
                    <a:pt x="2536" y="2736"/>
                    <a:pt x="2566" y="2726"/>
                  </a:cubicBezTo>
                  <a:cubicBezTo>
                    <a:pt x="2925" y="2666"/>
                    <a:pt x="3265" y="2506"/>
                    <a:pt x="3534" y="2277"/>
                  </a:cubicBezTo>
                  <a:cubicBezTo>
                    <a:pt x="3564" y="2247"/>
                    <a:pt x="3604" y="2217"/>
                    <a:pt x="3614" y="2177"/>
                  </a:cubicBezTo>
                  <a:cubicBezTo>
                    <a:pt x="3634" y="2127"/>
                    <a:pt x="3614" y="2067"/>
                    <a:pt x="3594" y="2017"/>
                  </a:cubicBezTo>
                  <a:cubicBezTo>
                    <a:pt x="3394" y="1468"/>
                    <a:pt x="3165" y="939"/>
                    <a:pt x="2905" y="420"/>
                  </a:cubicBezTo>
                  <a:cubicBezTo>
                    <a:pt x="2866" y="330"/>
                    <a:pt x="2815" y="230"/>
                    <a:pt x="2735" y="170"/>
                  </a:cubicBezTo>
                  <a:cubicBezTo>
                    <a:pt x="2626" y="90"/>
                    <a:pt x="2486" y="70"/>
                    <a:pt x="2346" y="61"/>
                  </a:cubicBezTo>
                  <a:cubicBezTo>
                    <a:pt x="1987" y="41"/>
                    <a:pt x="1628" y="21"/>
                    <a:pt x="1268" y="10"/>
                  </a:cubicBezTo>
                  <a:cubicBezTo>
                    <a:pt x="789" y="1"/>
                    <a:pt x="709" y="330"/>
                    <a:pt x="550" y="729"/>
                  </a:cubicBezTo>
                  <a:cubicBezTo>
                    <a:pt x="370" y="1159"/>
                    <a:pt x="220" y="1598"/>
                    <a:pt x="90" y="2047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Google Shape;3524;p60">
              <a:extLst>
                <a:ext uri="{FF2B5EF4-FFF2-40B4-BE49-F238E27FC236}">
                  <a16:creationId xmlns:a16="http://schemas.microsoft.com/office/drawing/2014/main" id="{8469F52B-EBAE-AD27-D3F5-3749A7DD2F9C}"/>
                </a:ext>
              </a:extLst>
            </p:cNvPr>
            <p:cNvSpPr/>
            <p:nvPr/>
          </p:nvSpPr>
          <p:spPr>
            <a:xfrm>
              <a:off x="5929975" y="3993349"/>
              <a:ext cx="355162" cy="416827"/>
            </a:xfrm>
            <a:custGeom>
              <a:avLst/>
              <a:gdLst/>
              <a:ahLst/>
              <a:cxnLst/>
              <a:rect l="l" t="t" r="r" b="b"/>
              <a:pathLst>
                <a:path w="1509" h="1771" extrusionOk="0">
                  <a:moveTo>
                    <a:pt x="663" y="1"/>
                  </a:moveTo>
                  <a:cubicBezTo>
                    <a:pt x="624" y="1"/>
                    <a:pt x="583" y="25"/>
                    <a:pt x="540" y="83"/>
                  </a:cubicBezTo>
                  <a:cubicBezTo>
                    <a:pt x="520" y="113"/>
                    <a:pt x="510" y="143"/>
                    <a:pt x="480" y="163"/>
                  </a:cubicBezTo>
                  <a:cubicBezTo>
                    <a:pt x="460" y="193"/>
                    <a:pt x="420" y="193"/>
                    <a:pt x="390" y="203"/>
                  </a:cubicBezTo>
                  <a:cubicBezTo>
                    <a:pt x="260" y="233"/>
                    <a:pt x="180" y="322"/>
                    <a:pt x="80" y="393"/>
                  </a:cubicBezTo>
                  <a:cubicBezTo>
                    <a:pt x="51" y="422"/>
                    <a:pt x="11" y="462"/>
                    <a:pt x="1" y="512"/>
                  </a:cubicBezTo>
                  <a:cubicBezTo>
                    <a:pt x="1" y="552"/>
                    <a:pt x="31" y="592"/>
                    <a:pt x="51" y="642"/>
                  </a:cubicBezTo>
                  <a:cubicBezTo>
                    <a:pt x="71" y="662"/>
                    <a:pt x="80" y="692"/>
                    <a:pt x="91" y="722"/>
                  </a:cubicBezTo>
                  <a:cubicBezTo>
                    <a:pt x="131" y="852"/>
                    <a:pt x="191" y="941"/>
                    <a:pt x="280" y="1052"/>
                  </a:cubicBezTo>
                  <a:cubicBezTo>
                    <a:pt x="360" y="1151"/>
                    <a:pt x="410" y="1311"/>
                    <a:pt x="440" y="1431"/>
                  </a:cubicBezTo>
                  <a:cubicBezTo>
                    <a:pt x="460" y="1520"/>
                    <a:pt x="490" y="1620"/>
                    <a:pt x="560" y="1670"/>
                  </a:cubicBezTo>
                  <a:cubicBezTo>
                    <a:pt x="600" y="1700"/>
                    <a:pt x="650" y="1710"/>
                    <a:pt x="699" y="1720"/>
                  </a:cubicBezTo>
                  <a:cubicBezTo>
                    <a:pt x="889" y="1750"/>
                    <a:pt x="1079" y="1770"/>
                    <a:pt x="1278" y="1770"/>
                  </a:cubicBezTo>
                  <a:cubicBezTo>
                    <a:pt x="1329" y="1770"/>
                    <a:pt x="1389" y="1770"/>
                    <a:pt x="1438" y="1740"/>
                  </a:cubicBezTo>
                  <a:cubicBezTo>
                    <a:pt x="1468" y="1720"/>
                    <a:pt x="1488" y="1690"/>
                    <a:pt x="1488" y="1650"/>
                  </a:cubicBezTo>
                  <a:cubicBezTo>
                    <a:pt x="1508" y="1580"/>
                    <a:pt x="1478" y="1491"/>
                    <a:pt x="1418" y="1431"/>
                  </a:cubicBezTo>
                  <a:cubicBezTo>
                    <a:pt x="1338" y="1341"/>
                    <a:pt x="1229" y="1301"/>
                    <a:pt x="1139" y="1211"/>
                  </a:cubicBezTo>
                  <a:cubicBezTo>
                    <a:pt x="989" y="1061"/>
                    <a:pt x="979" y="822"/>
                    <a:pt x="969" y="602"/>
                  </a:cubicBezTo>
                  <a:cubicBezTo>
                    <a:pt x="961" y="496"/>
                    <a:pt x="839" y="1"/>
                    <a:pt x="663" y="1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Google Shape;3525;p60">
              <a:extLst>
                <a:ext uri="{FF2B5EF4-FFF2-40B4-BE49-F238E27FC236}">
                  <a16:creationId xmlns:a16="http://schemas.microsoft.com/office/drawing/2014/main" id="{3CA3156C-0737-9D13-E413-9856B3677D71}"/>
                </a:ext>
              </a:extLst>
            </p:cNvPr>
            <p:cNvSpPr/>
            <p:nvPr/>
          </p:nvSpPr>
          <p:spPr>
            <a:xfrm>
              <a:off x="5929975" y="4085611"/>
              <a:ext cx="350455" cy="324565"/>
            </a:xfrm>
            <a:custGeom>
              <a:avLst/>
              <a:gdLst/>
              <a:ahLst/>
              <a:cxnLst/>
              <a:rect l="l" t="t" r="r" b="b"/>
              <a:pathLst>
                <a:path w="1489" h="1379" extrusionOk="0">
                  <a:moveTo>
                    <a:pt x="80" y="1"/>
                  </a:moveTo>
                  <a:cubicBezTo>
                    <a:pt x="51" y="30"/>
                    <a:pt x="11" y="70"/>
                    <a:pt x="1" y="120"/>
                  </a:cubicBezTo>
                  <a:cubicBezTo>
                    <a:pt x="1" y="160"/>
                    <a:pt x="31" y="200"/>
                    <a:pt x="51" y="250"/>
                  </a:cubicBezTo>
                  <a:cubicBezTo>
                    <a:pt x="71" y="270"/>
                    <a:pt x="80" y="300"/>
                    <a:pt x="91" y="330"/>
                  </a:cubicBezTo>
                  <a:cubicBezTo>
                    <a:pt x="131" y="460"/>
                    <a:pt x="191" y="549"/>
                    <a:pt x="280" y="660"/>
                  </a:cubicBezTo>
                  <a:cubicBezTo>
                    <a:pt x="360" y="759"/>
                    <a:pt x="410" y="919"/>
                    <a:pt x="440" y="1039"/>
                  </a:cubicBezTo>
                  <a:cubicBezTo>
                    <a:pt x="460" y="1128"/>
                    <a:pt x="490" y="1228"/>
                    <a:pt x="560" y="1278"/>
                  </a:cubicBezTo>
                  <a:cubicBezTo>
                    <a:pt x="600" y="1308"/>
                    <a:pt x="650" y="1318"/>
                    <a:pt x="699" y="1328"/>
                  </a:cubicBezTo>
                  <a:cubicBezTo>
                    <a:pt x="889" y="1358"/>
                    <a:pt x="1079" y="1378"/>
                    <a:pt x="1278" y="1378"/>
                  </a:cubicBezTo>
                  <a:cubicBezTo>
                    <a:pt x="1329" y="1378"/>
                    <a:pt x="1389" y="1378"/>
                    <a:pt x="1438" y="1348"/>
                  </a:cubicBezTo>
                  <a:cubicBezTo>
                    <a:pt x="1468" y="1328"/>
                    <a:pt x="1488" y="1298"/>
                    <a:pt x="1488" y="1258"/>
                  </a:cubicBezTo>
                  <a:lnTo>
                    <a:pt x="1488" y="1248"/>
                  </a:lnTo>
                  <a:cubicBezTo>
                    <a:pt x="1438" y="1298"/>
                    <a:pt x="1358" y="1318"/>
                    <a:pt x="1298" y="1318"/>
                  </a:cubicBezTo>
                  <a:cubicBezTo>
                    <a:pt x="1262" y="1322"/>
                    <a:pt x="1225" y="1324"/>
                    <a:pt x="1187" y="1324"/>
                  </a:cubicBezTo>
                  <a:cubicBezTo>
                    <a:pt x="1039" y="1324"/>
                    <a:pt x="887" y="1294"/>
                    <a:pt x="759" y="1239"/>
                  </a:cubicBezTo>
                  <a:cubicBezTo>
                    <a:pt x="699" y="1219"/>
                    <a:pt x="650" y="1188"/>
                    <a:pt x="600" y="1148"/>
                  </a:cubicBezTo>
                  <a:cubicBezTo>
                    <a:pt x="560" y="1099"/>
                    <a:pt x="530" y="1039"/>
                    <a:pt x="500" y="979"/>
                  </a:cubicBezTo>
                  <a:cubicBezTo>
                    <a:pt x="360" y="660"/>
                    <a:pt x="231" y="320"/>
                    <a:pt x="8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Google Shape;3526;p60">
              <a:extLst>
                <a:ext uri="{FF2B5EF4-FFF2-40B4-BE49-F238E27FC236}">
                  <a16:creationId xmlns:a16="http://schemas.microsoft.com/office/drawing/2014/main" id="{C496C46F-EA6C-B7DF-DDD8-9A2FA2441813}"/>
                </a:ext>
              </a:extLst>
            </p:cNvPr>
            <p:cNvSpPr/>
            <p:nvPr/>
          </p:nvSpPr>
          <p:spPr>
            <a:xfrm>
              <a:off x="6139212" y="4066311"/>
              <a:ext cx="72962" cy="200293"/>
            </a:xfrm>
            <a:custGeom>
              <a:avLst/>
              <a:gdLst/>
              <a:ahLst/>
              <a:cxnLst/>
              <a:rect l="l" t="t" r="r" b="b"/>
              <a:pathLst>
                <a:path w="310" h="851" extrusionOk="0">
                  <a:moveTo>
                    <a:pt x="104" y="0"/>
                  </a:moveTo>
                  <a:cubicBezTo>
                    <a:pt x="79" y="0"/>
                    <a:pt x="57" y="18"/>
                    <a:pt x="40" y="43"/>
                  </a:cubicBezTo>
                  <a:cubicBezTo>
                    <a:pt x="10" y="92"/>
                    <a:pt x="0" y="163"/>
                    <a:pt x="0" y="232"/>
                  </a:cubicBezTo>
                  <a:cubicBezTo>
                    <a:pt x="0" y="352"/>
                    <a:pt x="10" y="472"/>
                    <a:pt x="50" y="591"/>
                  </a:cubicBezTo>
                  <a:cubicBezTo>
                    <a:pt x="70" y="642"/>
                    <a:pt x="90" y="702"/>
                    <a:pt x="120" y="751"/>
                  </a:cubicBezTo>
                  <a:cubicBezTo>
                    <a:pt x="130" y="771"/>
                    <a:pt x="140" y="801"/>
                    <a:pt x="150" y="821"/>
                  </a:cubicBezTo>
                  <a:cubicBezTo>
                    <a:pt x="160" y="831"/>
                    <a:pt x="210" y="851"/>
                    <a:pt x="210" y="851"/>
                  </a:cubicBezTo>
                  <a:cubicBezTo>
                    <a:pt x="140" y="651"/>
                    <a:pt x="170" y="432"/>
                    <a:pt x="250" y="242"/>
                  </a:cubicBezTo>
                  <a:cubicBezTo>
                    <a:pt x="280" y="182"/>
                    <a:pt x="310" y="123"/>
                    <a:pt x="310" y="52"/>
                  </a:cubicBezTo>
                  <a:lnTo>
                    <a:pt x="310" y="52"/>
                  </a:lnTo>
                  <a:cubicBezTo>
                    <a:pt x="291" y="56"/>
                    <a:pt x="272" y="59"/>
                    <a:pt x="252" y="59"/>
                  </a:cubicBezTo>
                  <a:cubicBezTo>
                    <a:pt x="218" y="59"/>
                    <a:pt x="185" y="51"/>
                    <a:pt x="160" y="32"/>
                  </a:cubicBezTo>
                  <a:cubicBezTo>
                    <a:pt x="140" y="23"/>
                    <a:pt x="130" y="3"/>
                    <a:pt x="120" y="3"/>
                  </a:cubicBezTo>
                  <a:cubicBezTo>
                    <a:pt x="115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CB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Google Shape;3527;p60">
              <a:extLst>
                <a:ext uri="{FF2B5EF4-FFF2-40B4-BE49-F238E27FC236}">
                  <a16:creationId xmlns:a16="http://schemas.microsoft.com/office/drawing/2014/main" id="{D22EEFA5-6905-6BFF-7C86-E5EFCD4A4B15}"/>
                </a:ext>
              </a:extLst>
            </p:cNvPr>
            <p:cNvSpPr/>
            <p:nvPr/>
          </p:nvSpPr>
          <p:spPr>
            <a:xfrm>
              <a:off x="6042713" y="4067959"/>
              <a:ext cx="195351" cy="125919"/>
            </a:xfrm>
            <a:custGeom>
              <a:avLst/>
              <a:gdLst/>
              <a:ahLst/>
              <a:cxnLst/>
              <a:rect l="l" t="t" r="r" b="b"/>
              <a:pathLst>
                <a:path w="830" h="535" extrusionOk="0">
                  <a:moveTo>
                    <a:pt x="420" y="56"/>
                  </a:moveTo>
                  <a:cubicBezTo>
                    <a:pt x="460" y="56"/>
                    <a:pt x="500" y="85"/>
                    <a:pt x="510" y="125"/>
                  </a:cubicBezTo>
                  <a:cubicBezTo>
                    <a:pt x="530" y="145"/>
                    <a:pt x="530" y="185"/>
                    <a:pt x="530" y="215"/>
                  </a:cubicBezTo>
                  <a:cubicBezTo>
                    <a:pt x="520" y="215"/>
                    <a:pt x="500" y="225"/>
                    <a:pt x="500" y="245"/>
                  </a:cubicBezTo>
                  <a:cubicBezTo>
                    <a:pt x="490" y="245"/>
                    <a:pt x="490" y="255"/>
                    <a:pt x="490" y="265"/>
                  </a:cubicBezTo>
                  <a:lnTo>
                    <a:pt x="490" y="275"/>
                  </a:lnTo>
                  <a:cubicBezTo>
                    <a:pt x="460" y="265"/>
                    <a:pt x="440" y="255"/>
                    <a:pt x="430" y="245"/>
                  </a:cubicBezTo>
                  <a:cubicBezTo>
                    <a:pt x="390" y="225"/>
                    <a:pt x="360" y="185"/>
                    <a:pt x="351" y="145"/>
                  </a:cubicBezTo>
                  <a:cubicBezTo>
                    <a:pt x="351" y="105"/>
                    <a:pt x="371" y="65"/>
                    <a:pt x="410" y="56"/>
                  </a:cubicBezTo>
                  <a:close/>
                  <a:moveTo>
                    <a:pt x="754" y="161"/>
                  </a:moveTo>
                  <a:cubicBezTo>
                    <a:pt x="757" y="161"/>
                    <a:pt x="759" y="162"/>
                    <a:pt x="759" y="165"/>
                  </a:cubicBezTo>
                  <a:cubicBezTo>
                    <a:pt x="770" y="165"/>
                    <a:pt x="770" y="185"/>
                    <a:pt x="770" y="195"/>
                  </a:cubicBezTo>
                  <a:cubicBezTo>
                    <a:pt x="750" y="225"/>
                    <a:pt x="730" y="255"/>
                    <a:pt x="690" y="275"/>
                  </a:cubicBezTo>
                  <a:cubicBezTo>
                    <a:pt x="660" y="275"/>
                    <a:pt x="640" y="285"/>
                    <a:pt x="610" y="285"/>
                  </a:cubicBezTo>
                  <a:lnTo>
                    <a:pt x="610" y="265"/>
                  </a:lnTo>
                  <a:cubicBezTo>
                    <a:pt x="610" y="255"/>
                    <a:pt x="600" y="245"/>
                    <a:pt x="600" y="235"/>
                  </a:cubicBezTo>
                  <a:cubicBezTo>
                    <a:pt x="600" y="215"/>
                    <a:pt x="620" y="195"/>
                    <a:pt x="650" y="185"/>
                  </a:cubicBezTo>
                  <a:cubicBezTo>
                    <a:pt x="670" y="165"/>
                    <a:pt x="700" y="165"/>
                    <a:pt x="739" y="165"/>
                  </a:cubicBezTo>
                  <a:cubicBezTo>
                    <a:pt x="739" y="165"/>
                    <a:pt x="748" y="161"/>
                    <a:pt x="754" y="161"/>
                  </a:cubicBezTo>
                  <a:close/>
                  <a:moveTo>
                    <a:pt x="432" y="1"/>
                  </a:moveTo>
                  <a:cubicBezTo>
                    <a:pt x="421" y="1"/>
                    <a:pt x="411" y="2"/>
                    <a:pt x="400" y="5"/>
                  </a:cubicBezTo>
                  <a:cubicBezTo>
                    <a:pt x="331" y="25"/>
                    <a:pt x="291" y="85"/>
                    <a:pt x="300" y="156"/>
                  </a:cubicBezTo>
                  <a:cubicBezTo>
                    <a:pt x="311" y="215"/>
                    <a:pt x="340" y="265"/>
                    <a:pt x="400" y="295"/>
                  </a:cubicBezTo>
                  <a:cubicBezTo>
                    <a:pt x="390" y="305"/>
                    <a:pt x="371" y="325"/>
                    <a:pt x="360" y="345"/>
                  </a:cubicBezTo>
                  <a:cubicBezTo>
                    <a:pt x="351" y="355"/>
                    <a:pt x="340" y="375"/>
                    <a:pt x="331" y="385"/>
                  </a:cubicBezTo>
                  <a:cubicBezTo>
                    <a:pt x="320" y="405"/>
                    <a:pt x="320" y="415"/>
                    <a:pt x="300" y="435"/>
                  </a:cubicBezTo>
                  <a:cubicBezTo>
                    <a:pt x="279" y="464"/>
                    <a:pt x="241" y="483"/>
                    <a:pt x="202" y="483"/>
                  </a:cubicBezTo>
                  <a:cubicBezTo>
                    <a:pt x="188" y="483"/>
                    <a:pt x="174" y="480"/>
                    <a:pt x="160" y="475"/>
                  </a:cubicBezTo>
                  <a:cubicBezTo>
                    <a:pt x="111" y="465"/>
                    <a:pt x="71" y="425"/>
                    <a:pt x="61" y="365"/>
                  </a:cubicBezTo>
                  <a:cubicBezTo>
                    <a:pt x="51" y="355"/>
                    <a:pt x="41" y="345"/>
                    <a:pt x="21" y="345"/>
                  </a:cubicBezTo>
                  <a:cubicBezTo>
                    <a:pt x="11" y="345"/>
                    <a:pt x="1" y="365"/>
                    <a:pt x="1" y="375"/>
                  </a:cubicBezTo>
                  <a:cubicBezTo>
                    <a:pt x="21" y="455"/>
                    <a:pt x="71" y="515"/>
                    <a:pt x="151" y="535"/>
                  </a:cubicBezTo>
                  <a:lnTo>
                    <a:pt x="191" y="535"/>
                  </a:lnTo>
                  <a:cubicBezTo>
                    <a:pt x="251" y="535"/>
                    <a:pt x="311" y="515"/>
                    <a:pt x="351" y="465"/>
                  </a:cubicBezTo>
                  <a:lnTo>
                    <a:pt x="380" y="405"/>
                  </a:lnTo>
                  <a:cubicBezTo>
                    <a:pt x="390" y="395"/>
                    <a:pt x="390" y="385"/>
                    <a:pt x="400" y="375"/>
                  </a:cubicBezTo>
                  <a:cubicBezTo>
                    <a:pt x="410" y="365"/>
                    <a:pt x="430" y="335"/>
                    <a:pt x="460" y="325"/>
                  </a:cubicBezTo>
                  <a:cubicBezTo>
                    <a:pt x="470" y="325"/>
                    <a:pt x="470" y="325"/>
                    <a:pt x="480" y="335"/>
                  </a:cubicBezTo>
                  <a:cubicBezTo>
                    <a:pt x="490" y="355"/>
                    <a:pt x="500" y="375"/>
                    <a:pt x="520" y="375"/>
                  </a:cubicBezTo>
                  <a:cubicBezTo>
                    <a:pt x="540" y="375"/>
                    <a:pt x="550" y="375"/>
                    <a:pt x="570" y="365"/>
                  </a:cubicBezTo>
                  <a:cubicBezTo>
                    <a:pt x="580" y="355"/>
                    <a:pt x="580" y="355"/>
                    <a:pt x="590" y="335"/>
                  </a:cubicBezTo>
                  <a:cubicBezTo>
                    <a:pt x="630" y="335"/>
                    <a:pt x="670" y="335"/>
                    <a:pt x="710" y="325"/>
                  </a:cubicBezTo>
                  <a:cubicBezTo>
                    <a:pt x="759" y="305"/>
                    <a:pt x="799" y="265"/>
                    <a:pt x="819" y="215"/>
                  </a:cubicBezTo>
                  <a:cubicBezTo>
                    <a:pt x="830" y="185"/>
                    <a:pt x="819" y="136"/>
                    <a:pt x="790" y="116"/>
                  </a:cubicBezTo>
                  <a:cubicBezTo>
                    <a:pt x="770" y="105"/>
                    <a:pt x="750" y="105"/>
                    <a:pt x="739" y="105"/>
                  </a:cubicBezTo>
                  <a:cubicBezTo>
                    <a:pt x="700" y="105"/>
                    <a:pt x="660" y="116"/>
                    <a:pt x="620" y="136"/>
                  </a:cubicBezTo>
                  <a:cubicBezTo>
                    <a:pt x="600" y="145"/>
                    <a:pt x="590" y="156"/>
                    <a:pt x="580" y="165"/>
                  </a:cubicBezTo>
                  <a:cubicBezTo>
                    <a:pt x="580" y="145"/>
                    <a:pt x="570" y="125"/>
                    <a:pt x="560" y="105"/>
                  </a:cubicBezTo>
                  <a:cubicBezTo>
                    <a:pt x="543" y="46"/>
                    <a:pt x="490" y="1"/>
                    <a:pt x="432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Google Shape;3528;p60">
              <a:extLst>
                <a:ext uri="{FF2B5EF4-FFF2-40B4-BE49-F238E27FC236}">
                  <a16:creationId xmlns:a16="http://schemas.microsoft.com/office/drawing/2014/main" id="{9D5D0D3F-B561-3C45-D41C-624DF276B0E8}"/>
                </a:ext>
              </a:extLst>
            </p:cNvPr>
            <p:cNvSpPr/>
            <p:nvPr/>
          </p:nvSpPr>
          <p:spPr>
            <a:xfrm>
              <a:off x="6127444" y="4172459"/>
              <a:ext cx="70609" cy="28479"/>
            </a:xfrm>
            <a:custGeom>
              <a:avLst/>
              <a:gdLst/>
              <a:ahLst/>
              <a:cxnLst/>
              <a:rect l="l" t="t" r="r" b="b"/>
              <a:pathLst>
                <a:path w="300" h="121" extrusionOk="0">
                  <a:moveTo>
                    <a:pt x="160" y="1"/>
                  </a:moveTo>
                  <a:cubicBezTo>
                    <a:pt x="120" y="1"/>
                    <a:pt x="60" y="1"/>
                    <a:pt x="11" y="21"/>
                  </a:cubicBezTo>
                  <a:cubicBezTo>
                    <a:pt x="0" y="31"/>
                    <a:pt x="0" y="51"/>
                    <a:pt x="11" y="61"/>
                  </a:cubicBezTo>
                  <a:cubicBezTo>
                    <a:pt x="11" y="68"/>
                    <a:pt x="21" y="75"/>
                    <a:pt x="30" y="75"/>
                  </a:cubicBezTo>
                  <a:cubicBezTo>
                    <a:pt x="34" y="75"/>
                    <a:pt x="37" y="74"/>
                    <a:pt x="40" y="71"/>
                  </a:cubicBezTo>
                  <a:cubicBezTo>
                    <a:pt x="80" y="51"/>
                    <a:pt x="120" y="51"/>
                    <a:pt x="160" y="51"/>
                  </a:cubicBezTo>
                  <a:cubicBezTo>
                    <a:pt x="170" y="51"/>
                    <a:pt x="190" y="51"/>
                    <a:pt x="200" y="61"/>
                  </a:cubicBezTo>
                  <a:cubicBezTo>
                    <a:pt x="220" y="71"/>
                    <a:pt x="230" y="80"/>
                    <a:pt x="240" y="100"/>
                  </a:cubicBezTo>
                  <a:cubicBezTo>
                    <a:pt x="250" y="111"/>
                    <a:pt x="260" y="120"/>
                    <a:pt x="270" y="120"/>
                  </a:cubicBezTo>
                  <a:lnTo>
                    <a:pt x="280" y="111"/>
                  </a:lnTo>
                  <a:cubicBezTo>
                    <a:pt x="290" y="111"/>
                    <a:pt x="300" y="91"/>
                    <a:pt x="290" y="80"/>
                  </a:cubicBezTo>
                  <a:cubicBezTo>
                    <a:pt x="280" y="51"/>
                    <a:pt x="260" y="21"/>
                    <a:pt x="230" y="11"/>
                  </a:cubicBezTo>
                  <a:cubicBezTo>
                    <a:pt x="200" y="1"/>
                    <a:pt x="180" y="1"/>
                    <a:pt x="16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Google Shape;3529;p60">
              <a:extLst>
                <a:ext uri="{FF2B5EF4-FFF2-40B4-BE49-F238E27FC236}">
                  <a16:creationId xmlns:a16="http://schemas.microsoft.com/office/drawing/2014/main" id="{D431ACCA-47C0-303E-E845-B5A0E7D0E64A}"/>
                </a:ext>
              </a:extLst>
            </p:cNvPr>
            <p:cNvSpPr/>
            <p:nvPr/>
          </p:nvSpPr>
          <p:spPr>
            <a:xfrm>
              <a:off x="6132151" y="4213648"/>
              <a:ext cx="65901" cy="32009"/>
            </a:xfrm>
            <a:custGeom>
              <a:avLst/>
              <a:gdLst/>
              <a:ahLst/>
              <a:cxnLst/>
              <a:rect l="l" t="t" r="r" b="b"/>
              <a:pathLst>
                <a:path w="280" h="136" extrusionOk="0">
                  <a:moveTo>
                    <a:pt x="95" y="0"/>
                  </a:moveTo>
                  <a:cubicBezTo>
                    <a:pt x="70" y="0"/>
                    <a:pt x="44" y="5"/>
                    <a:pt x="20" y="16"/>
                  </a:cubicBezTo>
                  <a:cubicBezTo>
                    <a:pt x="0" y="16"/>
                    <a:pt x="0" y="36"/>
                    <a:pt x="0" y="45"/>
                  </a:cubicBezTo>
                  <a:cubicBezTo>
                    <a:pt x="10" y="56"/>
                    <a:pt x="20" y="65"/>
                    <a:pt x="40" y="65"/>
                  </a:cubicBezTo>
                  <a:cubicBezTo>
                    <a:pt x="59" y="57"/>
                    <a:pt x="78" y="54"/>
                    <a:pt x="98" y="54"/>
                  </a:cubicBezTo>
                  <a:cubicBezTo>
                    <a:pt x="150" y="54"/>
                    <a:pt x="201" y="81"/>
                    <a:pt x="230" y="125"/>
                  </a:cubicBezTo>
                  <a:cubicBezTo>
                    <a:pt x="240" y="135"/>
                    <a:pt x="240" y="135"/>
                    <a:pt x="250" y="135"/>
                  </a:cubicBezTo>
                  <a:lnTo>
                    <a:pt x="270" y="135"/>
                  </a:lnTo>
                  <a:cubicBezTo>
                    <a:pt x="280" y="125"/>
                    <a:pt x="280" y="105"/>
                    <a:pt x="280" y="96"/>
                  </a:cubicBezTo>
                  <a:cubicBezTo>
                    <a:pt x="236" y="37"/>
                    <a:pt x="165" y="0"/>
                    <a:pt x="95" y="0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Google Shape;3530;p60">
              <a:extLst>
                <a:ext uri="{FF2B5EF4-FFF2-40B4-BE49-F238E27FC236}">
                  <a16:creationId xmlns:a16="http://schemas.microsoft.com/office/drawing/2014/main" id="{0BDC7F85-A67F-9AF1-C9A0-0E5603A895A3}"/>
                </a:ext>
              </a:extLst>
            </p:cNvPr>
            <p:cNvSpPr/>
            <p:nvPr/>
          </p:nvSpPr>
          <p:spPr>
            <a:xfrm>
              <a:off x="7109374" y="3584996"/>
              <a:ext cx="200058" cy="613590"/>
            </a:xfrm>
            <a:custGeom>
              <a:avLst/>
              <a:gdLst/>
              <a:ahLst/>
              <a:cxnLst/>
              <a:rect l="l" t="t" r="r" b="b"/>
              <a:pathLst>
                <a:path w="850" h="2607" extrusionOk="0">
                  <a:moveTo>
                    <a:pt x="460" y="1"/>
                  </a:moveTo>
                  <a:cubicBezTo>
                    <a:pt x="1" y="1"/>
                    <a:pt x="51" y="490"/>
                    <a:pt x="81" y="859"/>
                  </a:cubicBezTo>
                  <a:cubicBezTo>
                    <a:pt x="91" y="1099"/>
                    <a:pt x="151" y="1339"/>
                    <a:pt x="171" y="1578"/>
                  </a:cubicBezTo>
                  <a:cubicBezTo>
                    <a:pt x="191" y="1878"/>
                    <a:pt x="211" y="2168"/>
                    <a:pt x="181" y="2467"/>
                  </a:cubicBezTo>
                  <a:cubicBezTo>
                    <a:pt x="181" y="2497"/>
                    <a:pt x="181" y="2527"/>
                    <a:pt x="201" y="2547"/>
                  </a:cubicBezTo>
                  <a:cubicBezTo>
                    <a:pt x="211" y="2557"/>
                    <a:pt x="231" y="2567"/>
                    <a:pt x="251" y="2567"/>
                  </a:cubicBezTo>
                  <a:cubicBezTo>
                    <a:pt x="360" y="2587"/>
                    <a:pt x="320" y="2596"/>
                    <a:pt x="420" y="2607"/>
                  </a:cubicBezTo>
                  <a:cubicBezTo>
                    <a:pt x="460" y="2607"/>
                    <a:pt x="500" y="2596"/>
                    <a:pt x="520" y="2576"/>
                  </a:cubicBezTo>
                  <a:cubicBezTo>
                    <a:pt x="560" y="2557"/>
                    <a:pt x="570" y="2517"/>
                    <a:pt x="570" y="2477"/>
                  </a:cubicBezTo>
                  <a:cubicBezTo>
                    <a:pt x="630" y="2188"/>
                    <a:pt x="680" y="1908"/>
                    <a:pt x="720" y="1618"/>
                  </a:cubicBezTo>
                  <a:cubicBezTo>
                    <a:pt x="760" y="1249"/>
                    <a:pt x="800" y="879"/>
                    <a:pt x="830" y="510"/>
                  </a:cubicBezTo>
                  <a:cubicBezTo>
                    <a:pt x="839" y="411"/>
                    <a:pt x="850" y="300"/>
                    <a:pt x="810" y="211"/>
                  </a:cubicBezTo>
                  <a:cubicBezTo>
                    <a:pt x="750" y="81"/>
                    <a:pt x="610" y="1"/>
                    <a:pt x="46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Google Shape;3531;p60">
              <a:extLst>
                <a:ext uri="{FF2B5EF4-FFF2-40B4-BE49-F238E27FC236}">
                  <a16:creationId xmlns:a16="http://schemas.microsoft.com/office/drawing/2014/main" id="{92C0A8B9-4D7D-DF99-2165-C0985D915803}"/>
                </a:ext>
              </a:extLst>
            </p:cNvPr>
            <p:cNvSpPr/>
            <p:nvPr/>
          </p:nvSpPr>
          <p:spPr>
            <a:xfrm>
              <a:off x="7149621" y="3956397"/>
              <a:ext cx="129214" cy="242188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0" y="0"/>
                  </a:moveTo>
                  <a:cubicBezTo>
                    <a:pt x="20" y="300"/>
                    <a:pt x="40" y="590"/>
                    <a:pt x="10" y="889"/>
                  </a:cubicBezTo>
                  <a:cubicBezTo>
                    <a:pt x="10" y="919"/>
                    <a:pt x="10" y="949"/>
                    <a:pt x="30" y="969"/>
                  </a:cubicBezTo>
                  <a:cubicBezTo>
                    <a:pt x="40" y="979"/>
                    <a:pt x="60" y="989"/>
                    <a:pt x="80" y="989"/>
                  </a:cubicBezTo>
                  <a:cubicBezTo>
                    <a:pt x="189" y="1009"/>
                    <a:pt x="149" y="1018"/>
                    <a:pt x="249" y="1029"/>
                  </a:cubicBezTo>
                  <a:cubicBezTo>
                    <a:pt x="289" y="1029"/>
                    <a:pt x="329" y="1018"/>
                    <a:pt x="349" y="998"/>
                  </a:cubicBezTo>
                  <a:cubicBezTo>
                    <a:pt x="389" y="979"/>
                    <a:pt x="399" y="939"/>
                    <a:pt x="399" y="899"/>
                  </a:cubicBezTo>
                  <a:cubicBezTo>
                    <a:pt x="459" y="610"/>
                    <a:pt x="509" y="330"/>
                    <a:pt x="549" y="40"/>
                  </a:cubicBezTo>
                  <a:lnTo>
                    <a:pt x="549" y="40"/>
                  </a:lnTo>
                  <a:cubicBezTo>
                    <a:pt x="484" y="51"/>
                    <a:pt x="417" y="57"/>
                    <a:pt x="350" y="57"/>
                  </a:cubicBezTo>
                  <a:cubicBezTo>
                    <a:pt x="230" y="57"/>
                    <a:pt x="109" y="39"/>
                    <a:pt x="0" y="0"/>
                  </a:cubicBezTo>
                  <a:close/>
                </a:path>
              </a:pathLst>
            </a:custGeom>
            <a:solidFill>
              <a:srgbClr val="77B8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Google Shape;3532;p60">
              <a:extLst>
                <a:ext uri="{FF2B5EF4-FFF2-40B4-BE49-F238E27FC236}">
                  <a16:creationId xmlns:a16="http://schemas.microsoft.com/office/drawing/2014/main" id="{94A51B76-5627-8541-A599-0E1EFD75EF14}"/>
                </a:ext>
              </a:extLst>
            </p:cNvPr>
            <p:cNvSpPr/>
            <p:nvPr/>
          </p:nvSpPr>
          <p:spPr>
            <a:xfrm>
              <a:off x="7081366" y="4176225"/>
              <a:ext cx="451190" cy="233244"/>
            </a:xfrm>
            <a:custGeom>
              <a:avLst/>
              <a:gdLst/>
              <a:ahLst/>
              <a:cxnLst/>
              <a:rect l="l" t="t" r="r" b="b"/>
              <a:pathLst>
                <a:path w="1917" h="991" extrusionOk="0">
                  <a:moveTo>
                    <a:pt x="422" y="1"/>
                  </a:moveTo>
                  <a:cubicBezTo>
                    <a:pt x="237" y="1"/>
                    <a:pt x="81" y="113"/>
                    <a:pt x="30" y="364"/>
                  </a:cubicBezTo>
                  <a:cubicBezTo>
                    <a:pt x="0" y="504"/>
                    <a:pt x="10" y="654"/>
                    <a:pt x="40" y="794"/>
                  </a:cubicBezTo>
                  <a:cubicBezTo>
                    <a:pt x="50" y="834"/>
                    <a:pt x="60" y="883"/>
                    <a:pt x="70" y="923"/>
                  </a:cubicBezTo>
                  <a:cubicBezTo>
                    <a:pt x="160" y="959"/>
                    <a:pt x="253" y="969"/>
                    <a:pt x="348" y="969"/>
                  </a:cubicBezTo>
                  <a:cubicBezTo>
                    <a:pt x="466" y="969"/>
                    <a:pt x="588" y="953"/>
                    <a:pt x="709" y="953"/>
                  </a:cubicBezTo>
                  <a:cubicBezTo>
                    <a:pt x="741" y="952"/>
                    <a:pt x="773" y="951"/>
                    <a:pt x="805" y="951"/>
                  </a:cubicBezTo>
                  <a:cubicBezTo>
                    <a:pt x="1044" y="951"/>
                    <a:pt x="1285" y="990"/>
                    <a:pt x="1520" y="990"/>
                  </a:cubicBezTo>
                  <a:cubicBezTo>
                    <a:pt x="1648" y="990"/>
                    <a:pt x="1774" y="979"/>
                    <a:pt x="1897" y="943"/>
                  </a:cubicBezTo>
                  <a:cubicBezTo>
                    <a:pt x="1907" y="913"/>
                    <a:pt x="1917" y="883"/>
                    <a:pt x="1907" y="854"/>
                  </a:cubicBezTo>
                  <a:cubicBezTo>
                    <a:pt x="1907" y="734"/>
                    <a:pt x="1837" y="624"/>
                    <a:pt x="1728" y="584"/>
                  </a:cubicBezTo>
                  <a:cubicBezTo>
                    <a:pt x="1677" y="554"/>
                    <a:pt x="1617" y="554"/>
                    <a:pt x="1557" y="544"/>
                  </a:cubicBezTo>
                  <a:cubicBezTo>
                    <a:pt x="1408" y="524"/>
                    <a:pt x="1268" y="474"/>
                    <a:pt x="1138" y="394"/>
                  </a:cubicBezTo>
                  <a:cubicBezTo>
                    <a:pt x="1009" y="314"/>
                    <a:pt x="899" y="204"/>
                    <a:pt x="769" y="115"/>
                  </a:cubicBezTo>
                  <a:cubicBezTo>
                    <a:pt x="654" y="40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Google Shape;3533;p60">
              <a:extLst>
                <a:ext uri="{FF2B5EF4-FFF2-40B4-BE49-F238E27FC236}">
                  <a16:creationId xmlns:a16="http://schemas.microsoft.com/office/drawing/2014/main" id="{F45FC4DA-4849-4600-7E5F-6729A5769A14}"/>
                </a:ext>
              </a:extLst>
            </p:cNvPr>
            <p:cNvSpPr/>
            <p:nvPr/>
          </p:nvSpPr>
          <p:spPr>
            <a:xfrm>
              <a:off x="7090781" y="4362867"/>
              <a:ext cx="441775" cy="46602"/>
            </a:xfrm>
            <a:custGeom>
              <a:avLst/>
              <a:gdLst/>
              <a:ahLst/>
              <a:cxnLst/>
              <a:rect l="l" t="t" r="r" b="b"/>
              <a:pathLst>
                <a:path w="1877" h="198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1"/>
                    <a:pt x="20" y="90"/>
                    <a:pt x="30" y="130"/>
                  </a:cubicBezTo>
                  <a:cubicBezTo>
                    <a:pt x="120" y="166"/>
                    <a:pt x="213" y="176"/>
                    <a:pt x="308" y="176"/>
                  </a:cubicBezTo>
                  <a:cubicBezTo>
                    <a:pt x="426" y="176"/>
                    <a:pt x="548" y="160"/>
                    <a:pt x="669" y="160"/>
                  </a:cubicBezTo>
                  <a:cubicBezTo>
                    <a:pt x="701" y="159"/>
                    <a:pt x="733" y="158"/>
                    <a:pt x="765" y="158"/>
                  </a:cubicBezTo>
                  <a:cubicBezTo>
                    <a:pt x="1004" y="158"/>
                    <a:pt x="1245" y="197"/>
                    <a:pt x="1480" y="197"/>
                  </a:cubicBezTo>
                  <a:cubicBezTo>
                    <a:pt x="1608" y="197"/>
                    <a:pt x="1734" y="186"/>
                    <a:pt x="1857" y="150"/>
                  </a:cubicBezTo>
                  <a:cubicBezTo>
                    <a:pt x="1867" y="120"/>
                    <a:pt x="1877" y="90"/>
                    <a:pt x="1867" y="61"/>
                  </a:cubicBezTo>
                  <a:lnTo>
                    <a:pt x="1867" y="61"/>
                  </a:lnTo>
                  <a:cubicBezTo>
                    <a:pt x="1753" y="86"/>
                    <a:pt x="1637" y="94"/>
                    <a:pt x="1520" y="94"/>
                  </a:cubicBezTo>
                  <a:cubicBezTo>
                    <a:pt x="1317" y="94"/>
                    <a:pt x="1111" y="70"/>
                    <a:pt x="909" y="70"/>
                  </a:cubicBezTo>
                  <a:cubicBezTo>
                    <a:pt x="878" y="69"/>
                    <a:pt x="847" y="69"/>
                    <a:pt x="817" y="69"/>
                  </a:cubicBezTo>
                  <a:cubicBezTo>
                    <a:pt x="710" y="69"/>
                    <a:pt x="604" y="73"/>
                    <a:pt x="499" y="73"/>
                  </a:cubicBezTo>
                  <a:cubicBezTo>
                    <a:pt x="329" y="73"/>
                    <a:pt x="162" y="62"/>
                    <a:pt x="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Google Shape;3534;p60">
              <a:extLst>
                <a:ext uri="{FF2B5EF4-FFF2-40B4-BE49-F238E27FC236}">
                  <a16:creationId xmlns:a16="http://schemas.microsoft.com/office/drawing/2014/main" id="{0E53551C-BD22-4582-1D6B-17AD05793682}"/>
                </a:ext>
              </a:extLst>
            </p:cNvPr>
            <p:cNvSpPr/>
            <p:nvPr/>
          </p:nvSpPr>
          <p:spPr>
            <a:xfrm>
              <a:off x="7222348" y="4155278"/>
              <a:ext cx="181229" cy="144042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52" y="0"/>
                  </a:moveTo>
                  <a:cubicBezTo>
                    <a:pt x="135" y="0"/>
                    <a:pt x="114" y="10"/>
                    <a:pt x="100" y="24"/>
                  </a:cubicBezTo>
                  <a:cubicBezTo>
                    <a:pt x="0" y="104"/>
                    <a:pt x="20" y="233"/>
                    <a:pt x="110" y="313"/>
                  </a:cubicBezTo>
                  <a:cubicBezTo>
                    <a:pt x="160" y="364"/>
                    <a:pt x="210" y="383"/>
                    <a:pt x="270" y="413"/>
                  </a:cubicBezTo>
                  <a:cubicBezTo>
                    <a:pt x="390" y="463"/>
                    <a:pt x="510" y="523"/>
                    <a:pt x="629" y="583"/>
                  </a:cubicBezTo>
                  <a:cubicBezTo>
                    <a:pt x="658" y="597"/>
                    <a:pt x="691" y="611"/>
                    <a:pt x="722" y="611"/>
                  </a:cubicBezTo>
                  <a:cubicBezTo>
                    <a:pt x="735" y="611"/>
                    <a:pt x="747" y="609"/>
                    <a:pt x="759" y="603"/>
                  </a:cubicBezTo>
                  <a:cubicBezTo>
                    <a:pt x="769" y="573"/>
                    <a:pt x="729" y="543"/>
                    <a:pt x="699" y="523"/>
                  </a:cubicBezTo>
                  <a:cubicBezTo>
                    <a:pt x="649" y="503"/>
                    <a:pt x="609" y="463"/>
                    <a:pt x="569" y="423"/>
                  </a:cubicBezTo>
                  <a:cubicBezTo>
                    <a:pt x="459" y="293"/>
                    <a:pt x="339" y="164"/>
                    <a:pt x="220" y="34"/>
                  </a:cubicBezTo>
                  <a:cubicBezTo>
                    <a:pt x="210" y="24"/>
                    <a:pt x="190" y="4"/>
                    <a:pt x="170" y="4"/>
                  </a:cubicBezTo>
                  <a:cubicBezTo>
                    <a:pt x="165" y="1"/>
                    <a:pt x="159" y="0"/>
                    <a:pt x="152" y="0"/>
                  </a:cubicBezTo>
                  <a:close/>
                </a:path>
              </a:pathLst>
            </a:custGeom>
            <a:solidFill>
              <a:srgbClr val="CB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Google Shape;3535;p60">
              <a:extLst>
                <a:ext uri="{FF2B5EF4-FFF2-40B4-BE49-F238E27FC236}">
                  <a16:creationId xmlns:a16="http://schemas.microsoft.com/office/drawing/2014/main" id="{C1B98E54-21BD-A349-63DF-3C62ACB59D49}"/>
                </a:ext>
              </a:extLst>
            </p:cNvPr>
            <p:cNvSpPr/>
            <p:nvPr/>
          </p:nvSpPr>
          <p:spPr>
            <a:xfrm>
              <a:off x="7201166" y="4158338"/>
              <a:ext cx="197704" cy="150632"/>
            </a:xfrm>
            <a:custGeom>
              <a:avLst/>
              <a:gdLst/>
              <a:ahLst/>
              <a:cxnLst/>
              <a:rect l="l" t="t" r="r" b="b"/>
              <a:pathLst>
                <a:path w="840" h="640" extrusionOk="0">
                  <a:moveTo>
                    <a:pt x="699" y="58"/>
                  </a:moveTo>
                  <a:cubicBezTo>
                    <a:pt x="706" y="58"/>
                    <a:pt x="713" y="59"/>
                    <a:pt x="719" y="61"/>
                  </a:cubicBezTo>
                  <a:cubicBezTo>
                    <a:pt x="749" y="71"/>
                    <a:pt x="769" y="121"/>
                    <a:pt x="759" y="151"/>
                  </a:cubicBezTo>
                  <a:cubicBezTo>
                    <a:pt x="749" y="180"/>
                    <a:pt x="729" y="200"/>
                    <a:pt x="699" y="211"/>
                  </a:cubicBezTo>
                  <a:cubicBezTo>
                    <a:pt x="678" y="218"/>
                    <a:pt x="652" y="225"/>
                    <a:pt x="624" y="225"/>
                  </a:cubicBezTo>
                  <a:cubicBezTo>
                    <a:pt x="613" y="225"/>
                    <a:pt x="601" y="223"/>
                    <a:pt x="589" y="220"/>
                  </a:cubicBezTo>
                  <a:cubicBezTo>
                    <a:pt x="600" y="211"/>
                    <a:pt x="600" y="191"/>
                    <a:pt x="609" y="180"/>
                  </a:cubicBezTo>
                  <a:lnTo>
                    <a:pt x="609" y="140"/>
                  </a:lnTo>
                  <a:cubicBezTo>
                    <a:pt x="609" y="131"/>
                    <a:pt x="620" y="111"/>
                    <a:pt x="620" y="101"/>
                  </a:cubicBezTo>
                  <a:cubicBezTo>
                    <a:pt x="636" y="76"/>
                    <a:pt x="666" y="58"/>
                    <a:pt x="699" y="58"/>
                  </a:cubicBezTo>
                  <a:close/>
                  <a:moveTo>
                    <a:pt x="340" y="61"/>
                  </a:moveTo>
                  <a:cubicBezTo>
                    <a:pt x="360" y="61"/>
                    <a:pt x="380" y="61"/>
                    <a:pt x="390" y="71"/>
                  </a:cubicBezTo>
                  <a:cubicBezTo>
                    <a:pt x="410" y="81"/>
                    <a:pt x="420" y="101"/>
                    <a:pt x="429" y="111"/>
                  </a:cubicBezTo>
                  <a:lnTo>
                    <a:pt x="420" y="121"/>
                  </a:lnTo>
                  <a:lnTo>
                    <a:pt x="410" y="121"/>
                  </a:lnTo>
                  <a:lnTo>
                    <a:pt x="400" y="131"/>
                  </a:lnTo>
                  <a:cubicBezTo>
                    <a:pt x="390" y="180"/>
                    <a:pt x="400" y="220"/>
                    <a:pt x="440" y="251"/>
                  </a:cubicBezTo>
                  <a:cubicBezTo>
                    <a:pt x="420" y="260"/>
                    <a:pt x="390" y="271"/>
                    <a:pt x="370" y="271"/>
                  </a:cubicBezTo>
                  <a:cubicBezTo>
                    <a:pt x="350" y="275"/>
                    <a:pt x="330" y="278"/>
                    <a:pt x="310" y="278"/>
                  </a:cubicBezTo>
                  <a:cubicBezTo>
                    <a:pt x="290" y="278"/>
                    <a:pt x="270" y="275"/>
                    <a:pt x="250" y="271"/>
                  </a:cubicBezTo>
                  <a:cubicBezTo>
                    <a:pt x="220" y="260"/>
                    <a:pt x="190" y="240"/>
                    <a:pt x="180" y="211"/>
                  </a:cubicBezTo>
                  <a:cubicBezTo>
                    <a:pt x="160" y="160"/>
                    <a:pt x="210" y="101"/>
                    <a:pt x="260" y="81"/>
                  </a:cubicBezTo>
                  <a:cubicBezTo>
                    <a:pt x="290" y="61"/>
                    <a:pt x="310" y="61"/>
                    <a:pt x="340" y="61"/>
                  </a:cubicBezTo>
                  <a:close/>
                  <a:moveTo>
                    <a:pt x="690" y="1"/>
                  </a:moveTo>
                  <a:cubicBezTo>
                    <a:pt x="638" y="1"/>
                    <a:pt x="592" y="35"/>
                    <a:pt x="569" y="81"/>
                  </a:cubicBezTo>
                  <a:cubicBezTo>
                    <a:pt x="560" y="101"/>
                    <a:pt x="560" y="121"/>
                    <a:pt x="560" y="140"/>
                  </a:cubicBezTo>
                  <a:cubicBezTo>
                    <a:pt x="560" y="140"/>
                    <a:pt x="549" y="140"/>
                    <a:pt x="549" y="131"/>
                  </a:cubicBezTo>
                  <a:cubicBezTo>
                    <a:pt x="540" y="111"/>
                    <a:pt x="520" y="101"/>
                    <a:pt x="489" y="101"/>
                  </a:cubicBezTo>
                  <a:lnTo>
                    <a:pt x="480" y="101"/>
                  </a:lnTo>
                  <a:cubicBezTo>
                    <a:pt x="469" y="71"/>
                    <a:pt x="449" y="41"/>
                    <a:pt x="420" y="31"/>
                  </a:cubicBezTo>
                  <a:cubicBezTo>
                    <a:pt x="395" y="16"/>
                    <a:pt x="365" y="8"/>
                    <a:pt x="334" y="8"/>
                  </a:cubicBezTo>
                  <a:cubicBezTo>
                    <a:pt x="303" y="8"/>
                    <a:pt x="270" y="16"/>
                    <a:pt x="240" y="31"/>
                  </a:cubicBezTo>
                  <a:cubicBezTo>
                    <a:pt x="170" y="61"/>
                    <a:pt x="100" y="140"/>
                    <a:pt x="130" y="231"/>
                  </a:cubicBezTo>
                  <a:cubicBezTo>
                    <a:pt x="140" y="271"/>
                    <a:pt x="180" y="311"/>
                    <a:pt x="240" y="320"/>
                  </a:cubicBezTo>
                  <a:cubicBezTo>
                    <a:pt x="261" y="329"/>
                    <a:pt x="283" y="332"/>
                    <a:pt x="303" y="332"/>
                  </a:cubicBezTo>
                  <a:cubicBezTo>
                    <a:pt x="331" y="332"/>
                    <a:pt x="357" y="326"/>
                    <a:pt x="380" y="320"/>
                  </a:cubicBezTo>
                  <a:cubicBezTo>
                    <a:pt x="400" y="320"/>
                    <a:pt x="420" y="320"/>
                    <a:pt x="440" y="311"/>
                  </a:cubicBezTo>
                  <a:lnTo>
                    <a:pt x="440" y="320"/>
                  </a:lnTo>
                  <a:cubicBezTo>
                    <a:pt x="440" y="331"/>
                    <a:pt x="449" y="340"/>
                    <a:pt x="449" y="351"/>
                  </a:cubicBezTo>
                  <a:cubicBezTo>
                    <a:pt x="449" y="440"/>
                    <a:pt x="370" y="520"/>
                    <a:pt x="300" y="550"/>
                  </a:cubicBezTo>
                  <a:cubicBezTo>
                    <a:pt x="220" y="580"/>
                    <a:pt x="120" y="580"/>
                    <a:pt x="21" y="580"/>
                  </a:cubicBezTo>
                  <a:cubicBezTo>
                    <a:pt x="10" y="590"/>
                    <a:pt x="1" y="600"/>
                    <a:pt x="1" y="610"/>
                  </a:cubicBezTo>
                  <a:cubicBezTo>
                    <a:pt x="1" y="630"/>
                    <a:pt x="10" y="640"/>
                    <a:pt x="21" y="640"/>
                  </a:cubicBezTo>
                  <a:lnTo>
                    <a:pt x="61" y="640"/>
                  </a:lnTo>
                  <a:cubicBezTo>
                    <a:pt x="150" y="640"/>
                    <a:pt x="240" y="630"/>
                    <a:pt x="320" y="600"/>
                  </a:cubicBezTo>
                  <a:cubicBezTo>
                    <a:pt x="410" y="560"/>
                    <a:pt x="500" y="470"/>
                    <a:pt x="500" y="351"/>
                  </a:cubicBezTo>
                  <a:lnTo>
                    <a:pt x="500" y="320"/>
                  </a:lnTo>
                  <a:cubicBezTo>
                    <a:pt x="500" y="300"/>
                    <a:pt x="489" y="280"/>
                    <a:pt x="500" y="271"/>
                  </a:cubicBezTo>
                  <a:cubicBezTo>
                    <a:pt x="500" y="260"/>
                    <a:pt x="500" y="260"/>
                    <a:pt x="509" y="251"/>
                  </a:cubicBezTo>
                  <a:lnTo>
                    <a:pt x="520" y="260"/>
                  </a:lnTo>
                  <a:lnTo>
                    <a:pt x="529" y="260"/>
                  </a:lnTo>
                  <a:cubicBezTo>
                    <a:pt x="549" y="271"/>
                    <a:pt x="569" y="271"/>
                    <a:pt x="580" y="271"/>
                  </a:cubicBezTo>
                  <a:cubicBezTo>
                    <a:pt x="610" y="275"/>
                    <a:pt x="635" y="278"/>
                    <a:pt x="656" y="278"/>
                  </a:cubicBezTo>
                  <a:cubicBezTo>
                    <a:pt x="677" y="278"/>
                    <a:pt x="694" y="275"/>
                    <a:pt x="709" y="271"/>
                  </a:cubicBezTo>
                  <a:cubicBezTo>
                    <a:pt x="759" y="251"/>
                    <a:pt x="799" y="211"/>
                    <a:pt x="819" y="171"/>
                  </a:cubicBezTo>
                  <a:cubicBezTo>
                    <a:pt x="839" y="111"/>
                    <a:pt x="799" y="31"/>
                    <a:pt x="739" y="11"/>
                  </a:cubicBezTo>
                  <a:cubicBezTo>
                    <a:pt x="723" y="4"/>
                    <a:pt x="706" y="1"/>
                    <a:pt x="69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Google Shape;3536;p60">
              <a:extLst>
                <a:ext uri="{FF2B5EF4-FFF2-40B4-BE49-F238E27FC236}">
                  <a16:creationId xmlns:a16="http://schemas.microsoft.com/office/drawing/2014/main" id="{86971C7F-D8CF-B33F-5B3C-A9AA5DA23A3E}"/>
                </a:ext>
              </a:extLst>
            </p:cNvPr>
            <p:cNvSpPr/>
            <p:nvPr/>
          </p:nvSpPr>
          <p:spPr>
            <a:xfrm>
              <a:off x="7311551" y="4234124"/>
              <a:ext cx="54369" cy="49191"/>
            </a:xfrm>
            <a:custGeom>
              <a:avLst/>
              <a:gdLst/>
              <a:ahLst/>
              <a:cxnLst/>
              <a:rect l="l" t="t" r="r" b="b"/>
              <a:pathLst>
                <a:path w="231" h="209" extrusionOk="0">
                  <a:moveTo>
                    <a:pt x="209" y="1"/>
                  </a:moveTo>
                  <a:cubicBezTo>
                    <a:pt x="203" y="1"/>
                    <a:pt x="195" y="3"/>
                    <a:pt x="190" y="9"/>
                  </a:cubicBezTo>
                  <a:lnTo>
                    <a:pt x="11" y="158"/>
                  </a:lnTo>
                  <a:cubicBezTo>
                    <a:pt x="0" y="168"/>
                    <a:pt x="0" y="188"/>
                    <a:pt x="11" y="198"/>
                  </a:cubicBezTo>
                  <a:cubicBezTo>
                    <a:pt x="20" y="198"/>
                    <a:pt x="31" y="208"/>
                    <a:pt x="31" y="208"/>
                  </a:cubicBezTo>
                  <a:cubicBezTo>
                    <a:pt x="40" y="208"/>
                    <a:pt x="51" y="198"/>
                    <a:pt x="51" y="198"/>
                  </a:cubicBezTo>
                  <a:cubicBezTo>
                    <a:pt x="111" y="148"/>
                    <a:pt x="160" y="98"/>
                    <a:pt x="220" y="48"/>
                  </a:cubicBezTo>
                  <a:cubicBezTo>
                    <a:pt x="230" y="38"/>
                    <a:pt x="230" y="29"/>
                    <a:pt x="220" y="9"/>
                  </a:cubicBezTo>
                  <a:cubicBezTo>
                    <a:pt x="220" y="3"/>
                    <a:pt x="215" y="1"/>
                    <a:pt x="209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Google Shape;3537;p60">
              <a:extLst>
                <a:ext uri="{FF2B5EF4-FFF2-40B4-BE49-F238E27FC236}">
                  <a16:creationId xmlns:a16="http://schemas.microsoft.com/office/drawing/2014/main" id="{646E5738-455A-A60E-7FA6-88509E6F8832}"/>
                </a:ext>
              </a:extLst>
            </p:cNvPr>
            <p:cNvSpPr/>
            <p:nvPr/>
          </p:nvSpPr>
          <p:spPr>
            <a:xfrm>
              <a:off x="7349208" y="4260014"/>
              <a:ext cx="44954" cy="39541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60" y="1"/>
                  </a:moveTo>
                  <a:cubicBezTo>
                    <a:pt x="153" y="1"/>
                    <a:pt x="145" y="3"/>
                    <a:pt x="140" y="8"/>
                  </a:cubicBezTo>
                  <a:cubicBezTo>
                    <a:pt x="100" y="48"/>
                    <a:pt x="50" y="78"/>
                    <a:pt x="11" y="118"/>
                  </a:cubicBezTo>
                  <a:cubicBezTo>
                    <a:pt x="0" y="128"/>
                    <a:pt x="0" y="148"/>
                    <a:pt x="0" y="158"/>
                  </a:cubicBezTo>
                  <a:cubicBezTo>
                    <a:pt x="11" y="158"/>
                    <a:pt x="20" y="168"/>
                    <a:pt x="30" y="168"/>
                  </a:cubicBezTo>
                  <a:cubicBezTo>
                    <a:pt x="30" y="168"/>
                    <a:pt x="40" y="168"/>
                    <a:pt x="40" y="158"/>
                  </a:cubicBezTo>
                  <a:cubicBezTo>
                    <a:pt x="90" y="128"/>
                    <a:pt x="140" y="88"/>
                    <a:pt x="180" y="38"/>
                  </a:cubicBezTo>
                  <a:cubicBezTo>
                    <a:pt x="190" y="28"/>
                    <a:pt x="190" y="18"/>
                    <a:pt x="180" y="8"/>
                  </a:cubicBezTo>
                  <a:cubicBezTo>
                    <a:pt x="175" y="3"/>
                    <a:pt x="168" y="1"/>
                    <a:pt x="16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Google Shape;3538;p60">
              <a:extLst>
                <a:ext uri="{FF2B5EF4-FFF2-40B4-BE49-F238E27FC236}">
                  <a16:creationId xmlns:a16="http://schemas.microsoft.com/office/drawing/2014/main" id="{C4666BF3-58D0-6FBC-6D00-0A2B4F4E85FA}"/>
                </a:ext>
              </a:extLst>
            </p:cNvPr>
            <p:cNvSpPr/>
            <p:nvPr/>
          </p:nvSpPr>
          <p:spPr>
            <a:xfrm>
              <a:off x="6435297" y="2889737"/>
              <a:ext cx="190408" cy="493555"/>
            </a:xfrm>
            <a:custGeom>
              <a:avLst/>
              <a:gdLst/>
              <a:ahLst/>
              <a:cxnLst/>
              <a:rect l="l" t="t" r="r" b="b"/>
              <a:pathLst>
                <a:path w="809" h="2097" extrusionOk="0">
                  <a:moveTo>
                    <a:pt x="729" y="0"/>
                  </a:moveTo>
                  <a:cubicBezTo>
                    <a:pt x="429" y="669"/>
                    <a:pt x="190" y="1368"/>
                    <a:pt x="0" y="2067"/>
                  </a:cubicBezTo>
                  <a:lnTo>
                    <a:pt x="90" y="2096"/>
                  </a:lnTo>
                  <a:cubicBezTo>
                    <a:pt x="280" y="1398"/>
                    <a:pt x="519" y="699"/>
                    <a:pt x="808" y="4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Google Shape;3539;p60">
              <a:extLst>
                <a:ext uri="{FF2B5EF4-FFF2-40B4-BE49-F238E27FC236}">
                  <a16:creationId xmlns:a16="http://schemas.microsoft.com/office/drawing/2014/main" id="{1EBA251C-E6E1-F1DD-7401-DB9889BD3DE8}"/>
                </a:ext>
              </a:extLst>
            </p:cNvPr>
            <p:cNvSpPr/>
            <p:nvPr/>
          </p:nvSpPr>
          <p:spPr>
            <a:xfrm>
              <a:off x="6977807" y="2450551"/>
              <a:ext cx="268078" cy="174874"/>
            </a:xfrm>
            <a:custGeom>
              <a:avLst/>
              <a:gdLst/>
              <a:ahLst/>
              <a:cxnLst/>
              <a:rect l="l" t="t" r="r" b="b"/>
              <a:pathLst>
                <a:path w="1139" h="743" extrusionOk="0">
                  <a:moveTo>
                    <a:pt x="147" y="0"/>
                  </a:moveTo>
                  <a:cubicBezTo>
                    <a:pt x="135" y="0"/>
                    <a:pt x="126" y="3"/>
                    <a:pt x="121" y="9"/>
                  </a:cubicBezTo>
                  <a:cubicBezTo>
                    <a:pt x="111" y="9"/>
                    <a:pt x="101" y="29"/>
                    <a:pt x="101" y="40"/>
                  </a:cubicBezTo>
                  <a:cubicBezTo>
                    <a:pt x="51" y="179"/>
                    <a:pt x="21" y="329"/>
                    <a:pt x="1" y="488"/>
                  </a:cubicBezTo>
                  <a:cubicBezTo>
                    <a:pt x="201" y="528"/>
                    <a:pt x="400" y="579"/>
                    <a:pt x="600" y="648"/>
                  </a:cubicBezTo>
                  <a:cubicBezTo>
                    <a:pt x="721" y="692"/>
                    <a:pt x="842" y="742"/>
                    <a:pt x="969" y="742"/>
                  </a:cubicBezTo>
                  <a:cubicBezTo>
                    <a:pt x="989" y="742"/>
                    <a:pt x="1009" y="741"/>
                    <a:pt x="1029" y="738"/>
                  </a:cubicBezTo>
                  <a:cubicBezTo>
                    <a:pt x="1059" y="659"/>
                    <a:pt x="1089" y="568"/>
                    <a:pt x="1119" y="488"/>
                  </a:cubicBezTo>
                  <a:cubicBezTo>
                    <a:pt x="1129" y="468"/>
                    <a:pt x="1139" y="439"/>
                    <a:pt x="1129" y="409"/>
                  </a:cubicBezTo>
                  <a:cubicBezTo>
                    <a:pt x="1119" y="389"/>
                    <a:pt x="1099" y="379"/>
                    <a:pt x="1089" y="369"/>
                  </a:cubicBezTo>
                  <a:cubicBezTo>
                    <a:pt x="959" y="309"/>
                    <a:pt x="819" y="269"/>
                    <a:pt x="680" y="229"/>
                  </a:cubicBezTo>
                  <a:cubicBezTo>
                    <a:pt x="608" y="211"/>
                    <a:pt x="256" y="0"/>
                    <a:pt x="14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Google Shape;3540;p60">
              <a:extLst>
                <a:ext uri="{FF2B5EF4-FFF2-40B4-BE49-F238E27FC236}">
                  <a16:creationId xmlns:a16="http://schemas.microsoft.com/office/drawing/2014/main" id="{0C78316D-B3A4-67BE-6422-EC69C80FA948}"/>
                </a:ext>
              </a:extLst>
            </p:cNvPr>
            <p:cNvSpPr/>
            <p:nvPr/>
          </p:nvSpPr>
          <p:spPr>
            <a:xfrm>
              <a:off x="6867658" y="2061969"/>
              <a:ext cx="145925" cy="323153"/>
            </a:xfrm>
            <a:custGeom>
              <a:avLst/>
              <a:gdLst/>
              <a:ahLst/>
              <a:cxnLst/>
              <a:rect l="l" t="t" r="r" b="b"/>
              <a:pathLst>
                <a:path w="620" h="1373" extrusionOk="0">
                  <a:moveTo>
                    <a:pt x="328" y="1"/>
                  </a:moveTo>
                  <a:cubicBezTo>
                    <a:pt x="197" y="1"/>
                    <a:pt x="112" y="124"/>
                    <a:pt x="80" y="253"/>
                  </a:cubicBezTo>
                  <a:cubicBezTo>
                    <a:pt x="0" y="593"/>
                    <a:pt x="20" y="942"/>
                    <a:pt x="40" y="1281"/>
                  </a:cubicBezTo>
                  <a:cubicBezTo>
                    <a:pt x="40" y="1301"/>
                    <a:pt x="40" y="1311"/>
                    <a:pt x="60" y="1331"/>
                  </a:cubicBezTo>
                  <a:cubicBezTo>
                    <a:pt x="70" y="1341"/>
                    <a:pt x="90" y="1351"/>
                    <a:pt x="109" y="1351"/>
                  </a:cubicBezTo>
                  <a:cubicBezTo>
                    <a:pt x="169" y="1351"/>
                    <a:pt x="229" y="1361"/>
                    <a:pt x="280" y="1371"/>
                  </a:cubicBezTo>
                  <a:cubicBezTo>
                    <a:pt x="305" y="1371"/>
                    <a:pt x="331" y="1372"/>
                    <a:pt x="357" y="1372"/>
                  </a:cubicBezTo>
                  <a:cubicBezTo>
                    <a:pt x="410" y="1372"/>
                    <a:pt x="462" y="1368"/>
                    <a:pt x="509" y="1341"/>
                  </a:cubicBezTo>
                  <a:cubicBezTo>
                    <a:pt x="599" y="1281"/>
                    <a:pt x="609" y="1152"/>
                    <a:pt x="609" y="1041"/>
                  </a:cubicBezTo>
                  <a:cubicBezTo>
                    <a:pt x="609" y="872"/>
                    <a:pt x="619" y="712"/>
                    <a:pt x="619" y="553"/>
                  </a:cubicBezTo>
                  <a:cubicBezTo>
                    <a:pt x="619" y="382"/>
                    <a:pt x="619" y="213"/>
                    <a:pt x="509" y="83"/>
                  </a:cubicBezTo>
                  <a:cubicBezTo>
                    <a:pt x="489" y="63"/>
                    <a:pt x="459" y="43"/>
                    <a:pt x="429" y="23"/>
                  </a:cubicBezTo>
                  <a:cubicBezTo>
                    <a:pt x="393" y="8"/>
                    <a:pt x="359" y="1"/>
                    <a:pt x="3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Google Shape;3541;p60">
              <a:extLst>
                <a:ext uri="{FF2B5EF4-FFF2-40B4-BE49-F238E27FC236}">
                  <a16:creationId xmlns:a16="http://schemas.microsoft.com/office/drawing/2014/main" id="{9FEB0939-AAD5-074B-99B0-15861B22414E}"/>
                </a:ext>
              </a:extLst>
            </p:cNvPr>
            <p:cNvSpPr/>
            <p:nvPr/>
          </p:nvSpPr>
          <p:spPr>
            <a:xfrm>
              <a:off x="6888605" y="2830896"/>
              <a:ext cx="197704" cy="84966"/>
            </a:xfrm>
            <a:custGeom>
              <a:avLst/>
              <a:gdLst/>
              <a:ahLst/>
              <a:cxnLst/>
              <a:rect l="l" t="t" r="r" b="b"/>
              <a:pathLst>
                <a:path w="840" h="361" extrusionOk="0">
                  <a:moveTo>
                    <a:pt x="390" y="1"/>
                  </a:moveTo>
                  <a:lnTo>
                    <a:pt x="1" y="61"/>
                  </a:lnTo>
                  <a:cubicBezTo>
                    <a:pt x="91" y="70"/>
                    <a:pt x="180" y="81"/>
                    <a:pt x="270" y="81"/>
                  </a:cubicBezTo>
                  <a:cubicBezTo>
                    <a:pt x="410" y="90"/>
                    <a:pt x="550" y="110"/>
                    <a:pt x="659" y="190"/>
                  </a:cubicBezTo>
                  <a:cubicBezTo>
                    <a:pt x="710" y="230"/>
                    <a:pt x="750" y="290"/>
                    <a:pt x="790" y="360"/>
                  </a:cubicBezTo>
                  <a:cubicBezTo>
                    <a:pt x="810" y="330"/>
                    <a:pt x="839" y="310"/>
                    <a:pt x="829" y="280"/>
                  </a:cubicBezTo>
                  <a:cubicBezTo>
                    <a:pt x="819" y="260"/>
                    <a:pt x="810" y="250"/>
                    <a:pt x="799" y="240"/>
                  </a:cubicBezTo>
                  <a:cubicBezTo>
                    <a:pt x="679" y="130"/>
                    <a:pt x="540" y="50"/>
                    <a:pt x="390" y="1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Google Shape;3542;p60">
              <a:extLst>
                <a:ext uri="{FF2B5EF4-FFF2-40B4-BE49-F238E27FC236}">
                  <a16:creationId xmlns:a16="http://schemas.microsoft.com/office/drawing/2014/main" id="{D5D666FB-C21E-70BF-35AB-1B5602DC1D73}"/>
                </a:ext>
              </a:extLst>
            </p:cNvPr>
            <p:cNvSpPr/>
            <p:nvPr/>
          </p:nvSpPr>
          <p:spPr>
            <a:xfrm>
              <a:off x="6595108" y="2845018"/>
              <a:ext cx="479433" cy="101206"/>
            </a:xfrm>
            <a:custGeom>
              <a:avLst/>
              <a:gdLst/>
              <a:ahLst/>
              <a:cxnLst/>
              <a:rect l="l" t="t" r="r" b="b"/>
              <a:pathLst>
                <a:path w="2037" h="430" extrusionOk="0">
                  <a:moveTo>
                    <a:pt x="0" y="220"/>
                  </a:moveTo>
                  <a:cubicBezTo>
                    <a:pt x="10" y="230"/>
                    <a:pt x="10" y="240"/>
                    <a:pt x="20" y="250"/>
                  </a:cubicBezTo>
                  <a:cubicBezTo>
                    <a:pt x="20" y="240"/>
                    <a:pt x="30" y="230"/>
                    <a:pt x="30" y="220"/>
                  </a:cubicBezTo>
                  <a:close/>
                  <a:moveTo>
                    <a:pt x="1248" y="1"/>
                  </a:moveTo>
                  <a:lnTo>
                    <a:pt x="90" y="210"/>
                  </a:lnTo>
                  <a:lnTo>
                    <a:pt x="129" y="230"/>
                  </a:lnTo>
                  <a:cubicBezTo>
                    <a:pt x="120" y="260"/>
                    <a:pt x="109" y="290"/>
                    <a:pt x="90" y="320"/>
                  </a:cubicBezTo>
                  <a:cubicBezTo>
                    <a:pt x="129" y="340"/>
                    <a:pt x="160" y="360"/>
                    <a:pt x="200" y="380"/>
                  </a:cubicBezTo>
                  <a:cubicBezTo>
                    <a:pt x="269" y="410"/>
                    <a:pt x="359" y="430"/>
                    <a:pt x="439" y="430"/>
                  </a:cubicBezTo>
                  <a:cubicBezTo>
                    <a:pt x="459" y="430"/>
                    <a:pt x="489" y="430"/>
                    <a:pt x="509" y="420"/>
                  </a:cubicBezTo>
                  <a:cubicBezTo>
                    <a:pt x="619" y="410"/>
                    <a:pt x="728" y="370"/>
                    <a:pt x="839" y="360"/>
                  </a:cubicBezTo>
                  <a:lnTo>
                    <a:pt x="868" y="360"/>
                  </a:lnTo>
                  <a:cubicBezTo>
                    <a:pt x="928" y="360"/>
                    <a:pt x="988" y="370"/>
                    <a:pt x="1048" y="380"/>
                  </a:cubicBezTo>
                  <a:cubicBezTo>
                    <a:pt x="1218" y="400"/>
                    <a:pt x="1387" y="410"/>
                    <a:pt x="1557" y="410"/>
                  </a:cubicBezTo>
                  <a:lnTo>
                    <a:pt x="1587" y="410"/>
                  </a:lnTo>
                  <a:cubicBezTo>
                    <a:pt x="1737" y="410"/>
                    <a:pt x="1906" y="390"/>
                    <a:pt x="2026" y="300"/>
                  </a:cubicBezTo>
                  <a:lnTo>
                    <a:pt x="2037" y="300"/>
                  </a:lnTo>
                  <a:cubicBezTo>
                    <a:pt x="1997" y="230"/>
                    <a:pt x="1957" y="170"/>
                    <a:pt x="1906" y="130"/>
                  </a:cubicBezTo>
                  <a:cubicBezTo>
                    <a:pt x="1797" y="50"/>
                    <a:pt x="1657" y="30"/>
                    <a:pt x="1517" y="21"/>
                  </a:cubicBezTo>
                  <a:cubicBezTo>
                    <a:pt x="1427" y="21"/>
                    <a:pt x="1338" y="10"/>
                    <a:pt x="1248" y="1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Google Shape;3543;p60">
              <a:extLst>
                <a:ext uri="{FF2B5EF4-FFF2-40B4-BE49-F238E27FC236}">
                  <a16:creationId xmlns:a16="http://schemas.microsoft.com/office/drawing/2014/main" id="{9A39F1DE-4FB0-5E0B-C7EC-B621273E58CF}"/>
                </a:ext>
              </a:extLst>
            </p:cNvPr>
            <p:cNvSpPr/>
            <p:nvPr/>
          </p:nvSpPr>
          <p:spPr>
            <a:xfrm>
              <a:off x="6599816" y="2894444"/>
              <a:ext cx="25890" cy="2612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70" y="0"/>
                  </a:moveTo>
                  <a:lnTo>
                    <a:pt x="10" y="10"/>
                  </a:lnTo>
                  <a:cubicBezTo>
                    <a:pt x="10" y="20"/>
                    <a:pt x="0" y="30"/>
                    <a:pt x="0" y="40"/>
                  </a:cubicBezTo>
                  <a:lnTo>
                    <a:pt x="70" y="110"/>
                  </a:lnTo>
                  <a:cubicBezTo>
                    <a:pt x="89" y="80"/>
                    <a:pt x="100" y="50"/>
                    <a:pt x="109" y="2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C0BD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Google Shape;3544;p60">
              <a:extLst>
                <a:ext uri="{FF2B5EF4-FFF2-40B4-BE49-F238E27FC236}">
                  <a16:creationId xmlns:a16="http://schemas.microsoft.com/office/drawing/2014/main" id="{2CBA02F4-03AC-7A08-DE65-CD92E6BB6FD9}"/>
                </a:ext>
              </a:extLst>
            </p:cNvPr>
            <p:cNvSpPr/>
            <p:nvPr/>
          </p:nvSpPr>
          <p:spPr>
            <a:xfrm>
              <a:off x="6132151" y="986600"/>
              <a:ext cx="848953" cy="733625"/>
            </a:xfrm>
            <a:custGeom>
              <a:avLst/>
              <a:gdLst/>
              <a:ahLst/>
              <a:cxnLst/>
              <a:rect l="l" t="t" r="r" b="b"/>
              <a:pathLst>
                <a:path w="3607" h="3117" extrusionOk="0">
                  <a:moveTo>
                    <a:pt x="2371" y="1"/>
                  </a:moveTo>
                  <a:cubicBezTo>
                    <a:pt x="2322" y="1"/>
                    <a:pt x="2270" y="4"/>
                    <a:pt x="2216" y="10"/>
                  </a:cubicBezTo>
                  <a:cubicBezTo>
                    <a:pt x="1897" y="50"/>
                    <a:pt x="1608" y="250"/>
                    <a:pt x="1428" y="519"/>
                  </a:cubicBezTo>
                  <a:cubicBezTo>
                    <a:pt x="1318" y="679"/>
                    <a:pt x="1248" y="869"/>
                    <a:pt x="1158" y="1038"/>
                  </a:cubicBezTo>
                  <a:cubicBezTo>
                    <a:pt x="1069" y="1208"/>
                    <a:pt x="938" y="1368"/>
                    <a:pt x="759" y="1448"/>
                  </a:cubicBezTo>
                  <a:cubicBezTo>
                    <a:pt x="659" y="1488"/>
                    <a:pt x="550" y="1497"/>
                    <a:pt x="439" y="1497"/>
                  </a:cubicBezTo>
                  <a:cubicBezTo>
                    <a:pt x="320" y="1497"/>
                    <a:pt x="200" y="1477"/>
                    <a:pt x="110" y="1408"/>
                  </a:cubicBezTo>
                  <a:lnTo>
                    <a:pt x="110" y="1408"/>
                  </a:lnTo>
                  <a:cubicBezTo>
                    <a:pt x="0" y="2047"/>
                    <a:pt x="390" y="2735"/>
                    <a:pt x="978" y="2995"/>
                  </a:cubicBezTo>
                  <a:cubicBezTo>
                    <a:pt x="1169" y="3077"/>
                    <a:pt x="1374" y="3117"/>
                    <a:pt x="1580" y="3117"/>
                  </a:cubicBezTo>
                  <a:cubicBezTo>
                    <a:pt x="2023" y="3117"/>
                    <a:pt x="2469" y="2936"/>
                    <a:pt x="2775" y="2616"/>
                  </a:cubicBezTo>
                  <a:cubicBezTo>
                    <a:pt x="3381" y="1992"/>
                    <a:pt x="3607" y="1"/>
                    <a:pt x="2371" y="1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Google Shape;3545;p60">
              <a:extLst>
                <a:ext uri="{FF2B5EF4-FFF2-40B4-BE49-F238E27FC236}">
                  <a16:creationId xmlns:a16="http://schemas.microsoft.com/office/drawing/2014/main" id="{AB096E10-A011-11BB-5CBC-B26A95515A9F}"/>
                </a:ext>
              </a:extLst>
            </p:cNvPr>
            <p:cNvSpPr/>
            <p:nvPr/>
          </p:nvSpPr>
          <p:spPr>
            <a:xfrm>
              <a:off x="6601934" y="1148529"/>
              <a:ext cx="329272" cy="113209"/>
            </a:xfrm>
            <a:custGeom>
              <a:avLst/>
              <a:gdLst/>
              <a:ahLst/>
              <a:cxnLst/>
              <a:rect l="l" t="t" r="r" b="b"/>
              <a:pathLst>
                <a:path w="1399" h="481" extrusionOk="0">
                  <a:moveTo>
                    <a:pt x="984" y="0"/>
                  </a:moveTo>
                  <a:cubicBezTo>
                    <a:pt x="768" y="0"/>
                    <a:pt x="547" y="68"/>
                    <a:pt x="360" y="171"/>
                  </a:cubicBezTo>
                  <a:cubicBezTo>
                    <a:pt x="260" y="230"/>
                    <a:pt x="1" y="401"/>
                    <a:pt x="231" y="450"/>
                  </a:cubicBezTo>
                  <a:cubicBezTo>
                    <a:pt x="410" y="480"/>
                    <a:pt x="600" y="480"/>
                    <a:pt x="790" y="480"/>
                  </a:cubicBezTo>
                  <a:cubicBezTo>
                    <a:pt x="959" y="480"/>
                    <a:pt x="1129" y="480"/>
                    <a:pt x="1289" y="401"/>
                  </a:cubicBezTo>
                  <a:cubicBezTo>
                    <a:pt x="1318" y="381"/>
                    <a:pt x="1358" y="361"/>
                    <a:pt x="1378" y="330"/>
                  </a:cubicBezTo>
                  <a:cubicBezTo>
                    <a:pt x="1389" y="301"/>
                    <a:pt x="1398" y="270"/>
                    <a:pt x="1389" y="241"/>
                  </a:cubicBezTo>
                  <a:cubicBezTo>
                    <a:pt x="1389" y="161"/>
                    <a:pt x="1329" y="91"/>
                    <a:pt x="1258" y="61"/>
                  </a:cubicBezTo>
                  <a:cubicBezTo>
                    <a:pt x="1189" y="21"/>
                    <a:pt x="1109" y="11"/>
                    <a:pt x="1029" y="1"/>
                  </a:cubicBezTo>
                  <a:cubicBezTo>
                    <a:pt x="1014" y="1"/>
                    <a:pt x="999" y="0"/>
                    <a:pt x="984" y="0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Google Shape;3546;p60">
              <a:extLst>
                <a:ext uri="{FF2B5EF4-FFF2-40B4-BE49-F238E27FC236}">
                  <a16:creationId xmlns:a16="http://schemas.microsoft.com/office/drawing/2014/main" id="{186068FC-6632-1918-C1D3-052973E94A89}"/>
                </a:ext>
              </a:extLst>
            </p:cNvPr>
            <p:cNvSpPr/>
            <p:nvPr/>
          </p:nvSpPr>
          <p:spPr>
            <a:xfrm>
              <a:off x="6512732" y="2048789"/>
              <a:ext cx="608883" cy="879079"/>
            </a:xfrm>
            <a:custGeom>
              <a:avLst/>
              <a:gdLst/>
              <a:ahLst/>
              <a:cxnLst/>
              <a:rect l="l" t="t" r="r" b="b"/>
              <a:pathLst>
                <a:path w="2587" h="3735" extrusionOk="0">
                  <a:moveTo>
                    <a:pt x="1072" y="1"/>
                  </a:moveTo>
                  <a:cubicBezTo>
                    <a:pt x="787" y="1"/>
                    <a:pt x="529" y="100"/>
                    <a:pt x="280" y="309"/>
                  </a:cubicBezTo>
                  <a:cubicBezTo>
                    <a:pt x="160" y="409"/>
                    <a:pt x="60" y="529"/>
                    <a:pt x="31" y="668"/>
                  </a:cubicBezTo>
                  <a:cubicBezTo>
                    <a:pt x="0" y="788"/>
                    <a:pt x="31" y="918"/>
                    <a:pt x="80" y="1028"/>
                  </a:cubicBezTo>
                  <a:cubicBezTo>
                    <a:pt x="160" y="1237"/>
                    <a:pt x="270" y="1417"/>
                    <a:pt x="360" y="1627"/>
                  </a:cubicBezTo>
                  <a:cubicBezTo>
                    <a:pt x="510" y="1996"/>
                    <a:pt x="559" y="2475"/>
                    <a:pt x="380" y="2854"/>
                  </a:cubicBezTo>
                  <a:cubicBezTo>
                    <a:pt x="310" y="3004"/>
                    <a:pt x="200" y="3144"/>
                    <a:pt x="200" y="3304"/>
                  </a:cubicBezTo>
                  <a:cubicBezTo>
                    <a:pt x="200" y="3464"/>
                    <a:pt x="310" y="3603"/>
                    <a:pt x="450" y="3673"/>
                  </a:cubicBezTo>
                  <a:cubicBezTo>
                    <a:pt x="531" y="3714"/>
                    <a:pt x="620" y="3734"/>
                    <a:pt x="709" y="3734"/>
                  </a:cubicBezTo>
                  <a:cubicBezTo>
                    <a:pt x="773" y="3734"/>
                    <a:pt x="837" y="3724"/>
                    <a:pt x="899" y="3703"/>
                  </a:cubicBezTo>
                  <a:cubicBezTo>
                    <a:pt x="1019" y="3673"/>
                    <a:pt x="1138" y="3603"/>
                    <a:pt x="1268" y="3603"/>
                  </a:cubicBezTo>
                  <a:cubicBezTo>
                    <a:pt x="1280" y="3602"/>
                    <a:pt x="1291" y="3602"/>
                    <a:pt x="1302" y="3602"/>
                  </a:cubicBezTo>
                  <a:cubicBezTo>
                    <a:pt x="1390" y="3602"/>
                    <a:pt x="1478" y="3636"/>
                    <a:pt x="1558" y="3663"/>
                  </a:cubicBezTo>
                  <a:cubicBezTo>
                    <a:pt x="1788" y="3713"/>
                    <a:pt x="2017" y="3723"/>
                    <a:pt x="2247" y="3723"/>
                  </a:cubicBezTo>
                  <a:cubicBezTo>
                    <a:pt x="2336" y="3723"/>
                    <a:pt x="2436" y="3713"/>
                    <a:pt x="2496" y="3653"/>
                  </a:cubicBezTo>
                  <a:cubicBezTo>
                    <a:pt x="2506" y="3643"/>
                    <a:pt x="2516" y="3633"/>
                    <a:pt x="2516" y="3623"/>
                  </a:cubicBezTo>
                  <a:cubicBezTo>
                    <a:pt x="2586" y="3504"/>
                    <a:pt x="2466" y="3364"/>
                    <a:pt x="2396" y="3244"/>
                  </a:cubicBezTo>
                  <a:cubicBezTo>
                    <a:pt x="2097" y="2794"/>
                    <a:pt x="2267" y="2046"/>
                    <a:pt x="2476" y="1596"/>
                  </a:cubicBezTo>
                  <a:cubicBezTo>
                    <a:pt x="2516" y="1497"/>
                    <a:pt x="2566" y="1387"/>
                    <a:pt x="2556" y="1287"/>
                  </a:cubicBezTo>
                  <a:cubicBezTo>
                    <a:pt x="2546" y="1188"/>
                    <a:pt x="2496" y="1108"/>
                    <a:pt x="2436" y="1037"/>
                  </a:cubicBezTo>
                  <a:cubicBezTo>
                    <a:pt x="2256" y="768"/>
                    <a:pt x="2067" y="498"/>
                    <a:pt x="1887" y="229"/>
                  </a:cubicBezTo>
                  <a:cubicBezTo>
                    <a:pt x="1797" y="119"/>
                    <a:pt x="1648" y="119"/>
                    <a:pt x="1508" y="70"/>
                  </a:cubicBezTo>
                  <a:cubicBezTo>
                    <a:pt x="1355" y="24"/>
                    <a:pt x="1210" y="1"/>
                    <a:pt x="1072" y="1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Google Shape;3547;p60">
              <a:extLst>
                <a:ext uri="{FF2B5EF4-FFF2-40B4-BE49-F238E27FC236}">
                  <a16:creationId xmlns:a16="http://schemas.microsoft.com/office/drawing/2014/main" id="{E37561AA-BD72-9094-B6CF-62CC06F77456}"/>
                </a:ext>
              </a:extLst>
            </p:cNvPr>
            <p:cNvSpPr/>
            <p:nvPr/>
          </p:nvSpPr>
          <p:spPr>
            <a:xfrm>
              <a:off x="6785281" y="1290452"/>
              <a:ext cx="432596" cy="730094"/>
            </a:xfrm>
            <a:custGeom>
              <a:avLst/>
              <a:gdLst/>
              <a:ahLst/>
              <a:cxnLst/>
              <a:rect l="l" t="t" r="r" b="b"/>
              <a:pathLst>
                <a:path w="1838" h="3102" extrusionOk="0">
                  <a:moveTo>
                    <a:pt x="1139" y="1"/>
                  </a:moveTo>
                  <a:cubicBezTo>
                    <a:pt x="1062" y="1"/>
                    <a:pt x="987" y="21"/>
                    <a:pt x="919" y="67"/>
                  </a:cubicBezTo>
                  <a:cubicBezTo>
                    <a:pt x="530" y="317"/>
                    <a:pt x="0" y="876"/>
                    <a:pt x="91" y="1375"/>
                  </a:cubicBezTo>
                  <a:cubicBezTo>
                    <a:pt x="170" y="1824"/>
                    <a:pt x="370" y="2243"/>
                    <a:pt x="639" y="2613"/>
                  </a:cubicBezTo>
                  <a:cubicBezTo>
                    <a:pt x="799" y="2812"/>
                    <a:pt x="979" y="3002"/>
                    <a:pt x="1218" y="3101"/>
                  </a:cubicBezTo>
                  <a:cubicBezTo>
                    <a:pt x="1069" y="2822"/>
                    <a:pt x="1118" y="2473"/>
                    <a:pt x="1249" y="2173"/>
                  </a:cubicBezTo>
                  <a:cubicBezTo>
                    <a:pt x="1368" y="1884"/>
                    <a:pt x="1558" y="1624"/>
                    <a:pt x="1688" y="1325"/>
                  </a:cubicBezTo>
                  <a:cubicBezTo>
                    <a:pt x="1777" y="1115"/>
                    <a:pt x="1837" y="876"/>
                    <a:pt x="1808" y="646"/>
                  </a:cubicBezTo>
                  <a:cubicBezTo>
                    <a:pt x="1797" y="566"/>
                    <a:pt x="1768" y="486"/>
                    <a:pt x="1737" y="406"/>
                  </a:cubicBezTo>
                  <a:cubicBezTo>
                    <a:pt x="1632" y="195"/>
                    <a:pt x="1377" y="1"/>
                    <a:pt x="1139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Google Shape;3548;p60">
              <a:extLst>
                <a:ext uri="{FF2B5EF4-FFF2-40B4-BE49-F238E27FC236}">
                  <a16:creationId xmlns:a16="http://schemas.microsoft.com/office/drawing/2014/main" id="{A8840716-4F2F-5A43-910C-7CCDD4B4C6B3}"/>
                </a:ext>
              </a:extLst>
            </p:cNvPr>
            <p:cNvSpPr/>
            <p:nvPr/>
          </p:nvSpPr>
          <p:spPr>
            <a:xfrm>
              <a:off x="6684311" y="1858381"/>
              <a:ext cx="157458" cy="264783"/>
            </a:xfrm>
            <a:custGeom>
              <a:avLst/>
              <a:gdLst/>
              <a:ahLst/>
              <a:cxnLst/>
              <a:rect l="l" t="t" r="r" b="b"/>
              <a:pathLst>
                <a:path w="669" h="1125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098"/>
                    <a:pt x="230" y="1125"/>
                    <a:pt x="329" y="1125"/>
                  </a:cubicBezTo>
                  <a:cubicBezTo>
                    <a:pt x="527" y="1125"/>
                    <a:pt x="669" y="1018"/>
                    <a:pt x="669" y="1018"/>
                  </a:cubicBezTo>
                  <a:cubicBezTo>
                    <a:pt x="629" y="759"/>
                    <a:pt x="669" y="349"/>
                    <a:pt x="669" y="349"/>
                  </a:cubicBezTo>
                  <a:lnTo>
                    <a:pt x="34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Google Shape;3549;p60">
              <a:extLst>
                <a:ext uri="{FF2B5EF4-FFF2-40B4-BE49-F238E27FC236}">
                  <a16:creationId xmlns:a16="http://schemas.microsoft.com/office/drawing/2014/main" id="{04DD3C02-D12F-4508-0662-3953D5996A42}"/>
                </a:ext>
              </a:extLst>
            </p:cNvPr>
            <p:cNvSpPr/>
            <p:nvPr/>
          </p:nvSpPr>
          <p:spPr>
            <a:xfrm>
              <a:off x="6601934" y="1374006"/>
              <a:ext cx="557103" cy="619709"/>
            </a:xfrm>
            <a:custGeom>
              <a:avLst/>
              <a:gdLst/>
              <a:ahLst/>
              <a:cxnLst/>
              <a:rect l="l" t="t" r="r" b="b"/>
              <a:pathLst>
                <a:path w="2367" h="2633" extrusionOk="0">
                  <a:moveTo>
                    <a:pt x="1405" y="0"/>
                  </a:moveTo>
                  <a:cubicBezTo>
                    <a:pt x="1087" y="0"/>
                    <a:pt x="761" y="131"/>
                    <a:pt x="570" y="381"/>
                  </a:cubicBezTo>
                  <a:cubicBezTo>
                    <a:pt x="151" y="940"/>
                    <a:pt x="1" y="1838"/>
                    <a:pt x="550" y="2338"/>
                  </a:cubicBezTo>
                  <a:cubicBezTo>
                    <a:pt x="752" y="2519"/>
                    <a:pt x="1026" y="2632"/>
                    <a:pt x="1299" y="2632"/>
                  </a:cubicBezTo>
                  <a:cubicBezTo>
                    <a:pt x="1432" y="2632"/>
                    <a:pt x="1564" y="2606"/>
                    <a:pt x="1688" y="2547"/>
                  </a:cubicBezTo>
                  <a:cubicBezTo>
                    <a:pt x="1868" y="2457"/>
                    <a:pt x="2008" y="2287"/>
                    <a:pt x="2097" y="2108"/>
                  </a:cubicBezTo>
                  <a:cubicBezTo>
                    <a:pt x="2367" y="1559"/>
                    <a:pt x="2367" y="930"/>
                    <a:pt x="2107" y="391"/>
                  </a:cubicBezTo>
                  <a:cubicBezTo>
                    <a:pt x="2067" y="311"/>
                    <a:pt x="2028" y="231"/>
                    <a:pt x="1968" y="171"/>
                  </a:cubicBezTo>
                  <a:cubicBezTo>
                    <a:pt x="1897" y="111"/>
                    <a:pt x="1817" y="81"/>
                    <a:pt x="1738" y="51"/>
                  </a:cubicBezTo>
                  <a:cubicBezTo>
                    <a:pt x="1632" y="17"/>
                    <a:pt x="1519" y="0"/>
                    <a:pt x="1405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Google Shape;3550;p60">
              <a:extLst>
                <a:ext uri="{FF2B5EF4-FFF2-40B4-BE49-F238E27FC236}">
                  <a16:creationId xmlns:a16="http://schemas.microsoft.com/office/drawing/2014/main" id="{F659AE7C-EB2E-3830-C121-83A962BAAF32}"/>
                </a:ext>
              </a:extLst>
            </p:cNvPr>
            <p:cNvSpPr/>
            <p:nvPr/>
          </p:nvSpPr>
          <p:spPr>
            <a:xfrm>
              <a:off x="6721968" y="1914632"/>
              <a:ext cx="117681" cy="82377"/>
            </a:xfrm>
            <a:custGeom>
              <a:avLst/>
              <a:gdLst/>
              <a:ahLst/>
              <a:cxnLst/>
              <a:rect l="l" t="t" r="r" b="b"/>
              <a:pathLst>
                <a:path w="500" h="35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0"/>
                    <a:pt x="130" y="350"/>
                    <a:pt x="349" y="350"/>
                  </a:cubicBezTo>
                  <a:cubicBezTo>
                    <a:pt x="389" y="350"/>
                    <a:pt x="439" y="340"/>
                    <a:pt x="499" y="290"/>
                  </a:cubicBezTo>
                  <a:lnTo>
                    <a:pt x="489" y="290"/>
                  </a:lnTo>
                  <a:cubicBezTo>
                    <a:pt x="469" y="290"/>
                    <a:pt x="309" y="250"/>
                    <a:pt x="140" y="120"/>
                  </a:cubicBezTo>
                  <a:cubicBezTo>
                    <a:pt x="100" y="90"/>
                    <a:pt x="70" y="70"/>
                    <a:pt x="40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Google Shape;3551;p60">
              <a:extLst>
                <a:ext uri="{FF2B5EF4-FFF2-40B4-BE49-F238E27FC236}">
                  <a16:creationId xmlns:a16="http://schemas.microsoft.com/office/drawing/2014/main" id="{5EEEAB8A-45B6-2C4C-B261-4089AAFB00FB}"/>
                </a:ext>
              </a:extLst>
            </p:cNvPr>
            <p:cNvSpPr/>
            <p:nvPr/>
          </p:nvSpPr>
          <p:spPr>
            <a:xfrm>
              <a:off x="6721968" y="1914632"/>
              <a:ext cx="32951" cy="28479"/>
            </a:xfrm>
            <a:custGeom>
              <a:avLst/>
              <a:gdLst/>
              <a:ahLst/>
              <a:cxnLst/>
              <a:rect l="l" t="t" r="r" b="b"/>
              <a:pathLst>
                <a:path w="140" h="121" extrusionOk="0">
                  <a:moveTo>
                    <a:pt x="0" y="1"/>
                  </a:moveTo>
                  <a:lnTo>
                    <a:pt x="40" y="41"/>
                  </a:lnTo>
                  <a:cubicBezTo>
                    <a:pt x="70" y="70"/>
                    <a:pt x="100" y="90"/>
                    <a:pt x="140" y="120"/>
                  </a:cubicBezTo>
                  <a:cubicBezTo>
                    <a:pt x="90" y="80"/>
                    <a:pt x="50" y="41"/>
                    <a:pt x="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Google Shape;3552;p60">
              <a:extLst>
                <a:ext uri="{FF2B5EF4-FFF2-40B4-BE49-F238E27FC236}">
                  <a16:creationId xmlns:a16="http://schemas.microsoft.com/office/drawing/2014/main" id="{DC13FEAE-CFAA-7D17-3BBB-A02E371330A3}"/>
                </a:ext>
              </a:extLst>
            </p:cNvPr>
            <p:cNvSpPr/>
            <p:nvPr/>
          </p:nvSpPr>
          <p:spPr>
            <a:xfrm>
              <a:off x="6336445" y="1192306"/>
              <a:ext cx="903321" cy="807058"/>
            </a:xfrm>
            <a:custGeom>
              <a:avLst/>
              <a:gdLst/>
              <a:ahLst/>
              <a:cxnLst/>
              <a:rect l="l" t="t" r="r" b="b"/>
              <a:pathLst>
                <a:path w="3838" h="3429" extrusionOk="0">
                  <a:moveTo>
                    <a:pt x="2012" y="0"/>
                  </a:moveTo>
                  <a:cubicBezTo>
                    <a:pt x="1968" y="0"/>
                    <a:pt x="1923" y="2"/>
                    <a:pt x="1878" y="5"/>
                  </a:cubicBezTo>
                  <a:cubicBezTo>
                    <a:pt x="1708" y="15"/>
                    <a:pt x="1548" y="75"/>
                    <a:pt x="1399" y="135"/>
                  </a:cubicBezTo>
                  <a:cubicBezTo>
                    <a:pt x="700" y="454"/>
                    <a:pt x="1" y="1302"/>
                    <a:pt x="320" y="2091"/>
                  </a:cubicBezTo>
                  <a:cubicBezTo>
                    <a:pt x="410" y="2321"/>
                    <a:pt x="550" y="2531"/>
                    <a:pt x="760" y="2640"/>
                  </a:cubicBezTo>
                  <a:cubicBezTo>
                    <a:pt x="888" y="2704"/>
                    <a:pt x="1012" y="2765"/>
                    <a:pt x="1119" y="2765"/>
                  </a:cubicBezTo>
                  <a:cubicBezTo>
                    <a:pt x="1196" y="2765"/>
                    <a:pt x="1264" y="2734"/>
                    <a:pt x="1319" y="2650"/>
                  </a:cubicBezTo>
                  <a:lnTo>
                    <a:pt x="1319" y="2650"/>
                  </a:lnTo>
                  <a:cubicBezTo>
                    <a:pt x="1308" y="2999"/>
                    <a:pt x="1578" y="3219"/>
                    <a:pt x="1858" y="3429"/>
                  </a:cubicBezTo>
                  <a:cubicBezTo>
                    <a:pt x="1738" y="3209"/>
                    <a:pt x="1688" y="2950"/>
                    <a:pt x="1708" y="2700"/>
                  </a:cubicBezTo>
                  <a:cubicBezTo>
                    <a:pt x="1708" y="2620"/>
                    <a:pt x="1728" y="2531"/>
                    <a:pt x="1778" y="2460"/>
                  </a:cubicBezTo>
                  <a:cubicBezTo>
                    <a:pt x="1818" y="2411"/>
                    <a:pt x="1867" y="2380"/>
                    <a:pt x="1927" y="2340"/>
                  </a:cubicBezTo>
                  <a:cubicBezTo>
                    <a:pt x="2217" y="2171"/>
                    <a:pt x="2557" y="2051"/>
                    <a:pt x="2816" y="1841"/>
                  </a:cubicBezTo>
                  <a:cubicBezTo>
                    <a:pt x="3838" y="1051"/>
                    <a:pt x="3240" y="0"/>
                    <a:pt x="2012" y="0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Google Shape;3553;p60">
              <a:extLst>
                <a:ext uri="{FF2B5EF4-FFF2-40B4-BE49-F238E27FC236}">
                  <a16:creationId xmlns:a16="http://schemas.microsoft.com/office/drawing/2014/main" id="{DF831A83-BB37-6CE4-284A-B961743B70AF}"/>
                </a:ext>
              </a:extLst>
            </p:cNvPr>
            <p:cNvSpPr/>
            <p:nvPr/>
          </p:nvSpPr>
          <p:spPr>
            <a:xfrm>
              <a:off x="6646653" y="2062675"/>
              <a:ext cx="272785" cy="154162"/>
            </a:xfrm>
            <a:custGeom>
              <a:avLst/>
              <a:gdLst/>
              <a:ahLst/>
              <a:cxnLst/>
              <a:rect l="l" t="t" r="r" b="b"/>
              <a:pathLst>
                <a:path w="1159" h="655" extrusionOk="0">
                  <a:moveTo>
                    <a:pt x="638" y="0"/>
                  </a:moveTo>
                  <a:cubicBezTo>
                    <a:pt x="523" y="0"/>
                    <a:pt x="406" y="24"/>
                    <a:pt x="300" y="50"/>
                  </a:cubicBezTo>
                  <a:cubicBezTo>
                    <a:pt x="160" y="80"/>
                    <a:pt x="30" y="110"/>
                    <a:pt x="10" y="180"/>
                  </a:cubicBezTo>
                  <a:cubicBezTo>
                    <a:pt x="1" y="220"/>
                    <a:pt x="30" y="270"/>
                    <a:pt x="110" y="340"/>
                  </a:cubicBezTo>
                  <a:cubicBezTo>
                    <a:pt x="200" y="419"/>
                    <a:pt x="310" y="490"/>
                    <a:pt x="420" y="550"/>
                  </a:cubicBezTo>
                  <a:cubicBezTo>
                    <a:pt x="509" y="590"/>
                    <a:pt x="600" y="629"/>
                    <a:pt x="689" y="649"/>
                  </a:cubicBezTo>
                  <a:cubicBezTo>
                    <a:pt x="713" y="653"/>
                    <a:pt x="737" y="654"/>
                    <a:pt x="761" y="654"/>
                  </a:cubicBezTo>
                  <a:cubicBezTo>
                    <a:pt x="878" y="654"/>
                    <a:pt x="996" y="614"/>
                    <a:pt x="1079" y="539"/>
                  </a:cubicBezTo>
                  <a:cubicBezTo>
                    <a:pt x="1128" y="499"/>
                    <a:pt x="1159" y="450"/>
                    <a:pt x="1159" y="399"/>
                  </a:cubicBezTo>
                  <a:cubicBezTo>
                    <a:pt x="1159" y="360"/>
                    <a:pt x="1139" y="320"/>
                    <a:pt x="1119" y="290"/>
                  </a:cubicBezTo>
                  <a:cubicBezTo>
                    <a:pt x="1068" y="200"/>
                    <a:pt x="1019" y="120"/>
                    <a:pt x="929" y="70"/>
                  </a:cubicBezTo>
                  <a:cubicBezTo>
                    <a:pt x="840" y="19"/>
                    <a:pt x="740" y="0"/>
                    <a:pt x="63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Google Shape;3554;p60">
              <a:extLst>
                <a:ext uri="{FF2B5EF4-FFF2-40B4-BE49-F238E27FC236}">
                  <a16:creationId xmlns:a16="http://schemas.microsoft.com/office/drawing/2014/main" id="{EA147212-B096-998A-7DF1-E724A19F7B6A}"/>
                </a:ext>
              </a:extLst>
            </p:cNvPr>
            <p:cNvSpPr/>
            <p:nvPr/>
          </p:nvSpPr>
          <p:spPr>
            <a:xfrm>
              <a:off x="7074306" y="2269323"/>
              <a:ext cx="688671" cy="688671"/>
            </a:xfrm>
            <a:custGeom>
              <a:avLst/>
              <a:gdLst/>
              <a:ahLst/>
              <a:cxnLst/>
              <a:rect l="l" t="t" r="r" b="b"/>
              <a:pathLst>
                <a:path w="2926" h="2926" extrusionOk="0">
                  <a:moveTo>
                    <a:pt x="2117" y="2567"/>
                  </a:moveTo>
                  <a:cubicBezTo>
                    <a:pt x="2725" y="2197"/>
                    <a:pt x="2925" y="1409"/>
                    <a:pt x="2556" y="810"/>
                  </a:cubicBezTo>
                  <a:cubicBezTo>
                    <a:pt x="2197" y="200"/>
                    <a:pt x="1408" y="1"/>
                    <a:pt x="799" y="360"/>
                  </a:cubicBezTo>
                  <a:cubicBezTo>
                    <a:pt x="200" y="730"/>
                    <a:pt x="1" y="1508"/>
                    <a:pt x="360" y="2117"/>
                  </a:cubicBezTo>
                  <a:cubicBezTo>
                    <a:pt x="719" y="2726"/>
                    <a:pt x="1508" y="2926"/>
                    <a:pt x="2117" y="2567"/>
                  </a:cubicBezTo>
                  <a:close/>
                </a:path>
              </a:pathLst>
            </a:custGeom>
            <a:solidFill>
              <a:srgbClr val="088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Google Shape;3555;p60">
              <a:extLst>
                <a:ext uri="{FF2B5EF4-FFF2-40B4-BE49-F238E27FC236}">
                  <a16:creationId xmlns:a16="http://schemas.microsoft.com/office/drawing/2014/main" id="{A03382EE-70C3-ACBD-9979-6556A6D73D80}"/>
                </a:ext>
              </a:extLst>
            </p:cNvPr>
            <p:cNvSpPr/>
            <p:nvPr/>
          </p:nvSpPr>
          <p:spPr>
            <a:xfrm>
              <a:off x="6508024" y="2175178"/>
              <a:ext cx="977696" cy="605352"/>
            </a:xfrm>
            <a:custGeom>
              <a:avLst/>
              <a:gdLst/>
              <a:ahLst/>
              <a:cxnLst/>
              <a:rect l="l" t="t" r="r" b="b"/>
              <a:pathLst>
                <a:path w="4154" h="2572" extrusionOk="0">
                  <a:moveTo>
                    <a:pt x="304" y="1"/>
                  </a:moveTo>
                  <a:cubicBezTo>
                    <a:pt x="299" y="1"/>
                    <a:pt x="295" y="1"/>
                    <a:pt x="290" y="1"/>
                  </a:cubicBezTo>
                  <a:cubicBezTo>
                    <a:pt x="91" y="1"/>
                    <a:pt x="0" y="221"/>
                    <a:pt x="31" y="391"/>
                  </a:cubicBezTo>
                  <a:cubicBezTo>
                    <a:pt x="51" y="500"/>
                    <a:pt x="100" y="600"/>
                    <a:pt x="150" y="700"/>
                  </a:cubicBezTo>
                  <a:cubicBezTo>
                    <a:pt x="320" y="1040"/>
                    <a:pt x="499" y="1379"/>
                    <a:pt x="670" y="1718"/>
                  </a:cubicBezTo>
                  <a:cubicBezTo>
                    <a:pt x="789" y="1938"/>
                    <a:pt x="919" y="2178"/>
                    <a:pt x="1149" y="2277"/>
                  </a:cubicBezTo>
                  <a:cubicBezTo>
                    <a:pt x="1278" y="2337"/>
                    <a:pt x="1428" y="2337"/>
                    <a:pt x="1568" y="2337"/>
                  </a:cubicBezTo>
                  <a:cubicBezTo>
                    <a:pt x="1828" y="2337"/>
                    <a:pt x="2097" y="2337"/>
                    <a:pt x="2367" y="2348"/>
                  </a:cubicBezTo>
                  <a:cubicBezTo>
                    <a:pt x="2506" y="2348"/>
                    <a:pt x="2636" y="2357"/>
                    <a:pt x="2776" y="2408"/>
                  </a:cubicBezTo>
                  <a:cubicBezTo>
                    <a:pt x="2915" y="2447"/>
                    <a:pt x="3045" y="2507"/>
                    <a:pt x="3195" y="2537"/>
                  </a:cubicBezTo>
                  <a:cubicBezTo>
                    <a:pt x="3285" y="2557"/>
                    <a:pt x="3374" y="2567"/>
                    <a:pt x="3474" y="2567"/>
                  </a:cubicBezTo>
                  <a:cubicBezTo>
                    <a:pt x="3534" y="2567"/>
                    <a:pt x="3590" y="2572"/>
                    <a:pt x="3647" y="2572"/>
                  </a:cubicBezTo>
                  <a:cubicBezTo>
                    <a:pt x="3675" y="2572"/>
                    <a:pt x="3704" y="2570"/>
                    <a:pt x="3734" y="2567"/>
                  </a:cubicBezTo>
                  <a:cubicBezTo>
                    <a:pt x="3754" y="2567"/>
                    <a:pt x="3784" y="2567"/>
                    <a:pt x="3794" y="2557"/>
                  </a:cubicBezTo>
                  <a:cubicBezTo>
                    <a:pt x="3814" y="2547"/>
                    <a:pt x="3824" y="2517"/>
                    <a:pt x="3814" y="2497"/>
                  </a:cubicBezTo>
                  <a:cubicBezTo>
                    <a:pt x="3804" y="2487"/>
                    <a:pt x="3794" y="2487"/>
                    <a:pt x="3784" y="2477"/>
                  </a:cubicBezTo>
                  <a:cubicBezTo>
                    <a:pt x="3724" y="2447"/>
                    <a:pt x="3654" y="2428"/>
                    <a:pt x="3574" y="2417"/>
                  </a:cubicBezTo>
                  <a:cubicBezTo>
                    <a:pt x="3534" y="2417"/>
                    <a:pt x="3485" y="2417"/>
                    <a:pt x="3445" y="2397"/>
                  </a:cubicBezTo>
                  <a:cubicBezTo>
                    <a:pt x="3434" y="2397"/>
                    <a:pt x="3425" y="2397"/>
                    <a:pt x="3425" y="2388"/>
                  </a:cubicBezTo>
                  <a:cubicBezTo>
                    <a:pt x="3425" y="2377"/>
                    <a:pt x="3445" y="2368"/>
                    <a:pt x="3454" y="2368"/>
                  </a:cubicBezTo>
                  <a:cubicBezTo>
                    <a:pt x="3536" y="2373"/>
                    <a:pt x="3620" y="2379"/>
                    <a:pt x="3704" y="2379"/>
                  </a:cubicBezTo>
                  <a:cubicBezTo>
                    <a:pt x="3765" y="2379"/>
                    <a:pt x="3825" y="2376"/>
                    <a:pt x="3884" y="2368"/>
                  </a:cubicBezTo>
                  <a:cubicBezTo>
                    <a:pt x="3914" y="2368"/>
                    <a:pt x="3944" y="2357"/>
                    <a:pt x="3964" y="2337"/>
                  </a:cubicBezTo>
                  <a:cubicBezTo>
                    <a:pt x="3984" y="2317"/>
                    <a:pt x="3993" y="2288"/>
                    <a:pt x="3984" y="2268"/>
                  </a:cubicBezTo>
                  <a:cubicBezTo>
                    <a:pt x="3973" y="2248"/>
                    <a:pt x="3944" y="2237"/>
                    <a:pt x="3924" y="2228"/>
                  </a:cubicBezTo>
                  <a:cubicBezTo>
                    <a:pt x="3834" y="2208"/>
                    <a:pt x="3754" y="2198"/>
                    <a:pt x="3664" y="2188"/>
                  </a:cubicBezTo>
                  <a:cubicBezTo>
                    <a:pt x="3604" y="2188"/>
                    <a:pt x="3545" y="2188"/>
                    <a:pt x="3485" y="2168"/>
                  </a:cubicBezTo>
                  <a:cubicBezTo>
                    <a:pt x="3465" y="2168"/>
                    <a:pt x="3454" y="2148"/>
                    <a:pt x="3465" y="2138"/>
                  </a:cubicBezTo>
                  <a:lnTo>
                    <a:pt x="3474" y="2138"/>
                  </a:lnTo>
                  <a:cubicBezTo>
                    <a:pt x="3654" y="2138"/>
                    <a:pt x="3824" y="2138"/>
                    <a:pt x="3993" y="2108"/>
                  </a:cubicBezTo>
                  <a:cubicBezTo>
                    <a:pt x="4044" y="2098"/>
                    <a:pt x="4084" y="2088"/>
                    <a:pt x="4113" y="2048"/>
                  </a:cubicBezTo>
                  <a:cubicBezTo>
                    <a:pt x="4144" y="2018"/>
                    <a:pt x="4153" y="1958"/>
                    <a:pt x="4124" y="1938"/>
                  </a:cubicBezTo>
                  <a:cubicBezTo>
                    <a:pt x="4104" y="1918"/>
                    <a:pt x="4064" y="1918"/>
                    <a:pt x="4044" y="1918"/>
                  </a:cubicBezTo>
                  <a:cubicBezTo>
                    <a:pt x="3984" y="1918"/>
                    <a:pt x="3924" y="1914"/>
                    <a:pt x="3867" y="1914"/>
                  </a:cubicBezTo>
                  <a:cubicBezTo>
                    <a:pt x="3838" y="1914"/>
                    <a:pt x="3811" y="1915"/>
                    <a:pt x="3784" y="1918"/>
                  </a:cubicBezTo>
                  <a:cubicBezTo>
                    <a:pt x="3724" y="1918"/>
                    <a:pt x="3668" y="1923"/>
                    <a:pt x="3612" y="1923"/>
                  </a:cubicBezTo>
                  <a:cubicBezTo>
                    <a:pt x="3583" y="1923"/>
                    <a:pt x="3554" y="1921"/>
                    <a:pt x="3525" y="1918"/>
                  </a:cubicBezTo>
                  <a:cubicBezTo>
                    <a:pt x="3614" y="1898"/>
                    <a:pt x="4073" y="1809"/>
                    <a:pt x="3953" y="1649"/>
                  </a:cubicBezTo>
                  <a:cubicBezTo>
                    <a:pt x="3942" y="1637"/>
                    <a:pt x="3925" y="1633"/>
                    <a:pt x="3908" y="1633"/>
                  </a:cubicBezTo>
                  <a:cubicBezTo>
                    <a:pt x="3881" y="1633"/>
                    <a:pt x="3852" y="1643"/>
                    <a:pt x="3834" y="1649"/>
                  </a:cubicBezTo>
                  <a:lnTo>
                    <a:pt x="3684" y="1678"/>
                  </a:lnTo>
                  <a:cubicBezTo>
                    <a:pt x="3585" y="1698"/>
                    <a:pt x="3485" y="1738"/>
                    <a:pt x="3394" y="1769"/>
                  </a:cubicBezTo>
                  <a:cubicBezTo>
                    <a:pt x="3325" y="1798"/>
                    <a:pt x="3265" y="1818"/>
                    <a:pt x="3195" y="1818"/>
                  </a:cubicBezTo>
                  <a:cubicBezTo>
                    <a:pt x="3185" y="1818"/>
                    <a:pt x="3175" y="1809"/>
                    <a:pt x="3165" y="1809"/>
                  </a:cubicBezTo>
                  <a:cubicBezTo>
                    <a:pt x="3155" y="1798"/>
                    <a:pt x="3155" y="1778"/>
                    <a:pt x="3165" y="1758"/>
                  </a:cubicBezTo>
                  <a:cubicBezTo>
                    <a:pt x="3185" y="1709"/>
                    <a:pt x="3225" y="1669"/>
                    <a:pt x="3255" y="1619"/>
                  </a:cubicBezTo>
                  <a:cubicBezTo>
                    <a:pt x="3275" y="1589"/>
                    <a:pt x="3335" y="1449"/>
                    <a:pt x="3265" y="1439"/>
                  </a:cubicBezTo>
                  <a:cubicBezTo>
                    <a:pt x="3262" y="1436"/>
                    <a:pt x="3259" y="1435"/>
                    <a:pt x="3256" y="1435"/>
                  </a:cubicBezTo>
                  <a:cubicBezTo>
                    <a:pt x="3250" y="1435"/>
                    <a:pt x="3245" y="1442"/>
                    <a:pt x="3245" y="1449"/>
                  </a:cubicBezTo>
                  <a:cubicBezTo>
                    <a:pt x="3215" y="1469"/>
                    <a:pt x="3195" y="1499"/>
                    <a:pt x="3175" y="1519"/>
                  </a:cubicBezTo>
                  <a:cubicBezTo>
                    <a:pt x="3145" y="1529"/>
                    <a:pt x="3125" y="1539"/>
                    <a:pt x="3095" y="1559"/>
                  </a:cubicBezTo>
                  <a:cubicBezTo>
                    <a:pt x="3045" y="1589"/>
                    <a:pt x="3015" y="1658"/>
                    <a:pt x="2975" y="1718"/>
                  </a:cubicBezTo>
                  <a:cubicBezTo>
                    <a:pt x="2946" y="1778"/>
                    <a:pt x="2906" y="1838"/>
                    <a:pt x="2846" y="1858"/>
                  </a:cubicBezTo>
                  <a:cubicBezTo>
                    <a:pt x="2806" y="1878"/>
                    <a:pt x="2746" y="1878"/>
                    <a:pt x="2706" y="1878"/>
                  </a:cubicBezTo>
                  <a:lnTo>
                    <a:pt x="1458" y="1878"/>
                  </a:lnTo>
                  <a:cubicBezTo>
                    <a:pt x="1438" y="1878"/>
                    <a:pt x="1408" y="1868"/>
                    <a:pt x="1388" y="1858"/>
                  </a:cubicBezTo>
                  <a:cubicBezTo>
                    <a:pt x="1368" y="1849"/>
                    <a:pt x="1358" y="1829"/>
                    <a:pt x="1348" y="1798"/>
                  </a:cubicBezTo>
                  <a:cubicBezTo>
                    <a:pt x="1109" y="1309"/>
                    <a:pt x="879" y="810"/>
                    <a:pt x="630" y="321"/>
                  </a:cubicBezTo>
                  <a:cubicBezTo>
                    <a:pt x="561" y="184"/>
                    <a:pt x="483" y="1"/>
                    <a:pt x="30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0757A47-EA3E-C628-45C9-2AF65187DCB3}"/>
              </a:ext>
            </a:extLst>
          </p:cNvPr>
          <p:cNvSpPr txBox="1"/>
          <p:nvPr/>
        </p:nvSpPr>
        <p:spPr>
          <a:xfrm>
            <a:off x="917774" y="1569795"/>
            <a:ext cx="561819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133" b="1" u="sng" dirty="0">
                <a:solidFill>
                  <a:srgbClr val="002060"/>
                </a:solidFill>
              </a:rPr>
              <a:t>3 possible actions for the player</a:t>
            </a:r>
            <a:endParaRPr lang="en-CA" sz="2133" u="sng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8ABCAD-CCC0-EE35-3179-FC0750B06D42}"/>
              </a:ext>
            </a:extLst>
          </p:cNvPr>
          <p:cNvSpPr txBox="1"/>
          <p:nvPr/>
        </p:nvSpPr>
        <p:spPr>
          <a:xfrm>
            <a:off x="953600" y="1956701"/>
            <a:ext cx="8004720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 the ball at the opponent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Dodge: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a ball being thrown at you by your opponent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a ball up off the ground - there are infinite balls on the ground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0225C5-09C7-BC24-FD77-202AB260C090}"/>
              </a:ext>
            </a:extLst>
          </p:cNvPr>
          <p:cNvSpPr txBox="1"/>
          <p:nvPr/>
        </p:nvSpPr>
        <p:spPr>
          <a:xfrm>
            <a:off x="917774" y="5165289"/>
            <a:ext cx="697993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itchFamily="2" charset="2"/>
              <a:buChar char="ü"/>
            </a:pPr>
            <a:r>
              <a:rPr lang="en-CA" sz="1733" dirty="0">
                <a:solidFill>
                  <a:srgbClr val="002060"/>
                </a:solidFill>
              </a:rPr>
              <a:t>You can only throw a ball if you have previously picked one up.</a:t>
            </a:r>
          </a:p>
          <a:p>
            <a:pPr marL="380990" indent="-380990">
              <a:buFont typeface="Wingdings" pitchFamily="2" charset="2"/>
              <a:buChar char="ü"/>
            </a:pPr>
            <a:r>
              <a:rPr lang="en-CA" sz="1733" dirty="0">
                <a:solidFill>
                  <a:srgbClr val="002060"/>
                </a:solidFill>
              </a:rPr>
              <a:t>You can have as many balls as you want in your possession.</a:t>
            </a:r>
          </a:p>
          <a:p>
            <a:pPr marL="380990" indent="-380990">
              <a:buFont typeface="Wingdings" pitchFamily="2" charset="2"/>
              <a:buChar char="ü"/>
            </a:pPr>
            <a:r>
              <a:rPr lang="en-CA" sz="1733" dirty="0">
                <a:solidFill>
                  <a:srgbClr val="002060"/>
                </a:solidFill>
              </a:rPr>
              <a:t>The first player to lose all their lives loses the game!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742B07-793A-22E5-1F73-F4CB90A188A7}"/>
              </a:ext>
            </a:extLst>
          </p:cNvPr>
          <p:cNvSpPr/>
          <p:nvPr/>
        </p:nvSpPr>
        <p:spPr>
          <a:xfrm>
            <a:off x="917773" y="4781219"/>
            <a:ext cx="1186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Rules: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E324D-8256-BB84-0D11-08C218712403}"/>
              </a:ext>
            </a:extLst>
          </p:cNvPr>
          <p:cNvSpPr txBox="1"/>
          <p:nvPr/>
        </p:nvSpPr>
        <p:spPr>
          <a:xfrm>
            <a:off x="917773" y="2968154"/>
            <a:ext cx="561819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133" b="1" u="sng" dirty="0">
                <a:solidFill>
                  <a:srgbClr val="002060"/>
                </a:solidFill>
              </a:rPr>
              <a:t>3 possible actions for the </a:t>
            </a:r>
            <a:r>
              <a:rPr lang="en-CA" sz="2133" b="1" u="sng" dirty="0" err="1">
                <a:solidFill>
                  <a:srgbClr val="002060"/>
                </a:solidFill>
              </a:rPr>
              <a:t>CodeU</a:t>
            </a:r>
            <a:r>
              <a:rPr lang="en-CA" sz="2133" b="1" u="sng" dirty="0">
                <a:solidFill>
                  <a:srgbClr val="002060"/>
                </a:solidFill>
              </a:rPr>
              <a:t> Robot</a:t>
            </a:r>
            <a:endParaRPr lang="en-CA" sz="2133" u="sng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F2900-909C-566A-C1BF-12017B51CFA2}"/>
              </a:ext>
            </a:extLst>
          </p:cNvPr>
          <p:cNvSpPr txBox="1"/>
          <p:nvPr/>
        </p:nvSpPr>
        <p:spPr>
          <a:xfrm>
            <a:off x="953599" y="3355059"/>
            <a:ext cx="7093120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Throw(1):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 a ball at you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Malfunction(2):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Malfunctions and cannot move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A" sz="1733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Dodge(3): </a:t>
            </a:r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Dodges your attack</a:t>
            </a:r>
          </a:p>
          <a:p>
            <a:r>
              <a:rPr lang="en-CA" sz="1733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**These are chosen RANDOMLY and can simply be identified by numbers 1,2 and 3**</a:t>
            </a:r>
          </a:p>
        </p:txBody>
      </p:sp>
    </p:spTree>
    <p:extLst>
      <p:ext uri="{BB962C8B-B14F-4D97-AF65-F5344CB8AC3E}">
        <p14:creationId xmlns:p14="http://schemas.microsoft.com/office/powerpoint/2010/main" val="377913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224822" y="1343279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b="1" dirty="0">
                <a:solidFill>
                  <a:srgbClr val="002060"/>
                </a:solidFill>
                <a:latin typeface="Cooper Black" panose="0208090404030B020404" pitchFamily="18" charset="77"/>
              </a:rPr>
              <a:t>1</a:t>
            </a:r>
            <a:r>
              <a:rPr lang="en" sz="4800" b="1" baseline="30000" dirty="0">
                <a:solidFill>
                  <a:srgbClr val="002060"/>
                </a:solidFill>
                <a:latin typeface="Cooper Black" panose="0208090404030B020404" pitchFamily="18" charset="77"/>
              </a:rPr>
              <a:t>st</a:t>
            </a:r>
            <a:r>
              <a:rPr lang="en" sz="4800" b="1" dirty="0">
                <a:solidFill>
                  <a:srgbClr val="002060"/>
                </a:solidFill>
                <a:latin typeface="Cooper Black" panose="0208090404030B020404" pitchFamily="18" charset="77"/>
              </a:rPr>
              <a:t> step</a:t>
            </a: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: Planning all scenarios!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206600" y="796233"/>
            <a:ext cx="806000" cy="80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" name="Google Shape;3699;p64">
            <a:extLst>
              <a:ext uri="{FF2B5EF4-FFF2-40B4-BE49-F238E27FC236}">
                <a16:creationId xmlns:a16="http://schemas.microsoft.com/office/drawing/2014/main" id="{7AE66BF0-8E11-3D53-C7D6-93E0F224AF3C}"/>
              </a:ext>
            </a:extLst>
          </p:cNvPr>
          <p:cNvGrpSpPr/>
          <p:nvPr/>
        </p:nvGrpSpPr>
        <p:grpSpPr>
          <a:xfrm>
            <a:off x="9597266" y="2392328"/>
            <a:ext cx="2588253" cy="3912488"/>
            <a:chOff x="2056200" y="2715575"/>
            <a:chExt cx="161750" cy="382800"/>
          </a:xfrm>
        </p:grpSpPr>
        <p:sp>
          <p:nvSpPr>
            <p:cNvPr id="5" name="Google Shape;3700;p64">
              <a:extLst>
                <a:ext uri="{FF2B5EF4-FFF2-40B4-BE49-F238E27FC236}">
                  <a16:creationId xmlns:a16="http://schemas.microsoft.com/office/drawing/2014/main" id="{9F8C1FA6-A8C4-C3D7-680C-3A36459C8FE3}"/>
                </a:ext>
              </a:extLst>
            </p:cNvPr>
            <p:cNvSpPr/>
            <p:nvPr/>
          </p:nvSpPr>
          <p:spPr>
            <a:xfrm>
              <a:off x="2081650" y="2911000"/>
              <a:ext cx="72400" cy="63900"/>
            </a:xfrm>
            <a:custGeom>
              <a:avLst/>
              <a:gdLst/>
              <a:ahLst/>
              <a:cxnLst/>
              <a:rect l="l" t="t" r="r" b="b"/>
              <a:pathLst>
                <a:path w="2896" h="2556" extrusionOk="0">
                  <a:moveTo>
                    <a:pt x="2282" y="1"/>
                  </a:moveTo>
                  <a:cubicBezTo>
                    <a:pt x="1907" y="1"/>
                    <a:pt x="1445" y="219"/>
                    <a:pt x="1248" y="410"/>
                  </a:cubicBezTo>
                  <a:cubicBezTo>
                    <a:pt x="740" y="889"/>
                    <a:pt x="181" y="1517"/>
                    <a:pt x="30" y="2216"/>
                  </a:cubicBezTo>
                  <a:cubicBezTo>
                    <a:pt x="10" y="2316"/>
                    <a:pt x="1" y="2446"/>
                    <a:pt x="81" y="2516"/>
                  </a:cubicBezTo>
                  <a:cubicBezTo>
                    <a:pt x="141" y="2555"/>
                    <a:pt x="220" y="2555"/>
                    <a:pt x="290" y="2555"/>
                  </a:cubicBezTo>
                  <a:cubicBezTo>
                    <a:pt x="680" y="2506"/>
                    <a:pt x="1009" y="2256"/>
                    <a:pt x="1308" y="2007"/>
                  </a:cubicBezTo>
                  <a:lnTo>
                    <a:pt x="2386" y="1138"/>
                  </a:lnTo>
                  <a:cubicBezTo>
                    <a:pt x="2626" y="938"/>
                    <a:pt x="2896" y="679"/>
                    <a:pt x="2816" y="379"/>
                  </a:cubicBezTo>
                  <a:cubicBezTo>
                    <a:pt x="2751" y="101"/>
                    <a:pt x="2537" y="1"/>
                    <a:pt x="22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Google Shape;3701;p64">
              <a:extLst>
                <a:ext uri="{FF2B5EF4-FFF2-40B4-BE49-F238E27FC236}">
                  <a16:creationId xmlns:a16="http://schemas.microsoft.com/office/drawing/2014/main" id="{5E01DAFE-5BF9-5A5A-4AB8-3DCABD826BF7}"/>
                </a:ext>
              </a:extLst>
            </p:cNvPr>
            <p:cNvSpPr/>
            <p:nvPr/>
          </p:nvSpPr>
          <p:spPr>
            <a:xfrm>
              <a:off x="2142800" y="2985850"/>
              <a:ext cx="32950" cy="86525"/>
            </a:xfrm>
            <a:custGeom>
              <a:avLst/>
              <a:gdLst/>
              <a:ahLst/>
              <a:cxnLst/>
              <a:rect l="l" t="t" r="r" b="b"/>
              <a:pathLst>
                <a:path w="1318" h="3461" extrusionOk="0">
                  <a:moveTo>
                    <a:pt x="470" y="1"/>
                  </a:moveTo>
                  <a:cubicBezTo>
                    <a:pt x="300" y="1"/>
                    <a:pt x="140" y="101"/>
                    <a:pt x="70" y="251"/>
                  </a:cubicBezTo>
                  <a:cubicBezTo>
                    <a:pt x="0" y="400"/>
                    <a:pt x="20" y="560"/>
                    <a:pt x="40" y="719"/>
                  </a:cubicBezTo>
                  <a:cubicBezTo>
                    <a:pt x="160" y="1628"/>
                    <a:pt x="430" y="2507"/>
                    <a:pt x="829" y="3335"/>
                  </a:cubicBezTo>
                  <a:cubicBezTo>
                    <a:pt x="839" y="3365"/>
                    <a:pt x="859" y="3395"/>
                    <a:pt x="879" y="3415"/>
                  </a:cubicBezTo>
                  <a:cubicBezTo>
                    <a:pt x="912" y="3449"/>
                    <a:pt x="957" y="3461"/>
                    <a:pt x="1004" y="3461"/>
                  </a:cubicBezTo>
                  <a:cubicBezTo>
                    <a:pt x="1070" y="3461"/>
                    <a:pt x="1140" y="3438"/>
                    <a:pt x="1198" y="3415"/>
                  </a:cubicBezTo>
                  <a:cubicBezTo>
                    <a:pt x="1288" y="3385"/>
                    <a:pt x="1278" y="3415"/>
                    <a:pt x="1308" y="3325"/>
                  </a:cubicBezTo>
                  <a:cubicBezTo>
                    <a:pt x="1318" y="3295"/>
                    <a:pt x="1308" y="3255"/>
                    <a:pt x="1308" y="3226"/>
                  </a:cubicBezTo>
                  <a:cubicBezTo>
                    <a:pt x="1238" y="2596"/>
                    <a:pt x="1198" y="2008"/>
                    <a:pt x="1098" y="1298"/>
                  </a:cubicBezTo>
                  <a:cubicBezTo>
                    <a:pt x="1038" y="919"/>
                    <a:pt x="978" y="1"/>
                    <a:pt x="47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Google Shape;3702;p64">
              <a:extLst>
                <a:ext uri="{FF2B5EF4-FFF2-40B4-BE49-F238E27FC236}">
                  <a16:creationId xmlns:a16="http://schemas.microsoft.com/office/drawing/2014/main" id="{98E45A08-9D3A-F742-C549-2467E3A67DD5}"/>
                </a:ext>
              </a:extLst>
            </p:cNvPr>
            <p:cNvSpPr/>
            <p:nvPr/>
          </p:nvSpPr>
          <p:spPr>
            <a:xfrm>
              <a:off x="2143050" y="2933300"/>
              <a:ext cx="39950" cy="73100"/>
            </a:xfrm>
            <a:custGeom>
              <a:avLst/>
              <a:gdLst/>
              <a:ahLst/>
              <a:cxnLst/>
              <a:rect l="l" t="t" r="r" b="b"/>
              <a:pathLst>
                <a:path w="1598" h="2924" extrusionOk="0">
                  <a:moveTo>
                    <a:pt x="1141" y="0"/>
                  </a:moveTo>
                  <a:cubicBezTo>
                    <a:pt x="879" y="0"/>
                    <a:pt x="580" y="218"/>
                    <a:pt x="480" y="456"/>
                  </a:cubicBezTo>
                  <a:cubicBezTo>
                    <a:pt x="330" y="805"/>
                    <a:pt x="180" y="1135"/>
                    <a:pt x="100" y="1504"/>
                  </a:cubicBezTo>
                  <a:cubicBezTo>
                    <a:pt x="21" y="1863"/>
                    <a:pt x="1" y="2233"/>
                    <a:pt x="21" y="2592"/>
                  </a:cubicBezTo>
                  <a:cubicBezTo>
                    <a:pt x="30" y="2682"/>
                    <a:pt x="40" y="2772"/>
                    <a:pt x="100" y="2832"/>
                  </a:cubicBezTo>
                  <a:cubicBezTo>
                    <a:pt x="159" y="2899"/>
                    <a:pt x="253" y="2924"/>
                    <a:pt x="341" y="2924"/>
                  </a:cubicBezTo>
                  <a:cubicBezTo>
                    <a:pt x="357" y="2924"/>
                    <a:pt x="374" y="2923"/>
                    <a:pt x="389" y="2921"/>
                  </a:cubicBezTo>
                  <a:cubicBezTo>
                    <a:pt x="460" y="2921"/>
                    <a:pt x="529" y="2912"/>
                    <a:pt x="589" y="2872"/>
                  </a:cubicBezTo>
                  <a:cubicBezTo>
                    <a:pt x="689" y="2821"/>
                    <a:pt x="759" y="2732"/>
                    <a:pt x="799" y="2632"/>
                  </a:cubicBezTo>
                  <a:cubicBezTo>
                    <a:pt x="839" y="2552"/>
                    <a:pt x="869" y="2462"/>
                    <a:pt x="899" y="2382"/>
                  </a:cubicBezTo>
                  <a:cubicBezTo>
                    <a:pt x="1079" y="1874"/>
                    <a:pt x="1388" y="1414"/>
                    <a:pt x="1518" y="895"/>
                  </a:cubicBezTo>
                  <a:cubicBezTo>
                    <a:pt x="1567" y="705"/>
                    <a:pt x="1598" y="496"/>
                    <a:pt x="1528" y="316"/>
                  </a:cubicBezTo>
                  <a:cubicBezTo>
                    <a:pt x="1528" y="306"/>
                    <a:pt x="1528" y="296"/>
                    <a:pt x="1518" y="276"/>
                  </a:cubicBezTo>
                  <a:cubicBezTo>
                    <a:pt x="1439" y="78"/>
                    <a:pt x="1297" y="0"/>
                    <a:pt x="1141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Google Shape;3703;p64">
              <a:extLst>
                <a:ext uri="{FF2B5EF4-FFF2-40B4-BE49-F238E27FC236}">
                  <a16:creationId xmlns:a16="http://schemas.microsoft.com/office/drawing/2014/main" id="{DF603E65-29C1-807E-6F93-68977F35A743}"/>
                </a:ext>
              </a:extLst>
            </p:cNvPr>
            <p:cNvSpPr/>
            <p:nvPr/>
          </p:nvSpPr>
          <p:spPr>
            <a:xfrm>
              <a:off x="2109350" y="2894925"/>
              <a:ext cx="87625" cy="77750"/>
            </a:xfrm>
            <a:custGeom>
              <a:avLst/>
              <a:gdLst/>
              <a:ahLst/>
              <a:cxnLst/>
              <a:rect l="l" t="t" r="r" b="b"/>
              <a:pathLst>
                <a:path w="3505" h="3110" extrusionOk="0">
                  <a:moveTo>
                    <a:pt x="1650" y="0"/>
                  </a:moveTo>
                  <a:cubicBezTo>
                    <a:pt x="1633" y="0"/>
                    <a:pt x="1615" y="1"/>
                    <a:pt x="1598" y="4"/>
                  </a:cubicBezTo>
                  <a:cubicBezTo>
                    <a:pt x="1528" y="14"/>
                    <a:pt x="1468" y="44"/>
                    <a:pt x="1408" y="84"/>
                  </a:cubicBezTo>
                  <a:cubicBezTo>
                    <a:pt x="1079" y="274"/>
                    <a:pt x="759" y="463"/>
                    <a:pt x="430" y="653"/>
                  </a:cubicBezTo>
                  <a:cubicBezTo>
                    <a:pt x="380" y="683"/>
                    <a:pt x="330" y="713"/>
                    <a:pt x="310" y="763"/>
                  </a:cubicBezTo>
                  <a:cubicBezTo>
                    <a:pt x="290" y="813"/>
                    <a:pt x="0" y="1042"/>
                    <a:pt x="11" y="1093"/>
                  </a:cubicBezTo>
                  <a:cubicBezTo>
                    <a:pt x="100" y="1521"/>
                    <a:pt x="670" y="1951"/>
                    <a:pt x="939" y="2300"/>
                  </a:cubicBezTo>
                  <a:cubicBezTo>
                    <a:pt x="1158" y="2120"/>
                    <a:pt x="1329" y="1771"/>
                    <a:pt x="1598" y="1681"/>
                  </a:cubicBezTo>
                  <a:lnTo>
                    <a:pt x="1598" y="1681"/>
                  </a:lnTo>
                  <a:lnTo>
                    <a:pt x="1418" y="2490"/>
                  </a:lnTo>
                  <a:cubicBezTo>
                    <a:pt x="1486" y="2480"/>
                    <a:pt x="1555" y="2475"/>
                    <a:pt x="1624" y="2475"/>
                  </a:cubicBezTo>
                  <a:cubicBezTo>
                    <a:pt x="2110" y="2475"/>
                    <a:pt x="2595" y="2715"/>
                    <a:pt x="2866" y="3109"/>
                  </a:cubicBezTo>
                  <a:cubicBezTo>
                    <a:pt x="2856" y="3089"/>
                    <a:pt x="3305" y="2140"/>
                    <a:pt x="3335" y="2021"/>
                  </a:cubicBezTo>
                  <a:cubicBezTo>
                    <a:pt x="3435" y="1641"/>
                    <a:pt x="3505" y="1222"/>
                    <a:pt x="3485" y="823"/>
                  </a:cubicBezTo>
                  <a:cubicBezTo>
                    <a:pt x="3425" y="34"/>
                    <a:pt x="2376" y="124"/>
                    <a:pt x="1768" y="14"/>
                  </a:cubicBezTo>
                  <a:cubicBezTo>
                    <a:pt x="1732" y="7"/>
                    <a:pt x="1692" y="0"/>
                    <a:pt x="1650" y="0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Google Shape;3704;p64">
              <a:extLst>
                <a:ext uri="{FF2B5EF4-FFF2-40B4-BE49-F238E27FC236}">
                  <a16:creationId xmlns:a16="http://schemas.microsoft.com/office/drawing/2014/main" id="{0C6335F0-2D4D-7662-EEB4-BDA47CF3C7D1}"/>
                </a:ext>
              </a:extLst>
            </p:cNvPr>
            <p:cNvSpPr/>
            <p:nvPr/>
          </p:nvSpPr>
          <p:spPr>
            <a:xfrm>
              <a:off x="2082650" y="2955575"/>
              <a:ext cx="27475" cy="74025"/>
            </a:xfrm>
            <a:custGeom>
              <a:avLst/>
              <a:gdLst/>
              <a:ahLst/>
              <a:cxnLst/>
              <a:rect l="l" t="t" r="r" b="b"/>
              <a:pathLst>
                <a:path w="1099" h="2961" extrusionOk="0">
                  <a:moveTo>
                    <a:pt x="418" y="1"/>
                  </a:moveTo>
                  <a:cubicBezTo>
                    <a:pt x="205" y="1"/>
                    <a:pt x="1" y="208"/>
                    <a:pt x="1" y="493"/>
                  </a:cubicBezTo>
                  <a:cubicBezTo>
                    <a:pt x="1" y="583"/>
                    <a:pt x="21" y="673"/>
                    <a:pt x="41" y="753"/>
                  </a:cubicBezTo>
                  <a:cubicBezTo>
                    <a:pt x="210" y="1491"/>
                    <a:pt x="380" y="2230"/>
                    <a:pt x="549" y="2959"/>
                  </a:cubicBezTo>
                  <a:cubicBezTo>
                    <a:pt x="568" y="2960"/>
                    <a:pt x="587" y="2961"/>
                    <a:pt x="606" y="2961"/>
                  </a:cubicBezTo>
                  <a:cubicBezTo>
                    <a:pt x="747" y="2961"/>
                    <a:pt x="885" y="2928"/>
                    <a:pt x="1009" y="2849"/>
                  </a:cubicBezTo>
                  <a:cubicBezTo>
                    <a:pt x="1039" y="2839"/>
                    <a:pt x="1068" y="2809"/>
                    <a:pt x="1079" y="2779"/>
                  </a:cubicBezTo>
                  <a:cubicBezTo>
                    <a:pt x="1099" y="2739"/>
                    <a:pt x="1099" y="2700"/>
                    <a:pt x="1088" y="2660"/>
                  </a:cubicBezTo>
                  <a:cubicBezTo>
                    <a:pt x="1039" y="2001"/>
                    <a:pt x="959" y="1351"/>
                    <a:pt x="869" y="703"/>
                  </a:cubicBezTo>
                  <a:cubicBezTo>
                    <a:pt x="829" y="443"/>
                    <a:pt x="759" y="114"/>
                    <a:pt x="540" y="24"/>
                  </a:cubicBezTo>
                  <a:cubicBezTo>
                    <a:pt x="500" y="8"/>
                    <a:pt x="459" y="1"/>
                    <a:pt x="41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Google Shape;3705;p64">
              <a:extLst>
                <a:ext uri="{FF2B5EF4-FFF2-40B4-BE49-F238E27FC236}">
                  <a16:creationId xmlns:a16="http://schemas.microsoft.com/office/drawing/2014/main" id="{BC4AA91C-4865-CE58-58B5-28CF0D00449B}"/>
                </a:ext>
              </a:extLst>
            </p:cNvPr>
            <p:cNvSpPr/>
            <p:nvPr/>
          </p:nvSpPr>
          <p:spPr>
            <a:xfrm>
              <a:off x="2122825" y="3063025"/>
              <a:ext cx="65675" cy="35350"/>
            </a:xfrm>
            <a:custGeom>
              <a:avLst/>
              <a:gdLst/>
              <a:ahLst/>
              <a:cxnLst/>
              <a:rect l="l" t="t" r="r" b="b"/>
              <a:pathLst>
                <a:path w="2627" h="1414" extrusionOk="0">
                  <a:moveTo>
                    <a:pt x="2042" y="0"/>
                  </a:moveTo>
                  <a:cubicBezTo>
                    <a:pt x="1884" y="0"/>
                    <a:pt x="1710" y="63"/>
                    <a:pt x="1548" y="178"/>
                  </a:cubicBezTo>
                  <a:cubicBezTo>
                    <a:pt x="1369" y="298"/>
                    <a:pt x="1218" y="458"/>
                    <a:pt x="1039" y="578"/>
                  </a:cubicBezTo>
                  <a:cubicBezTo>
                    <a:pt x="879" y="687"/>
                    <a:pt x="679" y="767"/>
                    <a:pt x="480" y="807"/>
                  </a:cubicBezTo>
                  <a:cubicBezTo>
                    <a:pt x="400" y="817"/>
                    <a:pt x="320" y="827"/>
                    <a:pt x="240" y="857"/>
                  </a:cubicBezTo>
                  <a:cubicBezTo>
                    <a:pt x="91" y="917"/>
                    <a:pt x="1" y="1077"/>
                    <a:pt x="1" y="1237"/>
                  </a:cubicBezTo>
                  <a:cubicBezTo>
                    <a:pt x="1" y="1277"/>
                    <a:pt x="11" y="1326"/>
                    <a:pt x="31" y="1366"/>
                  </a:cubicBezTo>
                  <a:cubicBezTo>
                    <a:pt x="171" y="1401"/>
                    <a:pt x="314" y="1413"/>
                    <a:pt x="458" y="1413"/>
                  </a:cubicBezTo>
                  <a:cubicBezTo>
                    <a:pt x="856" y="1413"/>
                    <a:pt x="1265" y="1316"/>
                    <a:pt x="1668" y="1316"/>
                  </a:cubicBezTo>
                  <a:cubicBezTo>
                    <a:pt x="1810" y="1316"/>
                    <a:pt x="1953" y="1328"/>
                    <a:pt x="2093" y="1328"/>
                  </a:cubicBezTo>
                  <a:cubicBezTo>
                    <a:pt x="2248" y="1328"/>
                    <a:pt x="2400" y="1314"/>
                    <a:pt x="2547" y="1257"/>
                  </a:cubicBezTo>
                  <a:lnTo>
                    <a:pt x="2576" y="1077"/>
                  </a:lnTo>
                  <a:cubicBezTo>
                    <a:pt x="2606" y="877"/>
                    <a:pt x="2626" y="678"/>
                    <a:pt x="2576" y="478"/>
                  </a:cubicBezTo>
                  <a:cubicBezTo>
                    <a:pt x="2492" y="146"/>
                    <a:pt x="2284" y="0"/>
                    <a:pt x="2042" y="0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Google Shape;3706;p64">
              <a:extLst>
                <a:ext uri="{FF2B5EF4-FFF2-40B4-BE49-F238E27FC236}">
                  <a16:creationId xmlns:a16="http://schemas.microsoft.com/office/drawing/2014/main" id="{3A6E0E47-7B85-0BE5-18D8-29E8AAA99605}"/>
                </a:ext>
              </a:extLst>
            </p:cNvPr>
            <p:cNvSpPr/>
            <p:nvPr/>
          </p:nvSpPr>
          <p:spPr>
            <a:xfrm>
              <a:off x="2122825" y="3089925"/>
              <a:ext cx="64425" cy="8450"/>
            </a:xfrm>
            <a:custGeom>
              <a:avLst/>
              <a:gdLst/>
              <a:ahLst/>
              <a:cxnLst/>
              <a:rect l="l" t="t" r="r" b="b"/>
              <a:pathLst>
                <a:path w="2577" h="338" extrusionOk="0">
                  <a:moveTo>
                    <a:pt x="2576" y="1"/>
                  </a:moveTo>
                  <a:cubicBezTo>
                    <a:pt x="2187" y="161"/>
                    <a:pt x="1758" y="110"/>
                    <a:pt x="1338" y="130"/>
                  </a:cubicBezTo>
                  <a:cubicBezTo>
                    <a:pt x="1024" y="144"/>
                    <a:pt x="710" y="197"/>
                    <a:pt x="399" y="197"/>
                  </a:cubicBezTo>
                  <a:cubicBezTo>
                    <a:pt x="265" y="197"/>
                    <a:pt x="133" y="188"/>
                    <a:pt x="1" y="161"/>
                  </a:cubicBezTo>
                  <a:lnTo>
                    <a:pt x="1" y="161"/>
                  </a:lnTo>
                  <a:cubicBezTo>
                    <a:pt x="1" y="201"/>
                    <a:pt x="11" y="250"/>
                    <a:pt x="31" y="290"/>
                  </a:cubicBezTo>
                  <a:cubicBezTo>
                    <a:pt x="171" y="325"/>
                    <a:pt x="314" y="337"/>
                    <a:pt x="458" y="337"/>
                  </a:cubicBezTo>
                  <a:cubicBezTo>
                    <a:pt x="856" y="337"/>
                    <a:pt x="1265" y="240"/>
                    <a:pt x="1668" y="240"/>
                  </a:cubicBezTo>
                  <a:cubicBezTo>
                    <a:pt x="1810" y="240"/>
                    <a:pt x="1953" y="252"/>
                    <a:pt x="2093" y="252"/>
                  </a:cubicBezTo>
                  <a:cubicBezTo>
                    <a:pt x="2248" y="252"/>
                    <a:pt x="2400" y="238"/>
                    <a:pt x="2547" y="181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Google Shape;3707;p64">
              <a:extLst>
                <a:ext uri="{FF2B5EF4-FFF2-40B4-BE49-F238E27FC236}">
                  <a16:creationId xmlns:a16="http://schemas.microsoft.com/office/drawing/2014/main" id="{CFCA6489-1A84-D2BB-67F1-C85E88908105}"/>
                </a:ext>
              </a:extLst>
            </p:cNvPr>
            <p:cNvSpPr/>
            <p:nvPr/>
          </p:nvSpPr>
          <p:spPr>
            <a:xfrm>
              <a:off x="2141300" y="3060175"/>
              <a:ext cx="25975" cy="21850"/>
            </a:xfrm>
            <a:custGeom>
              <a:avLst/>
              <a:gdLst/>
              <a:ahLst/>
              <a:cxnLst/>
              <a:rect l="l" t="t" r="r" b="b"/>
              <a:pathLst>
                <a:path w="1039" h="874" extrusionOk="0">
                  <a:moveTo>
                    <a:pt x="810" y="0"/>
                  </a:moveTo>
                  <a:cubicBezTo>
                    <a:pt x="803" y="0"/>
                    <a:pt x="796" y="1"/>
                    <a:pt x="789" y="3"/>
                  </a:cubicBezTo>
                  <a:cubicBezTo>
                    <a:pt x="769" y="13"/>
                    <a:pt x="749" y="33"/>
                    <a:pt x="729" y="62"/>
                  </a:cubicBezTo>
                  <a:cubicBezTo>
                    <a:pt x="570" y="242"/>
                    <a:pt x="420" y="422"/>
                    <a:pt x="260" y="602"/>
                  </a:cubicBezTo>
                  <a:cubicBezTo>
                    <a:pt x="210" y="661"/>
                    <a:pt x="160" y="712"/>
                    <a:pt x="91" y="752"/>
                  </a:cubicBezTo>
                  <a:cubicBezTo>
                    <a:pt x="51" y="781"/>
                    <a:pt x="0" y="821"/>
                    <a:pt x="11" y="871"/>
                  </a:cubicBezTo>
                  <a:cubicBezTo>
                    <a:pt x="19" y="873"/>
                    <a:pt x="27" y="873"/>
                    <a:pt x="35" y="873"/>
                  </a:cubicBezTo>
                  <a:cubicBezTo>
                    <a:pt x="87" y="873"/>
                    <a:pt x="138" y="849"/>
                    <a:pt x="190" y="832"/>
                  </a:cubicBezTo>
                  <a:cubicBezTo>
                    <a:pt x="350" y="741"/>
                    <a:pt x="510" y="661"/>
                    <a:pt x="679" y="582"/>
                  </a:cubicBezTo>
                  <a:cubicBezTo>
                    <a:pt x="749" y="542"/>
                    <a:pt x="829" y="502"/>
                    <a:pt x="889" y="442"/>
                  </a:cubicBezTo>
                  <a:cubicBezTo>
                    <a:pt x="1009" y="332"/>
                    <a:pt x="1038" y="142"/>
                    <a:pt x="889" y="33"/>
                  </a:cubicBezTo>
                  <a:cubicBezTo>
                    <a:pt x="864" y="16"/>
                    <a:pt x="840" y="0"/>
                    <a:pt x="810" y="0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Google Shape;3708;p64">
              <a:extLst>
                <a:ext uri="{FF2B5EF4-FFF2-40B4-BE49-F238E27FC236}">
                  <a16:creationId xmlns:a16="http://schemas.microsoft.com/office/drawing/2014/main" id="{7519D831-1D38-20C0-E319-00AFEECF1237}"/>
                </a:ext>
              </a:extLst>
            </p:cNvPr>
            <p:cNvSpPr/>
            <p:nvPr/>
          </p:nvSpPr>
          <p:spPr>
            <a:xfrm>
              <a:off x="2141550" y="3061100"/>
              <a:ext cx="29225" cy="21375"/>
            </a:xfrm>
            <a:custGeom>
              <a:avLst/>
              <a:gdLst/>
              <a:ahLst/>
              <a:cxnLst/>
              <a:rect l="l" t="t" r="r" b="b"/>
              <a:pathLst>
                <a:path w="1169" h="855" extrusionOk="0">
                  <a:moveTo>
                    <a:pt x="190" y="76"/>
                  </a:moveTo>
                  <a:cubicBezTo>
                    <a:pt x="240" y="76"/>
                    <a:pt x="280" y="105"/>
                    <a:pt x="300" y="136"/>
                  </a:cubicBezTo>
                  <a:cubicBezTo>
                    <a:pt x="300" y="156"/>
                    <a:pt x="310" y="176"/>
                    <a:pt x="310" y="205"/>
                  </a:cubicBezTo>
                  <a:cubicBezTo>
                    <a:pt x="320" y="216"/>
                    <a:pt x="320" y="235"/>
                    <a:pt x="320" y="245"/>
                  </a:cubicBezTo>
                  <a:lnTo>
                    <a:pt x="350" y="305"/>
                  </a:lnTo>
                  <a:lnTo>
                    <a:pt x="340" y="305"/>
                  </a:lnTo>
                  <a:cubicBezTo>
                    <a:pt x="310" y="310"/>
                    <a:pt x="283" y="313"/>
                    <a:pt x="258" y="313"/>
                  </a:cubicBezTo>
                  <a:cubicBezTo>
                    <a:pt x="232" y="313"/>
                    <a:pt x="210" y="310"/>
                    <a:pt x="190" y="305"/>
                  </a:cubicBezTo>
                  <a:cubicBezTo>
                    <a:pt x="150" y="295"/>
                    <a:pt x="110" y="255"/>
                    <a:pt x="100" y="225"/>
                  </a:cubicBezTo>
                  <a:cubicBezTo>
                    <a:pt x="81" y="176"/>
                    <a:pt x="110" y="105"/>
                    <a:pt x="160" y="85"/>
                  </a:cubicBezTo>
                  <a:cubicBezTo>
                    <a:pt x="170" y="85"/>
                    <a:pt x="180" y="76"/>
                    <a:pt x="190" y="76"/>
                  </a:cubicBezTo>
                  <a:close/>
                  <a:moveTo>
                    <a:pt x="687" y="63"/>
                  </a:moveTo>
                  <a:cubicBezTo>
                    <a:pt x="719" y="63"/>
                    <a:pt x="754" y="71"/>
                    <a:pt x="789" y="85"/>
                  </a:cubicBezTo>
                  <a:cubicBezTo>
                    <a:pt x="859" y="116"/>
                    <a:pt x="929" y="196"/>
                    <a:pt x="909" y="275"/>
                  </a:cubicBezTo>
                  <a:cubicBezTo>
                    <a:pt x="899" y="315"/>
                    <a:pt x="859" y="345"/>
                    <a:pt x="809" y="365"/>
                  </a:cubicBezTo>
                  <a:cubicBezTo>
                    <a:pt x="788" y="373"/>
                    <a:pt x="765" y="377"/>
                    <a:pt x="741" y="377"/>
                  </a:cubicBezTo>
                  <a:cubicBezTo>
                    <a:pt x="710" y="377"/>
                    <a:pt x="678" y="371"/>
                    <a:pt x="649" y="365"/>
                  </a:cubicBezTo>
                  <a:cubicBezTo>
                    <a:pt x="609" y="365"/>
                    <a:pt x="569" y="355"/>
                    <a:pt x="540" y="335"/>
                  </a:cubicBezTo>
                  <a:cubicBezTo>
                    <a:pt x="589" y="305"/>
                    <a:pt x="620" y="235"/>
                    <a:pt x="589" y="176"/>
                  </a:cubicBezTo>
                  <a:lnTo>
                    <a:pt x="589" y="165"/>
                  </a:lnTo>
                  <a:lnTo>
                    <a:pt x="580" y="165"/>
                  </a:lnTo>
                  <a:cubicBezTo>
                    <a:pt x="569" y="156"/>
                    <a:pt x="560" y="156"/>
                    <a:pt x="560" y="156"/>
                  </a:cubicBezTo>
                  <a:cubicBezTo>
                    <a:pt x="560" y="125"/>
                    <a:pt x="580" y="105"/>
                    <a:pt x="600" y="85"/>
                  </a:cubicBezTo>
                  <a:cubicBezTo>
                    <a:pt x="624" y="71"/>
                    <a:pt x="654" y="63"/>
                    <a:pt x="687" y="63"/>
                  </a:cubicBezTo>
                  <a:close/>
                  <a:moveTo>
                    <a:pt x="694" y="0"/>
                  </a:moveTo>
                  <a:cubicBezTo>
                    <a:pt x="646" y="0"/>
                    <a:pt x="603" y="13"/>
                    <a:pt x="569" y="36"/>
                  </a:cubicBezTo>
                  <a:cubicBezTo>
                    <a:pt x="529" y="56"/>
                    <a:pt x="500" y="96"/>
                    <a:pt x="489" y="145"/>
                  </a:cubicBezTo>
                  <a:lnTo>
                    <a:pt x="489" y="136"/>
                  </a:lnTo>
                  <a:lnTo>
                    <a:pt x="469" y="145"/>
                  </a:lnTo>
                  <a:cubicBezTo>
                    <a:pt x="440" y="145"/>
                    <a:pt x="410" y="165"/>
                    <a:pt x="390" y="185"/>
                  </a:cubicBezTo>
                  <a:cubicBezTo>
                    <a:pt x="390" y="196"/>
                    <a:pt x="390" y="205"/>
                    <a:pt x="380" y="216"/>
                  </a:cubicBezTo>
                  <a:lnTo>
                    <a:pt x="380" y="185"/>
                  </a:lnTo>
                  <a:cubicBezTo>
                    <a:pt x="370" y="165"/>
                    <a:pt x="370" y="136"/>
                    <a:pt x="350" y="116"/>
                  </a:cubicBezTo>
                  <a:cubicBezTo>
                    <a:pt x="327" y="54"/>
                    <a:pt x="255" y="16"/>
                    <a:pt x="187" y="16"/>
                  </a:cubicBezTo>
                  <a:cubicBezTo>
                    <a:pt x="167" y="16"/>
                    <a:pt x="148" y="19"/>
                    <a:pt x="130" y="25"/>
                  </a:cubicBezTo>
                  <a:cubicBezTo>
                    <a:pt x="50" y="56"/>
                    <a:pt x="1" y="156"/>
                    <a:pt x="30" y="245"/>
                  </a:cubicBezTo>
                  <a:cubicBezTo>
                    <a:pt x="50" y="305"/>
                    <a:pt x="110" y="345"/>
                    <a:pt x="170" y="365"/>
                  </a:cubicBezTo>
                  <a:cubicBezTo>
                    <a:pt x="200" y="377"/>
                    <a:pt x="233" y="381"/>
                    <a:pt x="269" y="381"/>
                  </a:cubicBezTo>
                  <a:cubicBezTo>
                    <a:pt x="294" y="381"/>
                    <a:pt x="321" y="379"/>
                    <a:pt x="350" y="375"/>
                  </a:cubicBezTo>
                  <a:cubicBezTo>
                    <a:pt x="380" y="365"/>
                    <a:pt x="400" y="365"/>
                    <a:pt x="420" y="345"/>
                  </a:cubicBezTo>
                  <a:cubicBezTo>
                    <a:pt x="420" y="355"/>
                    <a:pt x="430" y="355"/>
                    <a:pt x="430" y="355"/>
                  </a:cubicBezTo>
                  <a:lnTo>
                    <a:pt x="440" y="355"/>
                  </a:lnTo>
                  <a:lnTo>
                    <a:pt x="449" y="345"/>
                  </a:lnTo>
                  <a:lnTo>
                    <a:pt x="460" y="345"/>
                  </a:lnTo>
                  <a:cubicBezTo>
                    <a:pt x="460" y="355"/>
                    <a:pt x="469" y="355"/>
                    <a:pt x="480" y="365"/>
                  </a:cubicBezTo>
                  <a:lnTo>
                    <a:pt x="480" y="435"/>
                  </a:lnTo>
                  <a:lnTo>
                    <a:pt x="480" y="485"/>
                  </a:lnTo>
                  <a:cubicBezTo>
                    <a:pt x="480" y="644"/>
                    <a:pt x="609" y="764"/>
                    <a:pt x="729" y="804"/>
                  </a:cubicBezTo>
                  <a:cubicBezTo>
                    <a:pt x="819" y="844"/>
                    <a:pt x="919" y="854"/>
                    <a:pt x="1019" y="854"/>
                  </a:cubicBezTo>
                  <a:lnTo>
                    <a:pt x="1139" y="854"/>
                  </a:lnTo>
                  <a:cubicBezTo>
                    <a:pt x="1159" y="854"/>
                    <a:pt x="1168" y="834"/>
                    <a:pt x="1168" y="814"/>
                  </a:cubicBezTo>
                  <a:cubicBezTo>
                    <a:pt x="1168" y="795"/>
                    <a:pt x="1148" y="784"/>
                    <a:pt x="1139" y="784"/>
                  </a:cubicBezTo>
                  <a:cubicBezTo>
                    <a:pt x="1095" y="787"/>
                    <a:pt x="1052" y="790"/>
                    <a:pt x="1011" y="790"/>
                  </a:cubicBezTo>
                  <a:cubicBezTo>
                    <a:pt x="920" y="790"/>
                    <a:pt x="835" y="779"/>
                    <a:pt x="759" y="744"/>
                  </a:cubicBezTo>
                  <a:cubicBezTo>
                    <a:pt x="649" y="704"/>
                    <a:pt x="549" y="615"/>
                    <a:pt x="540" y="485"/>
                  </a:cubicBezTo>
                  <a:lnTo>
                    <a:pt x="540" y="435"/>
                  </a:lnTo>
                  <a:lnTo>
                    <a:pt x="540" y="415"/>
                  </a:lnTo>
                  <a:cubicBezTo>
                    <a:pt x="580" y="425"/>
                    <a:pt x="609" y="425"/>
                    <a:pt x="640" y="435"/>
                  </a:cubicBezTo>
                  <a:cubicBezTo>
                    <a:pt x="660" y="439"/>
                    <a:pt x="684" y="441"/>
                    <a:pt x="709" y="441"/>
                  </a:cubicBezTo>
                  <a:cubicBezTo>
                    <a:pt x="746" y="441"/>
                    <a:pt x="788" y="437"/>
                    <a:pt x="829" y="425"/>
                  </a:cubicBezTo>
                  <a:cubicBezTo>
                    <a:pt x="899" y="405"/>
                    <a:pt x="959" y="355"/>
                    <a:pt x="969" y="295"/>
                  </a:cubicBezTo>
                  <a:cubicBezTo>
                    <a:pt x="1009" y="185"/>
                    <a:pt x="919" y="65"/>
                    <a:pt x="809" y="25"/>
                  </a:cubicBezTo>
                  <a:cubicBezTo>
                    <a:pt x="770" y="8"/>
                    <a:pt x="731" y="0"/>
                    <a:pt x="694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Google Shape;3709;p64">
              <a:extLst>
                <a:ext uri="{FF2B5EF4-FFF2-40B4-BE49-F238E27FC236}">
                  <a16:creationId xmlns:a16="http://schemas.microsoft.com/office/drawing/2014/main" id="{D139DEF5-6EED-B863-FACA-7247B2321D80}"/>
                </a:ext>
              </a:extLst>
            </p:cNvPr>
            <p:cNvSpPr/>
            <p:nvPr/>
          </p:nvSpPr>
          <p:spPr>
            <a:xfrm>
              <a:off x="2146550" y="3072525"/>
              <a:ext cx="7750" cy="6450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30" y="1"/>
                  </a:moveTo>
                  <a:cubicBezTo>
                    <a:pt x="23" y="1"/>
                    <a:pt x="15" y="3"/>
                    <a:pt x="10" y="8"/>
                  </a:cubicBezTo>
                  <a:cubicBezTo>
                    <a:pt x="0" y="28"/>
                    <a:pt x="0" y="48"/>
                    <a:pt x="10" y="58"/>
                  </a:cubicBezTo>
                  <a:cubicBezTo>
                    <a:pt x="100" y="118"/>
                    <a:pt x="180" y="187"/>
                    <a:pt x="249" y="258"/>
                  </a:cubicBezTo>
                  <a:lnTo>
                    <a:pt x="269" y="258"/>
                  </a:lnTo>
                  <a:cubicBezTo>
                    <a:pt x="280" y="258"/>
                    <a:pt x="289" y="258"/>
                    <a:pt x="300" y="247"/>
                  </a:cubicBezTo>
                  <a:cubicBezTo>
                    <a:pt x="309" y="238"/>
                    <a:pt x="309" y="218"/>
                    <a:pt x="300" y="207"/>
                  </a:cubicBezTo>
                  <a:cubicBezTo>
                    <a:pt x="220" y="138"/>
                    <a:pt x="140" y="68"/>
                    <a:pt x="50" y="8"/>
                  </a:cubicBezTo>
                  <a:cubicBezTo>
                    <a:pt x="45" y="3"/>
                    <a:pt x="38" y="1"/>
                    <a:pt x="30" y="1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Google Shape;3710;p64">
              <a:extLst>
                <a:ext uri="{FF2B5EF4-FFF2-40B4-BE49-F238E27FC236}">
                  <a16:creationId xmlns:a16="http://schemas.microsoft.com/office/drawing/2014/main" id="{7E863689-D1ED-F4AA-F0D6-D56C25B8668F}"/>
                </a:ext>
              </a:extLst>
            </p:cNvPr>
            <p:cNvSpPr/>
            <p:nvPr/>
          </p:nvSpPr>
          <p:spPr>
            <a:xfrm>
              <a:off x="2142550" y="3076275"/>
              <a:ext cx="6525" cy="5450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40" y="0"/>
                  </a:moveTo>
                  <a:cubicBezTo>
                    <a:pt x="33" y="0"/>
                    <a:pt x="25" y="3"/>
                    <a:pt x="21" y="8"/>
                  </a:cubicBezTo>
                  <a:cubicBezTo>
                    <a:pt x="1" y="17"/>
                    <a:pt x="10" y="48"/>
                    <a:pt x="21" y="57"/>
                  </a:cubicBezTo>
                  <a:cubicBezTo>
                    <a:pt x="80" y="108"/>
                    <a:pt x="140" y="168"/>
                    <a:pt x="210" y="207"/>
                  </a:cubicBezTo>
                  <a:cubicBezTo>
                    <a:pt x="210" y="217"/>
                    <a:pt x="220" y="217"/>
                    <a:pt x="230" y="217"/>
                  </a:cubicBezTo>
                  <a:cubicBezTo>
                    <a:pt x="240" y="217"/>
                    <a:pt x="250" y="207"/>
                    <a:pt x="250" y="207"/>
                  </a:cubicBezTo>
                  <a:cubicBezTo>
                    <a:pt x="260" y="188"/>
                    <a:pt x="260" y="168"/>
                    <a:pt x="250" y="157"/>
                  </a:cubicBezTo>
                  <a:cubicBezTo>
                    <a:pt x="180" y="108"/>
                    <a:pt x="120" y="57"/>
                    <a:pt x="60" y="8"/>
                  </a:cubicBezTo>
                  <a:cubicBezTo>
                    <a:pt x="55" y="3"/>
                    <a:pt x="48" y="0"/>
                    <a:pt x="40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Google Shape;3711;p64">
              <a:extLst>
                <a:ext uri="{FF2B5EF4-FFF2-40B4-BE49-F238E27FC236}">
                  <a16:creationId xmlns:a16="http://schemas.microsoft.com/office/drawing/2014/main" id="{D060C80D-B621-29D3-7106-E9859512DF56}"/>
                </a:ext>
              </a:extLst>
            </p:cNvPr>
            <p:cNvSpPr/>
            <p:nvPr/>
          </p:nvSpPr>
          <p:spPr>
            <a:xfrm>
              <a:off x="2056200" y="3020825"/>
              <a:ext cx="62425" cy="33675"/>
            </a:xfrm>
            <a:custGeom>
              <a:avLst/>
              <a:gdLst/>
              <a:ahLst/>
              <a:cxnLst/>
              <a:rect l="l" t="t" r="r" b="b"/>
              <a:pathLst>
                <a:path w="2497" h="1347" extrusionOk="0">
                  <a:moveTo>
                    <a:pt x="1938" y="1"/>
                  </a:moveTo>
                  <a:cubicBezTo>
                    <a:pt x="1788" y="1"/>
                    <a:pt x="1624" y="60"/>
                    <a:pt x="1468" y="169"/>
                  </a:cubicBezTo>
                  <a:cubicBezTo>
                    <a:pt x="1308" y="289"/>
                    <a:pt x="1159" y="439"/>
                    <a:pt x="999" y="549"/>
                  </a:cubicBezTo>
                  <a:cubicBezTo>
                    <a:pt x="839" y="658"/>
                    <a:pt x="649" y="738"/>
                    <a:pt x="460" y="768"/>
                  </a:cubicBezTo>
                  <a:cubicBezTo>
                    <a:pt x="380" y="778"/>
                    <a:pt x="300" y="788"/>
                    <a:pt x="230" y="818"/>
                  </a:cubicBezTo>
                  <a:cubicBezTo>
                    <a:pt x="90" y="878"/>
                    <a:pt x="1" y="1028"/>
                    <a:pt x="10" y="1177"/>
                  </a:cubicBezTo>
                  <a:cubicBezTo>
                    <a:pt x="10" y="1217"/>
                    <a:pt x="10" y="1257"/>
                    <a:pt x="30" y="1297"/>
                  </a:cubicBezTo>
                  <a:cubicBezTo>
                    <a:pt x="171" y="1333"/>
                    <a:pt x="314" y="1346"/>
                    <a:pt x="457" y="1346"/>
                  </a:cubicBezTo>
                  <a:cubicBezTo>
                    <a:pt x="832" y="1346"/>
                    <a:pt x="1212" y="1257"/>
                    <a:pt x="1587" y="1257"/>
                  </a:cubicBezTo>
                  <a:cubicBezTo>
                    <a:pt x="1712" y="1257"/>
                    <a:pt x="1838" y="1265"/>
                    <a:pt x="1964" y="1265"/>
                  </a:cubicBezTo>
                  <a:cubicBezTo>
                    <a:pt x="2121" y="1265"/>
                    <a:pt x="2276" y="1253"/>
                    <a:pt x="2426" y="1197"/>
                  </a:cubicBezTo>
                  <a:lnTo>
                    <a:pt x="2456" y="1018"/>
                  </a:lnTo>
                  <a:cubicBezTo>
                    <a:pt x="2486" y="838"/>
                    <a:pt x="2496" y="649"/>
                    <a:pt x="2446" y="458"/>
                  </a:cubicBezTo>
                  <a:cubicBezTo>
                    <a:pt x="2367" y="143"/>
                    <a:pt x="2170" y="1"/>
                    <a:pt x="1938" y="1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Google Shape;3712;p64">
              <a:extLst>
                <a:ext uri="{FF2B5EF4-FFF2-40B4-BE49-F238E27FC236}">
                  <a16:creationId xmlns:a16="http://schemas.microsoft.com/office/drawing/2014/main" id="{B0F2F80D-4AE6-92DA-6FB1-D027DB9B7544}"/>
                </a:ext>
              </a:extLst>
            </p:cNvPr>
            <p:cNvSpPr/>
            <p:nvPr/>
          </p:nvSpPr>
          <p:spPr>
            <a:xfrm>
              <a:off x="2056450" y="3046250"/>
              <a:ext cx="61175" cy="8250"/>
            </a:xfrm>
            <a:custGeom>
              <a:avLst/>
              <a:gdLst/>
              <a:ahLst/>
              <a:cxnLst/>
              <a:rect l="l" t="t" r="r" b="b"/>
              <a:pathLst>
                <a:path w="2447" h="330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2067" y="160"/>
                    <a:pt x="1668" y="111"/>
                    <a:pt x="1258" y="131"/>
                  </a:cubicBezTo>
                  <a:cubicBezTo>
                    <a:pt x="964" y="145"/>
                    <a:pt x="665" y="193"/>
                    <a:pt x="372" y="193"/>
                  </a:cubicBezTo>
                  <a:cubicBezTo>
                    <a:pt x="247" y="193"/>
                    <a:pt x="123" y="184"/>
                    <a:pt x="0" y="160"/>
                  </a:cubicBezTo>
                  <a:lnTo>
                    <a:pt x="0" y="160"/>
                  </a:lnTo>
                  <a:cubicBezTo>
                    <a:pt x="0" y="200"/>
                    <a:pt x="0" y="240"/>
                    <a:pt x="20" y="280"/>
                  </a:cubicBezTo>
                  <a:cubicBezTo>
                    <a:pt x="161" y="316"/>
                    <a:pt x="304" y="329"/>
                    <a:pt x="447" y="329"/>
                  </a:cubicBezTo>
                  <a:cubicBezTo>
                    <a:pt x="822" y="329"/>
                    <a:pt x="1202" y="240"/>
                    <a:pt x="1577" y="240"/>
                  </a:cubicBezTo>
                  <a:cubicBezTo>
                    <a:pt x="1702" y="240"/>
                    <a:pt x="1828" y="248"/>
                    <a:pt x="1954" y="248"/>
                  </a:cubicBezTo>
                  <a:cubicBezTo>
                    <a:pt x="2111" y="248"/>
                    <a:pt x="2266" y="236"/>
                    <a:pt x="2416" y="180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Google Shape;3713;p64">
              <a:extLst>
                <a:ext uri="{FF2B5EF4-FFF2-40B4-BE49-F238E27FC236}">
                  <a16:creationId xmlns:a16="http://schemas.microsoft.com/office/drawing/2014/main" id="{1C164F50-984B-A3EB-3360-098F3558FD57}"/>
                </a:ext>
              </a:extLst>
            </p:cNvPr>
            <p:cNvSpPr/>
            <p:nvPr/>
          </p:nvSpPr>
          <p:spPr>
            <a:xfrm>
              <a:off x="2073675" y="3018225"/>
              <a:ext cx="24725" cy="20725"/>
            </a:xfrm>
            <a:custGeom>
              <a:avLst/>
              <a:gdLst/>
              <a:ahLst/>
              <a:cxnLst/>
              <a:rect l="l" t="t" r="r" b="b"/>
              <a:pathLst>
                <a:path w="989" h="829" extrusionOk="0">
                  <a:moveTo>
                    <a:pt x="776" y="1"/>
                  </a:moveTo>
                  <a:cubicBezTo>
                    <a:pt x="770" y="1"/>
                    <a:pt x="764" y="2"/>
                    <a:pt x="759" y="3"/>
                  </a:cubicBezTo>
                  <a:cubicBezTo>
                    <a:pt x="739" y="14"/>
                    <a:pt x="719" y="34"/>
                    <a:pt x="699" y="54"/>
                  </a:cubicBezTo>
                  <a:cubicBezTo>
                    <a:pt x="549" y="223"/>
                    <a:pt x="400" y="403"/>
                    <a:pt x="250" y="573"/>
                  </a:cubicBezTo>
                  <a:cubicBezTo>
                    <a:pt x="200" y="622"/>
                    <a:pt x="160" y="682"/>
                    <a:pt x="100" y="722"/>
                  </a:cubicBezTo>
                  <a:cubicBezTo>
                    <a:pt x="60" y="742"/>
                    <a:pt x="0" y="782"/>
                    <a:pt x="20" y="822"/>
                  </a:cubicBezTo>
                  <a:cubicBezTo>
                    <a:pt x="34" y="827"/>
                    <a:pt x="47" y="829"/>
                    <a:pt x="60" y="829"/>
                  </a:cubicBezTo>
                  <a:cubicBezTo>
                    <a:pt x="103" y="829"/>
                    <a:pt x="141" y="806"/>
                    <a:pt x="180" y="782"/>
                  </a:cubicBezTo>
                  <a:cubicBezTo>
                    <a:pt x="340" y="702"/>
                    <a:pt x="489" y="622"/>
                    <a:pt x="649" y="553"/>
                  </a:cubicBezTo>
                  <a:cubicBezTo>
                    <a:pt x="719" y="513"/>
                    <a:pt x="789" y="473"/>
                    <a:pt x="848" y="423"/>
                  </a:cubicBezTo>
                  <a:cubicBezTo>
                    <a:pt x="968" y="313"/>
                    <a:pt x="988" y="134"/>
                    <a:pt x="859" y="34"/>
                  </a:cubicBezTo>
                  <a:cubicBezTo>
                    <a:pt x="834" y="17"/>
                    <a:pt x="803" y="1"/>
                    <a:pt x="776" y="1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Google Shape;3714;p64">
              <a:extLst>
                <a:ext uri="{FF2B5EF4-FFF2-40B4-BE49-F238E27FC236}">
                  <a16:creationId xmlns:a16="http://schemas.microsoft.com/office/drawing/2014/main" id="{6E604016-449C-5A89-F65B-A2BA05250409}"/>
                </a:ext>
              </a:extLst>
            </p:cNvPr>
            <p:cNvSpPr/>
            <p:nvPr/>
          </p:nvSpPr>
          <p:spPr>
            <a:xfrm>
              <a:off x="2074175" y="3019050"/>
              <a:ext cx="23725" cy="29225"/>
            </a:xfrm>
            <a:custGeom>
              <a:avLst/>
              <a:gdLst/>
              <a:ahLst/>
              <a:cxnLst/>
              <a:rect l="l" t="t" r="r" b="b"/>
              <a:pathLst>
                <a:path w="949" h="1169" extrusionOk="0">
                  <a:moveTo>
                    <a:pt x="180" y="81"/>
                  </a:moveTo>
                  <a:cubicBezTo>
                    <a:pt x="220" y="81"/>
                    <a:pt x="260" y="101"/>
                    <a:pt x="280" y="130"/>
                  </a:cubicBezTo>
                  <a:cubicBezTo>
                    <a:pt x="289" y="150"/>
                    <a:pt x="289" y="170"/>
                    <a:pt x="289" y="190"/>
                  </a:cubicBezTo>
                  <a:cubicBezTo>
                    <a:pt x="300" y="210"/>
                    <a:pt x="300" y="220"/>
                    <a:pt x="300" y="240"/>
                  </a:cubicBezTo>
                  <a:cubicBezTo>
                    <a:pt x="309" y="260"/>
                    <a:pt x="320" y="280"/>
                    <a:pt x="329" y="290"/>
                  </a:cubicBezTo>
                  <a:cubicBezTo>
                    <a:pt x="329" y="290"/>
                    <a:pt x="320" y="290"/>
                    <a:pt x="320" y="300"/>
                  </a:cubicBezTo>
                  <a:cubicBezTo>
                    <a:pt x="302" y="303"/>
                    <a:pt x="287" y="304"/>
                    <a:pt x="272" y="304"/>
                  </a:cubicBezTo>
                  <a:cubicBezTo>
                    <a:pt x="237" y="304"/>
                    <a:pt x="208" y="297"/>
                    <a:pt x="180" y="290"/>
                  </a:cubicBezTo>
                  <a:cubicBezTo>
                    <a:pt x="130" y="280"/>
                    <a:pt x="100" y="250"/>
                    <a:pt x="90" y="210"/>
                  </a:cubicBezTo>
                  <a:cubicBezTo>
                    <a:pt x="70" y="161"/>
                    <a:pt x="100" y="101"/>
                    <a:pt x="140" y="81"/>
                  </a:cubicBezTo>
                  <a:close/>
                  <a:moveTo>
                    <a:pt x="655" y="67"/>
                  </a:moveTo>
                  <a:cubicBezTo>
                    <a:pt x="683" y="67"/>
                    <a:pt x="712" y="72"/>
                    <a:pt x="739" y="81"/>
                  </a:cubicBezTo>
                  <a:cubicBezTo>
                    <a:pt x="819" y="110"/>
                    <a:pt x="879" y="190"/>
                    <a:pt x="859" y="260"/>
                  </a:cubicBezTo>
                  <a:cubicBezTo>
                    <a:pt x="848" y="300"/>
                    <a:pt x="809" y="330"/>
                    <a:pt x="769" y="350"/>
                  </a:cubicBezTo>
                  <a:cubicBezTo>
                    <a:pt x="739" y="355"/>
                    <a:pt x="711" y="358"/>
                    <a:pt x="685" y="358"/>
                  </a:cubicBezTo>
                  <a:cubicBezTo>
                    <a:pt x="659" y="358"/>
                    <a:pt x="634" y="355"/>
                    <a:pt x="609" y="350"/>
                  </a:cubicBezTo>
                  <a:cubicBezTo>
                    <a:pt x="579" y="350"/>
                    <a:pt x="539" y="340"/>
                    <a:pt x="509" y="320"/>
                  </a:cubicBezTo>
                  <a:cubicBezTo>
                    <a:pt x="559" y="290"/>
                    <a:pt x="579" y="230"/>
                    <a:pt x="559" y="170"/>
                  </a:cubicBezTo>
                  <a:lnTo>
                    <a:pt x="549" y="161"/>
                  </a:lnTo>
                  <a:lnTo>
                    <a:pt x="539" y="150"/>
                  </a:lnTo>
                  <a:lnTo>
                    <a:pt x="529" y="150"/>
                  </a:lnTo>
                  <a:cubicBezTo>
                    <a:pt x="529" y="121"/>
                    <a:pt x="549" y="101"/>
                    <a:pt x="569" y="90"/>
                  </a:cubicBezTo>
                  <a:cubicBezTo>
                    <a:pt x="591" y="74"/>
                    <a:pt x="622" y="67"/>
                    <a:pt x="655" y="67"/>
                  </a:cubicBezTo>
                  <a:close/>
                  <a:moveTo>
                    <a:pt x="643" y="0"/>
                  </a:moveTo>
                  <a:cubicBezTo>
                    <a:pt x="604" y="0"/>
                    <a:pt x="569" y="10"/>
                    <a:pt x="539" y="30"/>
                  </a:cubicBezTo>
                  <a:cubicBezTo>
                    <a:pt x="499" y="61"/>
                    <a:pt x="469" y="90"/>
                    <a:pt x="460" y="141"/>
                  </a:cubicBezTo>
                  <a:lnTo>
                    <a:pt x="460" y="130"/>
                  </a:lnTo>
                  <a:lnTo>
                    <a:pt x="440" y="130"/>
                  </a:lnTo>
                  <a:cubicBezTo>
                    <a:pt x="409" y="141"/>
                    <a:pt x="389" y="150"/>
                    <a:pt x="369" y="181"/>
                  </a:cubicBezTo>
                  <a:cubicBezTo>
                    <a:pt x="369" y="190"/>
                    <a:pt x="360" y="200"/>
                    <a:pt x="360" y="210"/>
                  </a:cubicBezTo>
                  <a:cubicBezTo>
                    <a:pt x="360" y="200"/>
                    <a:pt x="360" y="190"/>
                    <a:pt x="349" y="181"/>
                  </a:cubicBezTo>
                  <a:cubicBezTo>
                    <a:pt x="349" y="161"/>
                    <a:pt x="340" y="130"/>
                    <a:pt x="329" y="110"/>
                  </a:cubicBezTo>
                  <a:cubicBezTo>
                    <a:pt x="307" y="48"/>
                    <a:pt x="242" y="11"/>
                    <a:pt x="177" y="11"/>
                  </a:cubicBezTo>
                  <a:cubicBezTo>
                    <a:pt x="157" y="11"/>
                    <a:pt x="138" y="14"/>
                    <a:pt x="120" y="21"/>
                  </a:cubicBezTo>
                  <a:cubicBezTo>
                    <a:pt x="40" y="61"/>
                    <a:pt x="0" y="150"/>
                    <a:pt x="30" y="230"/>
                  </a:cubicBezTo>
                  <a:cubicBezTo>
                    <a:pt x="50" y="290"/>
                    <a:pt x="100" y="330"/>
                    <a:pt x="160" y="350"/>
                  </a:cubicBezTo>
                  <a:cubicBezTo>
                    <a:pt x="189" y="362"/>
                    <a:pt x="219" y="366"/>
                    <a:pt x="252" y="366"/>
                  </a:cubicBezTo>
                  <a:cubicBezTo>
                    <a:pt x="276" y="366"/>
                    <a:pt x="301" y="364"/>
                    <a:pt x="329" y="360"/>
                  </a:cubicBezTo>
                  <a:cubicBezTo>
                    <a:pt x="349" y="350"/>
                    <a:pt x="380" y="350"/>
                    <a:pt x="400" y="330"/>
                  </a:cubicBezTo>
                  <a:lnTo>
                    <a:pt x="420" y="340"/>
                  </a:lnTo>
                  <a:lnTo>
                    <a:pt x="420" y="330"/>
                  </a:lnTo>
                  <a:lnTo>
                    <a:pt x="429" y="330"/>
                  </a:lnTo>
                  <a:lnTo>
                    <a:pt x="449" y="350"/>
                  </a:lnTo>
                  <a:lnTo>
                    <a:pt x="449" y="420"/>
                  </a:lnTo>
                  <a:cubicBezTo>
                    <a:pt x="449" y="460"/>
                    <a:pt x="449" y="500"/>
                    <a:pt x="460" y="540"/>
                  </a:cubicBezTo>
                  <a:cubicBezTo>
                    <a:pt x="480" y="569"/>
                    <a:pt x="509" y="600"/>
                    <a:pt x="529" y="629"/>
                  </a:cubicBezTo>
                  <a:cubicBezTo>
                    <a:pt x="559" y="649"/>
                    <a:pt x="579" y="680"/>
                    <a:pt x="599" y="700"/>
                  </a:cubicBezTo>
                  <a:cubicBezTo>
                    <a:pt x="659" y="839"/>
                    <a:pt x="639" y="1009"/>
                    <a:pt x="539" y="1108"/>
                  </a:cubicBezTo>
                  <a:cubicBezTo>
                    <a:pt x="529" y="1128"/>
                    <a:pt x="529" y="1148"/>
                    <a:pt x="539" y="1159"/>
                  </a:cubicBezTo>
                  <a:cubicBezTo>
                    <a:pt x="549" y="1159"/>
                    <a:pt x="559" y="1168"/>
                    <a:pt x="569" y="1168"/>
                  </a:cubicBezTo>
                  <a:cubicBezTo>
                    <a:pt x="569" y="1168"/>
                    <a:pt x="579" y="1159"/>
                    <a:pt x="589" y="1159"/>
                  </a:cubicBezTo>
                  <a:cubicBezTo>
                    <a:pt x="699" y="1039"/>
                    <a:pt x="729" y="829"/>
                    <a:pt x="649" y="680"/>
                  </a:cubicBezTo>
                  <a:cubicBezTo>
                    <a:pt x="629" y="640"/>
                    <a:pt x="609" y="609"/>
                    <a:pt x="579" y="589"/>
                  </a:cubicBezTo>
                  <a:cubicBezTo>
                    <a:pt x="549" y="560"/>
                    <a:pt x="529" y="540"/>
                    <a:pt x="519" y="510"/>
                  </a:cubicBezTo>
                  <a:cubicBezTo>
                    <a:pt x="509" y="490"/>
                    <a:pt x="509" y="460"/>
                    <a:pt x="509" y="420"/>
                  </a:cubicBezTo>
                  <a:cubicBezTo>
                    <a:pt x="509" y="410"/>
                    <a:pt x="519" y="400"/>
                    <a:pt x="519" y="390"/>
                  </a:cubicBezTo>
                  <a:cubicBezTo>
                    <a:pt x="539" y="400"/>
                    <a:pt x="569" y="410"/>
                    <a:pt x="599" y="410"/>
                  </a:cubicBezTo>
                  <a:cubicBezTo>
                    <a:pt x="628" y="416"/>
                    <a:pt x="663" y="421"/>
                    <a:pt x="699" y="421"/>
                  </a:cubicBezTo>
                  <a:cubicBezTo>
                    <a:pt x="726" y="421"/>
                    <a:pt x="753" y="418"/>
                    <a:pt x="779" y="410"/>
                  </a:cubicBezTo>
                  <a:cubicBezTo>
                    <a:pt x="848" y="390"/>
                    <a:pt x="908" y="340"/>
                    <a:pt x="919" y="280"/>
                  </a:cubicBezTo>
                  <a:cubicBezTo>
                    <a:pt x="948" y="170"/>
                    <a:pt x="868" y="70"/>
                    <a:pt x="769" y="30"/>
                  </a:cubicBezTo>
                  <a:cubicBezTo>
                    <a:pt x="724" y="10"/>
                    <a:pt x="682" y="0"/>
                    <a:pt x="643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Google Shape;3715;p64">
              <a:extLst>
                <a:ext uri="{FF2B5EF4-FFF2-40B4-BE49-F238E27FC236}">
                  <a16:creationId xmlns:a16="http://schemas.microsoft.com/office/drawing/2014/main" id="{650994FA-2C81-47BA-CCFD-FB96BEB35DBF}"/>
                </a:ext>
              </a:extLst>
            </p:cNvPr>
            <p:cNvSpPr/>
            <p:nvPr/>
          </p:nvSpPr>
          <p:spPr>
            <a:xfrm>
              <a:off x="2078675" y="3029875"/>
              <a:ext cx="7500" cy="6425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6" y="0"/>
                  </a:moveTo>
                  <a:cubicBezTo>
                    <a:pt x="25" y="0"/>
                    <a:pt x="16" y="5"/>
                    <a:pt x="10" y="17"/>
                  </a:cubicBezTo>
                  <a:cubicBezTo>
                    <a:pt x="0" y="27"/>
                    <a:pt x="10" y="47"/>
                    <a:pt x="20" y="57"/>
                  </a:cubicBezTo>
                  <a:cubicBezTo>
                    <a:pt x="100" y="116"/>
                    <a:pt x="169" y="176"/>
                    <a:pt x="249" y="247"/>
                  </a:cubicBezTo>
                  <a:cubicBezTo>
                    <a:pt x="249" y="247"/>
                    <a:pt x="260" y="256"/>
                    <a:pt x="269" y="256"/>
                  </a:cubicBezTo>
                  <a:cubicBezTo>
                    <a:pt x="269" y="256"/>
                    <a:pt x="280" y="247"/>
                    <a:pt x="289" y="247"/>
                  </a:cubicBezTo>
                  <a:cubicBezTo>
                    <a:pt x="300" y="227"/>
                    <a:pt x="300" y="207"/>
                    <a:pt x="289" y="196"/>
                  </a:cubicBezTo>
                  <a:cubicBezTo>
                    <a:pt x="209" y="127"/>
                    <a:pt x="140" y="67"/>
                    <a:pt x="60" y="7"/>
                  </a:cubicBezTo>
                  <a:cubicBezTo>
                    <a:pt x="52" y="3"/>
                    <a:pt x="43" y="0"/>
                    <a:pt x="36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Google Shape;3716;p64">
              <a:extLst>
                <a:ext uri="{FF2B5EF4-FFF2-40B4-BE49-F238E27FC236}">
                  <a16:creationId xmlns:a16="http://schemas.microsoft.com/office/drawing/2014/main" id="{FB97A72B-10C3-D08F-3A29-22B85B8A9938}"/>
                </a:ext>
              </a:extLst>
            </p:cNvPr>
            <p:cNvSpPr/>
            <p:nvPr/>
          </p:nvSpPr>
          <p:spPr>
            <a:xfrm>
              <a:off x="2075175" y="3033400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30" y="0"/>
                  </a:moveTo>
                  <a:cubicBezTo>
                    <a:pt x="23" y="0"/>
                    <a:pt x="15" y="5"/>
                    <a:pt x="10" y="15"/>
                  </a:cubicBezTo>
                  <a:cubicBezTo>
                    <a:pt x="0" y="26"/>
                    <a:pt x="0" y="46"/>
                    <a:pt x="10" y="55"/>
                  </a:cubicBezTo>
                  <a:lnTo>
                    <a:pt x="190" y="205"/>
                  </a:lnTo>
                  <a:cubicBezTo>
                    <a:pt x="200" y="205"/>
                    <a:pt x="200" y="215"/>
                    <a:pt x="209" y="215"/>
                  </a:cubicBezTo>
                  <a:cubicBezTo>
                    <a:pt x="220" y="215"/>
                    <a:pt x="229" y="205"/>
                    <a:pt x="229" y="195"/>
                  </a:cubicBezTo>
                  <a:cubicBezTo>
                    <a:pt x="240" y="186"/>
                    <a:pt x="240" y="166"/>
                    <a:pt x="229" y="155"/>
                  </a:cubicBezTo>
                  <a:cubicBezTo>
                    <a:pt x="170" y="115"/>
                    <a:pt x="110" y="66"/>
                    <a:pt x="50" y="15"/>
                  </a:cubicBezTo>
                  <a:cubicBezTo>
                    <a:pt x="45" y="5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Google Shape;3717;p64">
              <a:extLst>
                <a:ext uri="{FF2B5EF4-FFF2-40B4-BE49-F238E27FC236}">
                  <a16:creationId xmlns:a16="http://schemas.microsoft.com/office/drawing/2014/main" id="{1AAD1ABA-636C-F219-9128-8272B952430C}"/>
                </a:ext>
              </a:extLst>
            </p:cNvPr>
            <p:cNvSpPr/>
            <p:nvPr/>
          </p:nvSpPr>
          <p:spPr>
            <a:xfrm>
              <a:off x="2180225" y="2908000"/>
              <a:ext cx="12775" cy="51175"/>
            </a:xfrm>
            <a:custGeom>
              <a:avLst/>
              <a:gdLst/>
              <a:ahLst/>
              <a:cxnLst/>
              <a:rect l="l" t="t" r="r" b="b"/>
              <a:pathLst>
                <a:path w="511" h="2047" extrusionOk="0">
                  <a:moveTo>
                    <a:pt x="430" y="0"/>
                  </a:moveTo>
                  <a:lnTo>
                    <a:pt x="340" y="20"/>
                  </a:lnTo>
                  <a:cubicBezTo>
                    <a:pt x="420" y="320"/>
                    <a:pt x="410" y="659"/>
                    <a:pt x="330" y="1029"/>
                  </a:cubicBezTo>
                  <a:cubicBezTo>
                    <a:pt x="251" y="1368"/>
                    <a:pt x="131" y="1697"/>
                    <a:pt x="1" y="2007"/>
                  </a:cubicBezTo>
                  <a:lnTo>
                    <a:pt x="91" y="2047"/>
                  </a:lnTo>
                  <a:cubicBezTo>
                    <a:pt x="220" y="1728"/>
                    <a:pt x="350" y="1398"/>
                    <a:pt x="420" y="1049"/>
                  </a:cubicBezTo>
                  <a:cubicBezTo>
                    <a:pt x="510" y="659"/>
                    <a:pt x="510" y="310"/>
                    <a:pt x="430" y="0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Google Shape;3718;p64">
              <a:extLst>
                <a:ext uri="{FF2B5EF4-FFF2-40B4-BE49-F238E27FC236}">
                  <a16:creationId xmlns:a16="http://schemas.microsoft.com/office/drawing/2014/main" id="{7AB54BDB-4E72-7473-6E79-44212DB9ED28}"/>
                </a:ext>
              </a:extLst>
            </p:cNvPr>
            <p:cNvSpPr/>
            <p:nvPr/>
          </p:nvSpPr>
          <p:spPr>
            <a:xfrm>
              <a:off x="2139550" y="2902250"/>
              <a:ext cx="49950" cy="15250"/>
            </a:xfrm>
            <a:custGeom>
              <a:avLst/>
              <a:gdLst/>
              <a:ahLst/>
              <a:cxnLst/>
              <a:rect l="l" t="t" r="r" b="b"/>
              <a:pathLst>
                <a:path w="1998" h="610" extrusionOk="0">
                  <a:moveTo>
                    <a:pt x="1" y="1"/>
                  </a:moveTo>
                  <a:cubicBezTo>
                    <a:pt x="270" y="470"/>
                    <a:pt x="669" y="609"/>
                    <a:pt x="1059" y="609"/>
                  </a:cubicBezTo>
                  <a:cubicBezTo>
                    <a:pt x="1418" y="609"/>
                    <a:pt x="1778" y="480"/>
                    <a:pt x="1997" y="380"/>
                  </a:cubicBezTo>
                  <a:cubicBezTo>
                    <a:pt x="1987" y="340"/>
                    <a:pt x="1977" y="290"/>
                    <a:pt x="1967" y="250"/>
                  </a:cubicBezTo>
                  <a:lnTo>
                    <a:pt x="1977" y="25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Google Shape;3719;p64">
              <a:extLst>
                <a:ext uri="{FF2B5EF4-FFF2-40B4-BE49-F238E27FC236}">
                  <a16:creationId xmlns:a16="http://schemas.microsoft.com/office/drawing/2014/main" id="{47DE7290-48FD-661D-E533-E05467E5C7B6}"/>
                </a:ext>
              </a:extLst>
            </p:cNvPr>
            <p:cNvSpPr/>
            <p:nvPr/>
          </p:nvSpPr>
          <p:spPr>
            <a:xfrm>
              <a:off x="2194950" y="290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Google Shape;3720;p64">
              <a:extLst>
                <a:ext uri="{FF2B5EF4-FFF2-40B4-BE49-F238E27FC236}">
                  <a16:creationId xmlns:a16="http://schemas.microsoft.com/office/drawing/2014/main" id="{6AFEB234-029F-14A9-00BE-9531E1BDC825}"/>
                </a:ext>
              </a:extLst>
            </p:cNvPr>
            <p:cNvSpPr/>
            <p:nvPr/>
          </p:nvSpPr>
          <p:spPr>
            <a:xfrm>
              <a:off x="2191200" y="2908750"/>
              <a:ext cx="3775" cy="2025"/>
            </a:xfrm>
            <a:custGeom>
              <a:avLst/>
              <a:gdLst/>
              <a:ahLst/>
              <a:cxnLst/>
              <a:rect l="l" t="t" r="r" b="b"/>
              <a:pathLst>
                <a:path w="151" h="8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11" y="60"/>
                    <a:pt x="21" y="80"/>
                  </a:cubicBezTo>
                  <a:cubicBezTo>
                    <a:pt x="91" y="50"/>
                    <a:pt x="141" y="20"/>
                    <a:pt x="151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6E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Google Shape;3721;p64">
              <a:extLst>
                <a:ext uri="{FF2B5EF4-FFF2-40B4-BE49-F238E27FC236}">
                  <a16:creationId xmlns:a16="http://schemas.microsoft.com/office/drawing/2014/main" id="{7E8A3C72-DFD9-8A4B-5575-AC2584CAA01B}"/>
                </a:ext>
              </a:extLst>
            </p:cNvPr>
            <p:cNvSpPr/>
            <p:nvPr/>
          </p:nvSpPr>
          <p:spPr>
            <a:xfrm>
              <a:off x="2188700" y="2908500"/>
              <a:ext cx="3025" cy="3275"/>
            </a:xfrm>
            <a:custGeom>
              <a:avLst/>
              <a:gdLst/>
              <a:ahLst/>
              <a:cxnLst/>
              <a:rect l="l" t="t" r="r" b="b"/>
              <a:pathLst>
                <a:path w="121" h="131" extrusionOk="0">
                  <a:moveTo>
                    <a:pt x="1" y="0"/>
                  </a:moveTo>
                  <a:cubicBezTo>
                    <a:pt x="11" y="40"/>
                    <a:pt x="21" y="90"/>
                    <a:pt x="31" y="130"/>
                  </a:cubicBezTo>
                  <a:cubicBezTo>
                    <a:pt x="61" y="120"/>
                    <a:pt x="91" y="110"/>
                    <a:pt x="121" y="90"/>
                  </a:cubicBezTo>
                  <a:cubicBezTo>
                    <a:pt x="111" y="70"/>
                    <a:pt x="111" y="40"/>
                    <a:pt x="101" y="1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Google Shape;3722;p64">
              <a:extLst>
                <a:ext uri="{FF2B5EF4-FFF2-40B4-BE49-F238E27FC236}">
                  <a16:creationId xmlns:a16="http://schemas.microsoft.com/office/drawing/2014/main" id="{880BBB34-F377-8CCC-640B-41E9BAF74F0D}"/>
                </a:ext>
              </a:extLst>
            </p:cNvPr>
            <p:cNvSpPr/>
            <p:nvPr/>
          </p:nvSpPr>
          <p:spPr>
            <a:xfrm>
              <a:off x="2100875" y="2806200"/>
              <a:ext cx="68150" cy="85175"/>
            </a:xfrm>
            <a:custGeom>
              <a:avLst/>
              <a:gdLst/>
              <a:ahLst/>
              <a:cxnLst/>
              <a:rect l="l" t="t" r="r" b="b"/>
              <a:pathLst>
                <a:path w="2726" h="3407" extrusionOk="0">
                  <a:moveTo>
                    <a:pt x="2503" y="0"/>
                  </a:moveTo>
                  <a:cubicBezTo>
                    <a:pt x="2377" y="0"/>
                    <a:pt x="2263" y="226"/>
                    <a:pt x="2207" y="359"/>
                  </a:cubicBezTo>
                  <a:cubicBezTo>
                    <a:pt x="2047" y="738"/>
                    <a:pt x="1877" y="1117"/>
                    <a:pt x="1717" y="1497"/>
                  </a:cubicBezTo>
                  <a:cubicBezTo>
                    <a:pt x="1657" y="1627"/>
                    <a:pt x="1597" y="1766"/>
                    <a:pt x="1517" y="1886"/>
                  </a:cubicBezTo>
                  <a:cubicBezTo>
                    <a:pt x="1358" y="2115"/>
                    <a:pt x="1129" y="2275"/>
                    <a:pt x="909" y="2425"/>
                  </a:cubicBezTo>
                  <a:cubicBezTo>
                    <a:pt x="739" y="2535"/>
                    <a:pt x="569" y="2655"/>
                    <a:pt x="379" y="2725"/>
                  </a:cubicBezTo>
                  <a:cubicBezTo>
                    <a:pt x="260" y="2774"/>
                    <a:pt x="160" y="2834"/>
                    <a:pt x="40" y="2905"/>
                  </a:cubicBezTo>
                  <a:cubicBezTo>
                    <a:pt x="30" y="2905"/>
                    <a:pt x="20" y="2914"/>
                    <a:pt x="10" y="2934"/>
                  </a:cubicBezTo>
                  <a:cubicBezTo>
                    <a:pt x="0" y="2954"/>
                    <a:pt x="20" y="2984"/>
                    <a:pt x="40" y="3004"/>
                  </a:cubicBezTo>
                  <a:cubicBezTo>
                    <a:pt x="140" y="3114"/>
                    <a:pt x="240" y="3214"/>
                    <a:pt x="339" y="3324"/>
                  </a:cubicBezTo>
                  <a:cubicBezTo>
                    <a:pt x="370" y="3364"/>
                    <a:pt x="410" y="3393"/>
                    <a:pt x="450" y="3404"/>
                  </a:cubicBezTo>
                  <a:cubicBezTo>
                    <a:pt x="458" y="3405"/>
                    <a:pt x="466" y="3406"/>
                    <a:pt x="475" y="3406"/>
                  </a:cubicBezTo>
                  <a:cubicBezTo>
                    <a:pt x="513" y="3406"/>
                    <a:pt x="548" y="3388"/>
                    <a:pt x="589" y="3364"/>
                  </a:cubicBezTo>
                  <a:cubicBezTo>
                    <a:pt x="889" y="3204"/>
                    <a:pt x="1188" y="3034"/>
                    <a:pt x="1488" y="2865"/>
                  </a:cubicBezTo>
                  <a:cubicBezTo>
                    <a:pt x="1588" y="2805"/>
                    <a:pt x="1697" y="2734"/>
                    <a:pt x="1787" y="2645"/>
                  </a:cubicBezTo>
                  <a:cubicBezTo>
                    <a:pt x="1867" y="2565"/>
                    <a:pt x="1937" y="2475"/>
                    <a:pt x="2007" y="2365"/>
                  </a:cubicBezTo>
                  <a:cubicBezTo>
                    <a:pt x="2336" y="1846"/>
                    <a:pt x="2566" y="1237"/>
                    <a:pt x="2686" y="589"/>
                  </a:cubicBezTo>
                  <a:cubicBezTo>
                    <a:pt x="2706" y="438"/>
                    <a:pt x="2726" y="279"/>
                    <a:pt x="2666" y="149"/>
                  </a:cubicBezTo>
                  <a:cubicBezTo>
                    <a:pt x="2612" y="42"/>
                    <a:pt x="2556" y="0"/>
                    <a:pt x="2503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Google Shape;3723;p64">
              <a:extLst>
                <a:ext uri="{FF2B5EF4-FFF2-40B4-BE49-F238E27FC236}">
                  <a16:creationId xmlns:a16="http://schemas.microsoft.com/office/drawing/2014/main" id="{E8A00A07-575A-B45E-CF1A-AA763FEDF7AF}"/>
                </a:ext>
              </a:extLst>
            </p:cNvPr>
            <p:cNvSpPr/>
            <p:nvPr/>
          </p:nvSpPr>
          <p:spPr>
            <a:xfrm>
              <a:off x="2135300" y="2805000"/>
              <a:ext cx="80150" cy="108100"/>
            </a:xfrm>
            <a:custGeom>
              <a:avLst/>
              <a:gdLst/>
              <a:ahLst/>
              <a:cxnLst/>
              <a:rect l="l" t="t" r="r" b="b"/>
              <a:pathLst>
                <a:path w="3206" h="4324" extrusionOk="0">
                  <a:moveTo>
                    <a:pt x="1445" y="0"/>
                  </a:moveTo>
                  <a:cubicBezTo>
                    <a:pt x="1216" y="0"/>
                    <a:pt x="1001" y="42"/>
                    <a:pt x="910" y="177"/>
                  </a:cubicBezTo>
                  <a:cubicBezTo>
                    <a:pt x="620" y="577"/>
                    <a:pt x="650" y="1165"/>
                    <a:pt x="600" y="1624"/>
                  </a:cubicBezTo>
                  <a:cubicBezTo>
                    <a:pt x="540" y="2234"/>
                    <a:pt x="370" y="2822"/>
                    <a:pt x="111" y="3372"/>
                  </a:cubicBezTo>
                  <a:cubicBezTo>
                    <a:pt x="101" y="3381"/>
                    <a:pt x="91" y="3401"/>
                    <a:pt x="91" y="3412"/>
                  </a:cubicBezTo>
                  <a:cubicBezTo>
                    <a:pt x="41" y="3501"/>
                    <a:pt x="1" y="3591"/>
                    <a:pt x="21" y="3681"/>
                  </a:cubicBezTo>
                  <a:cubicBezTo>
                    <a:pt x="31" y="3741"/>
                    <a:pt x="61" y="3781"/>
                    <a:pt x="101" y="3831"/>
                  </a:cubicBezTo>
                  <a:cubicBezTo>
                    <a:pt x="331" y="4120"/>
                    <a:pt x="710" y="4270"/>
                    <a:pt x="1079" y="4310"/>
                  </a:cubicBezTo>
                  <a:cubicBezTo>
                    <a:pt x="1162" y="4319"/>
                    <a:pt x="1246" y="4323"/>
                    <a:pt x="1330" y="4323"/>
                  </a:cubicBezTo>
                  <a:cubicBezTo>
                    <a:pt x="1619" y="4323"/>
                    <a:pt x="1911" y="4277"/>
                    <a:pt x="2197" y="4230"/>
                  </a:cubicBezTo>
                  <a:cubicBezTo>
                    <a:pt x="2287" y="4220"/>
                    <a:pt x="2387" y="4200"/>
                    <a:pt x="2436" y="4120"/>
                  </a:cubicBezTo>
                  <a:cubicBezTo>
                    <a:pt x="2467" y="4080"/>
                    <a:pt x="2467" y="4020"/>
                    <a:pt x="2476" y="3971"/>
                  </a:cubicBezTo>
                  <a:cubicBezTo>
                    <a:pt x="2527" y="3282"/>
                    <a:pt x="2516" y="2673"/>
                    <a:pt x="2786" y="2024"/>
                  </a:cubicBezTo>
                  <a:cubicBezTo>
                    <a:pt x="2946" y="1635"/>
                    <a:pt x="3206" y="1196"/>
                    <a:pt x="3146" y="756"/>
                  </a:cubicBezTo>
                  <a:cubicBezTo>
                    <a:pt x="3135" y="716"/>
                    <a:pt x="3126" y="676"/>
                    <a:pt x="3106" y="637"/>
                  </a:cubicBezTo>
                  <a:cubicBezTo>
                    <a:pt x="3086" y="606"/>
                    <a:pt x="3046" y="586"/>
                    <a:pt x="3015" y="566"/>
                  </a:cubicBezTo>
                  <a:cubicBezTo>
                    <a:pt x="2776" y="427"/>
                    <a:pt x="2377" y="127"/>
                    <a:pt x="2097" y="78"/>
                  </a:cubicBezTo>
                  <a:cubicBezTo>
                    <a:pt x="1948" y="47"/>
                    <a:pt x="1688" y="0"/>
                    <a:pt x="1445" y="0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Google Shape;3724;p64">
              <a:extLst>
                <a:ext uri="{FF2B5EF4-FFF2-40B4-BE49-F238E27FC236}">
                  <a16:creationId xmlns:a16="http://schemas.microsoft.com/office/drawing/2014/main" id="{F97E5168-EFAC-12F3-21F3-900F72309C7C}"/>
                </a:ext>
              </a:extLst>
            </p:cNvPr>
            <p:cNvSpPr/>
            <p:nvPr/>
          </p:nvSpPr>
          <p:spPr>
            <a:xfrm>
              <a:off x="2175500" y="2786450"/>
              <a:ext cx="16725" cy="28250"/>
            </a:xfrm>
            <a:custGeom>
              <a:avLst/>
              <a:gdLst/>
              <a:ahLst/>
              <a:cxnLst/>
              <a:rect l="l" t="t" r="r" b="b"/>
              <a:pathLst>
                <a:path w="669" h="1130" extrusionOk="0">
                  <a:moveTo>
                    <a:pt x="669" y="1"/>
                  </a:moveTo>
                  <a:lnTo>
                    <a:pt x="329" y="181"/>
                  </a:lnTo>
                  <a:lnTo>
                    <a:pt x="0" y="350"/>
                  </a:lnTo>
                  <a:cubicBezTo>
                    <a:pt x="0" y="350"/>
                    <a:pt x="30" y="760"/>
                    <a:pt x="0" y="1019"/>
                  </a:cubicBezTo>
                  <a:cubicBezTo>
                    <a:pt x="0" y="1019"/>
                    <a:pt x="142" y="1130"/>
                    <a:pt x="340" y="1130"/>
                  </a:cubicBezTo>
                  <a:cubicBezTo>
                    <a:pt x="439" y="1130"/>
                    <a:pt x="552" y="1102"/>
                    <a:pt x="669" y="1019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Google Shape;3725;p64">
              <a:extLst>
                <a:ext uri="{FF2B5EF4-FFF2-40B4-BE49-F238E27FC236}">
                  <a16:creationId xmlns:a16="http://schemas.microsoft.com/office/drawing/2014/main" id="{936634B2-01ED-9719-E7A1-3D52B0E25D47}"/>
                </a:ext>
              </a:extLst>
            </p:cNvPr>
            <p:cNvSpPr/>
            <p:nvPr/>
          </p:nvSpPr>
          <p:spPr>
            <a:xfrm>
              <a:off x="2141800" y="2735225"/>
              <a:ext cx="59175" cy="65875"/>
            </a:xfrm>
            <a:custGeom>
              <a:avLst/>
              <a:gdLst/>
              <a:ahLst/>
              <a:cxnLst/>
              <a:rect l="l" t="t" r="r" b="b"/>
              <a:pathLst>
                <a:path w="2367" h="2635" extrusionOk="0">
                  <a:moveTo>
                    <a:pt x="967" y="0"/>
                  </a:moveTo>
                  <a:cubicBezTo>
                    <a:pt x="849" y="0"/>
                    <a:pt x="730" y="18"/>
                    <a:pt x="619" y="53"/>
                  </a:cubicBezTo>
                  <a:cubicBezTo>
                    <a:pt x="539" y="73"/>
                    <a:pt x="459" y="113"/>
                    <a:pt x="400" y="173"/>
                  </a:cubicBezTo>
                  <a:cubicBezTo>
                    <a:pt x="330" y="223"/>
                    <a:pt x="290" y="303"/>
                    <a:pt x="250" y="382"/>
                  </a:cubicBezTo>
                  <a:cubicBezTo>
                    <a:pt x="0" y="921"/>
                    <a:pt x="0" y="1560"/>
                    <a:pt x="260" y="2099"/>
                  </a:cubicBezTo>
                  <a:cubicBezTo>
                    <a:pt x="350" y="2290"/>
                    <a:pt x="490" y="2459"/>
                    <a:pt x="679" y="2549"/>
                  </a:cubicBezTo>
                  <a:cubicBezTo>
                    <a:pt x="802" y="2607"/>
                    <a:pt x="933" y="2634"/>
                    <a:pt x="1063" y="2634"/>
                  </a:cubicBezTo>
                  <a:cubicBezTo>
                    <a:pt x="1334" y="2634"/>
                    <a:pt x="1605" y="2518"/>
                    <a:pt x="1808" y="2329"/>
                  </a:cubicBezTo>
                  <a:cubicBezTo>
                    <a:pt x="2367" y="1830"/>
                    <a:pt x="2216" y="932"/>
                    <a:pt x="1797" y="382"/>
                  </a:cubicBezTo>
                  <a:cubicBezTo>
                    <a:pt x="1608" y="128"/>
                    <a:pt x="1286" y="0"/>
                    <a:pt x="96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Google Shape;3726;p64">
              <a:extLst>
                <a:ext uri="{FF2B5EF4-FFF2-40B4-BE49-F238E27FC236}">
                  <a16:creationId xmlns:a16="http://schemas.microsoft.com/office/drawing/2014/main" id="{2D7F4882-7ABA-63E8-F25A-CDBCB389006E}"/>
                </a:ext>
              </a:extLst>
            </p:cNvPr>
            <p:cNvSpPr/>
            <p:nvPr/>
          </p:nvSpPr>
          <p:spPr>
            <a:xfrm>
              <a:off x="2175725" y="2790200"/>
              <a:ext cx="14500" cy="11000"/>
            </a:xfrm>
            <a:custGeom>
              <a:avLst/>
              <a:gdLst/>
              <a:ahLst/>
              <a:cxnLst/>
              <a:rect l="l" t="t" r="r" b="b"/>
              <a:pathLst>
                <a:path w="580" h="440" extrusionOk="0">
                  <a:moveTo>
                    <a:pt x="580" y="0"/>
                  </a:moveTo>
                  <a:cubicBezTo>
                    <a:pt x="580" y="0"/>
                    <a:pt x="580" y="0"/>
                    <a:pt x="580" y="1"/>
                  </a:cubicBezTo>
                  <a:lnTo>
                    <a:pt x="580" y="1"/>
                  </a:lnTo>
                  <a:cubicBezTo>
                    <a:pt x="580" y="1"/>
                    <a:pt x="580" y="0"/>
                    <a:pt x="580" y="0"/>
                  </a:cubicBezTo>
                  <a:close/>
                  <a:moveTo>
                    <a:pt x="580" y="1"/>
                  </a:moveTo>
                  <a:cubicBezTo>
                    <a:pt x="540" y="51"/>
                    <a:pt x="500" y="91"/>
                    <a:pt x="451" y="130"/>
                  </a:cubicBezTo>
                  <a:cubicBezTo>
                    <a:pt x="320" y="250"/>
                    <a:pt x="171" y="340"/>
                    <a:pt x="1" y="390"/>
                  </a:cubicBezTo>
                  <a:cubicBezTo>
                    <a:pt x="51" y="420"/>
                    <a:pt x="91" y="440"/>
                    <a:pt x="141" y="440"/>
                  </a:cubicBezTo>
                  <a:cubicBezTo>
                    <a:pt x="378" y="440"/>
                    <a:pt x="567" y="18"/>
                    <a:pt x="58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Google Shape;3727;p64">
              <a:extLst>
                <a:ext uri="{FF2B5EF4-FFF2-40B4-BE49-F238E27FC236}">
                  <a16:creationId xmlns:a16="http://schemas.microsoft.com/office/drawing/2014/main" id="{55A4AA9F-5951-6835-51EA-B14E57B5DD4B}"/>
                </a:ext>
              </a:extLst>
            </p:cNvPr>
            <p:cNvSpPr/>
            <p:nvPr/>
          </p:nvSpPr>
          <p:spPr>
            <a:xfrm>
              <a:off x="2175725" y="2790200"/>
              <a:ext cx="14500" cy="9750"/>
            </a:xfrm>
            <a:custGeom>
              <a:avLst/>
              <a:gdLst/>
              <a:ahLst/>
              <a:cxnLst/>
              <a:rect l="l" t="t" r="r" b="b"/>
              <a:pathLst>
                <a:path w="580" h="390" extrusionOk="0">
                  <a:moveTo>
                    <a:pt x="580" y="0"/>
                  </a:moveTo>
                  <a:lnTo>
                    <a:pt x="580" y="0"/>
                  </a:lnTo>
                  <a:cubicBezTo>
                    <a:pt x="340" y="240"/>
                    <a:pt x="1" y="390"/>
                    <a:pt x="1" y="390"/>
                  </a:cubicBezTo>
                  <a:cubicBezTo>
                    <a:pt x="171" y="340"/>
                    <a:pt x="320" y="250"/>
                    <a:pt x="451" y="130"/>
                  </a:cubicBezTo>
                  <a:cubicBezTo>
                    <a:pt x="500" y="91"/>
                    <a:pt x="540" y="51"/>
                    <a:pt x="58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Google Shape;3728;p64">
              <a:extLst>
                <a:ext uri="{FF2B5EF4-FFF2-40B4-BE49-F238E27FC236}">
                  <a16:creationId xmlns:a16="http://schemas.microsoft.com/office/drawing/2014/main" id="{6636B4D4-9ABB-37C9-0775-032DE5BA23CC}"/>
                </a:ext>
              </a:extLst>
            </p:cNvPr>
            <p:cNvSpPr/>
            <p:nvPr/>
          </p:nvSpPr>
          <p:spPr>
            <a:xfrm>
              <a:off x="2133800" y="2715575"/>
              <a:ext cx="76650" cy="70150"/>
            </a:xfrm>
            <a:custGeom>
              <a:avLst/>
              <a:gdLst/>
              <a:ahLst/>
              <a:cxnLst/>
              <a:rect l="l" t="t" r="r" b="b"/>
              <a:pathLst>
                <a:path w="3066" h="2806" extrusionOk="0">
                  <a:moveTo>
                    <a:pt x="1798" y="1"/>
                  </a:moveTo>
                  <a:cubicBezTo>
                    <a:pt x="1698" y="1"/>
                    <a:pt x="1169" y="230"/>
                    <a:pt x="1229" y="390"/>
                  </a:cubicBezTo>
                  <a:cubicBezTo>
                    <a:pt x="1184" y="270"/>
                    <a:pt x="1060" y="195"/>
                    <a:pt x="934" y="195"/>
                  </a:cubicBezTo>
                  <a:cubicBezTo>
                    <a:pt x="892" y="195"/>
                    <a:pt x="849" y="203"/>
                    <a:pt x="810" y="220"/>
                  </a:cubicBezTo>
                  <a:cubicBezTo>
                    <a:pt x="620" y="300"/>
                    <a:pt x="540" y="560"/>
                    <a:pt x="340" y="640"/>
                  </a:cubicBezTo>
                  <a:cubicBezTo>
                    <a:pt x="303" y="653"/>
                    <a:pt x="264" y="659"/>
                    <a:pt x="224" y="659"/>
                  </a:cubicBezTo>
                  <a:cubicBezTo>
                    <a:pt x="150" y="659"/>
                    <a:pt x="73" y="639"/>
                    <a:pt x="1" y="620"/>
                  </a:cubicBezTo>
                  <a:lnTo>
                    <a:pt x="1" y="620"/>
                  </a:lnTo>
                  <a:cubicBezTo>
                    <a:pt x="21" y="760"/>
                    <a:pt x="101" y="899"/>
                    <a:pt x="220" y="989"/>
                  </a:cubicBezTo>
                  <a:cubicBezTo>
                    <a:pt x="111" y="1079"/>
                    <a:pt x="161" y="1279"/>
                    <a:pt x="271" y="1368"/>
                  </a:cubicBezTo>
                  <a:cubicBezTo>
                    <a:pt x="391" y="1458"/>
                    <a:pt x="540" y="1478"/>
                    <a:pt x="690" y="1488"/>
                  </a:cubicBezTo>
                  <a:cubicBezTo>
                    <a:pt x="759" y="1498"/>
                    <a:pt x="839" y="1508"/>
                    <a:pt x="910" y="1508"/>
                  </a:cubicBezTo>
                  <a:cubicBezTo>
                    <a:pt x="1037" y="1522"/>
                    <a:pt x="1169" y="1536"/>
                    <a:pt x="1298" y="1536"/>
                  </a:cubicBezTo>
                  <a:cubicBezTo>
                    <a:pt x="1352" y="1536"/>
                    <a:pt x="1406" y="1534"/>
                    <a:pt x="1458" y="1528"/>
                  </a:cubicBezTo>
                  <a:cubicBezTo>
                    <a:pt x="1618" y="1518"/>
                    <a:pt x="1778" y="1478"/>
                    <a:pt x="1937" y="1428"/>
                  </a:cubicBezTo>
                  <a:lnTo>
                    <a:pt x="1937" y="1428"/>
                  </a:lnTo>
                  <a:cubicBezTo>
                    <a:pt x="1818" y="1538"/>
                    <a:pt x="1828" y="1747"/>
                    <a:pt x="1948" y="1847"/>
                  </a:cubicBezTo>
                  <a:cubicBezTo>
                    <a:pt x="1988" y="1878"/>
                    <a:pt x="2028" y="1898"/>
                    <a:pt x="2048" y="1927"/>
                  </a:cubicBezTo>
                  <a:cubicBezTo>
                    <a:pt x="2068" y="1957"/>
                    <a:pt x="2077" y="1997"/>
                    <a:pt x="2077" y="2027"/>
                  </a:cubicBezTo>
                  <a:cubicBezTo>
                    <a:pt x="2088" y="2167"/>
                    <a:pt x="2057" y="2297"/>
                    <a:pt x="1988" y="2417"/>
                  </a:cubicBezTo>
                  <a:cubicBezTo>
                    <a:pt x="1993" y="2452"/>
                    <a:pt x="2028" y="2470"/>
                    <a:pt x="2063" y="2470"/>
                  </a:cubicBezTo>
                  <a:cubicBezTo>
                    <a:pt x="2087" y="2470"/>
                    <a:pt x="2111" y="2462"/>
                    <a:pt x="2128" y="2446"/>
                  </a:cubicBezTo>
                  <a:cubicBezTo>
                    <a:pt x="2177" y="2406"/>
                    <a:pt x="2197" y="2346"/>
                    <a:pt x="2217" y="2286"/>
                  </a:cubicBezTo>
                  <a:cubicBezTo>
                    <a:pt x="2227" y="2237"/>
                    <a:pt x="2257" y="2167"/>
                    <a:pt x="2317" y="2147"/>
                  </a:cubicBezTo>
                  <a:cubicBezTo>
                    <a:pt x="2397" y="2217"/>
                    <a:pt x="2447" y="2337"/>
                    <a:pt x="2427" y="2446"/>
                  </a:cubicBezTo>
                  <a:cubicBezTo>
                    <a:pt x="2427" y="2497"/>
                    <a:pt x="2407" y="2546"/>
                    <a:pt x="2397" y="2586"/>
                  </a:cubicBezTo>
                  <a:cubicBezTo>
                    <a:pt x="2397" y="2636"/>
                    <a:pt x="2377" y="2676"/>
                    <a:pt x="2377" y="2726"/>
                  </a:cubicBezTo>
                  <a:cubicBezTo>
                    <a:pt x="2377" y="2746"/>
                    <a:pt x="2387" y="2776"/>
                    <a:pt x="2407" y="2796"/>
                  </a:cubicBezTo>
                  <a:cubicBezTo>
                    <a:pt x="2427" y="2806"/>
                    <a:pt x="2447" y="2806"/>
                    <a:pt x="2467" y="2806"/>
                  </a:cubicBezTo>
                  <a:cubicBezTo>
                    <a:pt x="2507" y="2806"/>
                    <a:pt x="2547" y="2796"/>
                    <a:pt x="2576" y="2776"/>
                  </a:cubicBezTo>
                  <a:cubicBezTo>
                    <a:pt x="2556" y="2766"/>
                    <a:pt x="2536" y="2746"/>
                    <a:pt x="2547" y="2716"/>
                  </a:cubicBezTo>
                  <a:cubicBezTo>
                    <a:pt x="2556" y="2636"/>
                    <a:pt x="2676" y="2536"/>
                    <a:pt x="2707" y="2446"/>
                  </a:cubicBezTo>
                  <a:cubicBezTo>
                    <a:pt x="2736" y="2366"/>
                    <a:pt x="2756" y="2277"/>
                    <a:pt x="2776" y="2197"/>
                  </a:cubicBezTo>
                  <a:cubicBezTo>
                    <a:pt x="2826" y="1967"/>
                    <a:pt x="2916" y="1787"/>
                    <a:pt x="2996" y="1578"/>
                  </a:cubicBezTo>
                  <a:cubicBezTo>
                    <a:pt x="3066" y="1408"/>
                    <a:pt x="3056" y="1208"/>
                    <a:pt x="2946" y="1049"/>
                  </a:cubicBezTo>
                  <a:cubicBezTo>
                    <a:pt x="2866" y="929"/>
                    <a:pt x="2723" y="854"/>
                    <a:pt x="2577" y="854"/>
                  </a:cubicBezTo>
                  <a:cubicBezTo>
                    <a:pt x="2540" y="854"/>
                    <a:pt x="2503" y="859"/>
                    <a:pt x="2467" y="869"/>
                  </a:cubicBezTo>
                  <a:cubicBezTo>
                    <a:pt x="2527" y="689"/>
                    <a:pt x="2547" y="470"/>
                    <a:pt x="2427" y="320"/>
                  </a:cubicBezTo>
                  <a:cubicBezTo>
                    <a:pt x="2377" y="260"/>
                    <a:pt x="2307" y="210"/>
                    <a:pt x="2237" y="170"/>
                  </a:cubicBezTo>
                  <a:cubicBezTo>
                    <a:pt x="2108" y="90"/>
                    <a:pt x="1957" y="10"/>
                    <a:pt x="1798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Google Shape;3729;p64">
              <a:extLst>
                <a:ext uri="{FF2B5EF4-FFF2-40B4-BE49-F238E27FC236}">
                  <a16:creationId xmlns:a16="http://schemas.microsoft.com/office/drawing/2014/main" id="{F8AC1ECE-6351-156A-1087-81D80047000B}"/>
                </a:ext>
              </a:extLst>
            </p:cNvPr>
            <p:cNvSpPr/>
            <p:nvPr/>
          </p:nvSpPr>
          <p:spPr>
            <a:xfrm>
              <a:off x="2189700" y="2767050"/>
              <a:ext cx="10525" cy="13575"/>
            </a:xfrm>
            <a:custGeom>
              <a:avLst/>
              <a:gdLst/>
              <a:ahLst/>
              <a:cxnLst/>
              <a:rect l="l" t="t" r="r" b="b"/>
              <a:pathLst>
                <a:path w="421" h="543" extrusionOk="0">
                  <a:moveTo>
                    <a:pt x="219" y="0"/>
                  </a:moveTo>
                  <a:cubicBezTo>
                    <a:pt x="203" y="0"/>
                    <a:pt x="186" y="3"/>
                    <a:pt x="171" y="8"/>
                  </a:cubicBezTo>
                  <a:cubicBezTo>
                    <a:pt x="81" y="38"/>
                    <a:pt x="31" y="128"/>
                    <a:pt x="31" y="218"/>
                  </a:cubicBezTo>
                  <a:cubicBezTo>
                    <a:pt x="41" y="307"/>
                    <a:pt x="1" y="438"/>
                    <a:pt x="81" y="507"/>
                  </a:cubicBezTo>
                  <a:cubicBezTo>
                    <a:pt x="101" y="534"/>
                    <a:pt x="135" y="543"/>
                    <a:pt x="170" y="543"/>
                  </a:cubicBezTo>
                  <a:cubicBezTo>
                    <a:pt x="187" y="543"/>
                    <a:pt x="204" y="540"/>
                    <a:pt x="221" y="537"/>
                  </a:cubicBezTo>
                  <a:cubicBezTo>
                    <a:pt x="271" y="517"/>
                    <a:pt x="311" y="477"/>
                    <a:pt x="351" y="438"/>
                  </a:cubicBezTo>
                  <a:cubicBezTo>
                    <a:pt x="380" y="378"/>
                    <a:pt x="411" y="318"/>
                    <a:pt x="420" y="247"/>
                  </a:cubicBezTo>
                  <a:cubicBezTo>
                    <a:pt x="420" y="178"/>
                    <a:pt x="400" y="108"/>
                    <a:pt x="351" y="58"/>
                  </a:cubicBezTo>
                  <a:cubicBezTo>
                    <a:pt x="313" y="21"/>
                    <a:pt x="266" y="0"/>
                    <a:pt x="219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Google Shape;3730;p64">
              <a:extLst>
                <a:ext uri="{FF2B5EF4-FFF2-40B4-BE49-F238E27FC236}">
                  <a16:creationId xmlns:a16="http://schemas.microsoft.com/office/drawing/2014/main" id="{F748B71E-D37E-B893-38AA-F4B622A1BD35}"/>
                </a:ext>
              </a:extLst>
            </p:cNvPr>
            <p:cNvSpPr/>
            <p:nvPr/>
          </p:nvSpPr>
          <p:spPr>
            <a:xfrm>
              <a:off x="2191975" y="2769375"/>
              <a:ext cx="6750" cy="7875"/>
            </a:xfrm>
            <a:custGeom>
              <a:avLst/>
              <a:gdLst/>
              <a:ahLst/>
              <a:cxnLst/>
              <a:rect l="l" t="t" r="r" b="b"/>
              <a:pathLst>
                <a:path w="270" h="315" extrusionOk="0">
                  <a:moveTo>
                    <a:pt x="115" y="164"/>
                  </a:moveTo>
                  <a:cubicBezTo>
                    <a:pt x="117" y="164"/>
                    <a:pt x="118" y="165"/>
                    <a:pt x="120" y="165"/>
                  </a:cubicBezTo>
                  <a:cubicBezTo>
                    <a:pt x="120" y="167"/>
                    <a:pt x="120" y="167"/>
                    <a:pt x="119" y="167"/>
                  </a:cubicBezTo>
                  <a:cubicBezTo>
                    <a:pt x="118" y="167"/>
                    <a:pt x="117" y="166"/>
                    <a:pt x="115" y="164"/>
                  </a:cubicBezTo>
                  <a:close/>
                  <a:moveTo>
                    <a:pt x="60" y="134"/>
                  </a:moveTo>
                  <a:cubicBezTo>
                    <a:pt x="80" y="134"/>
                    <a:pt x="80" y="134"/>
                    <a:pt x="100" y="154"/>
                  </a:cubicBezTo>
                  <a:lnTo>
                    <a:pt x="110" y="154"/>
                  </a:lnTo>
                  <a:lnTo>
                    <a:pt x="110" y="165"/>
                  </a:lnTo>
                  <a:lnTo>
                    <a:pt x="110" y="174"/>
                  </a:lnTo>
                  <a:lnTo>
                    <a:pt x="110" y="185"/>
                  </a:lnTo>
                  <a:cubicBezTo>
                    <a:pt x="110" y="194"/>
                    <a:pt x="100" y="205"/>
                    <a:pt x="100" y="205"/>
                  </a:cubicBezTo>
                  <a:cubicBezTo>
                    <a:pt x="100" y="205"/>
                    <a:pt x="90" y="205"/>
                    <a:pt x="90" y="214"/>
                  </a:cubicBezTo>
                  <a:lnTo>
                    <a:pt x="80" y="214"/>
                  </a:lnTo>
                  <a:lnTo>
                    <a:pt x="70" y="205"/>
                  </a:lnTo>
                  <a:cubicBezTo>
                    <a:pt x="60" y="205"/>
                    <a:pt x="60" y="194"/>
                    <a:pt x="60" y="194"/>
                  </a:cubicBezTo>
                  <a:lnTo>
                    <a:pt x="50" y="185"/>
                  </a:lnTo>
                  <a:cubicBezTo>
                    <a:pt x="50" y="171"/>
                    <a:pt x="50" y="152"/>
                    <a:pt x="53" y="135"/>
                  </a:cubicBezTo>
                  <a:lnTo>
                    <a:pt x="53" y="135"/>
                  </a:lnTo>
                  <a:cubicBezTo>
                    <a:pt x="55" y="135"/>
                    <a:pt x="57" y="134"/>
                    <a:pt x="60" y="134"/>
                  </a:cubicBezTo>
                  <a:close/>
                  <a:moveTo>
                    <a:pt x="147" y="0"/>
                  </a:moveTo>
                  <a:cubicBezTo>
                    <a:pt x="142" y="0"/>
                    <a:pt x="136" y="2"/>
                    <a:pt x="130" y="5"/>
                  </a:cubicBezTo>
                  <a:cubicBezTo>
                    <a:pt x="110" y="5"/>
                    <a:pt x="90" y="5"/>
                    <a:pt x="80" y="15"/>
                  </a:cubicBezTo>
                  <a:lnTo>
                    <a:pt x="70" y="25"/>
                  </a:lnTo>
                  <a:cubicBezTo>
                    <a:pt x="60" y="25"/>
                    <a:pt x="60" y="25"/>
                    <a:pt x="60" y="35"/>
                  </a:cubicBezTo>
                  <a:lnTo>
                    <a:pt x="40" y="55"/>
                  </a:lnTo>
                  <a:cubicBezTo>
                    <a:pt x="30" y="65"/>
                    <a:pt x="20" y="85"/>
                    <a:pt x="20" y="95"/>
                  </a:cubicBezTo>
                  <a:cubicBezTo>
                    <a:pt x="0" y="125"/>
                    <a:pt x="0" y="154"/>
                    <a:pt x="0" y="194"/>
                  </a:cubicBezTo>
                  <a:cubicBezTo>
                    <a:pt x="10" y="205"/>
                    <a:pt x="10" y="205"/>
                    <a:pt x="20" y="225"/>
                  </a:cubicBezTo>
                  <a:cubicBezTo>
                    <a:pt x="20" y="225"/>
                    <a:pt x="20" y="234"/>
                    <a:pt x="30" y="234"/>
                  </a:cubicBezTo>
                  <a:cubicBezTo>
                    <a:pt x="44" y="249"/>
                    <a:pt x="59" y="258"/>
                    <a:pt x="73" y="258"/>
                  </a:cubicBezTo>
                  <a:cubicBezTo>
                    <a:pt x="79" y="258"/>
                    <a:pt x="84" y="257"/>
                    <a:pt x="90" y="254"/>
                  </a:cubicBezTo>
                  <a:lnTo>
                    <a:pt x="110" y="254"/>
                  </a:lnTo>
                  <a:lnTo>
                    <a:pt x="110" y="245"/>
                  </a:lnTo>
                  <a:cubicBezTo>
                    <a:pt x="120" y="245"/>
                    <a:pt x="120" y="245"/>
                    <a:pt x="130" y="234"/>
                  </a:cubicBezTo>
                  <a:cubicBezTo>
                    <a:pt x="140" y="214"/>
                    <a:pt x="150" y="205"/>
                    <a:pt x="150" y="194"/>
                  </a:cubicBezTo>
                  <a:lnTo>
                    <a:pt x="150" y="165"/>
                  </a:lnTo>
                  <a:lnTo>
                    <a:pt x="150" y="154"/>
                  </a:lnTo>
                  <a:lnTo>
                    <a:pt x="140" y="145"/>
                  </a:lnTo>
                  <a:cubicBezTo>
                    <a:pt x="140" y="145"/>
                    <a:pt x="140" y="134"/>
                    <a:pt x="130" y="134"/>
                  </a:cubicBezTo>
                  <a:lnTo>
                    <a:pt x="120" y="125"/>
                  </a:lnTo>
                  <a:lnTo>
                    <a:pt x="110" y="125"/>
                  </a:lnTo>
                  <a:cubicBezTo>
                    <a:pt x="100" y="115"/>
                    <a:pt x="70" y="115"/>
                    <a:pt x="60" y="115"/>
                  </a:cubicBezTo>
                  <a:cubicBezTo>
                    <a:pt x="60" y="95"/>
                    <a:pt x="70" y="85"/>
                    <a:pt x="70" y="75"/>
                  </a:cubicBezTo>
                  <a:cubicBezTo>
                    <a:pt x="80" y="75"/>
                    <a:pt x="80" y="65"/>
                    <a:pt x="90" y="65"/>
                  </a:cubicBezTo>
                  <a:lnTo>
                    <a:pt x="90" y="55"/>
                  </a:lnTo>
                  <a:lnTo>
                    <a:pt x="100" y="55"/>
                  </a:lnTo>
                  <a:cubicBezTo>
                    <a:pt x="110" y="45"/>
                    <a:pt x="120" y="45"/>
                    <a:pt x="130" y="35"/>
                  </a:cubicBezTo>
                  <a:lnTo>
                    <a:pt x="169" y="35"/>
                  </a:lnTo>
                  <a:cubicBezTo>
                    <a:pt x="189" y="45"/>
                    <a:pt x="209" y="55"/>
                    <a:pt x="229" y="75"/>
                  </a:cubicBezTo>
                  <a:lnTo>
                    <a:pt x="229" y="95"/>
                  </a:lnTo>
                  <a:lnTo>
                    <a:pt x="240" y="115"/>
                  </a:lnTo>
                  <a:lnTo>
                    <a:pt x="240" y="145"/>
                  </a:lnTo>
                  <a:cubicBezTo>
                    <a:pt x="229" y="174"/>
                    <a:pt x="229" y="194"/>
                    <a:pt x="220" y="214"/>
                  </a:cubicBezTo>
                  <a:cubicBezTo>
                    <a:pt x="209" y="234"/>
                    <a:pt x="200" y="254"/>
                    <a:pt x="189" y="265"/>
                  </a:cubicBezTo>
                  <a:lnTo>
                    <a:pt x="160" y="294"/>
                  </a:lnTo>
                  <a:cubicBezTo>
                    <a:pt x="169" y="294"/>
                    <a:pt x="180" y="285"/>
                    <a:pt x="200" y="274"/>
                  </a:cubicBezTo>
                  <a:cubicBezTo>
                    <a:pt x="209" y="254"/>
                    <a:pt x="220" y="234"/>
                    <a:pt x="240" y="225"/>
                  </a:cubicBezTo>
                  <a:cubicBezTo>
                    <a:pt x="249" y="205"/>
                    <a:pt x="249" y="174"/>
                    <a:pt x="260" y="154"/>
                  </a:cubicBezTo>
                  <a:cubicBezTo>
                    <a:pt x="260" y="134"/>
                    <a:pt x="269" y="125"/>
                    <a:pt x="260" y="105"/>
                  </a:cubicBezTo>
                  <a:lnTo>
                    <a:pt x="260" y="85"/>
                  </a:lnTo>
                  <a:lnTo>
                    <a:pt x="249" y="65"/>
                  </a:lnTo>
                  <a:cubicBezTo>
                    <a:pt x="240" y="35"/>
                    <a:pt x="209" y="15"/>
                    <a:pt x="180" y="5"/>
                  </a:cubicBezTo>
                  <a:cubicBezTo>
                    <a:pt x="167" y="5"/>
                    <a:pt x="157" y="0"/>
                    <a:pt x="147" y="0"/>
                  </a:cubicBezTo>
                  <a:close/>
                  <a:moveTo>
                    <a:pt x="160" y="294"/>
                  </a:moveTo>
                  <a:lnTo>
                    <a:pt x="160" y="294"/>
                  </a:lnTo>
                  <a:cubicBezTo>
                    <a:pt x="130" y="305"/>
                    <a:pt x="120" y="314"/>
                    <a:pt x="120" y="314"/>
                  </a:cubicBezTo>
                  <a:lnTo>
                    <a:pt x="160" y="294"/>
                  </a:ln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Google Shape;3731;p64">
              <a:extLst>
                <a:ext uri="{FF2B5EF4-FFF2-40B4-BE49-F238E27FC236}">
                  <a16:creationId xmlns:a16="http://schemas.microsoft.com/office/drawing/2014/main" id="{AC94301B-4B32-5098-A46C-CC16970F589F}"/>
                </a:ext>
              </a:extLst>
            </p:cNvPr>
            <p:cNvSpPr/>
            <p:nvPr/>
          </p:nvSpPr>
          <p:spPr>
            <a:xfrm>
              <a:off x="2095875" y="2894325"/>
              <a:ext cx="31975" cy="22750"/>
            </a:xfrm>
            <a:custGeom>
              <a:avLst/>
              <a:gdLst/>
              <a:ahLst/>
              <a:cxnLst/>
              <a:rect l="l" t="t" r="r" b="b"/>
              <a:pathLst>
                <a:path w="1279" h="910" extrusionOk="0">
                  <a:moveTo>
                    <a:pt x="818" y="0"/>
                  </a:moveTo>
                  <a:cubicBezTo>
                    <a:pt x="583" y="0"/>
                    <a:pt x="358" y="188"/>
                    <a:pt x="160" y="327"/>
                  </a:cubicBezTo>
                  <a:cubicBezTo>
                    <a:pt x="91" y="387"/>
                    <a:pt x="11" y="447"/>
                    <a:pt x="0" y="557"/>
                  </a:cubicBezTo>
                  <a:cubicBezTo>
                    <a:pt x="0" y="597"/>
                    <a:pt x="20" y="627"/>
                    <a:pt x="40" y="647"/>
                  </a:cubicBezTo>
                  <a:cubicBezTo>
                    <a:pt x="60" y="657"/>
                    <a:pt x="80" y="657"/>
                    <a:pt x="100" y="657"/>
                  </a:cubicBezTo>
                  <a:cubicBezTo>
                    <a:pt x="160" y="657"/>
                    <a:pt x="220" y="647"/>
                    <a:pt x="270" y="647"/>
                  </a:cubicBezTo>
                  <a:cubicBezTo>
                    <a:pt x="255" y="733"/>
                    <a:pt x="313" y="777"/>
                    <a:pt x="377" y="777"/>
                  </a:cubicBezTo>
                  <a:cubicBezTo>
                    <a:pt x="395" y="777"/>
                    <a:pt x="413" y="773"/>
                    <a:pt x="430" y="767"/>
                  </a:cubicBezTo>
                  <a:lnTo>
                    <a:pt x="430" y="767"/>
                  </a:lnTo>
                  <a:cubicBezTo>
                    <a:pt x="420" y="807"/>
                    <a:pt x="440" y="837"/>
                    <a:pt x="470" y="847"/>
                  </a:cubicBezTo>
                  <a:cubicBezTo>
                    <a:pt x="476" y="849"/>
                    <a:pt x="482" y="849"/>
                    <a:pt x="488" y="849"/>
                  </a:cubicBezTo>
                  <a:cubicBezTo>
                    <a:pt x="511" y="849"/>
                    <a:pt x="536" y="835"/>
                    <a:pt x="559" y="827"/>
                  </a:cubicBezTo>
                  <a:lnTo>
                    <a:pt x="559" y="827"/>
                  </a:lnTo>
                  <a:cubicBezTo>
                    <a:pt x="550" y="857"/>
                    <a:pt x="570" y="897"/>
                    <a:pt x="599" y="906"/>
                  </a:cubicBezTo>
                  <a:cubicBezTo>
                    <a:pt x="605" y="908"/>
                    <a:pt x="611" y="909"/>
                    <a:pt x="617" y="909"/>
                  </a:cubicBezTo>
                  <a:cubicBezTo>
                    <a:pt x="641" y="909"/>
                    <a:pt x="665" y="893"/>
                    <a:pt x="690" y="877"/>
                  </a:cubicBezTo>
                  <a:cubicBezTo>
                    <a:pt x="710" y="867"/>
                    <a:pt x="739" y="837"/>
                    <a:pt x="759" y="817"/>
                  </a:cubicBezTo>
                  <a:cubicBezTo>
                    <a:pt x="819" y="767"/>
                    <a:pt x="889" y="737"/>
                    <a:pt x="959" y="717"/>
                  </a:cubicBezTo>
                  <a:cubicBezTo>
                    <a:pt x="977" y="715"/>
                    <a:pt x="995" y="714"/>
                    <a:pt x="1013" y="714"/>
                  </a:cubicBezTo>
                  <a:cubicBezTo>
                    <a:pt x="1030" y="714"/>
                    <a:pt x="1046" y="714"/>
                    <a:pt x="1062" y="714"/>
                  </a:cubicBezTo>
                  <a:cubicBezTo>
                    <a:pt x="1096" y="714"/>
                    <a:pt x="1128" y="712"/>
                    <a:pt x="1158" y="697"/>
                  </a:cubicBezTo>
                  <a:cubicBezTo>
                    <a:pt x="1209" y="667"/>
                    <a:pt x="1249" y="597"/>
                    <a:pt x="1269" y="527"/>
                  </a:cubicBezTo>
                  <a:cubicBezTo>
                    <a:pt x="1278" y="458"/>
                    <a:pt x="1269" y="387"/>
                    <a:pt x="1249" y="327"/>
                  </a:cubicBezTo>
                  <a:cubicBezTo>
                    <a:pt x="1198" y="188"/>
                    <a:pt x="1089" y="78"/>
                    <a:pt x="969" y="28"/>
                  </a:cubicBezTo>
                  <a:cubicBezTo>
                    <a:pt x="918" y="9"/>
                    <a:pt x="868" y="0"/>
                    <a:pt x="81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Google Shape;3732;p64">
              <a:extLst>
                <a:ext uri="{FF2B5EF4-FFF2-40B4-BE49-F238E27FC236}">
                  <a16:creationId xmlns:a16="http://schemas.microsoft.com/office/drawing/2014/main" id="{04BDE55B-8480-5CC1-F739-4087B641C821}"/>
                </a:ext>
              </a:extLst>
            </p:cNvPr>
            <p:cNvSpPr/>
            <p:nvPr/>
          </p:nvSpPr>
          <p:spPr>
            <a:xfrm>
              <a:off x="2114850" y="2820875"/>
              <a:ext cx="103100" cy="86550"/>
            </a:xfrm>
            <a:custGeom>
              <a:avLst/>
              <a:gdLst/>
              <a:ahLst/>
              <a:cxnLst/>
              <a:rect l="l" t="t" r="r" b="b"/>
              <a:pathLst>
                <a:path w="4124" h="3462" extrusionOk="0">
                  <a:moveTo>
                    <a:pt x="3840" y="0"/>
                  </a:moveTo>
                  <a:cubicBezTo>
                    <a:pt x="3591" y="0"/>
                    <a:pt x="3283" y="495"/>
                    <a:pt x="3145" y="640"/>
                  </a:cubicBezTo>
                  <a:cubicBezTo>
                    <a:pt x="3055" y="740"/>
                    <a:pt x="2955" y="840"/>
                    <a:pt x="2855" y="930"/>
                  </a:cubicBezTo>
                  <a:cubicBezTo>
                    <a:pt x="2666" y="1129"/>
                    <a:pt x="2456" y="1319"/>
                    <a:pt x="2247" y="1499"/>
                  </a:cubicBezTo>
                  <a:cubicBezTo>
                    <a:pt x="1637" y="2038"/>
                    <a:pt x="978" y="2527"/>
                    <a:pt x="290" y="2946"/>
                  </a:cubicBezTo>
                  <a:cubicBezTo>
                    <a:pt x="150" y="3036"/>
                    <a:pt x="0" y="3156"/>
                    <a:pt x="40" y="3305"/>
                  </a:cubicBezTo>
                  <a:cubicBezTo>
                    <a:pt x="72" y="3419"/>
                    <a:pt x="184" y="3461"/>
                    <a:pt x="307" y="3461"/>
                  </a:cubicBezTo>
                  <a:cubicBezTo>
                    <a:pt x="378" y="3461"/>
                    <a:pt x="453" y="3447"/>
                    <a:pt x="519" y="3425"/>
                  </a:cubicBezTo>
                  <a:cubicBezTo>
                    <a:pt x="1548" y="3116"/>
                    <a:pt x="2446" y="2477"/>
                    <a:pt x="3235" y="1758"/>
                  </a:cubicBezTo>
                  <a:cubicBezTo>
                    <a:pt x="3594" y="1429"/>
                    <a:pt x="3953" y="1060"/>
                    <a:pt x="4083" y="601"/>
                  </a:cubicBezTo>
                  <a:cubicBezTo>
                    <a:pt x="4113" y="481"/>
                    <a:pt x="4123" y="361"/>
                    <a:pt x="4083" y="251"/>
                  </a:cubicBezTo>
                  <a:cubicBezTo>
                    <a:pt x="4018" y="69"/>
                    <a:pt x="3933" y="0"/>
                    <a:pt x="3840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Google Shape;3733;p64">
              <a:extLst>
                <a:ext uri="{FF2B5EF4-FFF2-40B4-BE49-F238E27FC236}">
                  <a16:creationId xmlns:a16="http://schemas.microsoft.com/office/drawing/2014/main" id="{D245B1F6-7BB4-1A3E-8609-44606C580276}"/>
                </a:ext>
              </a:extLst>
            </p:cNvPr>
            <p:cNvSpPr/>
            <p:nvPr/>
          </p:nvSpPr>
          <p:spPr>
            <a:xfrm>
              <a:off x="2090875" y="2894275"/>
              <a:ext cx="28475" cy="12500"/>
            </a:xfrm>
            <a:custGeom>
              <a:avLst/>
              <a:gdLst/>
              <a:ahLst/>
              <a:cxnLst/>
              <a:rect l="l" t="t" r="r" b="b"/>
              <a:pathLst>
                <a:path w="1139" h="500" extrusionOk="0">
                  <a:moveTo>
                    <a:pt x="1139" y="0"/>
                  </a:moveTo>
                  <a:lnTo>
                    <a:pt x="1099" y="10"/>
                  </a:lnTo>
                  <a:cubicBezTo>
                    <a:pt x="1109" y="20"/>
                    <a:pt x="1119" y="20"/>
                    <a:pt x="1129" y="20"/>
                  </a:cubicBezTo>
                  <a:cubicBezTo>
                    <a:pt x="1139" y="10"/>
                    <a:pt x="1139" y="10"/>
                    <a:pt x="1139" y="0"/>
                  </a:cubicBezTo>
                  <a:close/>
                  <a:moveTo>
                    <a:pt x="510" y="230"/>
                  </a:moveTo>
                  <a:lnTo>
                    <a:pt x="1" y="409"/>
                  </a:lnTo>
                  <a:cubicBezTo>
                    <a:pt x="71" y="449"/>
                    <a:pt x="141" y="480"/>
                    <a:pt x="220" y="500"/>
                  </a:cubicBezTo>
                  <a:cubicBezTo>
                    <a:pt x="240" y="429"/>
                    <a:pt x="300" y="380"/>
                    <a:pt x="360" y="329"/>
                  </a:cubicBezTo>
                  <a:cubicBezTo>
                    <a:pt x="410" y="300"/>
                    <a:pt x="460" y="260"/>
                    <a:pt x="510" y="230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Google Shape;3734;p64">
              <a:extLst>
                <a:ext uri="{FF2B5EF4-FFF2-40B4-BE49-F238E27FC236}">
                  <a16:creationId xmlns:a16="http://schemas.microsoft.com/office/drawing/2014/main" id="{D91A6D1F-ACC3-8B3D-39B6-484DF094F8B3}"/>
                </a:ext>
              </a:extLst>
            </p:cNvPr>
            <p:cNvSpPr/>
            <p:nvPr/>
          </p:nvSpPr>
          <p:spPr>
            <a:xfrm>
              <a:off x="2096375" y="2894525"/>
              <a:ext cx="22750" cy="13000"/>
            </a:xfrm>
            <a:custGeom>
              <a:avLst/>
              <a:gdLst/>
              <a:ahLst/>
              <a:cxnLst/>
              <a:rect l="l" t="t" r="r" b="b"/>
              <a:pathLst>
                <a:path w="910" h="520" extrusionOk="0">
                  <a:moveTo>
                    <a:pt x="879" y="0"/>
                  </a:moveTo>
                  <a:lnTo>
                    <a:pt x="290" y="220"/>
                  </a:lnTo>
                  <a:cubicBezTo>
                    <a:pt x="240" y="250"/>
                    <a:pt x="190" y="290"/>
                    <a:pt x="140" y="319"/>
                  </a:cubicBezTo>
                  <a:cubicBezTo>
                    <a:pt x="80" y="370"/>
                    <a:pt x="20" y="419"/>
                    <a:pt x="0" y="490"/>
                  </a:cubicBezTo>
                  <a:cubicBezTo>
                    <a:pt x="71" y="510"/>
                    <a:pt x="151" y="519"/>
                    <a:pt x="220" y="519"/>
                  </a:cubicBezTo>
                  <a:cubicBezTo>
                    <a:pt x="310" y="519"/>
                    <a:pt x="390" y="510"/>
                    <a:pt x="460" y="479"/>
                  </a:cubicBezTo>
                  <a:cubicBezTo>
                    <a:pt x="579" y="439"/>
                    <a:pt x="690" y="370"/>
                    <a:pt x="779" y="280"/>
                  </a:cubicBezTo>
                  <a:cubicBezTo>
                    <a:pt x="789" y="220"/>
                    <a:pt x="829" y="160"/>
                    <a:pt x="879" y="110"/>
                  </a:cubicBezTo>
                  <a:cubicBezTo>
                    <a:pt x="899" y="80"/>
                    <a:pt x="909" y="50"/>
                    <a:pt x="909" y="10"/>
                  </a:cubicBezTo>
                  <a:cubicBezTo>
                    <a:pt x="899" y="10"/>
                    <a:pt x="889" y="10"/>
                    <a:pt x="87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Google Shape;3735;p64">
              <a:extLst>
                <a:ext uri="{FF2B5EF4-FFF2-40B4-BE49-F238E27FC236}">
                  <a16:creationId xmlns:a16="http://schemas.microsoft.com/office/drawing/2014/main" id="{180FAC36-616F-EE2C-CAFA-22C80412FA5E}"/>
                </a:ext>
              </a:extLst>
            </p:cNvPr>
            <p:cNvSpPr/>
            <p:nvPr/>
          </p:nvSpPr>
          <p:spPr>
            <a:xfrm>
              <a:off x="2115850" y="2897275"/>
              <a:ext cx="2500" cy="4250"/>
            </a:xfrm>
            <a:custGeom>
              <a:avLst/>
              <a:gdLst/>
              <a:ahLst/>
              <a:cxnLst/>
              <a:rect l="l" t="t" r="r" b="b"/>
              <a:pathLst>
                <a:path w="100" h="170" extrusionOk="0">
                  <a:moveTo>
                    <a:pt x="100" y="0"/>
                  </a:moveTo>
                  <a:cubicBezTo>
                    <a:pt x="50" y="50"/>
                    <a:pt x="10" y="110"/>
                    <a:pt x="0" y="170"/>
                  </a:cubicBezTo>
                  <a:cubicBezTo>
                    <a:pt x="40" y="120"/>
                    <a:pt x="80" y="60"/>
                    <a:pt x="10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Google Shape;3736;p64">
              <a:extLst>
                <a:ext uri="{FF2B5EF4-FFF2-40B4-BE49-F238E27FC236}">
                  <a16:creationId xmlns:a16="http://schemas.microsoft.com/office/drawing/2014/main" id="{DAA9D8AB-03D0-93A8-555C-4164931004DF}"/>
                </a:ext>
              </a:extLst>
            </p:cNvPr>
            <p:cNvSpPr/>
            <p:nvPr/>
          </p:nvSpPr>
          <p:spPr>
            <a:xfrm>
              <a:off x="2065175" y="2846100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9" y="0"/>
                  </a:moveTo>
                  <a:cubicBezTo>
                    <a:pt x="550" y="0"/>
                    <a:pt x="1" y="550"/>
                    <a:pt x="1" y="1218"/>
                  </a:cubicBezTo>
                  <a:cubicBezTo>
                    <a:pt x="1" y="1888"/>
                    <a:pt x="550" y="2436"/>
                    <a:pt x="1219" y="2436"/>
                  </a:cubicBezTo>
                  <a:cubicBezTo>
                    <a:pt x="1898" y="2436"/>
                    <a:pt x="2437" y="1888"/>
                    <a:pt x="2437" y="1218"/>
                  </a:cubicBezTo>
                  <a:cubicBezTo>
                    <a:pt x="2437" y="550"/>
                    <a:pt x="1898" y="0"/>
                    <a:pt x="1219" y="0"/>
                  </a:cubicBezTo>
                  <a:close/>
                </a:path>
              </a:pathLst>
            </a:custGeom>
            <a:solidFill>
              <a:srgbClr val="088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1148ECFF-50E1-197C-A68E-CB1D23D55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14743"/>
              </p:ext>
            </p:extLst>
          </p:nvPr>
        </p:nvGraphicFramePr>
        <p:xfrm>
          <a:off x="1107608" y="1518413"/>
          <a:ext cx="7435848" cy="463331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478616">
                  <a:extLst>
                    <a:ext uri="{9D8B030D-6E8A-4147-A177-3AD203B41FA5}">
                      <a16:colId xmlns:a16="http://schemas.microsoft.com/office/drawing/2014/main" val="180978527"/>
                    </a:ext>
                  </a:extLst>
                </a:gridCol>
                <a:gridCol w="2478616">
                  <a:extLst>
                    <a:ext uri="{9D8B030D-6E8A-4147-A177-3AD203B41FA5}">
                      <a16:colId xmlns:a16="http://schemas.microsoft.com/office/drawing/2014/main" val="2047568596"/>
                    </a:ext>
                  </a:extLst>
                </a:gridCol>
                <a:gridCol w="2478616">
                  <a:extLst>
                    <a:ext uri="{9D8B030D-6E8A-4147-A177-3AD203B41FA5}">
                      <a16:colId xmlns:a16="http://schemas.microsoft.com/office/drawing/2014/main" val="2266833255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shoots</a:t>
                      </a:r>
                    </a:p>
                  </a:txBody>
                  <a:tcPr marL="121920" marR="121920" marT="60960" marB="60960">
                    <a:lnR>
                      <a:noFill/>
                    </a:lnR>
                    <a:lnB w="38100" cap="flat" cmpd="sng" algn="ctr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shoots</a:t>
                      </a: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Bot lose a life and Player loses a ball</a:t>
                      </a:r>
                    </a:p>
                  </a:txBody>
                  <a:tcPr marL="121920" marR="121920" marT="60960" marB="6096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19727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shoots</a:t>
                      </a:r>
                    </a:p>
                  </a:txBody>
                  <a:tcPr marL="121920" marR="121920" marT="60960" marB="6096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malfunctions</a:t>
                      </a:r>
                    </a:p>
                  </a:txBody>
                  <a:tcPr marL="121920" marR="121920" marT="60960" marB="60960">
                    <a:lnL>
                      <a:noFill/>
                    </a:lnL>
                    <a:lnT w="38100" cap="flat" cmpd="sng" algn="ctr">
                      <a:noFill/>
                      <a:prstDash val="soli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loses a life and Player loses a ball</a:t>
                      </a:r>
                    </a:p>
                  </a:txBody>
                  <a:tcPr marL="121920" marR="121920" marT="60960" marB="60960">
                    <a:lnT w="38100" cap="flat" cmpd="sng" algn="ctr">
                      <a:noFill/>
                      <a:prstDash val="soli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40878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shoots</a:t>
                      </a:r>
                    </a:p>
                  </a:txBody>
                  <a:tcPr marL="121920" marR="121920" marT="60960" marB="60960"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dodges</a:t>
                      </a: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loses a ball</a:t>
                      </a: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32447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picks-up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shoots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loses a life and Player gains a ball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96378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picks-up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malfunctions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gains a ball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39153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picks-up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dodges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gains a ball</a:t>
                      </a:r>
                    </a:p>
                  </a:txBody>
                  <a:tcPr marL="121920" marR="121920" marT="60960" marB="6096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4494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dodges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shoots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avoided the attack and nothing happens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02933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dodges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malfunctions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Nothing happens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54910"/>
                  </a:ext>
                </a:extLst>
              </a:tr>
              <a:tr h="463367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Player dodges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Robot dodges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Nothing happens</a:t>
                      </a:r>
                    </a:p>
                  </a:txBody>
                  <a:tcPr marL="121920" marR="12192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8639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02A1FF45-57CE-6377-5C58-2F031BDD553F}"/>
              </a:ext>
            </a:extLst>
          </p:cNvPr>
          <p:cNvSpPr txBox="1"/>
          <p:nvPr/>
        </p:nvSpPr>
        <p:spPr>
          <a:xfrm rot="16200000">
            <a:off x="-732254" y="3577476"/>
            <a:ext cx="300476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733" b="1" dirty="0">
                <a:solidFill>
                  <a:srgbClr val="002060"/>
                </a:solidFill>
              </a:rPr>
              <a:t>Scenarios</a:t>
            </a:r>
          </a:p>
        </p:txBody>
      </p:sp>
      <p:sp>
        <p:nvSpPr>
          <p:cNvPr id="126" name="Rounded Rectangular Callout 125">
            <a:extLst>
              <a:ext uri="{FF2B5EF4-FFF2-40B4-BE49-F238E27FC236}">
                <a16:creationId xmlns:a16="http://schemas.microsoft.com/office/drawing/2014/main" id="{E0770940-79BD-A91C-62A1-06BCF19C901C}"/>
              </a:ext>
            </a:extLst>
          </p:cNvPr>
          <p:cNvSpPr/>
          <p:nvPr/>
        </p:nvSpPr>
        <p:spPr>
          <a:xfrm>
            <a:off x="8695664" y="1835171"/>
            <a:ext cx="1992107" cy="1451853"/>
          </a:xfrm>
          <a:prstGeom prst="wedgeRoundRectCallout">
            <a:avLst>
              <a:gd name="adj1" fmla="val 76188"/>
              <a:gd name="adj2" fmla="val 37025"/>
              <a:gd name="adj3" fmla="val 16667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that if you haven’t picked up a ball, you can’t shoot and you risk getting hit by the Robot!</a:t>
            </a:r>
          </a:p>
        </p:txBody>
      </p:sp>
    </p:spTree>
    <p:extLst>
      <p:ext uri="{BB962C8B-B14F-4D97-AF65-F5344CB8AC3E}">
        <p14:creationId xmlns:p14="http://schemas.microsoft.com/office/powerpoint/2010/main" val="128082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212107" y="1363361"/>
            <a:ext cx="16641644" cy="4973940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519548" y="57506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Cooper Black" panose="0208090404030B020404" pitchFamily="18" charset="77"/>
              </a:rPr>
              <a:t>2</a:t>
            </a:r>
            <a:r>
              <a:rPr lang="en-US" sz="4800" b="1" baseline="30000" dirty="0">
                <a:solidFill>
                  <a:srgbClr val="002060"/>
                </a:solidFill>
                <a:latin typeface="Cooper Black" panose="0208090404030B020404" pitchFamily="18" charset="77"/>
              </a:rPr>
              <a:t>nd</a:t>
            </a:r>
            <a:r>
              <a:rPr lang="en-US" sz="4800" b="1" dirty="0">
                <a:solidFill>
                  <a:srgbClr val="002060"/>
                </a:solidFill>
                <a:latin typeface="Cooper Black" panose="0208090404030B020404" pitchFamily="18" charset="77"/>
              </a:rPr>
              <a:t> step</a:t>
            </a:r>
            <a:r>
              <a:rPr lang="en-US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: Steps for our code!</a:t>
            </a: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206600" y="796233"/>
            <a:ext cx="806000" cy="8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" name="Google Shape;3430;p57">
            <a:extLst>
              <a:ext uri="{FF2B5EF4-FFF2-40B4-BE49-F238E27FC236}">
                <a16:creationId xmlns:a16="http://schemas.microsoft.com/office/drawing/2014/main" id="{4017C67F-6E75-D87E-DCE3-EB9E7D560771}"/>
              </a:ext>
            </a:extLst>
          </p:cNvPr>
          <p:cNvCxnSpPr>
            <a:cxnSpLocks/>
          </p:cNvCxnSpPr>
          <p:nvPr/>
        </p:nvCxnSpPr>
        <p:spPr>
          <a:xfrm>
            <a:off x="2349232" y="4428124"/>
            <a:ext cx="3759483" cy="0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3431;p57">
            <a:extLst>
              <a:ext uri="{FF2B5EF4-FFF2-40B4-BE49-F238E27FC236}">
                <a16:creationId xmlns:a16="http://schemas.microsoft.com/office/drawing/2014/main" id="{606B61C5-B88F-9E64-70C2-5B067AA892FD}"/>
              </a:ext>
            </a:extLst>
          </p:cNvPr>
          <p:cNvCxnSpPr>
            <a:cxnSpLocks/>
          </p:cNvCxnSpPr>
          <p:nvPr/>
        </p:nvCxnSpPr>
        <p:spPr>
          <a:xfrm>
            <a:off x="3149968" y="2247740"/>
            <a:ext cx="2961512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32;p57">
            <a:extLst>
              <a:ext uri="{FF2B5EF4-FFF2-40B4-BE49-F238E27FC236}">
                <a16:creationId xmlns:a16="http://schemas.microsoft.com/office/drawing/2014/main" id="{D358545A-0194-DAD8-73C9-61AFF17DB357}"/>
              </a:ext>
            </a:extLst>
          </p:cNvPr>
          <p:cNvCxnSpPr>
            <a:cxnSpLocks/>
          </p:cNvCxnSpPr>
          <p:nvPr/>
        </p:nvCxnSpPr>
        <p:spPr>
          <a:xfrm>
            <a:off x="2267952" y="3330995"/>
            <a:ext cx="3840763" cy="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34;p57">
            <a:extLst>
              <a:ext uri="{FF2B5EF4-FFF2-40B4-BE49-F238E27FC236}">
                <a16:creationId xmlns:a16="http://schemas.microsoft.com/office/drawing/2014/main" id="{4E754FE8-FBFB-368E-F637-7E281753FC9E}"/>
              </a:ext>
            </a:extLst>
          </p:cNvPr>
          <p:cNvCxnSpPr>
            <a:cxnSpLocks/>
          </p:cNvCxnSpPr>
          <p:nvPr/>
        </p:nvCxnSpPr>
        <p:spPr>
          <a:xfrm>
            <a:off x="2169448" y="5481787"/>
            <a:ext cx="3939267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435;p57">
            <a:extLst>
              <a:ext uri="{FF2B5EF4-FFF2-40B4-BE49-F238E27FC236}">
                <a16:creationId xmlns:a16="http://schemas.microsoft.com/office/drawing/2014/main" id="{0243341B-939D-2A62-5561-39F71473582B}"/>
              </a:ext>
            </a:extLst>
          </p:cNvPr>
          <p:cNvSpPr txBox="1"/>
          <p:nvPr/>
        </p:nvSpPr>
        <p:spPr>
          <a:xfrm>
            <a:off x="3845059" y="1835766"/>
            <a:ext cx="1184048" cy="49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400" b="1" kern="0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endParaRPr sz="2400" b="1" kern="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3439;p57">
            <a:extLst>
              <a:ext uri="{FF2B5EF4-FFF2-40B4-BE49-F238E27FC236}">
                <a16:creationId xmlns:a16="http://schemas.microsoft.com/office/drawing/2014/main" id="{9326FA6A-ACB2-90A1-78C1-2820094B493D}"/>
              </a:ext>
            </a:extLst>
          </p:cNvPr>
          <p:cNvSpPr txBox="1"/>
          <p:nvPr/>
        </p:nvSpPr>
        <p:spPr>
          <a:xfrm>
            <a:off x="3812631" y="2951523"/>
            <a:ext cx="2893564" cy="42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400" b="1" kern="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endParaRPr sz="2400" b="1" kern="0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3440;p57">
            <a:extLst>
              <a:ext uri="{FF2B5EF4-FFF2-40B4-BE49-F238E27FC236}">
                <a16:creationId xmlns:a16="http://schemas.microsoft.com/office/drawing/2014/main" id="{D8E5268A-AE7D-1E99-829E-C670340B017B}"/>
              </a:ext>
            </a:extLst>
          </p:cNvPr>
          <p:cNvSpPr txBox="1"/>
          <p:nvPr/>
        </p:nvSpPr>
        <p:spPr>
          <a:xfrm>
            <a:off x="3812630" y="4009963"/>
            <a:ext cx="1293884" cy="50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400" b="1" kern="0" dirty="0">
                <a:latin typeface="Montserrat"/>
                <a:ea typeface="Montserrat"/>
                <a:cs typeface="Montserrat"/>
                <a:sym typeface="Montserrat"/>
              </a:rPr>
              <a:t>Step 3</a:t>
            </a:r>
            <a:endParaRPr sz="2400" b="1" kern="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441;p57">
            <a:extLst>
              <a:ext uri="{FF2B5EF4-FFF2-40B4-BE49-F238E27FC236}">
                <a16:creationId xmlns:a16="http://schemas.microsoft.com/office/drawing/2014/main" id="{DA192081-05AE-77DC-54E5-E61B4F54E540}"/>
              </a:ext>
            </a:extLst>
          </p:cNvPr>
          <p:cNvSpPr txBox="1"/>
          <p:nvPr/>
        </p:nvSpPr>
        <p:spPr>
          <a:xfrm>
            <a:off x="3812630" y="5098633"/>
            <a:ext cx="1505933" cy="4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400" b="1" kern="0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endParaRPr sz="2400" b="1" kern="0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" name="Google Shape;3450;p57">
            <a:extLst>
              <a:ext uri="{FF2B5EF4-FFF2-40B4-BE49-F238E27FC236}">
                <a16:creationId xmlns:a16="http://schemas.microsoft.com/office/drawing/2014/main" id="{F9A2BCE8-C502-7F87-F2BA-C789F5C41E56}"/>
              </a:ext>
            </a:extLst>
          </p:cNvPr>
          <p:cNvGrpSpPr/>
          <p:nvPr/>
        </p:nvGrpSpPr>
        <p:grpSpPr>
          <a:xfrm flipH="1">
            <a:off x="148160" y="1540685"/>
            <a:ext cx="3367200" cy="4624339"/>
            <a:chOff x="5624775" y="1631275"/>
            <a:chExt cx="2056425" cy="3002876"/>
          </a:xfrm>
        </p:grpSpPr>
        <p:sp>
          <p:nvSpPr>
            <p:cNvPr id="13" name="Google Shape;3451;p57">
              <a:extLst>
                <a:ext uri="{FF2B5EF4-FFF2-40B4-BE49-F238E27FC236}">
                  <a16:creationId xmlns:a16="http://schemas.microsoft.com/office/drawing/2014/main" id="{FBC5450D-233E-3885-1DF1-45C0E93F4011}"/>
                </a:ext>
              </a:extLst>
            </p:cNvPr>
            <p:cNvSpPr/>
            <p:nvPr/>
          </p:nvSpPr>
          <p:spPr>
            <a:xfrm>
              <a:off x="6174839" y="3921070"/>
              <a:ext cx="416074" cy="466259"/>
            </a:xfrm>
            <a:custGeom>
              <a:avLst/>
              <a:gdLst/>
              <a:ahLst/>
              <a:cxnLst/>
              <a:rect l="l" t="t" r="r" b="b"/>
              <a:pathLst>
                <a:path w="2537" h="2843" extrusionOk="0">
                  <a:moveTo>
                    <a:pt x="632" y="1"/>
                  </a:moveTo>
                  <a:cubicBezTo>
                    <a:pt x="488" y="1"/>
                    <a:pt x="333" y="75"/>
                    <a:pt x="210" y="164"/>
                  </a:cubicBezTo>
                  <a:cubicBezTo>
                    <a:pt x="150" y="204"/>
                    <a:pt x="90" y="264"/>
                    <a:pt x="60" y="334"/>
                  </a:cubicBezTo>
                  <a:cubicBezTo>
                    <a:pt x="0" y="474"/>
                    <a:pt x="90" y="623"/>
                    <a:pt x="180" y="753"/>
                  </a:cubicBezTo>
                  <a:cubicBezTo>
                    <a:pt x="220" y="803"/>
                    <a:pt x="310" y="923"/>
                    <a:pt x="440" y="1082"/>
                  </a:cubicBezTo>
                  <a:cubicBezTo>
                    <a:pt x="932" y="1684"/>
                    <a:pt x="1948" y="2843"/>
                    <a:pt x="2288" y="2843"/>
                  </a:cubicBezTo>
                  <a:cubicBezTo>
                    <a:pt x="2320" y="2843"/>
                    <a:pt x="2347" y="2832"/>
                    <a:pt x="2366" y="2810"/>
                  </a:cubicBezTo>
                  <a:cubicBezTo>
                    <a:pt x="2536" y="2610"/>
                    <a:pt x="2157" y="1941"/>
                    <a:pt x="2066" y="1781"/>
                  </a:cubicBezTo>
                  <a:cubicBezTo>
                    <a:pt x="1817" y="1352"/>
                    <a:pt x="1527" y="953"/>
                    <a:pt x="1228" y="554"/>
                  </a:cubicBezTo>
                  <a:lnTo>
                    <a:pt x="959" y="194"/>
                  </a:lnTo>
                  <a:cubicBezTo>
                    <a:pt x="919" y="144"/>
                    <a:pt x="869" y="84"/>
                    <a:pt x="819" y="54"/>
                  </a:cubicBezTo>
                  <a:cubicBezTo>
                    <a:pt x="762" y="17"/>
                    <a:pt x="698" y="1"/>
                    <a:pt x="63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52;p57">
              <a:extLst>
                <a:ext uri="{FF2B5EF4-FFF2-40B4-BE49-F238E27FC236}">
                  <a16:creationId xmlns:a16="http://schemas.microsoft.com/office/drawing/2014/main" id="{A88A8AE0-2D12-8B3A-0445-2392241008E2}"/>
                </a:ext>
              </a:extLst>
            </p:cNvPr>
            <p:cNvSpPr/>
            <p:nvPr/>
          </p:nvSpPr>
          <p:spPr>
            <a:xfrm>
              <a:off x="6436750" y="4269246"/>
              <a:ext cx="193359" cy="364906"/>
            </a:xfrm>
            <a:custGeom>
              <a:avLst/>
              <a:gdLst/>
              <a:ahLst/>
              <a:cxnLst/>
              <a:rect l="l" t="t" r="r" b="b"/>
              <a:pathLst>
                <a:path w="1179" h="2225" extrusionOk="0">
                  <a:moveTo>
                    <a:pt x="695" y="1"/>
                  </a:moveTo>
                  <a:cubicBezTo>
                    <a:pt x="581" y="1"/>
                    <a:pt x="687" y="322"/>
                    <a:pt x="460" y="367"/>
                  </a:cubicBezTo>
                  <a:cubicBezTo>
                    <a:pt x="390" y="387"/>
                    <a:pt x="310" y="377"/>
                    <a:pt x="240" y="407"/>
                  </a:cubicBezTo>
                  <a:cubicBezTo>
                    <a:pt x="61" y="467"/>
                    <a:pt x="10" y="707"/>
                    <a:pt x="1" y="906"/>
                  </a:cubicBezTo>
                  <a:cubicBezTo>
                    <a:pt x="1" y="1275"/>
                    <a:pt x="61" y="1655"/>
                    <a:pt x="190" y="2014"/>
                  </a:cubicBezTo>
                  <a:cubicBezTo>
                    <a:pt x="210" y="2074"/>
                    <a:pt x="250" y="2154"/>
                    <a:pt x="310" y="2194"/>
                  </a:cubicBezTo>
                  <a:cubicBezTo>
                    <a:pt x="330" y="2204"/>
                    <a:pt x="350" y="2224"/>
                    <a:pt x="380" y="2224"/>
                  </a:cubicBezTo>
                  <a:cubicBezTo>
                    <a:pt x="420" y="2224"/>
                    <a:pt x="460" y="2214"/>
                    <a:pt x="489" y="2204"/>
                  </a:cubicBezTo>
                  <a:cubicBezTo>
                    <a:pt x="739" y="2094"/>
                    <a:pt x="869" y="1834"/>
                    <a:pt x="929" y="1575"/>
                  </a:cubicBezTo>
                  <a:cubicBezTo>
                    <a:pt x="979" y="1335"/>
                    <a:pt x="979" y="1076"/>
                    <a:pt x="1079" y="856"/>
                  </a:cubicBezTo>
                  <a:cubicBezTo>
                    <a:pt x="1168" y="647"/>
                    <a:pt x="1179" y="507"/>
                    <a:pt x="1099" y="367"/>
                  </a:cubicBezTo>
                  <a:cubicBezTo>
                    <a:pt x="1059" y="287"/>
                    <a:pt x="989" y="208"/>
                    <a:pt x="889" y="117"/>
                  </a:cubicBezTo>
                  <a:cubicBezTo>
                    <a:pt x="790" y="33"/>
                    <a:pt x="731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53;p57">
              <a:extLst>
                <a:ext uri="{FF2B5EF4-FFF2-40B4-BE49-F238E27FC236}">
                  <a16:creationId xmlns:a16="http://schemas.microsoft.com/office/drawing/2014/main" id="{69FB2F59-1D4D-9EF6-EEE9-AC4F6C5C296A}"/>
                </a:ext>
              </a:extLst>
            </p:cNvPr>
            <p:cNvSpPr/>
            <p:nvPr/>
          </p:nvSpPr>
          <p:spPr>
            <a:xfrm>
              <a:off x="6487427" y="4329434"/>
              <a:ext cx="142682" cy="304717"/>
            </a:xfrm>
            <a:custGeom>
              <a:avLst/>
              <a:gdLst/>
              <a:ahLst/>
              <a:cxnLst/>
              <a:rect l="l" t="t" r="r" b="b"/>
              <a:pathLst>
                <a:path w="870" h="1858" extrusionOk="0">
                  <a:moveTo>
                    <a:pt x="790" y="0"/>
                  </a:moveTo>
                  <a:cubicBezTo>
                    <a:pt x="810" y="300"/>
                    <a:pt x="680" y="599"/>
                    <a:pt x="610" y="888"/>
                  </a:cubicBezTo>
                  <a:cubicBezTo>
                    <a:pt x="580" y="999"/>
                    <a:pt x="570" y="1108"/>
                    <a:pt x="530" y="1218"/>
                  </a:cubicBezTo>
                  <a:cubicBezTo>
                    <a:pt x="460" y="1427"/>
                    <a:pt x="340" y="1617"/>
                    <a:pt x="171" y="1757"/>
                  </a:cubicBezTo>
                  <a:cubicBezTo>
                    <a:pt x="121" y="1797"/>
                    <a:pt x="61" y="1827"/>
                    <a:pt x="1" y="1827"/>
                  </a:cubicBezTo>
                  <a:cubicBezTo>
                    <a:pt x="21" y="1837"/>
                    <a:pt x="41" y="1857"/>
                    <a:pt x="71" y="1857"/>
                  </a:cubicBezTo>
                  <a:cubicBezTo>
                    <a:pt x="111" y="1857"/>
                    <a:pt x="151" y="1847"/>
                    <a:pt x="180" y="1837"/>
                  </a:cubicBezTo>
                  <a:cubicBezTo>
                    <a:pt x="430" y="1727"/>
                    <a:pt x="560" y="1467"/>
                    <a:pt x="620" y="1208"/>
                  </a:cubicBezTo>
                  <a:cubicBezTo>
                    <a:pt x="670" y="968"/>
                    <a:pt x="670" y="709"/>
                    <a:pt x="770" y="489"/>
                  </a:cubicBezTo>
                  <a:cubicBezTo>
                    <a:pt x="859" y="280"/>
                    <a:pt x="870" y="14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54;p57">
              <a:extLst>
                <a:ext uri="{FF2B5EF4-FFF2-40B4-BE49-F238E27FC236}">
                  <a16:creationId xmlns:a16="http://schemas.microsoft.com/office/drawing/2014/main" id="{041C606E-BF8D-E744-B0E2-236F46CC7784}"/>
                </a:ext>
              </a:extLst>
            </p:cNvPr>
            <p:cNvSpPr/>
            <p:nvPr/>
          </p:nvSpPr>
          <p:spPr>
            <a:xfrm>
              <a:off x="6168279" y="3417256"/>
              <a:ext cx="337353" cy="613369"/>
            </a:xfrm>
            <a:custGeom>
              <a:avLst/>
              <a:gdLst/>
              <a:ahLst/>
              <a:cxnLst/>
              <a:rect l="l" t="t" r="r" b="b"/>
              <a:pathLst>
                <a:path w="2057" h="3740" extrusionOk="0">
                  <a:moveTo>
                    <a:pt x="1286" y="0"/>
                  </a:moveTo>
                  <a:cubicBezTo>
                    <a:pt x="1018" y="0"/>
                    <a:pt x="765" y="180"/>
                    <a:pt x="599" y="451"/>
                  </a:cubicBezTo>
                  <a:cubicBezTo>
                    <a:pt x="560" y="521"/>
                    <a:pt x="520" y="600"/>
                    <a:pt x="489" y="680"/>
                  </a:cubicBezTo>
                  <a:cubicBezTo>
                    <a:pt x="429" y="840"/>
                    <a:pt x="389" y="1010"/>
                    <a:pt x="350" y="1190"/>
                  </a:cubicBezTo>
                  <a:cubicBezTo>
                    <a:pt x="230" y="1709"/>
                    <a:pt x="1" y="2677"/>
                    <a:pt x="30" y="3206"/>
                  </a:cubicBezTo>
                  <a:cubicBezTo>
                    <a:pt x="30" y="3376"/>
                    <a:pt x="70" y="3566"/>
                    <a:pt x="210" y="3646"/>
                  </a:cubicBezTo>
                  <a:cubicBezTo>
                    <a:pt x="312" y="3709"/>
                    <a:pt x="407" y="3739"/>
                    <a:pt x="496" y="3739"/>
                  </a:cubicBezTo>
                  <a:cubicBezTo>
                    <a:pt x="632" y="3739"/>
                    <a:pt x="754" y="3668"/>
                    <a:pt x="869" y="3535"/>
                  </a:cubicBezTo>
                  <a:cubicBezTo>
                    <a:pt x="1188" y="3176"/>
                    <a:pt x="1578" y="2317"/>
                    <a:pt x="1797" y="1878"/>
                  </a:cubicBezTo>
                  <a:cubicBezTo>
                    <a:pt x="1927" y="1599"/>
                    <a:pt x="2037" y="1299"/>
                    <a:pt x="2047" y="990"/>
                  </a:cubicBezTo>
                  <a:cubicBezTo>
                    <a:pt x="2057" y="671"/>
                    <a:pt x="1947" y="351"/>
                    <a:pt x="1698" y="152"/>
                  </a:cubicBezTo>
                  <a:cubicBezTo>
                    <a:pt x="1563" y="47"/>
                    <a:pt x="1422" y="0"/>
                    <a:pt x="128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55;p57">
              <a:extLst>
                <a:ext uri="{FF2B5EF4-FFF2-40B4-BE49-F238E27FC236}">
                  <a16:creationId xmlns:a16="http://schemas.microsoft.com/office/drawing/2014/main" id="{5B1A9BA0-AB9D-002E-228F-DCACC35A1F53}"/>
                </a:ext>
              </a:extLst>
            </p:cNvPr>
            <p:cNvSpPr/>
            <p:nvPr/>
          </p:nvSpPr>
          <p:spPr>
            <a:xfrm>
              <a:off x="6929577" y="3692123"/>
              <a:ext cx="574829" cy="176303"/>
            </a:xfrm>
            <a:custGeom>
              <a:avLst/>
              <a:gdLst/>
              <a:ahLst/>
              <a:cxnLst/>
              <a:rect l="l" t="t" r="r" b="b"/>
              <a:pathLst>
                <a:path w="3505" h="1075" extrusionOk="0">
                  <a:moveTo>
                    <a:pt x="2171" y="1"/>
                  </a:moveTo>
                  <a:cubicBezTo>
                    <a:pt x="1741" y="1"/>
                    <a:pt x="1306" y="29"/>
                    <a:pt x="879" y="73"/>
                  </a:cubicBezTo>
                  <a:cubicBezTo>
                    <a:pt x="729" y="93"/>
                    <a:pt x="579" y="102"/>
                    <a:pt x="430" y="122"/>
                  </a:cubicBezTo>
                  <a:cubicBezTo>
                    <a:pt x="359" y="122"/>
                    <a:pt x="290" y="133"/>
                    <a:pt x="230" y="162"/>
                  </a:cubicBezTo>
                  <a:cubicBezTo>
                    <a:pt x="40" y="253"/>
                    <a:pt x="0" y="522"/>
                    <a:pt x="10" y="732"/>
                  </a:cubicBezTo>
                  <a:cubicBezTo>
                    <a:pt x="20" y="812"/>
                    <a:pt x="30" y="891"/>
                    <a:pt x="80" y="951"/>
                  </a:cubicBezTo>
                  <a:cubicBezTo>
                    <a:pt x="151" y="1053"/>
                    <a:pt x="277" y="1075"/>
                    <a:pt x="400" y="1075"/>
                  </a:cubicBezTo>
                  <a:cubicBezTo>
                    <a:pt x="434" y="1075"/>
                    <a:pt x="467" y="1073"/>
                    <a:pt x="499" y="1071"/>
                  </a:cubicBezTo>
                  <a:cubicBezTo>
                    <a:pt x="559" y="1061"/>
                    <a:pt x="709" y="1051"/>
                    <a:pt x="909" y="1021"/>
                  </a:cubicBezTo>
                  <a:cubicBezTo>
                    <a:pt x="1757" y="901"/>
                    <a:pt x="3504" y="602"/>
                    <a:pt x="3394" y="273"/>
                  </a:cubicBezTo>
                  <a:cubicBezTo>
                    <a:pt x="3314" y="33"/>
                    <a:pt x="2546" y="3"/>
                    <a:pt x="2356" y="3"/>
                  </a:cubicBezTo>
                  <a:cubicBezTo>
                    <a:pt x="2294" y="1"/>
                    <a:pt x="2232" y="1"/>
                    <a:pt x="2171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456;p57">
              <a:extLst>
                <a:ext uri="{FF2B5EF4-FFF2-40B4-BE49-F238E27FC236}">
                  <a16:creationId xmlns:a16="http://schemas.microsoft.com/office/drawing/2014/main" id="{FB93347B-0459-A82A-187F-21E9A545400E}"/>
                </a:ext>
              </a:extLst>
            </p:cNvPr>
            <p:cNvSpPr/>
            <p:nvPr/>
          </p:nvSpPr>
          <p:spPr>
            <a:xfrm>
              <a:off x="7332203" y="3662931"/>
              <a:ext cx="348997" cy="271260"/>
            </a:xfrm>
            <a:custGeom>
              <a:avLst/>
              <a:gdLst/>
              <a:ahLst/>
              <a:cxnLst/>
              <a:rect l="l" t="t" r="r" b="b"/>
              <a:pathLst>
                <a:path w="2128" h="1654" extrusionOk="0">
                  <a:moveTo>
                    <a:pt x="839" y="1"/>
                  </a:moveTo>
                  <a:cubicBezTo>
                    <a:pt x="750" y="1"/>
                    <a:pt x="650" y="21"/>
                    <a:pt x="520" y="61"/>
                  </a:cubicBezTo>
                  <a:cubicBezTo>
                    <a:pt x="1" y="221"/>
                    <a:pt x="610" y="271"/>
                    <a:pt x="510" y="550"/>
                  </a:cubicBezTo>
                  <a:cubicBezTo>
                    <a:pt x="480" y="620"/>
                    <a:pt x="440" y="690"/>
                    <a:pt x="420" y="760"/>
                  </a:cubicBezTo>
                  <a:cubicBezTo>
                    <a:pt x="380" y="950"/>
                    <a:pt x="560" y="1119"/>
                    <a:pt x="730" y="1229"/>
                  </a:cubicBezTo>
                  <a:cubicBezTo>
                    <a:pt x="1039" y="1429"/>
                    <a:pt x="1398" y="1569"/>
                    <a:pt x="1768" y="1638"/>
                  </a:cubicBezTo>
                  <a:cubicBezTo>
                    <a:pt x="1803" y="1648"/>
                    <a:pt x="1840" y="1653"/>
                    <a:pt x="1876" y="1653"/>
                  </a:cubicBezTo>
                  <a:cubicBezTo>
                    <a:pt x="1913" y="1653"/>
                    <a:pt x="1947" y="1648"/>
                    <a:pt x="1977" y="1638"/>
                  </a:cubicBezTo>
                  <a:cubicBezTo>
                    <a:pt x="2008" y="1628"/>
                    <a:pt x="2028" y="1609"/>
                    <a:pt x="2048" y="1589"/>
                  </a:cubicBezTo>
                  <a:cubicBezTo>
                    <a:pt x="2068" y="1558"/>
                    <a:pt x="2077" y="1518"/>
                    <a:pt x="2088" y="1478"/>
                  </a:cubicBezTo>
                  <a:cubicBezTo>
                    <a:pt x="2128" y="1219"/>
                    <a:pt x="1968" y="970"/>
                    <a:pt x="1778" y="780"/>
                  </a:cubicBezTo>
                  <a:cubicBezTo>
                    <a:pt x="1608" y="620"/>
                    <a:pt x="1389" y="480"/>
                    <a:pt x="1249" y="280"/>
                  </a:cubicBezTo>
                  <a:cubicBezTo>
                    <a:pt x="1109" y="101"/>
                    <a:pt x="999" y="1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457;p57">
              <a:extLst>
                <a:ext uri="{FF2B5EF4-FFF2-40B4-BE49-F238E27FC236}">
                  <a16:creationId xmlns:a16="http://schemas.microsoft.com/office/drawing/2014/main" id="{919E3F9E-C731-19B1-9ECB-D940152CA260}"/>
                </a:ext>
              </a:extLst>
            </p:cNvPr>
            <p:cNvSpPr/>
            <p:nvPr/>
          </p:nvSpPr>
          <p:spPr>
            <a:xfrm>
              <a:off x="7469801" y="3662931"/>
              <a:ext cx="211399" cy="268800"/>
            </a:xfrm>
            <a:custGeom>
              <a:avLst/>
              <a:gdLst/>
              <a:ahLst/>
              <a:cxnLst/>
              <a:rect l="l" t="t" r="r" b="b"/>
              <a:pathLst>
                <a:path w="1289" h="1639" extrusionOk="0">
                  <a:moveTo>
                    <a:pt x="0" y="1"/>
                  </a:moveTo>
                  <a:lnTo>
                    <a:pt x="0" y="1"/>
                  </a:lnTo>
                  <a:cubicBezTo>
                    <a:pt x="270" y="151"/>
                    <a:pt x="450" y="411"/>
                    <a:pt x="670" y="630"/>
                  </a:cubicBezTo>
                  <a:cubicBezTo>
                    <a:pt x="749" y="710"/>
                    <a:pt x="829" y="780"/>
                    <a:pt x="909" y="859"/>
                  </a:cubicBezTo>
                  <a:cubicBezTo>
                    <a:pt x="1049" y="1030"/>
                    <a:pt x="1138" y="1239"/>
                    <a:pt x="1178" y="1458"/>
                  </a:cubicBezTo>
                  <a:cubicBezTo>
                    <a:pt x="1178" y="1518"/>
                    <a:pt x="1169" y="1589"/>
                    <a:pt x="1138" y="1638"/>
                  </a:cubicBezTo>
                  <a:cubicBezTo>
                    <a:pt x="1169" y="1628"/>
                    <a:pt x="1189" y="1609"/>
                    <a:pt x="1209" y="1589"/>
                  </a:cubicBezTo>
                  <a:cubicBezTo>
                    <a:pt x="1229" y="1558"/>
                    <a:pt x="1238" y="1518"/>
                    <a:pt x="1249" y="1478"/>
                  </a:cubicBezTo>
                  <a:cubicBezTo>
                    <a:pt x="1289" y="1219"/>
                    <a:pt x="1129" y="970"/>
                    <a:pt x="939" y="780"/>
                  </a:cubicBezTo>
                  <a:cubicBezTo>
                    <a:pt x="769" y="620"/>
                    <a:pt x="550" y="480"/>
                    <a:pt x="410" y="280"/>
                  </a:cubicBezTo>
                  <a:cubicBezTo>
                    <a:pt x="270" y="101"/>
                    <a:pt x="160" y="1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458;p57">
              <a:extLst>
                <a:ext uri="{FF2B5EF4-FFF2-40B4-BE49-F238E27FC236}">
                  <a16:creationId xmlns:a16="http://schemas.microsoft.com/office/drawing/2014/main" id="{FCC9C82D-30CC-07BA-1BE6-EAF4FB7A226D}"/>
                </a:ext>
              </a:extLst>
            </p:cNvPr>
            <p:cNvSpPr/>
            <p:nvPr/>
          </p:nvSpPr>
          <p:spPr>
            <a:xfrm>
              <a:off x="6587469" y="3397576"/>
              <a:ext cx="453467" cy="461339"/>
            </a:xfrm>
            <a:custGeom>
              <a:avLst/>
              <a:gdLst/>
              <a:ahLst/>
              <a:cxnLst/>
              <a:rect l="l" t="t" r="r" b="b"/>
              <a:pathLst>
                <a:path w="2765" h="2813" extrusionOk="0">
                  <a:moveTo>
                    <a:pt x="708" y="0"/>
                  </a:moveTo>
                  <a:cubicBezTo>
                    <a:pt x="653" y="0"/>
                    <a:pt x="597" y="10"/>
                    <a:pt x="539" y="32"/>
                  </a:cubicBezTo>
                  <a:cubicBezTo>
                    <a:pt x="60" y="212"/>
                    <a:pt x="0" y="700"/>
                    <a:pt x="220" y="1120"/>
                  </a:cubicBezTo>
                  <a:cubicBezTo>
                    <a:pt x="260" y="1200"/>
                    <a:pt x="300" y="1270"/>
                    <a:pt x="349" y="1330"/>
                  </a:cubicBezTo>
                  <a:cubicBezTo>
                    <a:pt x="459" y="1470"/>
                    <a:pt x="589" y="1599"/>
                    <a:pt x="708" y="1729"/>
                  </a:cubicBezTo>
                  <a:cubicBezTo>
                    <a:pt x="1088" y="2098"/>
                    <a:pt x="1487" y="2457"/>
                    <a:pt x="1957" y="2717"/>
                  </a:cubicBezTo>
                  <a:cubicBezTo>
                    <a:pt x="2059" y="2765"/>
                    <a:pt x="2175" y="2813"/>
                    <a:pt x="2286" y="2813"/>
                  </a:cubicBezTo>
                  <a:cubicBezTo>
                    <a:pt x="2338" y="2813"/>
                    <a:pt x="2388" y="2802"/>
                    <a:pt x="2436" y="2777"/>
                  </a:cubicBezTo>
                  <a:cubicBezTo>
                    <a:pt x="2695" y="2637"/>
                    <a:pt x="2765" y="2448"/>
                    <a:pt x="2675" y="2168"/>
                  </a:cubicBezTo>
                  <a:cubicBezTo>
                    <a:pt x="2536" y="1709"/>
                    <a:pt x="2216" y="1379"/>
                    <a:pt x="1957" y="970"/>
                  </a:cubicBezTo>
                  <a:cubicBezTo>
                    <a:pt x="1787" y="700"/>
                    <a:pt x="1587" y="451"/>
                    <a:pt x="1327" y="281"/>
                  </a:cubicBezTo>
                  <a:cubicBezTo>
                    <a:pt x="1120" y="154"/>
                    <a:pt x="925" y="0"/>
                    <a:pt x="70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459;p57">
              <a:extLst>
                <a:ext uri="{FF2B5EF4-FFF2-40B4-BE49-F238E27FC236}">
                  <a16:creationId xmlns:a16="http://schemas.microsoft.com/office/drawing/2014/main" id="{107A2789-E65B-E2BB-DF40-E22347B98B45}"/>
                </a:ext>
              </a:extLst>
            </p:cNvPr>
            <p:cNvSpPr/>
            <p:nvPr/>
          </p:nvSpPr>
          <p:spPr>
            <a:xfrm>
              <a:off x="6191239" y="3193557"/>
              <a:ext cx="702423" cy="502504"/>
            </a:xfrm>
            <a:custGeom>
              <a:avLst/>
              <a:gdLst/>
              <a:ahLst/>
              <a:cxnLst/>
              <a:rect l="l" t="t" r="r" b="b"/>
              <a:pathLst>
                <a:path w="4283" h="3064" extrusionOk="0">
                  <a:moveTo>
                    <a:pt x="2749" y="1"/>
                  </a:moveTo>
                  <a:cubicBezTo>
                    <a:pt x="2631" y="1"/>
                    <a:pt x="2511" y="18"/>
                    <a:pt x="2396" y="38"/>
                  </a:cubicBezTo>
                  <a:cubicBezTo>
                    <a:pt x="1887" y="128"/>
                    <a:pt x="879" y="207"/>
                    <a:pt x="509" y="597"/>
                  </a:cubicBezTo>
                  <a:cubicBezTo>
                    <a:pt x="369" y="747"/>
                    <a:pt x="0" y="2634"/>
                    <a:pt x="110" y="2674"/>
                  </a:cubicBezTo>
                  <a:cubicBezTo>
                    <a:pt x="738" y="2902"/>
                    <a:pt x="1239" y="3003"/>
                    <a:pt x="1898" y="3003"/>
                  </a:cubicBezTo>
                  <a:cubicBezTo>
                    <a:pt x="1931" y="3003"/>
                    <a:pt x="1964" y="3003"/>
                    <a:pt x="1997" y="3003"/>
                  </a:cubicBezTo>
                  <a:cubicBezTo>
                    <a:pt x="2037" y="2843"/>
                    <a:pt x="2106" y="2654"/>
                    <a:pt x="2146" y="2494"/>
                  </a:cubicBezTo>
                  <a:cubicBezTo>
                    <a:pt x="2296" y="2654"/>
                    <a:pt x="2725" y="2953"/>
                    <a:pt x="2805" y="3053"/>
                  </a:cubicBezTo>
                  <a:cubicBezTo>
                    <a:pt x="2811" y="3060"/>
                    <a:pt x="2820" y="3063"/>
                    <a:pt x="2831" y="3063"/>
                  </a:cubicBezTo>
                  <a:cubicBezTo>
                    <a:pt x="3037" y="3063"/>
                    <a:pt x="4091" y="2028"/>
                    <a:pt x="4233" y="1915"/>
                  </a:cubicBezTo>
                  <a:cubicBezTo>
                    <a:pt x="4253" y="1895"/>
                    <a:pt x="4282" y="1875"/>
                    <a:pt x="4282" y="1835"/>
                  </a:cubicBezTo>
                  <a:cubicBezTo>
                    <a:pt x="4282" y="1815"/>
                    <a:pt x="4273" y="1785"/>
                    <a:pt x="4253" y="1765"/>
                  </a:cubicBezTo>
                  <a:cubicBezTo>
                    <a:pt x="3993" y="1376"/>
                    <a:pt x="3774" y="906"/>
                    <a:pt x="3514" y="517"/>
                  </a:cubicBezTo>
                  <a:cubicBezTo>
                    <a:pt x="3394" y="338"/>
                    <a:pt x="3275" y="158"/>
                    <a:pt x="3085" y="68"/>
                  </a:cubicBezTo>
                  <a:cubicBezTo>
                    <a:pt x="2980" y="18"/>
                    <a:pt x="2866" y="1"/>
                    <a:pt x="2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460;p57">
              <a:extLst>
                <a:ext uri="{FF2B5EF4-FFF2-40B4-BE49-F238E27FC236}">
                  <a16:creationId xmlns:a16="http://schemas.microsoft.com/office/drawing/2014/main" id="{01CDFC4C-6306-F6D9-182C-05E26A7E7E56}"/>
                </a:ext>
              </a:extLst>
            </p:cNvPr>
            <p:cNvSpPr/>
            <p:nvPr/>
          </p:nvSpPr>
          <p:spPr>
            <a:xfrm>
              <a:off x="6633225" y="3224226"/>
              <a:ext cx="206479" cy="267160"/>
            </a:xfrm>
            <a:custGeom>
              <a:avLst/>
              <a:gdLst/>
              <a:ahLst/>
              <a:cxnLst/>
              <a:rect l="l" t="t" r="r" b="b"/>
              <a:pathLst>
                <a:path w="1259" h="1629" extrusionOk="0">
                  <a:moveTo>
                    <a:pt x="80" y="1"/>
                  </a:moveTo>
                  <a:lnTo>
                    <a:pt x="1" y="60"/>
                  </a:lnTo>
                  <a:lnTo>
                    <a:pt x="1179" y="1628"/>
                  </a:lnTo>
                  <a:lnTo>
                    <a:pt x="1258" y="157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461;p57">
              <a:extLst>
                <a:ext uri="{FF2B5EF4-FFF2-40B4-BE49-F238E27FC236}">
                  <a16:creationId xmlns:a16="http://schemas.microsoft.com/office/drawing/2014/main" id="{8600A1BC-E39A-9157-A073-DB785FF08C2D}"/>
                </a:ext>
              </a:extLst>
            </p:cNvPr>
            <p:cNvSpPr/>
            <p:nvPr/>
          </p:nvSpPr>
          <p:spPr>
            <a:xfrm>
              <a:off x="6269796" y="3234066"/>
              <a:ext cx="397870" cy="142682"/>
            </a:xfrm>
            <a:custGeom>
              <a:avLst/>
              <a:gdLst/>
              <a:ahLst/>
              <a:cxnLst/>
              <a:rect l="l" t="t" r="r" b="b"/>
              <a:pathLst>
                <a:path w="2426" h="870" extrusionOk="0">
                  <a:moveTo>
                    <a:pt x="2426" y="0"/>
                  </a:moveTo>
                  <a:lnTo>
                    <a:pt x="2366" y="31"/>
                  </a:lnTo>
                  <a:lnTo>
                    <a:pt x="2386" y="60"/>
                  </a:lnTo>
                  <a:cubicBezTo>
                    <a:pt x="2406" y="40"/>
                    <a:pt x="2416" y="20"/>
                    <a:pt x="2426" y="0"/>
                  </a:cubicBezTo>
                  <a:close/>
                  <a:moveTo>
                    <a:pt x="2277" y="80"/>
                  </a:moveTo>
                  <a:cubicBezTo>
                    <a:pt x="1687" y="370"/>
                    <a:pt x="1028" y="520"/>
                    <a:pt x="380" y="520"/>
                  </a:cubicBezTo>
                  <a:cubicBezTo>
                    <a:pt x="250" y="520"/>
                    <a:pt x="120" y="510"/>
                    <a:pt x="0" y="500"/>
                  </a:cubicBezTo>
                  <a:lnTo>
                    <a:pt x="0" y="500"/>
                  </a:lnTo>
                  <a:cubicBezTo>
                    <a:pt x="40" y="610"/>
                    <a:pt x="120" y="710"/>
                    <a:pt x="230" y="759"/>
                  </a:cubicBezTo>
                  <a:cubicBezTo>
                    <a:pt x="300" y="799"/>
                    <a:pt x="380" y="819"/>
                    <a:pt x="469" y="839"/>
                  </a:cubicBezTo>
                  <a:cubicBezTo>
                    <a:pt x="569" y="859"/>
                    <a:pt x="679" y="869"/>
                    <a:pt x="789" y="869"/>
                  </a:cubicBezTo>
                  <a:cubicBezTo>
                    <a:pt x="1368" y="869"/>
                    <a:pt x="1957" y="590"/>
                    <a:pt x="2326" y="140"/>
                  </a:cubicBezTo>
                  <a:lnTo>
                    <a:pt x="227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462;p57">
              <a:extLst>
                <a:ext uri="{FF2B5EF4-FFF2-40B4-BE49-F238E27FC236}">
                  <a16:creationId xmlns:a16="http://schemas.microsoft.com/office/drawing/2014/main" id="{BFA67B61-97A9-ECD2-4EC6-E5D8A1BA1275}"/>
                </a:ext>
              </a:extLst>
            </p:cNvPr>
            <p:cNvSpPr/>
            <p:nvPr/>
          </p:nvSpPr>
          <p:spPr>
            <a:xfrm>
              <a:off x="6643065" y="3238986"/>
              <a:ext cx="18040" cy="18204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90" y="1"/>
                  </a:moveTo>
                  <a:cubicBezTo>
                    <a:pt x="60" y="21"/>
                    <a:pt x="30" y="30"/>
                    <a:pt x="1" y="50"/>
                  </a:cubicBezTo>
                  <a:lnTo>
                    <a:pt x="50" y="110"/>
                  </a:lnTo>
                  <a:cubicBezTo>
                    <a:pt x="70" y="81"/>
                    <a:pt x="90" y="61"/>
                    <a:pt x="110" y="3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463;p57">
              <a:extLst>
                <a:ext uri="{FF2B5EF4-FFF2-40B4-BE49-F238E27FC236}">
                  <a16:creationId xmlns:a16="http://schemas.microsoft.com/office/drawing/2014/main" id="{2B078E9B-7E77-2521-78F0-D0EBA3CDF0AA}"/>
                </a:ext>
              </a:extLst>
            </p:cNvPr>
            <p:cNvSpPr/>
            <p:nvPr/>
          </p:nvSpPr>
          <p:spPr>
            <a:xfrm>
              <a:off x="5798289" y="1942059"/>
              <a:ext cx="383274" cy="650434"/>
            </a:xfrm>
            <a:custGeom>
              <a:avLst/>
              <a:gdLst/>
              <a:ahLst/>
              <a:cxnLst/>
              <a:rect l="l" t="t" r="r" b="b"/>
              <a:pathLst>
                <a:path w="2337" h="3966" extrusionOk="0">
                  <a:moveTo>
                    <a:pt x="482" y="1"/>
                  </a:moveTo>
                  <a:cubicBezTo>
                    <a:pt x="349" y="1"/>
                    <a:pt x="217" y="40"/>
                    <a:pt x="110" y="112"/>
                  </a:cubicBezTo>
                  <a:cubicBezTo>
                    <a:pt x="80" y="132"/>
                    <a:pt x="40" y="172"/>
                    <a:pt x="20" y="212"/>
                  </a:cubicBezTo>
                  <a:cubicBezTo>
                    <a:pt x="0" y="252"/>
                    <a:pt x="0" y="312"/>
                    <a:pt x="10" y="362"/>
                  </a:cubicBezTo>
                  <a:cubicBezTo>
                    <a:pt x="50" y="1160"/>
                    <a:pt x="150" y="1969"/>
                    <a:pt x="300" y="2758"/>
                  </a:cubicBezTo>
                  <a:cubicBezTo>
                    <a:pt x="309" y="2827"/>
                    <a:pt x="320" y="2897"/>
                    <a:pt x="360" y="2957"/>
                  </a:cubicBezTo>
                  <a:cubicBezTo>
                    <a:pt x="400" y="3027"/>
                    <a:pt x="460" y="3067"/>
                    <a:pt x="520" y="3117"/>
                  </a:cubicBezTo>
                  <a:cubicBezTo>
                    <a:pt x="988" y="3466"/>
                    <a:pt x="1567" y="3816"/>
                    <a:pt x="2137" y="3965"/>
                  </a:cubicBezTo>
                  <a:cubicBezTo>
                    <a:pt x="2226" y="3766"/>
                    <a:pt x="2296" y="3586"/>
                    <a:pt x="2326" y="3357"/>
                  </a:cubicBezTo>
                  <a:cubicBezTo>
                    <a:pt x="2326" y="3317"/>
                    <a:pt x="2336" y="3277"/>
                    <a:pt x="2316" y="3246"/>
                  </a:cubicBezTo>
                  <a:cubicBezTo>
                    <a:pt x="2296" y="3207"/>
                    <a:pt x="2257" y="3187"/>
                    <a:pt x="2217" y="3157"/>
                  </a:cubicBezTo>
                  <a:cubicBezTo>
                    <a:pt x="1927" y="2997"/>
                    <a:pt x="1507" y="2838"/>
                    <a:pt x="1208" y="2598"/>
                  </a:cubicBezTo>
                  <a:cubicBezTo>
                    <a:pt x="1128" y="2528"/>
                    <a:pt x="1059" y="2458"/>
                    <a:pt x="999" y="2368"/>
                  </a:cubicBezTo>
                  <a:cubicBezTo>
                    <a:pt x="948" y="2298"/>
                    <a:pt x="919" y="2219"/>
                    <a:pt x="888" y="2128"/>
                  </a:cubicBezTo>
                  <a:cubicBezTo>
                    <a:pt x="659" y="1450"/>
                    <a:pt x="539" y="731"/>
                    <a:pt x="529" y="2"/>
                  </a:cubicBezTo>
                  <a:cubicBezTo>
                    <a:pt x="514" y="1"/>
                    <a:pt x="498" y="1"/>
                    <a:pt x="4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464;p57">
              <a:extLst>
                <a:ext uri="{FF2B5EF4-FFF2-40B4-BE49-F238E27FC236}">
                  <a16:creationId xmlns:a16="http://schemas.microsoft.com/office/drawing/2014/main" id="{4DAA6396-0B90-378C-FC8E-7BE1993968A8}"/>
                </a:ext>
              </a:extLst>
            </p:cNvPr>
            <p:cNvSpPr/>
            <p:nvPr/>
          </p:nvSpPr>
          <p:spPr>
            <a:xfrm>
              <a:off x="6071681" y="2423732"/>
              <a:ext cx="643546" cy="895454"/>
            </a:xfrm>
            <a:custGeom>
              <a:avLst/>
              <a:gdLst/>
              <a:ahLst/>
              <a:cxnLst/>
              <a:rect l="l" t="t" r="r" b="b"/>
              <a:pathLst>
                <a:path w="3924" h="5460" extrusionOk="0">
                  <a:moveTo>
                    <a:pt x="450" y="0"/>
                  </a:moveTo>
                  <a:cubicBezTo>
                    <a:pt x="419" y="0"/>
                    <a:pt x="399" y="20"/>
                    <a:pt x="370" y="40"/>
                  </a:cubicBezTo>
                  <a:cubicBezTo>
                    <a:pt x="130" y="260"/>
                    <a:pt x="0" y="599"/>
                    <a:pt x="70" y="919"/>
                  </a:cubicBezTo>
                  <a:cubicBezTo>
                    <a:pt x="149" y="1232"/>
                    <a:pt x="438" y="1488"/>
                    <a:pt x="760" y="1488"/>
                  </a:cubicBezTo>
                  <a:cubicBezTo>
                    <a:pt x="766" y="1488"/>
                    <a:pt x="772" y="1488"/>
                    <a:pt x="779" y="1487"/>
                  </a:cubicBezTo>
                  <a:lnTo>
                    <a:pt x="779" y="1487"/>
                  </a:lnTo>
                  <a:cubicBezTo>
                    <a:pt x="689" y="2845"/>
                    <a:pt x="739" y="4123"/>
                    <a:pt x="1169" y="5441"/>
                  </a:cubicBezTo>
                  <a:cubicBezTo>
                    <a:pt x="1301" y="5453"/>
                    <a:pt x="1434" y="5459"/>
                    <a:pt x="1567" y="5459"/>
                  </a:cubicBezTo>
                  <a:cubicBezTo>
                    <a:pt x="2397" y="5459"/>
                    <a:pt x="3227" y="5219"/>
                    <a:pt x="3924" y="4772"/>
                  </a:cubicBezTo>
                  <a:lnTo>
                    <a:pt x="3924" y="4772"/>
                  </a:lnTo>
                  <a:cubicBezTo>
                    <a:pt x="3922" y="4773"/>
                    <a:pt x="3921" y="4773"/>
                    <a:pt x="3919" y="4773"/>
                  </a:cubicBezTo>
                  <a:cubicBezTo>
                    <a:pt x="3838" y="4773"/>
                    <a:pt x="3684" y="3492"/>
                    <a:pt x="3664" y="3384"/>
                  </a:cubicBezTo>
                  <a:cubicBezTo>
                    <a:pt x="3584" y="2696"/>
                    <a:pt x="3664" y="1937"/>
                    <a:pt x="3664" y="1248"/>
                  </a:cubicBezTo>
                  <a:cubicBezTo>
                    <a:pt x="3664" y="1168"/>
                    <a:pt x="3674" y="1068"/>
                    <a:pt x="3634" y="999"/>
                  </a:cubicBezTo>
                  <a:cubicBezTo>
                    <a:pt x="3584" y="928"/>
                    <a:pt x="3474" y="879"/>
                    <a:pt x="3405" y="829"/>
                  </a:cubicBezTo>
                  <a:cubicBezTo>
                    <a:pt x="3374" y="809"/>
                    <a:pt x="3345" y="799"/>
                    <a:pt x="3305" y="779"/>
                  </a:cubicBezTo>
                  <a:cubicBezTo>
                    <a:pt x="3045" y="629"/>
                    <a:pt x="2746" y="529"/>
                    <a:pt x="2446" y="480"/>
                  </a:cubicBezTo>
                  <a:cubicBezTo>
                    <a:pt x="2382" y="471"/>
                    <a:pt x="2318" y="468"/>
                    <a:pt x="2255" y="468"/>
                  </a:cubicBezTo>
                  <a:cubicBezTo>
                    <a:pt x="2169" y="468"/>
                    <a:pt x="2083" y="474"/>
                    <a:pt x="1997" y="480"/>
                  </a:cubicBezTo>
                  <a:cubicBezTo>
                    <a:pt x="1899" y="491"/>
                    <a:pt x="1804" y="503"/>
                    <a:pt x="1709" y="503"/>
                  </a:cubicBezTo>
                  <a:cubicBezTo>
                    <a:pt x="1639" y="503"/>
                    <a:pt x="1569" y="496"/>
                    <a:pt x="1498" y="480"/>
                  </a:cubicBezTo>
                  <a:cubicBezTo>
                    <a:pt x="1149" y="400"/>
                    <a:pt x="819" y="250"/>
                    <a:pt x="539" y="40"/>
                  </a:cubicBezTo>
                  <a:cubicBezTo>
                    <a:pt x="510" y="20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465;p57">
              <a:extLst>
                <a:ext uri="{FF2B5EF4-FFF2-40B4-BE49-F238E27FC236}">
                  <a16:creationId xmlns:a16="http://schemas.microsoft.com/office/drawing/2014/main" id="{EB3F957A-24BA-AB86-D576-7246DB7A74A9}"/>
                </a:ext>
              </a:extLst>
            </p:cNvPr>
            <p:cNvSpPr/>
            <p:nvPr/>
          </p:nvSpPr>
          <p:spPr>
            <a:xfrm>
              <a:off x="6369510" y="2372892"/>
              <a:ext cx="110046" cy="184011"/>
            </a:xfrm>
            <a:custGeom>
              <a:avLst/>
              <a:gdLst/>
              <a:ahLst/>
              <a:cxnLst/>
              <a:rect l="l" t="t" r="r" b="b"/>
              <a:pathLst>
                <a:path w="671" h="1122" extrusionOk="0">
                  <a:moveTo>
                    <a:pt x="670" y="1"/>
                  </a:moveTo>
                  <a:lnTo>
                    <a:pt x="331" y="171"/>
                  </a:lnTo>
                  <a:lnTo>
                    <a:pt x="1" y="340"/>
                  </a:lnTo>
                  <a:cubicBezTo>
                    <a:pt x="1" y="340"/>
                    <a:pt x="41" y="750"/>
                    <a:pt x="1" y="1009"/>
                  </a:cubicBezTo>
                  <a:cubicBezTo>
                    <a:pt x="1" y="1009"/>
                    <a:pt x="111" y="1099"/>
                    <a:pt x="271" y="1119"/>
                  </a:cubicBezTo>
                  <a:cubicBezTo>
                    <a:pt x="289" y="1120"/>
                    <a:pt x="308" y="1121"/>
                    <a:pt x="327" y="1121"/>
                  </a:cubicBezTo>
                  <a:cubicBezTo>
                    <a:pt x="433" y="1121"/>
                    <a:pt x="552" y="1094"/>
                    <a:pt x="670" y="100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466;p57">
              <a:extLst>
                <a:ext uri="{FF2B5EF4-FFF2-40B4-BE49-F238E27FC236}">
                  <a16:creationId xmlns:a16="http://schemas.microsoft.com/office/drawing/2014/main" id="{0781C877-C113-E5D5-AC03-7273F2F95E6E}"/>
                </a:ext>
              </a:extLst>
            </p:cNvPr>
            <p:cNvSpPr/>
            <p:nvPr/>
          </p:nvSpPr>
          <p:spPr>
            <a:xfrm>
              <a:off x="6349993" y="2903766"/>
              <a:ext cx="96761" cy="86593"/>
            </a:xfrm>
            <a:custGeom>
              <a:avLst/>
              <a:gdLst/>
              <a:ahLst/>
              <a:cxnLst/>
              <a:rect l="l" t="t" r="r" b="b"/>
              <a:pathLst>
                <a:path w="590" h="528" extrusionOk="0">
                  <a:moveTo>
                    <a:pt x="94" y="1"/>
                  </a:moveTo>
                  <a:cubicBezTo>
                    <a:pt x="83" y="1"/>
                    <a:pt x="70" y="3"/>
                    <a:pt x="60" y="8"/>
                  </a:cubicBezTo>
                  <a:cubicBezTo>
                    <a:pt x="51" y="18"/>
                    <a:pt x="40" y="28"/>
                    <a:pt x="31" y="48"/>
                  </a:cubicBezTo>
                  <a:cubicBezTo>
                    <a:pt x="0" y="118"/>
                    <a:pt x="11" y="188"/>
                    <a:pt x="40" y="248"/>
                  </a:cubicBezTo>
                  <a:cubicBezTo>
                    <a:pt x="100" y="377"/>
                    <a:pt x="230" y="457"/>
                    <a:pt x="350" y="507"/>
                  </a:cubicBezTo>
                  <a:cubicBezTo>
                    <a:pt x="390" y="517"/>
                    <a:pt x="430" y="527"/>
                    <a:pt x="479" y="527"/>
                  </a:cubicBezTo>
                  <a:cubicBezTo>
                    <a:pt x="519" y="517"/>
                    <a:pt x="590" y="487"/>
                    <a:pt x="579" y="437"/>
                  </a:cubicBezTo>
                  <a:cubicBezTo>
                    <a:pt x="570" y="397"/>
                    <a:pt x="459" y="348"/>
                    <a:pt x="430" y="328"/>
                  </a:cubicBezTo>
                  <a:cubicBezTo>
                    <a:pt x="340" y="248"/>
                    <a:pt x="250" y="158"/>
                    <a:pt x="170" y="58"/>
                  </a:cubicBezTo>
                  <a:cubicBezTo>
                    <a:pt x="160" y="38"/>
                    <a:pt x="140" y="18"/>
                    <a:pt x="120" y="8"/>
                  </a:cubicBezTo>
                  <a:cubicBezTo>
                    <a:pt x="115" y="3"/>
                    <a:pt x="105" y="1"/>
                    <a:pt x="9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67;p57">
              <a:extLst>
                <a:ext uri="{FF2B5EF4-FFF2-40B4-BE49-F238E27FC236}">
                  <a16:creationId xmlns:a16="http://schemas.microsoft.com/office/drawing/2014/main" id="{AF1960D0-3B44-28CA-787E-2906F606BA94}"/>
                </a:ext>
              </a:extLst>
            </p:cNvPr>
            <p:cNvSpPr/>
            <p:nvPr/>
          </p:nvSpPr>
          <p:spPr>
            <a:xfrm>
              <a:off x="6412150" y="2610038"/>
              <a:ext cx="422634" cy="521036"/>
            </a:xfrm>
            <a:custGeom>
              <a:avLst/>
              <a:gdLst/>
              <a:ahLst/>
              <a:cxnLst/>
              <a:rect l="l" t="t" r="r" b="b"/>
              <a:pathLst>
                <a:path w="2577" h="3177" extrusionOk="0">
                  <a:moveTo>
                    <a:pt x="1707" y="0"/>
                  </a:moveTo>
                  <a:cubicBezTo>
                    <a:pt x="1652" y="0"/>
                    <a:pt x="1597" y="13"/>
                    <a:pt x="1548" y="42"/>
                  </a:cubicBezTo>
                  <a:cubicBezTo>
                    <a:pt x="1389" y="142"/>
                    <a:pt x="1358" y="362"/>
                    <a:pt x="1358" y="561"/>
                  </a:cubicBezTo>
                  <a:cubicBezTo>
                    <a:pt x="1349" y="1150"/>
                    <a:pt x="1418" y="1739"/>
                    <a:pt x="1518" y="2318"/>
                  </a:cubicBezTo>
                  <a:cubicBezTo>
                    <a:pt x="1495" y="2317"/>
                    <a:pt x="1472" y="2317"/>
                    <a:pt x="1450" y="2317"/>
                  </a:cubicBezTo>
                  <a:cubicBezTo>
                    <a:pt x="1267" y="2317"/>
                    <a:pt x="1096" y="2352"/>
                    <a:pt x="909" y="2388"/>
                  </a:cubicBezTo>
                  <a:cubicBezTo>
                    <a:pt x="871" y="2392"/>
                    <a:pt x="828" y="2394"/>
                    <a:pt x="784" y="2394"/>
                  </a:cubicBezTo>
                  <a:cubicBezTo>
                    <a:pt x="704" y="2394"/>
                    <a:pt x="617" y="2389"/>
                    <a:pt x="535" y="2389"/>
                  </a:cubicBezTo>
                  <a:cubicBezTo>
                    <a:pt x="461" y="2389"/>
                    <a:pt x="389" y="2393"/>
                    <a:pt x="330" y="2408"/>
                  </a:cubicBezTo>
                  <a:lnTo>
                    <a:pt x="1" y="2767"/>
                  </a:lnTo>
                  <a:cubicBezTo>
                    <a:pt x="491" y="2920"/>
                    <a:pt x="1131" y="3177"/>
                    <a:pt x="1695" y="3177"/>
                  </a:cubicBezTo>
                  <a:cubicBezTo>
                    <a:pt x="1831" y="3177"/>
                    <a:pt x="1963" y="3162"/>
                    <a:pt x="2087" y="3127"/>
                  </a:cubicBezTo>
                  <a:cubicBezTo>
                    <a:pt x="2576" y="2987"/>
                    <a:pt x="2487" y="2667"/>
                    <a:pt x="2427" y="2259"/>
                  </a:cubicBezTo>
                  <a:cubicBezTo>
                    <a:pt x="2367" y="1759"/>
                    <a:pt x="2297" y="1250"/>
                    <a:pt x="2237" y="751"/>
                  </a:cubicBezTo>
                  <a:cubicBezTo>
                    <a:pt x="2207" y="551"/>
                    <a:pt x="2177" y="351"/>
                    <a:pt x="2067" y="192"/>
                  </a:cubicBezTo>
                  <a:cubicBezTo>
                    <a:pt x="1982" y="78"/>
                    <a:pt x="1842" y="0"/>
                    <a:pt x="170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68;p57">
              <a:extLst>
                <a:ext uri="{FF2B5EF4-FFF2-40B4-BE49-F238E27FC236}">
                  <a16:creationId xmlns:a16="http://schemas.microsoft.com/office/drawing/2014/main" id="{1971EC4C-0A98-30B3-6766-7DFA1FFD114C}"/>
                </a:ext>
              </a:extLst>
            </p:cNvPr>
            <p:cNvSpPr/>
            <p:nvPr/>
          </p:nvSpPr>
          <p:spPr>
            <a:xfrm>
              <a:off x="6271436" y="2952638"/>
              <a:ext cx="212875" cy="164003"/>
            </a:xfrm>
            <a:custGeom>
              <a:avLst/>
              <a:gdLst/>
              <a:ahLst/>
              <a:cxnLst/>
              <a:rect l="l" t="t" r="r" b="b"/>
              <a:pathLst>
                <a:path w="1298" h="1000" extrusionOk="0">
                  <a:moveTo>
                    <a:pt x="628" y="0"/>
                  </a:moveTo>
                  <a:cubicBezTo>
                    <a:pt x="514" y="0"/>
                    <a:pt x="398" y="12"/>
                    <a:pt x="290" y="19"/>
                  </a:cubicBezTo>
                  <a:cubicBezTo>
                    <a:pt x="190" y="30"/>
                    <a:pt x="80" y="30"/>
                    <a:pt x="20" y="139"/>
                  </a:cubicBezTo>
                  <a:cubicBezTo>
                    <a:pt x="0" y="179"/>
                    <a:pt x="0" y="219"/>
                    <a:pt x="10" y="249"/>
                  </a:cubicBezTo>
                  <a:cubicBezTo>
                    <a:pt x="20" y="269"/>
                    <a:pt x="40" y="289"/>
                    <a:pt x="60" y="299"/>
                  </a:cubicBezTo>
                  <a:cubicBezTo>
                    <a:pt x="110" y="329"/>
                    <a:pt x="170" y="369"/>
                    <a:pt x="220" y="399"/>
                  </a:cubicBezTo>
                  <a:cubicBezTo>
                    <a:pt x="140" y="489"/>
                    <a:pt x="210" y="589"/>
                    <a:pt x="290" y="618"/>
                  </a:cubicBezTo>
                  <a:cubicBezTo>
                    <a:pt x="270" y="638"/>
                    <a:pt x="270" y="689"/>
                    <a:pt x="290" y="718"/>
                  </a:cubicBezTo>
                  <a:cubicBezTo>
                    <a:pt x="319" y="738"/>
                    <a:pt x="350" y="748"/>
                    <a:pt x="379" y="758"/>
                  </a:cubicBezTo>
                  <a:cubicBezTo>
                    <a:pt x="359" y="778"/>
                    <a:pt x="359" y="828"/>
                    <a:pt x="379" y="858"/>
                  </a:cubicBezTo>
                  <a:cubicBezTo>
                    <a:pt x="399" y="878"/>
                    <a:pt x="439" y="888"/>
                    <a:pt x="470" y="888"/>
                  </a:cubicBezTo>
                  <a:cubicBezTo>
                    <a:pt x="499" y="888"/>
                    <a:pt x="539" y="878"/>
                    <a:pt x="569" y="868"/>
                  </a:cubicBezTo>
                  <a:cubicBezTo>
                    <a:pt x="584" y="866"/>
                    <a:pt x="599" y="866"/>
                    <a:pt x="613" y="866"/>
                  </a:cubicBezTo>
                  <a:cubicBezTo>
                    <a:pt x="678" y="866"/>
                    <a:pt x="742" y="883"/>
                    <a:pt x="799" y="908"/>
                  </a:cubicBezTo>
                  <a:cubicBezTo>
                    <a:pt x="869" y="928"/>
                    <a:pt x="918" y="988"/>
                    <a:pt x="998" y="998"/>
                  </a:cubicBezTo>
                  <a:cubicBezTo>
                    <a:pt x="1005" y="999"/>
                    <a:pt x="1011" y="999"/>
                    <a:pt x="1018" y="999"/>
                  </a:cubicBezTo>
                  <a:cubicBezTo>
                    <a:pt x="1073" y="999"/>
                    <a:pt x="1134" y="962"/>
                    <a:pt x="1178" y="908"/>
                  </a:cubicBezTo>
                  <a:cubicBezTo>
                    <a:pt x="1228" y="848"/>
                    <a:pt x="1248" y="768"/>
                    <a:pt x="1268" y="698"/>
                  </a:cubicBezTo>
                  <a:cubicBezTo>
                    <a:pt x="1298" y="529"/>
                    <a:pt x="1258" y="359"/>
                    <a:pt x="1178" y="229"/>
                  </a:cubicBezTo>
                  <a:cubicBezTo>
                    <a:pt x="1042" y="41"/>
                    <a:pt x="839" y="0"/>
                    <a:pt x="62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469;p57">
              <a:extLst>
                <a:ext uri="{FF2B5EF4-FFF2-40B4-BE49-F238E27FC236}">
                  <a16:creationId xmlns:a16="http://schemas.microsoft.com/office/drawing/2014/main" id="{2466B1AD-6705-6F9C-9193-448692D41000}"/>
                </a:ext>
              </a:extLst>
            </p:cNvPr>
            <p:cNvSpPr/>
            <p:nvPr/>
          </p:nvSpPr>
          <p:spPr>
            <a:xfrm>
              <a:off x="6377874" y="2420452"/>
              <a:ext cx="96597" cy="77081"/>
            </a:xfrm>
            <a:custGeom>
              <a:avLst/>
              <a:gdLst/>
              <a:ahLst/>
              <a:cxnLst/>
              <a:rect l="l" t="t" r="r" b="b"/>
              <a:pathLst>
                <a:path w="589" h="470" extrusionOk="0">
                  <a:moveTo>
                    <a:pt x="589" y="0"/>
                  </a:moveTo>
                  <a:lnTo>
                    <a:pt x="0" y="449"/>
                  </a:lnTo>
                  <a:cubicBezTo>
                    <a:pt x="0" y="449"/>
                    <a:pt x="60" y="469"/>
                    <a:pt x="150" y="469"/>
                  </a:cubicBezTo>
                  <a:cubicBezTo>
                    <a:pt x="300" y="469"/>
                    <a:pt x="509" y="400"/>
                    <a:pt x="58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470;p57">
              <a:extLst>
                <a:ext uri="{FF2B5EF4-FFF2-40B4-BE49-F238E27FC236}">
                  <a16:creationId xmlns:a16="http://schemas.microsoft.com/office/drawing/2014/main" id="{71CD061A-3F75-50C0-D236-A1BAA0C14FC7}"/>
                </a:ext>
              </a:extLst>
            </p:cNvPr>
            <p:cNvSpPr/>
            <p:nvPr/>
          </p:nvSpPr>
          <p:spPr>
            <a:xfrm>
              <a:off x="6186155" y="2036196"/>
              <a:ext cx="326037" cy="464455"/>
            </a:xfrm>
            <a:custGeom>
              <a:avLst/>
              <a:gdLst/>
              <a:ahLst/>
              <a:cxnLst/>
              <a:rect l="l" t="t" r="r" b="b"/>
              <a:pathLst>
                <a:path w="1988" h="2832" extrusionOk="0">
                  <a:moveTo>
                    <a:pt x="839" y="1"/>
                  </a:moveTo>
                  <a:cubicBezTo>
                    <a:pt x="726" y="1"/>
                    <a:pt x="614" y="16"/>
                    <a:pt x="510" y="47"/>
                  </a:cubicBezTo>
                  <a:cubicBezTo>
                    <a:pt x="351" y="107"/>
                    <a:pt x="181" y="237"/>
                    <a:pt x="101" y="396"/>
                  </a:cubicBezTo>
                  <a:cubicBezTo>
                    <a:pt x="1" y="606"/>
                    <a:pt x="51" y="946"/>
                    <a:pt x="41" y="1175"/>
                  </a:cubicBezTo>
                  <a:cubicBezTo>
                    <a:pt x="41" y="1465"/>
                    <a:pt x="31" y="1754"/>
                    <a:pt x="21" y="2044"/>
                  </a:cubicBezTo>
                  <a:lnTo>
                    <a:pt x="21" y="2113"/>
                  </a:lnTo>
                  <a:cubicBezTo>
                    <a:pt x="21" y="2173"/>
                    <a:pt x="21" y="2224"/>
                    <a:pt x="31" y="2273"/>
                  </a:cubicBezTo>
                  <a:cubicBezTo>
                    <a:pt x="81" y="2493"/>
                    <a:pt x="251" y="2652"/>
                    <a:pt x="451" y="2743"/>
                  </a:cubicBezTo>
                  <a:cubicBezTo>
                    <a:pt x="584" y="2801"/>
                    <a:pt x="729" y="2832"/>
                    <a:pt x="874" y="2832"/>
                  </a:cubicBezTo>
                  <a:cubicBezTo>
                    <a:pt x="999" y="2832"/>
                    <a:pt x="1123" y="2809"/>
                    <a:pt x="1239" y="2763"/>
                  </a:cubicBezTo>
                  <a:cubicBezTo>
                    <a:pt x="1498" y="2672"/>
                    <a:pt x="1708" y="2473"/>
                    <a:pt x="1818" y="2224"/>
                  </a:cubicBezTo>
                  <a:cubicBezTo>
                    <a:pt x="1898" y="2054"/>
                    <a:pt x="1928" y="1874"/>
                    <a:pt x="1948" y="1694"/>
                  </a:cubicBezTo>
                  <a:cubicBezTo>
                    <a:pt x="1978" y="1455"/>
                    <a:pt x="1988" y="1215"/>
                    <a:pt x="1968" y="986"/>
                  </a:cubicBezTo>
                  <a:cubicBezTo>
                    <a:pt x="1938" y="766"/>
                    <a:pt x="1818" y="556"/>
                    <a:pt x="1688" y="387"/>
                  </a:cubicBezTo>
                  <a:cubicBezTo>
                    <a:pt x="1496" y="128"/>
                    <a:pt x="1162" y="1"/>
                    <a:pt x="839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471;p57">
              <a:extLst>
                <a:ext uri="{FF2B5EF4-FFF2-40B4-BE49-F238E27FC236}">
                  <a16:creationId xmlns:a16="http://schemas.microsoft.com/office/drawing/2014/main" id="{AC1A2C03-5A1E-6217-D38B-E6ED0F0B28F8}"/>
                </a:ext>
              </a:extLst>
            </p:cNvPr>
            <p:cNvSpPr/>
            <p:nvPr/>
          </p:nvSpPr>
          <p:spPr>
            <a:xfrm>
              <a:off x="6099562" y="1929922"/>
              <a:ext cx="505948" cy="434935"/>
            </a:xfrm>
            <a:custGeom>
              <a:avLst/>
              <a:gdLst/>
              <a:ahLst/>
              <a:cxnLst/>
              <a:rect l="l" t="t" r="r" b="b"/>
              <a:pathLst>
                <a:path w="3085" h="2652" extrusionOk="0">
                  <a:moveTo>
                    <a:pt x="1714" y="0"/>
                  </a:moveTo>
                  <a:cubicBezTo>
                    <a:pt x="1631" y="0"/>
                    <a:pt x="1548" y="6"/>
                    <a:pt x="1467" y="17"/>
                  </a:cubicBezTo>
                  <a:cubicBezTo>
                    <a:pt x="1238" y="37"/>
                    <a:pt x="1008" y="96"/>
                    <a:pt x="808" y="216"/>
                  </a:cubicBezTo>
                  <a:cubicBezTo>
                    <a:pt x="619" y="336"/>
                    <a:pt x="320" y="556"/>
                    <a:pt x="289" y="785"/>
                  </a:cubicBezTo>
                  <a:cubicBezTo>
                    <a:pt x="280" y="895"/>
                    <a:pt x="300" y="1015"/>
                    <a:pt x="260" y="1124"/>
                  </a:cubicBezTo>
                  <a:cubicBezTo>
                    <a:pt x="227" y="1206"/>
                    <a:pt x="141" y="1287"/>
                    <a:pt x="56" y="1287"/>
                  </a:cubicBezTo>
                  <a:cubicBezTo>
                    <a:pt x="37" y="1287"/>
                    <a:pt x="18" y="1283"/>
                    <a:pt x="0" y="1274"/>
                  </a:cubicBezTo>
                  <a:lnTo>
                    <a:pt x="0" y="1274"/>
                  </a:lnTo>
                  <a:cubicBezTo>
                    <a:pt x="170" y="1494"/>
                    <a:pt x="629" y="1514"/>
                    <a:pt x="908" y="1514"/>
                  </a:cubicBezTo>
                  <a:cubicBezTo>
                    <a:pt x="1258" y="1514"/>
                    <a:pt x="1717" y="1454"/>
                    <a:pt x="2006" y="1234"/>
                  </a:cubicBezTo>
                  <a:lnTo>
                    <a:pt x="2006" y="1234"/>
                  </a:lnTo>
                  <a:cubicBezTo>
                    <a:pt x="1907" y="1344"/>
                    <a:pt x="2017" y="1603"/>
                    <a:pt x="2046" y="1734"/>
                  </a:cubicBezTo>
                  <a:cubicBezTo>
                    <a:pt x="2106" y="1983"/>
                    <a:pt x="2176" y="2213"/>
                    <a:pt x="2176" y="2472"/>
                  </a:cubicBezTo>
                  <a:cubicBezTo>
                    <a:pt x="2189" y="2479"/>
                    <a:pt x="2205" y="2482"/>
                    <a:pt x="2220" y="2482"/>
                  </a:cubicBezTo>
                  <a:cubicBezTo>
                    <a:pt x="2255" y="2482"/>
                    <a:pt x="2292" y="2466"/>
                    <a:pt x="2306" y="2432"/>
                  </a:cubicBezTo>
                  <a:cubicBezTo>
                    <a:pt x="2326" y="2412"/>
                    <a:pt x="2326" y="2372"/>
                    <a:pt x="2326" y="2342"/>
                  </a:cubicBezTo>
                  <a:cubicBezTo>
                    <a:pt x="2326" y="2282"/>
                    <a:pt x="2316" y="2053"/>
                    <a:pt x="2366" y="2013"/>
                  </a:cubicBezTo>
                  <a:cubicBezTo>
                    <a:pt x="2380" y="2001"/>
                    <a:pt x="2393" y="1996"/>
                    <a:pt x="2405" y="1996"/>
                  </a:cubicBezTo>
                  <a:cubicBezTo>
                    <a:pt x="2465" y="1996"/>
                    <a:pt x="2506" y="2115"/>
                    <a:pt x="2506" y="2173"/>
                  </a:cubicBezTo>
                  <a:cubicBezTo>
                    <a:pt x="2516" y="2262"/>
                    <a:pt x="2486" y="2342"/>
                    <a:pt x="2466" y="2412"/>
                  </a:cubicBezTo>
                  <a:cubicBezTo>
                    <a:pt x="2436" y="2492"/>
                    <a:pt x="2406" y="2572"/>
                    <a:pt x="2416" y="2652"/>
                  </a:cubicBezTo>
                  <a:cubicBezTo>
                    <a:pt x="2466" y="2552"/>
                    <a:pt x="2565" y="2482"/>
                    <a:pt x="2645" y="2402"/>
                  </a:cubicBezTo>
                  <a:cubicBezTo>
                    <a:pt x="2725" y="2313"/>
                    <a:pt x="2795" y="2213"/>
                    <a:pt x="2855" y="2103"/>
                  </a:cubicBezTo>
                  <a:cubicBezTo>
                    <a:pt x="2915" y="2013"/>
                    <a:pt x="2985" y="1913"/>
                    <a:pt x="3015" y="1803"/>
                  </a:cubicBezTo>
                  <a:cubicBezTo>
                    <a:pt x="3085" y="1594"/>
                    <a:pt x="3055" y="1354"/>
                    <a:pt x="2935" y="1155"/>
                  </a:cubicBezTo>
                  <a:cubicBezTo>
                    <a:pt x="2915" y="1124"/>
                    <a:pt x="2895" y="1084"/>
                    <a:pt x="2875" y="1044"/>
                  </a:cubicBezTo>
                  <a:cubicBezTo>
                    <a:pt x="2865" y="1024"/>
                    <a:pt x="2865" y="1004"/>
                    <a:pt x="2865" y="984"/>
                  </a:cubicBezTo>
                  <a:cubicBezTo>
                    <a:pt x="2855" y="935"/>
                    <a:pt x="2855" y="885"/>
                    <a:pt x="2855" y="845"/>
                  </a:cubicBezTo>
                  <a:cubicBezTo>
                    <a:pt x="2835" y="536"/>
                    <a:pt x="2625" y="276"/>
                    <a:pt x="2356" y="136"/>
                  </a:cubicBezTo>
                  <a:cubicBezTo>
                    <a:pt x="2159" y="41"/>
                    <a:pt x="193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72;p57">
              <a:extLst>
                <a:ext uri="{FF2B5EF4-FFF2-40B4-BE49-F238E27FC236}">
                  <a16:creationId xmlns:a16="http://schemas.microsoft.com/office/drawing/2014/main" id="{9C617926-633D-A2BD-0D75-5E39CEC2C983}"/>
                </a:ext>
              </a:extLst>
            </p:cNvPr>
            <p:cNvSpPr/>
            <p:nvPr/>
          </p:nvSpPr>
          <p:spPr>
            <a:xfrm>
              <a:off x="6480867" y="2239066"/>
              <a:ext cx="69045" cy="88725"/>
            </a:xfrm>
            <a:custGeom>
              <a:avLst/>
              <a:gdLst/>
              <a:ahLst/>
              <a:cxnLst/>
              <a:rect l="l" t="t" r="r" b="b"/>
              <a:pathLst>
                <a:path w="421" h="541" extrusionOk="0">
                  <a:moveTo>
                    <a:pt x="215" y="1"/>
                  </a:moveTo>
                  <a:cubicBezTo>
                    <a:pt x="197" y="1"/>
                    <a:pt x="179" y="3"/>
                    <a:pt x="161" y="8"/>
                  </a:cubicBezTo>
                  <a:cubicBezTo>
                    <a:pt x="71" y="38"/>
                    <a:pt x="31" y="128"/>
                    <a:pt x="31" y="218"/>
                  </a:cubicBezTo>
                  <a:cubicBezTo>
                    <a:pt x="31" y="297"/>
                    <a:pt x="1" y="437"/>
                    <a:pt x="71" y="507"/>
                  </a:cubicBezTo>
                  <a:cubicBezTo>
                    <a:pt x="94" y="531"/>
                    <a:pt x="125" y="541"/>
                    <a:pt x="156" y="541"/>
                  </a:cubicBezTo>
                  <a:cubicBezTo>
                    <a:pt x="178" y="541"/>
                    <a:pt x="200" y="536"/>
                    <a:pt x="220" y="527"/>
                  </a:cubicBezTo>
                  <a:cubicBezTo>
                    <a:pt x="271" y="507"/>
                    <a:pt x="311" y="477"/>
                    <a:pt x="340" y="428"/>
                  </a:cubicBezTo>
                  <a:cubicBezTo>
                    <a:pt x="380" y="377"/>
                    <a:pt x="411" y="308"/>
                    <a:pt x="411" y="238"/>
                  </a:cubicBezTo>
                  <a:cubicBezTo>
                    <a:pt x="420" y="178"/>
                    <a:pt x="391" y="108"/>
                    <a:pt x="351" y="58"/>
                  </a:cubicBezTo>
                  <a:cubicBezTo>
                    <a:pt x="313" y="21"/>
                    <a:pt x="265" y="1"/>
                    <a:pt x="21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473;p57">
              <a:extLst>
                <a:ext uri="{FF2B5EF4-FFF2-40B4-BE49-F238E27FC236}">
                  <a16:creationId xmlns:a16="http://schemas.microsoft.com/office/drawing/2014/main" id="{2308F61E-06CE-8516-374A-218694B311AD}"/>
                </a:ext>
              </a:extLst>
            </p:cNvPr>
            <p:cNvSpPr/>
            <p:nvPr/>
          </p:nvSpPr>
          <p:spPr>
            <a:xfrm>
              <a:off x="6493987" y="2253498"/>
              <a:ext cx="44445" cy="52481"/>
            </a:xfrm>
            <a:custGeom>
              <a:avLst/>
              <a:gdLst/>
              <a:ahLst/>
              <a:cxnLst/>
              <a:rect l="l" t="t" r="r" b="b"/>
              <a:pathLst>
                <a:path w="271" h="320" extrusionOk="0">
                  <a:moveTo>
                    <a:pt x="71" y="140"/>
                  </a:moveTo>
                  <a:cubicBezTo>
                    <a:pt x="81" y="140"/>
                    <a:pt x="91" y="140"/>
                    <a:pt x="111" y="150"/>
                  </a:cubicBezTo>
                  <a:lnTo>
                    <a:pt x="111" y="160"/>
                  </a:lnTo>
                  <a:cubicBezTo>
                    <a:pt x="120" y="160"/>
                    <a:pt x="120" y="160"/>
                    <a:pt x="120" y="169"/>
                  </a:cubicBezTo>
                  <a:lnTo>
                    <a:pt x="120" y="180"/>
                  </a:lnTo>
                  <a:cubicBezTo>
                    <a:pt x="111" y="189"/>
                    <a:pt x="111" y="200"/>
                    <a:pt x="111" y="200"/>
                  </a:cubicBezTo>
                  <a:cubicBezTo>
                    <a:pt x="111" y="209"/>
                    <a:pt x="101" y="209"/>
                    <a:pt x="91" y="209"/>
                  </a:cubicBezTo>
                  <a:lnTo>
                    <a:pt x="71" y="209"/>
                  </a:lnTo>
                  <a:cubicBezTo>
                    <a:pt x="71" y="209"/>
                    <a:pt x="71" y="200"/>
                    <a:pt x="61" y="189"/>
                  </a:cubicBezTo>
                  <a:lnTo>
                    <a:pt x="61" y="180"/>
                  </a:lnTo>
                  <a:cubicBezTo>
                    <a:pt x="55" y="173"/>
                    <a:pt x="56" y="160"/>
                    <a:pt x="58" y="143"/>
                  </a:cubicBezTo>
                  <a:lnTo>
                    <a:pt x="58" y="143"/>
                  </a:lnTo>
                  <a:cubicBezTo>
                    <a:pt x="62" y="141"/>
                    <a:pt x="66" y="140"/>
                    <a:pt x="71" y="140"/>
                  </a:cubicBezTo>
                  <a:close/>
                  <a:moveTo>
                    <a:pt x="131" y="0"/>
                  </a:moveTo>
                  <a:cubicBezTo>
                    <a:pt x="120" y="10"/>
                    <a:pt x="101" y="10"/>
                    <a:pt x="81" y="20"/>
                  </a:cubicBezTo>
                  <a:lnTo>
                    <a:pt x="71" y="30"/>
                  </a:lnTo>
                  <a:lnTo>
                    <a:pt x="61" y="40"/>
                  </a:lnTo>
                  <a:lnTo>
                    <a:pt x="51" y="50"/>
                  </a:lnTo>
                  <a:cubicBezTo>
                    <a:pt x="31" y="70"/>
                    <a:pt x="31" y="80"/>
                    <a:pt x="21" y="100"/>
                  </a:cubicBezTo>
                  <a:cubicBezTo>
                    <a:pt x="11" y="130"/>
                    <a:pt x="1" y="160"/>
                    <a:pt x="11" y="200"/>
                  </a:cubicBezTo>
                  <a:cubicBezTo>
                    <a:pt x="11" y="209"/>
                    <a:pt x="11" y="209"/>
                    <a:pt x="21" y="220"/>
                  </a:cubicBezTo>
                  <a:lnTo>
                    <a:pt x="41" y="240"/>
                  </a:lnTo>
                  <a:cubicBezTo>
                    <a:pt x="51" y="260"/>
                    <a:pt x="71" y="260"/>
                    <a:pt x="91" y="260"/>
                  </a:cubicBezTo>
                  <a:lnTo>
                    <a:pt x="111" y="260"/>
                  </a:lnTo>
                  <a:lnTo>
                    <a:pt x="120" y="249"/>
                  </a:lnTo>
                  <a:cubicBezTo>
                    <a:pt x="131" y="249"/>
                    <a:pt x="131" y="240"/>
                    <a:pt x="140" y="240"/>
                  </a:cubicBezTo>
                  <a:cubicBezTo>
                    <a:pt x="151" y="220"/>
                    <a:pt x="151" y="209"/>
                    <a:pt x="151" y="189"/>
                  </a:cubicBezTo>
                  <a:cubicBezTo>
                    <a:pt x="151" y="180"/>
                    <a:pt x="160" y="180"/>
                    <a:pt x="151" y="169"/>
                  </a:cubicBezTo>
                  <a:lnTo>
                    <a:pt x="151" y="160"/>
                  </a:lnTo>
                  <a:lnTo>
                    <a:pt x="151" y="150"/>
                  </a:lnTo>
                  <a:lnTo>
                    <a:pt x="140" y="140"/>
                  </a:lnTo>
                  <a:lnTo>
                    <a:pt x="131" y="130"/>
                  </a:lnTo>
                  <a:lnTo>
                    <a:pt x="120" y="130"/>
                  </a:lnTo>
                  <a:cubicBezTo>
                    <a:pt x="101" y="120"/>
                    <a:pt x="81" y="120"/>
                    <a:pt x="71" y="120"/>
                  </a:cubicBezTo>
                  <a:cubicBezTo>
                    <a:pt x="67" y="122"/>
                    <a:pt x="63" y="124"/>
                    <a:pt x="60" y="126"/>
                  </a:cubicBezTo>
                  <a:lnTo>
                    <a:pt x="60" y="126"/>
                  </a:lnTo>
                  <a:cubicBezTo>
                    <a:pt x="60" y="121"/>
                    <a:pt x="61" y="115"/>
                    <a:pt x="61" y="110"/>
                  </a:cubicBezTo>
                  <a:cubicBezTo>
                    <a:pt x="71" y="100"/>
                    <a:pt x="71" y="90"/>
                    <a:pt x="81" y="80"/>
                  </a:cubicBezTo>
                  <a:cubicBezTo>
                    <a:pt x="81" y="80"/>
                    <a:pt x="91" y="70"/>
                    <a:pt x="91" y="60"/>
                  </a:cubicBezTo>
                  <a:lnTo>
                    <a:pt x="101" y="60"/>
                  </a:lnTo>
                  <a:lnTo>
                    <a:pt x="111" y="50"/>
                  </a:lnTo>
                  <a:cubicBezTo>
                    <a:pt x="111" y="50"/>
                    <a:pt x="131" y="40"/>
                    <a:pt x="140" y="40"/>
                  </a:cubicBezTo>
                  <a:lnTo>
                    <a:pt x="180" y="40"/>
                  </a:lnTo>
                  <a:cubicBezTo>
                    <a:pt x="200" y="40"/>
                    <a:pt x="220" y="60"/>
                    <a:pt x="231" y="80"/>
                  </a:cubicBezTo>
                  <a:lnTo>
                    <a:pt x="240" y="100"/>
                  </a:lnTo>
                  <a:lnTo>
                    <a:pt x="240" y="110"/>
                  </a:lnTo>
                  <a:cubicBezTo>
                    <a:pt x="251" y="120"/>
                    <a:pt x="240" y="140"/>
                    <a:pt x="240" y="150"/>
                  </a:cubicBezTo>
                  <a:cubicBezTo>
                    <a:pt x="240" y="169"/>
                    <a:pt x="240" y="200"/>
                    <a:pt x="231" y="209"/>
                  </a:cubicBezTo>
                  <a:cubicBezTo>
                    <a:pt x="211" y="229"/>
                    <a:pt x="211" y="249"/>
                    <a:pt x="191" y="260"/>
                  </a:cubicBezTo>
                  <a:cubicBezTo>
                    <a:pt x="180" y="269"/>
                    <a:pt x="171" y="289"/>
                    <a:pt x="160" y="289"/>
                  </a:cubicBezTo>
                  <a:cubicBezTo>
                    <a:pt x="140" y="309"/>
                    <a:pt x="120" y="309"/>
                    <a:pt x="120" y="309"/>
                  </a:cubicBezTo>
                  <a:lnTo>
                    <a:pt x="131" y="320"/>
                  </a:lnTo>
                  <a:cubicBezTo>
                    <a:pt x="131" y="320"/>
                    <a:pt x="140" y="309"/>
                    <a:pt x="160" y="300"/>
                  </a:cubicBezTo>
                  <a:cubicBezTo>
                    <a:pt x="180" y="300"/>
                    <a:pt x="191" y="280"/>
                    <a:pt x="200" y="269"/>
                  </a:cubicBezTo>
                  <a:cubicBezTo>
                    <a:pt x="220" y="260"/>
                    <a:pt x="231" y="240"/>
                    <a:pt x="240" y="220"/>
                  </a:cubicBezTo>
                  <a:cubicBezTo>
                    <a:pt x="251" y="200"/>
                    <a:pt x="260" y="180"/>
                    <a:pt x="271" y="150"/>
                  </a:cubicBezTo>
                  <a:lnTo>
                    <a:pt x="271" y="110"/>
                  </a:lnTo>
                  <a:lnTo>
                    <a:pt x="271" y="90"/>
                  </a:lnTo>
                  <a:lnTo>
                    <a:pt x="260" y="70"/>
                  </a:lnTo>
                  <a:cubicBezTo>
                    <a:pt x="240" y="40"/>
                    <a:pt x="220" y="20"/>
                    <a:pt x="180" y="10"/>
                  </a:cubicBezTo>
                  <a:cubicBezTo>
                    <a:pt x="171" y="0"/>
                    <a:pt x="151" y="0"/>
                    <a:pt x="131" y="0"/>
                  </a:cubicBez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4;p57">
              <a:extLst>
                <a:ext uri="{FF2B5EF4-FFF2-40B4-BE49-F238E27FC236}">
                  <a16:creationId xmlns:a16="http://schemas.microsoft.com/office/drawing/2014/main" id="{B049432A-8E48-5B97-027D-C50BC5BA89CE}"/>
                </a:ext>
              </a:extLst>
            </p:cNvPr>
            <p:cNvSpPr/>
            <p:nvPr/>
          </p:nvSpPr>
          <p:spPr>
            <a:xfrm>
              <a:off x="6603705" y="2567562"/>
              <a:ext cx="193359" cy="273720"/>
            </a:xfrm>
            <a:custGeom>
              <a:avLst/>
              <a:gdLst/>
              <a:ahLst/>
              <a:cxnLst/>
              <a:rect l="l" t="t" r="r" b="b"/>
              <a:pathLst>
                <a:path w="1179" h="1669" extrusionOk="0">
                  <a:moveTo>
                    <a:pt x="327" y="1"/>
                  </a:moveTo>
                  <a:cubicBezTo>
                    <a:pt x="318" y="1"/>
                    <a:pt x="309" y="1"/>
                    <a:pt x="300" y="2"/>
                  </a:cubicBezTo>
                  <a:cubicBezTo>
                    <a:pt x="1" y="22"/>
                    <a:pt x="1" y="441"/>
                    <a:pt x="11" y="681"/>
                  </a:cubicBezTo>
                  <a:cubicBezTo>
                    <a:pt x="11" y="1010"/>
                    <a:pt x="30" y="1340"/>
                    <a:pt x="70" y="1669"/>
                  </a:cubicBezTo>
                  <a:cubicBezTo>
                    <a:pt x="368" y="1602"/>
                    <a:pt x="673" y="1564"/>
                    <a:pt x="979" y="1564"/>
                  </a:cubicBezTo>
                  <a:cubicBezTo>
                    <a:pt x="1042" y="1564"/>
                    <a:pt x="1105" y="1565"/>
                    <a:pt x="1168" y="1569"/>
                  </a:cubicBezTo>
                  <a:cubicBezTo>
                    <a:pt x="1129" y="1220"/>
                    <a:pt x="1179" y="860"/>
                    <a:pt x="1039" y="541"/>
                  </a:cubicBezTo>
                  <a:cubicBezTo>
                    <a:pt x="932" y="309"/>
                    <a:pt x="61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75;p57">
              <a:extLst>
                <a:ext uri="{FF2B5EF4-FFF2-40B4-BE49-F238E27FC236}">
                  <a16:creationId xmlns:a16="http://schemas.microsoft.com/office/drawing/2014/main" id="{B7859F66-65D5-ECEC-2C4A-08E76A4FA988}"/>
                </a:ext>
              </a:extLst>
            </p:cNvPr>
            <p:cNvSpPr/>
            <p:nvPr/>
          </p:nvSpPr>
          <p:spPr>
            <a:xfrm>
              <a:off x="5700052" y="1680640"/>
              <a:ext cx="266996" cy="312097"/>
            </a:xfrm>
            <a:custGeom>
              <a:avLst/>
              <a:gdLst/>
              <a:ahLst/>
              <a:cxnLst/>
              <a:rect l="l" t="t" r="r" b="b"/>
              <a:pathLst>
                <a:path w="1628" h="1903" extrusionOk="0">
                  <a:moveTo>
                    <a:pt x="546" y="0"/>
                  </a:moveTo>
                  <a:cubicBezTo>
                    <a:pt x="459" y="0"/>
                    <a:pt x="377" y="22"/>
                    <a:pt x="310" y="79"/>
                  </a:cubicBezTo>
                  <a:cubicBezTo>
                    <a:pt x="250" y="119"/>
                    <a:pt x="220" y="188"/>
                    <a:pt x="190" y="268"/>
                  </a:cubicBezTo>
                  <a:cubicBezTo>
                    <a:pt x="0" y="728"/>
                    <a:pt x="150" y="1267"/>
                    <a:pt x="440" y="1676"/>
                  </a:cubicBezTo>
                  <a:cubicBezTo>
                    <a:pt x="500" y="1746"/>
                    <a:pt x="559" y="1826"/>
                    <a:pt x="639" y="1866"/>
                  </a:cubicBezTo>
                  <a:cubicBezTo>
                    <a:pt x="691" y="1891"/>
                    <a:pt x="737" y="1903"/>
                    <a:pt x="780" y="1903"/>
                  </a:cubicBezTo>
                  <a:cubicBezTo>
                    <a:pt x="1019" y="1903"/>
                    <a:pt x="1132" y="1548"/>
                    <a:pt x="1268" y="1386"/>
                  </a:cubicBezTo>
                  <a:cubicBezTo>
                    <a:pt x="1318" y="1307"/>
                    <a:pt x="1358" y="1227"/>
                    <a:pt x="1398" y="1137"/>
                  </a:cubicBezTo>
                  <a:cubicBezTo>
                    <a:pt x="1468" y="967"/>
                    <a:pt x="1547" y="798"/>
                    <a:pt x="1627" y="628"/>
                  </a:cubicBezTo>
                  <a:cubicBezTo>
                    <a:pt x="1611" y="624"/>
                    <a:pt x="1596" y="623"/>
                    <a:pt x="1580" y="623"/>
                  </a:cubicBezTo>
                  <a:cubicBezTo>
                    <a:pt x="1506" y="623"/>
                    <a:pt x="1435" y="658"/>
                    <a:pt x="1378" y="708"/>
                  </a:cubicBezTo>
                  <a:cubicBezTo>
                    <a:pt x="1318" y="767"/>
                    <a:pt x="1278" y="847"/>
                    <a:pt x="1228" y="927"/>
                  </a:cubicBezTo>
                  <a:cubicBezTo>
                    <a:pt x="1158" y="718"/>
                    <a:pt x="1088" y="518"/>
                    <a:pt x="1008" y="308"/>
                  </a:cubicBezTo>
                  <a:cubicBezTo>
                    <a:pt x="988" y="248"/>
                    <a:pt x="968" y="179"/>
                    <a:pt x="919" y="129"/>
                  </a:cubicBezTo>
                  <a:cubicBezTo>
                    <a:pt x="879" y="99"/>
                    <a:pt x="839" y="69"/>
                    <a:pt x="789" y="49"/>
                  </a:cubicBezTo>
                  <a:cubicBezTo>
                    <a:pt x="711" y="20"/>
                    <a:pt x="627" y="0"/>
                    <a:pt x="54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76;p57">
              <a:extLst>
                <a:ext uri="{FF2B5EF4-FFF2-40B4-BE49-F238E27FC236}">
                  <a16:creationId xmlns:a16="http://schemas.microsoft.com/office/drawing/2014/main" id="{B6CBBA01-8992-EDA6-9DCE-3F6759BEE160}"/>
                </a:ext>
              </a:extLst>
            </p:cNvPr>
            <p:cNvSpPr/>
            <p:nvPr/>
          </p:nvSpPr>
          <p:spPr>
            <a:xfrm>
              <a:off x="5624775" y="1631275"/>
              <a:ext cx="298157" cy="298157"/>
            </a:xfrm>
            <a:custGeom>
              <a:avLst/>
              <a:gdLst/>
              <a:ahLst/>
              <a:cxnLst/>
              <a:rect l="l" t="t" r="r" b="b"/>
              <a:pathLst>
                <a:path w="1818" h="1818" extrusionOk="0">
                  <a:moveTo>
                    <a:pt x="908" y="1"/>
                  </a:moveTo>
                  <a:cubicBezTo>
                    <a:pt x="409" y="1"/>
                    <a:pt x="0" y="410"/>
                    <a:pt x="0" y="909"/>
                  </a:cubicBezTo>
                  <a:cubicBezTo>
                    <a:pt x="0" y="1408"/>
                    <a:pt x="409" y="1818"/>
                    <a:pt x="908" y="1818"/>
                  </a:cubicBezTo>
                  <a:cubicBezTo>
                    <a:pt x="1418" y="1818"/>
                    <a:pt x="1817" y="1408"/>
                    <a:pt x="1817" y="909"/>
                  </a:cubicBezTo>
                  <a:cubicBezTo>
                    <a:pt x="1817" y="410"/>
                    <a:pt x="1418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477;p57">
              <a:extLst>
                <a:ext uri="{FF2B5EF4-FFF2-40B4-BE49-F238E27FC236}">
                  <a16:creationId xmlns:a16="http://schemas.microsoft.com/office/drawing/2014/main" id="{26387CFD-AAC8-89C4-E222-E4BB5A5DE1A9}"/>
                </a:ext>
              </a:extLst>
            </p:cNvPr>
            <p:cNvSpPr/>
            <p:nvPr/>
          </p:nvSpPr>
          <p:spPr>
            <a:xfrm>
              <a:off x="6418710" y="4438496"/>
              <a:ext cx="91841" cy="48217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385" y="0"/>
                  </a:moveTo>
                  <a:cubicBezTo>
                    <a:pt x="232" y="0"/>
                    <a:pt x="80" y="85"/>
                    <a:pt x="11" y="223"/>
                  </a:cubicBezTo>
                  <a:cubicBezTo>
                    <a:pt x="0" y="243"/>
                    <a:pt x="11" y="274"/>
                    <a:pt x="31" y="283"/>
                  </a:cubicBezTo>
                  <a:cubicBezTo>
                    <a:pt x="40" y="294"/>
                    <a:pt x="40" y="294"/>
                    <a:pt x="51" y="294"/>
                  </a:cubicBezTo>
                  <a:cubicBezTo>
                    <a:pt x="71" y="294"/>
                    <a:pt x="80" y="283"/>
                    <a:pt x="91" y="263"/>
                  </a:cubicBezTo>
                  <a:cubicBezTo>
                    <a:pt x="153" y="162"/>
                    <a:pt x="269" y="98"/>
                    <a:pt x="389" y="98"/>
                  </a:cubicBezTo>
                  <a:cubicBezTo>
                    <a:pt x="423" y="98"/>
                    <a:pt x="457" y="103"/>
                    <a:pt x="490" y="114"/>
                  </a:cubicBezTo>
                  <a:cubicBezTo>
                    <a:pt x="495" y="116"/>
                    <a:pt x="500" y="117"/>
                    <a:pt x="506" y="117"/>
                  </a:cubicBezTo>
                  <a:cubicBezTo>
                    <a:pt x="523" y="117"/>
                    <a:pt x="542" y="106"/>
                    <a:pt x="550" y="84"/>
                  </a:cubicBezTo>
                  <a:cubicBezTo>
                    <a:pt x="560" y="64"/>
                    <a:pt x="550" y="34"/>
                    <a:pt x="520" y="24"/>
                  </a:cubicBezTo>
                  <a:cubicBezTo>
                    <a:pt x="476" y="8"/>
                    <a:pt x="430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478;p57">
              <a:extLst>
                <a:ext uri="{FF2B5EF4-FFF2-40B4-BE49-F238E27FC236}">
                  <a16:creationId xmlns:a16="http://schemas.microsoft.com/office/drawing/2014/main" id="{AC5BC4F5-ED77-DBF5-51AE-1CD7A82437D8}"/>
                </a:ext>
              </a:extLst>
            </p:cNvPr>
            <p:cNvSpPr/>
            <p:nvPr/>
          </p:nvSpPr>
          <p:spPr>
            <a:xfrm>
              <a:off x="6412150" y="4393395"/>
              <a:ext cx="96761" cy="42477"/>
            </a:xfrm>
            <a:custGeom>
              <a:avLst/>
              <a:gdLst/>
              <a:ahLst/>
              <a:cxnLst/>
              <a:rect l="l" t="t" r="r" b="b"/>
              <a:pathLst>
                <a:path w="590" h="259" extrusionOk="0">
                  <a:moveTo>
                    <a:pt x="387" y="0"/>
                  </a:moveTo>
                  <a:cubicBezTo>
                    <a:pt x="244" y="0"/>
                    <a:pt x="104" y="64"/>
                    <a:pt x="11" y="179"/>
                  </a:cubicBezTo>
                  <a:cubicBezTo>
                    <a:pt x="1" y="199"/>
                    <a:pt x="1" y="229"/>
                    <a:pt x="21" y="249"/>
                  </a:cubicBezTo>
                  <a:cubicBezTo>
                    <a:pt x="31" y="249"/>
                    <a:pt x="40" y="259"/>
                    <a:pt x="51" y="259"/>
                  </a:cubicBezTo>
                  <a:cubicBezTo>
                    <a:pt x="71" y="259"/>
                    <a:pt x="80" y="249"/>
                    <a:pt x="91" y="239"/>
                  </a:cubicBezTo>
                  <a:cubicBezTo>
                    <a:pt x="164" y="151"/>
                    <a:pt x="280" y="95"/>
                    <a:pt x="395" y="95"/>
                  </a:cubicBezTo>
                  <a:cubicBezTo>
                    <a:pt x="437" y="95"/>
                    <a:pt x="480" y="103"/>
                    <a:pt x="520" y="119"/>
                  </a:cubicBezTo>
                  <a:cubicBezTo>
                    <a:pt x="540" y="119"/>
                    <a:pt x="570" y="109"/>
                    <a:pt x="580" y="89"/>
                  </a:cubicBezTo>
                  <a:cubicBezTo>
                    <a:pt x="590" y="59"/>
                    <a:pt x="570" y="39"/>
                    <a:pt x="550" y="30"/>
                  </a:cubicBezTo>
                  <a:cubicBezTo>
                    <a:pt x="497" y="10"/>
                    <a:pt x="442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479;p57">
              <a:extLst>
                <a:ext uri="{FF2B5EF4-FFF2-40B4-BE49-F238E27FC236}">
                  <a16:creationId xmlns:a16="http://schemas.microsoft.com/office/drawing/2014/main" id="{77AD247D-0CD0-A977-D555-4732782A62E1}"/>
                </a:ext>
              </a:extLst>
            </p:cNvPr>
            <p:cNvSpPr/>
            <p:nvPr/>
          </p:nvSpPr>
          <p:spPr>
            <a:xfrm>
              <a:off x="7419124" y="3803808"/>
              <a:ext cx="70521" cy="65601"/>
            </a:xfrm>
            <a:custGeom>
              <a:avLst/>
              <a:gdLst/>
              <a:ahLst/>
              <a:cxnLst/>
              <a:rect l="l" t="t" r="r" b="b"/>
              <a:pathLst>
                <a:path w="430" h="400" extrusionOk="0">
                  <a:moveTo>
                    <a:pt x="380" y="0"/>
                  </a:moveTo>
                  <a:cubicBezTo>
                    <a:pt x="349" y="0"/>
                    <a:pt x="329" y="20"/>
                    <a:pt x="329" y="40"/>
                  </a:cubicBezTo>
                  <a:cubicBezTo>
                    <a:pt x="320" y="184"/>
                    <a:pt x="200" y="301"/>
                    <a:pt x="67" y="301"/>
                  </a:cubicBezTo>
                  <a:cubicBezTo>
                    <a:pt x="61" y="301"/>
                    <a:pt x="55" y="300"/>
                    <a:pt x="50" y="300"/>
                  </a:cubicBezTo>
                  <a:cubicBezTo>
                    <a:pt x="20" y="300"/>
                    <a:pt x="0" y="320"/>
                    <a:pt x="0" y="350"/>
                  </a:cubicBezTo>
                  <a:cubicBezTo>
                    <a:pt x="0" y="380"/>
                    <a:pt x="20" y="400"/>
                    <a:pt x="40" y="400"/>
                  </a:cubicBezTo>
                  <a:lnTo>
                    <a:pt x="50" y="400"/>
                  </a:lnTo>
                  <a:cubicBezTo>
                    <a:pt x="240" y="400"/>
                    <a:pt x="409" y="240"/>
                    <a:pt x="420" y="51"/>
                  </a:cubicBezTo>
                  <a:cubicBezTo>
                    <a:pt x="429" y="20"/>
                    <a:pt x="409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480;p57">
              <a:extLst>
                <a:ext uri="{FF2B5EF4-FFF2-40B4-BE49-F238E27FC236}">
                  <a16:creationId xmlns:a16="http://schemas.microsoft.com/office/drawing/2014/main" id="{449EDD34-6E76-1BF9-B9AC-0D0EBD33DD46}"/>
                </a:ext>
              </a:extLst>
            </p:cNvPr>
            <p:cNvSpPr/>
            <p:nvPr/>
          </p:nvSpPr>
          <p:spPr>
            <a:xfrm>
              <a:off x="7482921" y="3834969"/>
              <a:ext cx="63961" cy="73801"/>
            </a:xfrm>
            <a:custGeom>
              <a:avLst/>
              <a:gdLst/>
              <a:ahLst/>
              <a:cxnLst/>
              <a:rect l="l" t="t" r="r" b="b"/>
              <a:pathLst>
                <a:path w="390" h="450" extrusionOk="0">
                  <a:moveTo>
                    <a:pt x="340" y="0"/>
                  </a:moveTo>
                  <a:cubicBezTo>
                    <a:pt x="310" y="0"/>
                    <a:pt x="290" y="20"/>
                    <a:pt x="290" y="40"/>
                  </a:cubicBezTo>
                  <a:cubicBezTo>
                    <a:pt x="290" y="190"/>
                    <a:pt x="180" y="330"/>
                    <a:pt x="40" y="360"/>
                  </a:cubicBezTo>
                  <a:cubicBezTo>
                    <a:pt x="11" y="360"/>
                    <a:pt x="0" y="389"/>
                    <a:pt x="0" y="409"/>
                  </a:cubicBezTo>
                  <a:cubicBezTo>
                    <a:pt x="11" y="440"/>
                    <a:pt x="31" y="449"/>
                    <a:pt x="51" y="449"/>
                  </a:cubicBezTo>
                  <a:lnTo>
                    <a:pt x="60" y="449"/>
                  </a:lnTo>
                  <a:cubicBezTo>
                    <a:pt x="240" y="409"/>
                    <a:pt x="390" y="230"/>
                    <a:pt x="390" y="40"/>
                  </a:cubicBezTo>
                  <a:cubicBezTo>
                    <a:pt x="390" y="20"/>
                    <a:pt x="37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96;p25">
            <a:extLst>
              <a:ext uri="{FF2B5EF4-FFF2-40B4-BE49-F238E27FC236}">
                <a16:creationId xmlns:a16="http://schemas.microsoft.com/office/drawing/2014/main" id="{432CCA43-259D-57B0-4216-14E7286424B3}"/>
              </a:ext>
            </a:extLst>
          </p:cNvPr>
          <p:cNvSpPr/>
          <p:nvPr/>
        </p:nvSpPr>
        <p:spPr>
          <a:xfrm>
            <a:off x="6086232" y="1829949"/>
            <a:ext cx="5730241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Create the variables that determine these </a:t>
            </a:r>
            <a:r>
              <a:rPr lang="en-CA" sz="1467" b="1" dirty="0"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Player’s lives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CA" sz="1467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CodeU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 robot’s lives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, and the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amount of balls in Player’s possession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Google Shape;896;p25">
            <a:extLst>
              <a:ext uri="{FF2B5EF4-FFF2-40B4-BE49-F238E27FC236}">
                <a16:creationId xmlns:a16="http://schemas.microsoft.com/office/drawing/2014/main" id="{A2DA7198-5E9F-1390-8E58-DDD783B0E21B}"/>
              </a:ext>
            </a:extLst>
          </p:cNvPr>
          <p:cNvSpPr/>
          <p:nvPr/>
        </p:nvSpPr>
        <p:spPr>
          <a:xfrm>
            <a:off x="6086234" y="2901791"/>
            <a:ext cx="5730241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rgbClr val="00B0F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Build the code using a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 that ends once Player has 0 lives </a:t>
            </a:r>
            <a:r>
              <a:rPr lang="en-CA" sz="1467" b="1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 the robot has 0 lives. Determine what happens once the conditions are filled.</a:t>
            </a:r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Google Shape;896;p25">
            <a:extLst>
              <a:ext uri="{FF2B5EF4-FFF2-40B4-BE49-F238E27FC236}">
                <a16:creationId xmlns:a16="http://schemas.microsoft.com/office/drawing/2014/main" id="{F24C1DD1-591A-3912-3E1A-BD9B2ED7149A}"/>
              </a:ext>
            </a:extLst>
          </p:cNvPr>
          <p:cNvSpPr/>
          <p:nvPr/>
        </p:nvSpPr>
        <p:spPr>
          <a:xfrm>
            <a:off x="6086233" y="4000125"/>
            <a:ext cx="5730241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Create a variable where the player can choose between the 3 actions and a variable that determines the action chosen by the computer.</a:t>
            </a:r>
          </a:p>
        </p:txBody>
      </p:sp>
      <p:sp>
        <p:nvSpPr>
          <p:cNvPr id="89" name="Google Shape;896;p25">
            <a:extLst>
              <a:ext uri="{FF2B5EF4-FFF2-40B4-BE49-F238E27FC236}">
                <a16:creationId xmlns:a16="http://schemas.microsoft.com/office/drawing/2014/main" id="{AC36E19D-9057-2C69-52CD-E3672C246608}"/>
              </a:ext>
            </a:extLst>
          </p:cNvPr>
          <p:cNvSpPr/>
          <p:nvPr/>
        </p:nvSpPr>
        <p:spPr>
          <a:xfrm>
            <a:off x="6086232" y="5067105"/>
            <a:ext cx="5730241" cy="1032501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Build </a:t>
            </a:r>
            <a:r>
              <a:rPr lang="en-CA" sz="1467" u="sng" dirty="0">
                <a:latin typeface="Consolas" panose="020B0609020204030204" pitchFamily="49" charset="0"/>
                <a:cs typeface="Consolas" panose="020B0609020204030204" pitchFamily="49" charset="0"/>
              </a:rPr>
              <a:t>conditionals in the code that take care of EVERY possible scenario in the game</a:t>
            </a:r>
            <a:r>
              <a:rPr lang="en-CA" sz="1467" dirty="0">
                <a:latin typeface="Consolas" panose="020B0609020204030204" pitchFamily="49" charset="0"/>
                <a:cs typeface="Consolas" panose="020B0609020204030204" pitchFamily="49" charset="0"/>
              </a:rPr>
              <a:t>. This is why it is crucial to build a well mapped out plan beforehand</a:t>
            </a:r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450;p57">
            <a:extLst>
              <a:ext uri="{FF2B5EF4-FFF2-40B4-BE49-F238E27FC236}">
                <a16:creationId xmlns:a16="http://schemas.microsoft.com/office/drawing/2014/main" id="{F9A2BCE8-C502-7F87-F2BA-C789F5C41E56}"/>
              </a:ext>
            </a:extLst>
          </p:cNvPr>
          <p:cNvGrpSpPr/>
          <p:nvPr/>
        </p:nvGrpSpPr>
        <p:grpSpPr>
          <a:xfrm flipH="1">
            <a:off x="267431" y="1521440"/>
            <a:ext cx="3955852" cy="5164915"/>
            <a:chOff x="5624775" y="1631275"/>
            <a:chExt cx="2056425" cy="3002876"/>
          </a:xfrm>
        </p:grpSpPr>
        <p:sp>
          <p:nvSpPr>
            <p:cNvPr id="13" name="Google Shape;3451;p57">
              <a:extLst>
                <a:ext uri="{FF2B5EF4-FFF2-40B4-BE49-F238E27FC236}">
                  <a16:creationId xmlns:a16="http://schemas.microsoft.com/office/drawing/2014/main" id="{FBC5450D-233E-3885-1DF1-45C0E93F4011}"/>
                </a:ext>
              </a:extLst>
            </p:cNvPr>
            <p:cNvSpPr/>
            <p:nvPr/>
          </p:nvSpPr>
          <p:spPr>
            <a:xfrm>
              <a:off x="6174839" y="3921070"/>
              <a:ext cx="416074" cy="466259"/>
            </a:xfrm>
            <a:custGeom>
              <a:avLst/>
              <a:gdLst/>
              <a:ahLst/>
              <a:cxnLst/>
              <a:rect l="l" t="t" r="r" b="b"/>
              <a:pathLst>
                <a:path w="2537" h="2843" extrusionOk="0">
                  <a:moveTo>
                    <a:pt x="632" y="1"/>
                  </a:moveTo>
                  <a:cubicBezTo>
                    <a:pt x="488" y="1"/>
                    <a:pt x="333" y="75"/>
                    <a:pt x="210" y="164"/>
                  </a:cubicBezTo>
                  <a:cubicBezTo>
                    <a:pt x="150" y="204"/>
                    <a:pt x="90" y="264"/>
                    <a:pt x="60" y="334"/>
                  </a:cubicBezTo>
                  <a:cubicBezTo>
                    <a:pt x="0" y="474"/>
                    <a:pt x="90" y="623"/>
                    <a:pt x="180" y="753"/>
                  </a:cubicBezTo>
                  <a:cubicBezTo>
                    <a:pt x="220" y="803"/>
                    <a:pt x="310" y="923"/>
                    <a:pt x="440" y="1082"/>
                  </a:cubicBezTo>
                  <a:cubicBezTo>
                    <a:pt x="932" y="1684"/>
                    <a:pt x="1948" y="2843"/>
                    <a:pt x="2288" y="2843"/>
                  </a:cubicBezTo>
                  <a:cubicBezTo>
                    <a:pt x="2320" y="2843"/>
                    <a:pt x="2347" y="2832"/>
                    <a:pt x="2366" y="2810"/>
                  </a:cubicBezTo>
                  <a:cubicBezTo>
                    <a:pt x="2536" y="2610"/>
                    <a:pt x="2157" y="1941"/>
                    <a:pt x="2066" y="1781"/>
                  </a:cubicBezTo>
                  <a:cubicBezTo>
                    <a:pt x="1817" y="1352"/>
                    <a:pt x="1527" y="953"/>
                    <a:pt x="1228" y="554"/>
                  </a:cubicBezTo>
                  <a:lnTo>
                    <a:pt x="959" y="194"/>
                  </a:lnTo>
                  <a:cubicBezTo>
                    <a:pt x="919" y="144"/>
                    <a:pt x="869" y="84"/>
                    <a:pt x="819" y="54"/>
                  </a:cubicBezTo>
                  <a:cubicBezTo>
                    <a:pt x="762" y="17"/>
                    <a:pt x="698" y="1"/>
                    <a:pt x="63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52;p57">
              <a:extLst>
                <a:ext uri="{FF2B5EF4-FFF2-40B4-BE49-F238E27FC236}">
                  <a16:creationId xmlns:a16="http://schemas.microsoft.com/office/drawing/2014/main" id="{A88A8AE0-2D12-8B3A-0445-2392241008E2}"/>
                </a:ext>
              </a:extLst>
            </p:cNvPr>
            <p:cNvSpPr/>
            <p:nvPr/>
          </p:nvSpPr>
          <p:spPr>
            <a:xfrm>
              <a:off x="6436750" y="4269246"/>
              <a:ext cx="193359" cy="364906"/>
            </a:xfrm>
            <a:custGeom>
              <a:avLst/>
              <a:gdLst/>
              <a:ahLst/>
              <a:cxnLst/>
              <a:rect l="l" t="t" r="r" b="b"/>
              <a:pathLst>
                <a:path w="1179" h="2225" extrusionOk="0">
                  <a:moveTo>
                    <a:pt x="695" y="1"/>
                  </a:moveTo>
                  <a:cubicBezTo>
                    <a:pt x="581" y="1"/>
                    <a:pt x="687" y="322"/>
                    <a:pt x="460" y="367"/>
                  </a:cubicBezTo>
                  <a:cubicBezTo>
                    <a:pt x="390" y="387"/>
                    <a:pt x="310" y="377"/>
                    <a:pt x="240" y="407"/>
                  </a:cubicBezTo>
                  <a:cubicBezTo>
                    <a:pt x="61" y="467"/>
                    <a:pt x="10" y="707"/>
                    <a:pt x="1" y="906"/>
                  </a:cubicBezTo>
                  <a:cubicBezTo>
                    <a:pt x="1" y="1275"/>
                    <a:pt x="61" y="1655"/>
                    <a:pt x="190" y="2014"/>
                  </a:cubicBezTo>
                  <a:cubicBezTo>
                    <a:pt x="210" y="2074"/>
                    <a:pt x="250" y="2154"/>
                    <a:pt x="310" y="2194"/>
                  </a:cubicBezTo>
                  <a:cubicBezTo>
                    <a:pt x="330" y="2204"/>
                    <a:pt x="350" y="2224"/>
                    <a:pt x="380" y="2224"/>
                  </a:cubicBezTo>
                  <a:cubicBezTo>
                    <a:pt x="420" y="2224"/>
                    <a:pt x="460" y="2214"/>
                    <a:pt x="489" y="2204"/>
                  </a:cubicBezTo>
                  <a:cubicBezTo>
                    <a:pt x="739" y="2094"/>
                    <a:pt x="869" y="1834"/>
                    <a:pt x="929" y="1575"/>
                  </a:cubicBezTo>
                  <a:cubicBezTo>
                    <a:pt x="979" y="1335"/>
                    <a:pt x="979" y="1076"/>
                    <a:pt x="1079" y="856"/>
                  </a:cubicBezTo>
                  <a:cubicBezTo>
                    <a:pt x="1168" y="647"/>
                    <a:pt x="1179" y="507"/>
                    <a:pt x="1099" y="367"/>
                  </a:cubicBezTo>
                  <a:cubicBezTo>
                    <a:pt x="1059" y="287"/>
                    <a:pt x="989" y="208"/>
                    <a:pt x="889" y="117"/>
                  </a:cubicBezTo>
                  <a:cubicBezTo>
                    <a:pt x="790" y="33"/>
                    <a:pt x="731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53;p57">
              <a:extLst>
                <a:ext uri="{FF2B5EF4-FFF2-40B4-BE49-F238E27FC236}">
                  <a16:creationId xmlns:a16="http://schemas.microsoft.com/office/drawing/2014/main" id="{69FB2F59-1D4D-9EF6-EEE9-AC4F6C5C296A}"/>
                </a:ext>
              </a:extLst>
            </p:cNvPr>
            <p:cNvSpPr/>
            <p:nvPr/>
          </p:nvSpPr>
          <p:spPr>
            <a:xfrm>
              <a:off x="6487427" y="4329434"/>
              <a:ext cx="142682" cy="304717"/>
            </a:xfrm>
            <a:custGeom>
              <a:avLst/>
              <a:gdLst/>
              <a:ahLst/>
              <a:cxnLst/>
              <a:rect l="l" t="t" r="r" b="b"/>
              <a:pathLst>
                <a:path w="870" h="1858" extrusionOk="0">
                  <a:moveTo>
                    <a:pt x="790" y="0"/>
                  </a:moveTo>
                  <a:cubicBezTo>
                    <a:pt x="810" y="300"/>
                    <a:pt x="680" y="599"/>
                    <a:pt x="610" y="888"/>
                  </a:cubicBezTo>
                  <a:cubicBezTo>
                    <a:pt x="580" y="999"/>
                    <a:pt x="570" y="1108"/>
                    <a:pt x="530" y="1218"/>
                  </a:cubicBezTo>
                  <a:cubicBezTo>
                    <a:pt x="460" y="1427"/>
                    <a:pt x="340" y="1617"/>
                    <a:pt x="171" y="1757"/>
                  </a:cubicBezTo>
                  <a:cubicBezTo>
                    <a:pt x="121" y="1797"/>
                    <a:pt x="61" y="1827"/>
                    <a:pt x="1" y="1827"/>
                  </a:cubicBezTo>
                  <a:cubicBezTo>
                    <a:pt x="21" y="1837"/>
                    <a:pt x="41" y="1857"/>
                    <a:pt x="71" y="1857"/>
                  </a:cubicBezTo>
                  <a:cubicBezTo>
                    <a:pt x="111" y="1857"/>
                    <a:pt x="151" y="1847"/>
                    <a:pt x="180" y="1837"/>
                  </a:cubicBezTo>
                  <a:cubicBezTo>
                    <a:pt x="430" y="1727"/>
                    <a:pt x="560" y="1467"/>
                    <a:pt x="620" y="1208"/>
                  </a:cubicBezTo>
                  <a:cubicBezTo>
                    <a:pt x="670" y="968"/>
                    <a:pt x="670" y="709"/>
                    <a:pt x="770" y="489"/>
                  </a:cubicBezTo>
                  <a:cubicBezTo>
                    <a:pt x="859" y="280"/>
                    <a:pt x="870" y="14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54;p57">
              <a:extLst>
                <a:ext uri="{FF2B5EF4-FFF2-40B4-BE49-F238E27FC236}">
                  <a16:creationId xmlns:a16="http://schemas.microsoft.com/office/drawing/2014/main" id="{041C606E-BF8D-E744-B0E2-236F46CC7784}"/>
                </a:ext>
              </a:extLst>
            </p:cNvPr>
            <p:cNvSpPr/>
            <p:nvPr/>
          </p:nvSpPr>
          <p:spPr>
            <a:xfrm>
              <a:off x="6168279" y="3417256"/>
              <a:ext cx="337353" cy="613369"/>
            </a:xfrm>
            <a:custGeom>
              <a:avLst/>
              <a:gdLst/>
              <a:ahLst/>
              <a:cxnLst/>
              <a:rect l="l" t="t" r="r" b="b"/>
              <a:pathLst>
                <a:path w="2057" h="3740" extrusionOk="0">
                  <a:moveTo>
                    <a:pt x="1286" y="0"/>
                  </a:moveTo>
                  <a:cubicBezTo>
                    <a:pt x="1018" y="0"/>
                    <a:pt x="765" y="180"/>
                    <a:pt x="599" y="451"/>
                  </a:cubicBezTo>
                  <a:cubicBezTo>
                    <a:pt x="560" y="521"/>
                    <a:pt x="520" y="600"/>
                    <a:pt x="489" y="680"/>
                  </a:cubicBezTo>
                  <a:cubicBezTo>
                    <a:pt x="429" y="840"/>
                    <a:pt x="389" y="1010"/>
                    <a:pt x="350" y="1190"/>
                  </a:cubicBezTo>
                  <a:cubicBezTo>
                    <a:pt x="230" y="1709"/>
                    <a:pt x="1" y="2677"/>
                    <a:pt x="30" y="3206"/>
                  </a:cubicBezTo>
                  <a:cubicBezTo>
                    <a:pt x="30" y="3376"/>
                    <a:pt x="70" y="3566"/>
                    <a:pt x="210" y="3646"/>
                  </a:cubicBezTo>
                  <a:cubicBezTo>
                    <a:pt x="312" y="3709"/>
                    <a:pt x="407" y="3739"/>
                    <a:pt x="496" y="3739"/>
                  </a:cubicBezTo>
                  <a:cubicBezTo>
                    <a:pt x="632" y="3739"/>
                    <a:pt x="754" y="3668"/>
                    <a:pt x="869" y="3535"/>
                  </a:cubicBezTo>
                  <a:cubicBezTo>
                    <a:pt x="1188" y="3176"/>
                    <a:pt x="1578" y="2317"/>
                    <a:pt x="1797" y="1878"/>
                  </a:cubicBezTo>
                  <a:cubicBezTo>
                    <a:pt x="1927" y="1599"/>
                    <a:pt x="2037" y="1299"/>
                    <a:pt x="2047" y="990"/>
                  </a:cubicBezTo>
                  <a:cubicBezTo>
                    <a:pt x="2057" y="671"/>
                    <a:pt x="1947" y="351"/>
                    <a:pt x="1698" y="152"/>
                  </a:cubicBezTo>
                  <a:cubicBezTo>
                    <a:pt x="1563" y="47"/>
                    <a:pt x="1422" y="0"/>
                    <a:pt x="128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55;p57">
              <a:extLst>
                <a:ext uri="{FF2B5EF4-FFF2-40B4-BE49-F238E27FC236}">
                  <a16:creationId xmlns:a16="http://schemas.microsoft.com/office/drawing/2014/main" id="{5B1A9BA0-AB9D-002E-228F-DCACC35A1F53}"/>
                </a:ext>
              </a:extLst>
            </p:cNvPr>
            <p:cNvSpPr/>
            <p:nvPr/>
          </p:nvSpPr>
          <p:spPr>
            <a:xfrm>
              <a:off x="6929577" y="3692123"/>
              <a:ext cx="574829" cy="176303"/>
            </a:xfrm>
            <a:custGeom>
              <a:avLst/>
              <a:gdLst/>
              <a:ahLst/>
              <a:cxnLst/>
              <a:rect l="l" t="t" r="r" b="b"/>
              <a:pathLst>
                <a:path w="3505" h="1075" extrusionOk="0">
                  <a:moveTo>
                    <a:pt x="2171" y="1"/>
                  </a:moveTo>
                  <a:cubicBezTo>
                    <a:pt x="1741" y="1"/>
                    <a:pt x="1306" y="29"/>
                    <a:pt x="879" y="73"/>
                  </a:cubicBezTo>
                  <a:cubicBezTo>
                    <a:pt x="729" y="93"/>
                    <a:pt x="579" y="102"/>
                    <a:pt x="430" y="122"/>
                  </a:cubicBezTo>
                  <a:cubicBezTo>
                    <a:pt x="359" y="122"/>
                    <a:pt x="290" y="133"/>
                    <a:pt x="230" y="162"/>
                  </a:cubicBezTo>
                  <a:cubicBezTo>
                    <a:pt x="40" y="253"/>
                    <a:pt x="0" y="522"/>
                    <a:pt x="10" y="732"/>
                  </a:cubicBezTo>
                  <a:cubicBezTo>
                    <a:pt x="20" y="812"/>
                    <a:pt x="30" y="891"/>
                    <a:pt x="80" y="951"/>
                  </a:cubicBezTo>
                  <a:cubicBezTo>
                    <a:pt x="151" y="1053"/>
                    <a:pt x="277" y="1075"/>
                    <a:pt x="400" y="1075"/>
                  </a:cubicBezTo>
                  <a:cubicBezTo>
                    <a:pt x="434" y="1075"/>
                    <a:pt x="467" y="1073"/>
                    <a:pt x="499" y="1071"/>
                  </a:cubicBezTo>
                  <a:cubicBezTo>
                    <a:pt x="559" y="1061"/>
                    <a:pt x="709" y="1051"/>
                    <a:pt x="909" y="1021"/>
                  </a:cubicBezTo>
                  <a:cubicBezTo>
                    <a:pt x="1757" y="901"/>
                    <a:pt x="3504" y="602"/>
                    <a:pt x="3394" y="273"/>
                  </a:cubicBezTo>
                  <a:cubicBezTo>
                    <a:pt x="3314" y="33"/>
                    <a:pt x="2546" y="3"/>
                    <a:pt x="2356" y="3"/>
                  </a:cubicBezTo>
                  <a:cubicBezTo>
                    <a:pt x="2294" y="1"/>
                    <a:pt x="2232" y="1"/>
                    <a:pt x="2171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456;p57">
              <a:extLst>
                <a:ext uri="{FF2B5EF4-FFF2-40B4-BE49-F238E27FC236}">
                  <a16:creationId xmlns:a16="http://schemas.microsoft.com/office/drawing/2014/main" id="{FB93347B-0459-A82A-187F-21E9A545400E}"/>
                </a:ext>
              </a:extLst>
            </p:cNvPr>
            <p:cNvSpPr/>
            <p:nvPr/>
          </p:nvSpPr>
          <p:spPr>
            <a:xfrm>
              <a:off x="7332203" y="3662931"/>
              <a:ext cx="348997" cy="271260"/>
            </a:xfrm>
            <a:custGeom>
              <a:avLst/>
              <a:gdLst/>
              <a:ahLst/>
              <a:cxnLst/>
              <a:rect l="l" t="t" r="r" b="b"/>
              <a:pathLst>
                <a:path w="2128" h="1654" extrusionOk="0">
                  <a:moveTo>
                    <a:pt x="839" y="1"/>
                  </a:moveTo>
                  <a:cubicBezTo>
                    <a:pt x="750" y="1"/>
                    <a:pt x="650" y="21"/>
                    <a:pt x="520" y="61"/>
                  </a:cubicBezTo>
                  <a:cubicBezTo>
                    <a:pt x="1" y="221"/>
                    <a:pt x="610" y="271"/>
                    <a:pt x="510" y="550"/>
                  </a:cubicBezTo>
                  <a:cubicBezTo>
                    <a:pt x="480" y="620"/>
                    <a:pt x="440" y="690"/>
                    <a:pt x="420" y="760"/>
                  </a:cubicBezTo>
                  <a:cubicBezTo>
                    <a:pt x="380" y="950"/>
                    <a:pt x="560" y="1119"/>
                    <a:pt x="730" y="1229"/>
                  </a:cubicBezTo>
                  <a:cubicBezTo>
                    <a:pt x="1039" y="1429"/>
                    <a:pt x="1398" y="1569"/>
                    <a:pt x="1768" y="1638"/>
                  </a:cubicBezTo>
                  <a:cubicBezTo>
                    <a:pt x="1803" y="1648"/>
                    <a:pt x="1840" y="1653"/>
                    <a:pt x="1876" y="1653"/>
                  </a:cubicBezTo>
                  <a:cubicBezTo>
                    <a:pt x="1913" y="1653"/>
                    <a:pt x="1947" y="1648"/>
                    <a:pt x="1977" y="1638"/>
                  </a:cubicBezTo>
                  <a:cubicBezTo>
                    <a:pt x="2008" y="1628"/>
                    <a:pt x="2028" y="1609"/>
                    <a:pt x="2048" y="1589"/>
                  </a:cubicBezTo>
                  <a:cubicBezTo>
                    <a:pt x="2068" y="1558"/>
                    <a:pt x="2077" y="1518"/>
                    <a:pt x="2088" y="1478"/>
                  </a:cubicBezTo>
                  <a:cubicBezTo>
                    <a:pt x="2128" y="1219"/>
                    <a:pt x="1968" y="970"/>
                    <a:pt x="1778" y="780"/>
                  </a:cubicBezTo>
                  <a:cubicBezTo>
                    <a:pt x="1608" y="620"/>
                    <a:pt x="1389" y="480"/>
                    <a:pt x="1249" y="280"/>
                  </a:cubicBezTo>
                  <a:cubicBezTo>
                    <a:pt x="1109" y="101"/>
                    <a:pt x="999" y="1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457;p57">
              <a:extLst>
                <a:ext uri="{FF2B5EF4-FFF2-40B4-BE49-F238E27FC236}">
                  <a16:creationId xmlns:a16="http://schemas.microsoft.com/office/drawing/2014/main" id="{919E3F9E-C731-19B1-9ECB-D940152CA260}"/>
                </a:ext>
              </a:extLst>
            </p:cNvPr>
            <p:cNvSpPr/>
            <p:nvPr/>
          </p:nvSpPr>
          <p:spPr>
            <a:xfrm>
              <a:off x="7469801" y="3662931"/>
              <a:ext cx="211399" cy="268800"/>
            </a:xfrm>
            <a:custGeom>
              <a:avLst/>
              <a:gdLst/>
              <a:ahLst/>
              <a:cxnLst/>
              <a:rect l="l" t="t" r="r" b="b"/>
              <a:pathLst>
                <a:path w="1289" h="1639" extrusionOk="0">
                  <a:moveTo>
                    <a:pt x="0" y="1"/>
                  </a:moveTo>
                  <a:lnTo>
                    <a:pt x="0" y="1"/>
                  </a:lnTo>
                  <a:cubicBezTo>
                    <a:pt x="270" y="151"/>
                    <a:pt x="450" y="411"/>
                    <a:pt x="670" y="630"/>
                  </a:cubicBezTo>
                  <a:cubicBezTo>
                    <a:pt x="749" y="710"/>
                    <a:pt x="829" y="780"/>
                    <a:pt x="909" y="859"/>
                  </a:cubicBezTo>
                  <a:cubicBezTo>
                    <a:pt x="1049" y="1030"/>
                    <a:pt x="1138" y="1239"/>
                    <a:pt x="1178" y="1458"/>
                  </a:cubicBezTo>
                  <a:cubicBezTo>
                    <a:pt x="1178" y="1518"/>
                    <a:pt x="1169" y="1589"/>
                    <a:pt x="1138" y="1638"/>
                  </a:cubicBezTo>
                  <a:cubicBezTo>
                    <a:pt x="1169" y="1628"/>
                    <a:pt x="1189" y="1609"/>
                    <a:pt x="1209" y="1589"/>
                  </a:cubicBezTo>
                  <a:cubicBezTo>
                    <a:pt x="1229" y="1558"/>
                    <a:pt x="1238" y="1518"/>
                    <a:pt x="1249" y="1478"/>
                  </a:cubicBezTo>
                  <a:cubicBezTo>
                    <a:pt x="1289" y="1219"/>
                    <a:pt x="1129" y="970"/>
                    <a:pt x="939" y="780"/>
                  </a:cubicBezTo>
                  <a:cubicBezTo>
                    <a:pt x="769" y="620"/>
                    <a:pt x="550" y="480"/>
                    <a:pt x="410" y="280"/>
                  </a:cubicBezTo>
                  <a:cubicBezTo>
                    <a:pt x="270" y="101"/>
                    <a:pt x="160" y="1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458;p57">
              <a:extLst>
                <a:ext uri="{FF2B5EF4-FFF2-40B4-BE49-F238E27FC236}">
                  <a16:creationId xmlns:a16="http://schemas.microsoft.com/office/drawing/2014/main" id="{FCC9C82D-30CC-07BA-1BE6-EAF4FB7A226D}"/>
                </a:ext>
              </a:extLst>
            </p:cNvPr>
            <p:cNvSpPr/>
            <p:nvPr/>
          </p:nvSpPr>
          <p:spPr>
            <a:xfrm>
              <a:off x="6587469" y="3397576"/>
              <a:ext cx="453467" cy="461339"/>
            </a:xfrm>
            <a:custGeom>
              <a:avLst/>
              <a:gdLst/>
              <a:ahLst/>
              <a:cxnLst/>
              <a:rect l="l" t="t" r="r" b="b"/>
              <a:pathLst>
                <a:path w="2765" h="2813" extrusionOk="0">
                  <a:moveTo>
                    <a:pt x="708" y="0"/>
                  </a:moveTo>
                  <a:cubicBezTo>
                    <a:pt x="653" y="0"/>
                    <a:pt x="597" y="10"/>
                    <a:pt x="539" y="32"/>
                  </a:cubicBezTo>
                  <a:cubicBezTo>
                    <a:pt x="60" y="212"/>
                    <a:pt x="0" y="700"/>
                    <a:pt x="220" y="1120"/>
                  </a:cubicBezTo>
                  <a:cubicBezTo>
                    <a:pt x="260" y="1200"/>
                    <a:pt x="300" y="1270"/>
                    <a:pt x="349" y="1330"/>
                  </a:cubicBezTo>
                  <a:cubicBezTo>
                    <a:pt x="459" y="1470"/>
                    <a:pt x="589" y="1599"/>
                    <a:pt x="708" y="1729"/>
                  </a:cubicBezTo>
                  <a:cubicBezTo>
                    <a:pt x="1088" y="2098"/>
                    <a:pt x="1487" y="2457"/>
                    <a:pt x="1957" y="2717"/>
                  </a:cubicBezTo>
                  <a:cubicBezTo>
                    <a:pt x="2059" y="2765"/>
                    <a:pt x="2175" y="2813"/>
                    <a:pt x="2286" y="2813"/>
                  </a:cubicBezTo>
                  <a:cubicBezTo>
                    <a:pt x="2338" y="2813"/>
                    <a:pt x="2388" y="2802"/>
                    <a:pt x="2436" y="2777"/>
                  </a:cubicBezTo>
                  <a:cubicBezTo>
                    <a:pt x="2695" y="2637"/>
                    <a:pt x="2765" y="2448"/>
                    <a:pt x="2675" y="2168"/>
                  </a:cubicBezTo>
                  <a:cubicBezTo>
                    <a:pt x="2536" y="1709"/>
                    <a:pt x="2216" y="1379"/>
                    <a:pt x="1957" y="970"/>
                  </a:cubicBezTo>
                  <a:cubicBezTo>
                    <a:pt x="1787" y="700"/>
                    <a:pt x="1587" y="451"/>
                    <a:pt x="1327" y="281"/>
                  </a:cubicBezTo>
                  <a:cubicBezTo>
                    <a:pt x="1120" y="154"/>
                    <a:pt x="925" y="0"/>
                    <a:pt x="70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459;p57">
              <a:extLst>
                <a:ext uri="{FF2B5EF4-FFF2-40B4-BE49-F238E27FC236}">
                  <a16:creationId xmlns:a16="http://schemas.microsoft.com/office/drawing/2014/main" id="{107A2789-E65B-E2BB-DF40-E22347B98B45}"/>
                </a:ext>
              </a:extLst>
            </p:cNvPr>
            <p:cNvSpPr/>
            <p:nvPr/>
          </p:nvSpPr>
          <p:spPr>
            <a:xfrm>
              <a:off x="6191239" y="3193557"/>
              <a:ext cx="702423" cy="502504"/>
            </a:xfrm>
            <a:custGeom>
              <a:avLst/>
              <a:gdLst/>
              <a:ahLst/>
              <a:cxnLst/>
              <a:rect l="l" t="t" r="r" b="b"/>
              <a:pathLst>
                <a:path w="4283" h="3064" extrusionOk="0">
                  <a:moveTo>
                    <a:pt x="2749" y="1"/>
                  </a:moveTo>
                  <a:cubicBezTo>
                    <a:pt x="2631" y="1"/>
                    <a:pt x="2511" y="18"/>
                    <a:pt x="2396" y="38"/>
                  </a:cubicBezTo>
                  <a:cubicBezTo>
                    <a:pt x="1887" y="128"/>
                    <a:pt x="879" y="207"/>
                    <a:pt x="509" y="597"/>
                  </a:cubicBezTo>
                  <a:cubicBezTo>
                    <a:pt x="369" y="747"/>
                    <a:pt x="0" y="2634"/>
                    <a:pt x="110" y="2674"/>
                  </a:cubicBezTo>
                  <a:cubicBezTo>
                    <a:pt x="738" y="2902"/>
                    <a:pt x="1239" y="3003"/>
                    <a:pt x="1898" y="3003"/>
                  </a:cubicBezTo>
                  <a:cubicBezTo>
                    <a:pt x="1931" y="3003"/>
                    <a:pt x="1964" y="3003"/>
                    <a:pt x="1997" y="3003"/>
                  </a:cubicBezTo>
                  <a:cubicBezTo>
                    <a:pt x="2037" y="2843"/>
                    <a:pt x="2106" y="2654"/>
                    <a:pt x="2146" y="2494"/>
                  </a:cubicBezTo>
                  <a:cubicBezTo>
                    <a:pt x="2296" y="2654"/>
                    <a:pt x="2725" y="2953"/>
                    <a:pt x="2805" y="3053"/>
                  </a:cubicBezTo>
                  <a:cubicBezTo>
                    <a:pt x="2811" y="3060"/>
                    <a:pt x="2820" y="3063"/>
                    <a:pt x="2831" y="3063"/>
                  </a:cubicBezTo>
                  <a:cubicBezTo>
                    <a:pt x="3037" y="3063"/>
                    <a:pt x="4091" y="2028"/>
                    <a:pt x="4233" y="1915"/>
                  </a:cubicBezTo>
                  <a:cubicBezTo>
                    <a:pt x="4253" y="1895"/>
                    <a:pt x="4282" y="1875"/>
                    <a:pt x="4282" y="1835"/>
                  </a:cubicBezTo>
                  <a:cubicBezTo>
                    <a:pt x="4282" y="1815"/>
                    <a:pt x="4273" y="1785"/>
                    <a:pt x="4253" y="1765"/>
                  </a:cubicBezTo>
                  <a:cubicBezTo>
                    <a:pt x="3993" y="1376"/>
                    <a:pt x="3774" y="906"/>
                    <a:pt x="3514" y="517"/>
                  </a:cubicBezTo>
                  <a:cubicBezTo>
                    <a:pt x="3394" y="338"/>
                    <a:pt x="3275" y="158"/>
                    <a:pt x="3085" y="68"/>
                  </a:cubicBezTo>
                  <a:cubicBezTo>
                    <a:pt x="2980" y="18"/>
                    <a:pt x="2866" y="1"/>
                    <a:pt x="2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460;p57">
              <a:extLst>
                <a:ext uri="{FF2B5EF4-FFF2-40B4-BE49-F238E27FC236}">
                  <a16:creationId xmlns:a16="http://schemas.microsoft.com/office/drawing/2014/main" id="{01CDFC4C-6306-F6D9-182C-05E26A7E7E56}"/>
                </a:ext>
              </a:extLst>
            </p:cNvPr>
            <p:cNvSpPr/>
            <p:nvPr/>
          </p:nvSpPr>
          <p:spPr>
            <a:xfrm>
              <a:off x="6633225" y="3224226"/>
              <a:ext cx="206479" cy="267160"/>
            </a:xfrm>
            <a:custGeom>
              <a:avLst/>
              <a:gdLst/>
              <a:ahLst/>
              <a:cxnLst/>
              <a:rect l="l" t="t" r="r" b="b"/>
              <a:pathLst>
                <a:path w="1259" h="1629" extrusionOk="0">
                  <a:moveTo>
                    <a:pt x="80" y="1"/>
                  </a:moveTo>
                  <a:lnTo>
                    <a:pt x="1" y="60"/>
                  </a:lnTo>
                  <a:lnTo>
                    <a:pt x="1179" y="1628"/>
                  </a:lnTo>
                  <a:lnTo>
                    <a:pt x="1258" y="157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461;p57">
              <a:extLst>
                <a:ext uri="{FF2B5EF4-FFF2-40B4-BE49-F238E27FC236}">
                  <a16:creationId xmlns:a16="http://schemas.microsoft.com/office/drawing/2014/main" id="{8600A1BC-E39A-9157-A073-DB785FF08C2D}"/>
                </a:ext>
              </a:extLst>
            </p:cNvPr>
            <p:cNvSpPr/>
            <p:nvPr/>
          </p:nvSpPr>
          <p:spPr>
            <a:xfrm>
              <a:off x="6269796" y="3234066"/>
              <a:ext cx="397870" cy="142682"/>
            </a:xfrm>
            <a:custGeom>
              <a:avLst/>
              <a:gdLst/>
              <a:ahLst/>
              <a:cxnLst/>
              <a:rect l="l" t="t" r="r" b="b"/>
              <a:pathLst>
                <a:path w="2426" h="870" extrusionOk="0">
                  <a:moveTo>
                    <a:pt x="2426" y="0"/>
                  </a:moveTo>
                  <a:lnTo>
                    <a:pt x="2366" y="31"/>
                  </a:lnTo>
                  <a:lnTo>
                    <a:pt x="2386" y="60"/>
                  </a:lnTo>
                  <a:cubicBezTo>
                    <a:pt x="2406" y="40"/>
                    <a:pt x="2416" y="20"/>
                    <a:pt x="2426" y="0"/>
                  </a:cubicBezTo>
                  <a:close/>
                  <a:moveTo>
                    <a:pt x="2277" y="80"/>
                  </a:moveTo>
                  <a:cubicBezTo>
                    <a:pt x="1687" y="370"/>
                    <a:pt x="1028" y="520"/>
                    <a:pt x="380" y="520"/>
                  </a:cubicBezTo>
                  <a:cubicBezTo>
                    <a:pt x="250" y="520"/>
                    <a:pt x="120" y="510"/>
                    <a:pt x="0" y="500"/>
                  </a:cubicBezTo>
                  <a:lnTo>
                    <a:pt x="0" y="500"/>
                  </a:lnTo>
                  <a:cubicBezTo>
                    <a:pt x="40" y="610"/>
                    <a:pt x="120" y="710"/>
                    <a:pt x="230" y="759"/>
                  </a:cubicBezTo>
                  <a:cubicBezTo>
                    <a:pt x="300" y="799"/>
                    <a:pt x="380" y="819"/>
                    <a:pt x="469" y="839"/>
                  </a:cubicBezTo>
                  <a:cubicBezTo>
                    <a:pt x="569" y="859"/>
                    <a:pt x="679" y="869"/>
                    <a:pt x="789" y="869"/>
                  </a:cubicBezTo>
                  <a:cubicBezTo>
                    <a:pt x="1368" y="869"/>
                    <a:pt x="1957" y="590"/>
                    <a:pt x="2326" y="140"/>
                  </a:cubicBezTo>
                  <a:lnTo>
                    <a:pt x="227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462;p57">
              <a:extLst>
                <a:ext uri="{FF2B5EF4-FFF2-40B4-BE49-F238E27FC236}">
                  <a16:creationId xmlns:a16="http://schemas.microsoft.com/office/drawing/2014/main" id="{BFA67B61-97A9-ECD2-4EC6-E5D8A1BA1275}"/>
                </a:ext>
              </a:extLst>
            </p:cNvPr>
            <p:cNvSpPr/>
            <p:nvPr/>
          </p:nvSpPr>
          <p:spPr>
            <a:xfrm>
              <a:off x="6643065" y="3238986"/>
              <a:ext cx="18040" cy="18204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90" y="1"/>
                  </a:moveTo>
                  <a:cubicBezTo>
                    <a:pt x="60" y="21"/>
                    <a:pt x="30" y="30"/>
                    <a:pt x="1" y="50"/>
                  </a:cubicBezTo>
                  <a:lnTo>
                    <a:pt x="50" y="110"/>
                  </a:lnTo>
                  <a:cubicBezTo>
                    <a:pt x="70" y="81"/>
                    <a:pt x="90" y="61"/>
                    <a:pt x="110" y="3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463;p57">
              <a:extLst>
                <a:ext uri="{FF2B5EF4-FFF2-40B4-BE49-F238E27FC236}">
                  <a16:creationId xmlns:a16="http://schemas.microsoft.com/office/drawing/2014/main" id="{2B078E9B-7E77-2521-78F0-D0EBA3CDF0AA}"/>
                </a:ext>
              </a:extLst>
            </p:cNvPr>
            <p:cNvSpPr/>
            <p:nvPr/>
          </p:nvSpPr>
          <p:spPr>
            <a:xfrm>
              <a:off x="5798289" y="1942059"/>
              <a:ext cx="383274" cy="650434"/>
            </a:xfrm>
            <a:custGeom>
              <a:avLst/>
              <a:gdLst/>
              <a:ahLst/>
              <a:cxnLst/>
              <a:rect l="l" t="t" r="r" b="b"/>
              <a:pathLst>
                <a:path w="2337" h="3966" extrusionOk="0">
                  <a:moveTo>
                    <a:pt x="482" y="1"/>
                  </a:moveTo>
                  <a:cubicBezTo>
                    <a:pt x="349" y="1"/>
                    <a:pt x="217" y="40"/>
                    <a:pt x="110" y="112"/>
                  </a:cubicBezTo>
                  <a:cubicBezTo>
                    <a:pt x="80" y="132"/>
                    <a:pt x="40" y="172"/>
                    <a:pt x="20" y="212"/>
                  </a:cubicBezTo>
                  <a:cubicBezTo>
                    <a:pt x="0" y="252"/>
                    <a:pt x="0" y="312"/>
                    <a:pt x="10" y="362"/>
                  </a:cubicBezTo>
                  <a:cubicBezTo>
                    <a:pt x="50" y="1160"/>
                    <a:pt x="150" y="1969"/>
                    <a:pt x="300" y="2758"/>
                  </a:cubicBezTo>
                  <a:cubicBezTo>
                    <a:pt x="309" y="2827"/>
                    <a:pt x="320" y="2897"/>
                    <a:pt x="360" y="2957"/>
                  </a:cubicBezTo>
                  <a:cubicBezTo>
                    <a:pt x="400" y="3027"/>
                    <a:pt x="460" y="3067"/>
                    <a:pt x="520" y="3117"/>
                  </a:cubicBezTo>
                  <a:cubicBezTo>
                    <a:pt x="988" y="3466"/>
                    <a:pt x="1567" y="3816"/>
                    <a:pt x="2137" y="3965"/>
                  </a:cubicBezTo>
                  <a:cubicBezTo>
                    <a:pt x="2226" y="3766"/>
                    <a:pt x="2296" y="3586"/>
                    <a:pt x="2326" y="3357"/>
                  </a:cubicBezTo>
                  <a:cubicBezTo>
                    <a:pt x="2326" y="3317"/>
                    <a:pt x="2336" y="3277"/>
                    <a:pt x="2316" y="3246"/>
                  </a:cubicBezTo>
                  <a:cubicBezTo>
                    <a:pt x="2296" y="3207"/>
                    <a:pt x="2257" y="3187"/>
                    <a:pt x="2217" y="3157"/>
                  </a:cubicBezTo>
                  <a:cubicBezTo>
                    <a:pt x="1927" y="2997"/>
                    <a:pt x="1507" y="2838"/>
                    <a:pt x="1208" y="2598"/>
                  </a:cubicBezTo>
                  <a:cubicBezTo>
                    <a:pt x="1128" y="2528"/>
                    <a:pt x="1059" y="2458"/>
                    <a:pt x="999" y="2368"/>
                  </a:cubicBezTo>
                  <a:cubicBezTo>
                    <a:pt x="948" y="2298"/>
                    <a:pt x="919" y="2219"/>
                    <a:pt x="888" y="2128"/>
                  </a:cubicBezTo>
                  <a:cubicBezTo>
                    <a:pt x="659" y="1450"/>
                    <a:pt x="539" y="731"/>
                    <a:pt x="529" y="2"/>
                  </a:cubicBezTo>
                  <a:cubicBezTo>
                    <a:pt x="514" y="1"/>
                    <a:pt x="498" y="1"/>
                    <a:pt x="4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464;p57">
              <a:extLst>
                <a:ext uri="{FF2B5EF4-FFF2-40B4-BE49-F238E27FC236}">
                  <a16:creationId xmlns:a16="http://schemas.microsoft.com/office/drawing/2014/main" id="{4DAA6396-0B90-378C-FC8E-7BE1993968A8}"/>
                </a:ext>
              </a:extLst>
            </p:cNvPr>
            <p:cNvSpPr/>
            <p:nvPr/>
          </p:nvSpPr>
          <p:spPr>
            <a:xfrm>
              <a:off x="6071681" y="2423732"/>
              <a:ext cx="643546" cy="895454"/>
            </a:xfrm>
            <a:custGeom>
              <a:avLst/>
              <a:gdLst/>
              <a:ahLst/>
              <a:cxnLst/>
              <a:rect l="l" t="t" r="r" b="b"/>
              <a:pathLst>
                <a:path w="3924" h="5460" extrusionOk="0">
                  <a:moveTo>
                    <a:pt x="450" y="0"/>
                  </a:moveTo>
                  <a:cubicBezTo>
                    <a:pt x="419" y="0"/>
                    <a:pt x="399" y="20"/>
                    <a:pt x="370" y="40"/>
                  </a:cubicBezTo>
                  <a:cubicBezTo>
                    <a:pt x="130" y="260"/>
                    <a:pt x="0" y="599"/>
                    <a:pt x="70" y="919"/>
                  </a:cubicBezTo>
                  <a:cubicBezTo>
                    <a:pt x="149" y="1232"/>
                    <a:pt x="438" y="1488"/>
                    <a:pt x="760" y="1488"/>
                  </a:cubicBezTo>
                  <a:cubicBezTo>
                    <a:pt x="766" y="1488"/>
                    <a:pt x="772" y="1488"/>
                    <a:pt x="779" y="1487"/>
                  </a:cubicBezTo>
                  <a:lnTo>
                    <a:pt x="779" y="1487"/>
                  </a:lnTo>
                  <a:cubicBezTo>
                    <a:pt x="689" y="2845"/>
                    <a:pt x="739" y="4123"/>
                    <a:pt x="1169" y="5441"/>
                  </a:cubicBezTo>
                  <a:cubicBezTo>
                    <a:pt x="1301" y="5453"/>
                    <a:pt x="1434" y="5459"/>
                    <a:pt x="1567" y="5459"/>
                  </a:cubicBezTo>
                  <a:cubicBezTo>
                    <a:pt x="2397" y="5459"/>
                    <a:pt x="3227" y="5219"/>
                    <a:pt x="3924" y="4772"/>
                  </a:cubicBezTo>
                  <a:lnTo>
                    <a:pt x="3924" y="4772"/>
                  </a:lnTo>
                  <a:cubicBezTo>
                    <a:pt x="3922" y="4773"/>
                    <a:pt x="3921" y="4773"/>
                    <a:pt x="3919" y="4773"/>
                  </a:cubicBezTo>
                  <a:cubicBezTo>
                    <a:pt x="3838" y="4773"/>
                    <a:pt x="3684" y="3492"/>
                    <a:pt x="3664" y="3384"/>
                  </a:cubicBezTo>
                  <a:cubicBezTo>
                    <a:pt x="3584" y="2696"/>
                    <a:pt x="3664" y="1937"/>
                    <a:pt x="3664" y="1248"/>
                  </a:cubicBezTo>
                  <a:cubicBezTo>
                    <a:pt x="3664" y="1168"/>
                    <a:pt x="3674" y="1068"/>
                    <a:pt x="3634" y="999"/>
                  </a:cubicBezTo>
                  <a:cubicBezTo>
                    <a:pt x="3584" y="928"/>
                    <a:pt x="3474" y="879"/>
                    <a:pt x="3405" y="829"/>
                  </a:cubicBezTo>
                  <a:cubicBezTo>
                    <a:pt x="3374" y="809"/>
                    <a:pt x="3345" y="799"/>
                    <a:pt x="3305" y="779"/>
                  </a:cubicBezTo>
                  <a:cubicBezTo>
                    <a:pt x="3045" y="629"/>
                    <a:pt x="2746" y="529"/>
                    <a:pt x="2446" y="480"/>
                  </a:cubicBezTo>
                  <a:cubicBezTo>
                    <a:pt x="2382" y="471"/>
                    <a:pt x="2318" y="468"/>
                    <a:pt x="2255" y="468"/>
                  </a:cubicBezTo>
                  <a:cubicBezTo>
                    <a:pt x="2169" y="468"/>
                    <a:pt x="2083" y="474"/>
                    <a:pt x="1997" y="480"/>
                  </a:cubicBezTo>
                  <a:cubicBezTo>
                    <a:pt x="1899" y="491"/>
                    <a:pt x="1804" y="503"/>
                    <a:pt x="1709" y="503"/>
                  </a:cubicBezTo>
                  <a:cubicBezTo>
                    <a:pt x="1639" y="503"/>
                    <a:pt x="1569" y="496"/>
                    <a:pt x="1498" y="480"/>
                  </a:cubicBezTo>
                  <a:cubicBezTo>
                    <a:pt x="1149" y="400"/>
                    <a:pt x="819" y="250"/>
                    <a:pt x="539" y="40"/>
                  </a:cubicBezTo>
                  <a:cubicBezTo>
                    <a:pt x="510" y="20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465;p57">
              <a:extLst>
                <a:ext uri="{FF2B5EF4-FFF2-40B4-BE49-F238E27FC236}">
                  <a16:creationId xmlns:a16="http://schemas.microsoft.com/office/drawing/2014/main" id="{EB3F957A-24BA-AB86-D576-7246DB7A74A9}"/>
                </a:ext>
              </a:extLst>
            </p:cNvPr>
            <p:cNvSpPr/>
            <p:nvPr/>
          </p:nvSpPr>
          <p:spPr>
            <a:xfrm>
              <a:off x="6369510" y="2372892"/>
              <a:ext cx="110046" cy="184011"/>
            </a:xfrm>
            <a:custGeom>
              <a:avLst/>
              <a:gdLst/>
              <a:ahLst/>
              <a:cxnLst/>
              <a:rect l="l" t="t" r="r" b="b"/>
              <a:pathLst>
                <a:path w="671" h="1122" extrusionOk="0">
                  <a:moveTo>
                    <a:pt x="670" y="1"/>
                  </a:moveTo>
                  <a:lnTo>
                    <a:pt x="331" y="171"/>
                  </a:lnTo>
                  <a:lnTo>
                    <a:pt x="1" y="340"/>
                  </a:lnTo>
                  <a:cubicBezTo>
                    <a:pt x="1" y="340"/>
                    <a:pt x="41" y="750"/>
                    <a:pt x="1" y="1009"/>
                  </a:cubicBezTo>
                  <a:cubicBezTo>
                    <a:pt x="1" y="1009"/>
                    <a:pt x="111" y="1099"/>
                    <a:pt x="271" y="1119"/>
                  </a:cubicBezTo>
                  <a:cubicBezTo>
                    <a:pt x="289" y="1120"/>
                    <a:pt x="308" y="1121"/>
                    <a:pt x="327" y="1121"/>
                  </a:cubicBezTo>
                  <a:cubicBezTo>
                    <a:pt x="433" y="1121"/>
                    <a:pt x="552" y="1094"/>
                    <a:pt x="670" y="100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466;p57">
              <a:extLst>
                <a:ext uri="{FF2B5EF4-FFF2-40B4-BE49-F238E27FC236}">
                  <a16:creationId xmlns:a16="http://schemas.microsoft.com/office/drawing/2014/main" id="{0781C877-C113-E5D5-AC03-7273F2F95E6E}"/>
                </a:ext>
              </a:extLst>
            </p:cNvPr>
            <p:cNvSpPr/>
            <p:nvPr/>
          </p:nvSpPr>
          <p:spPr>
            <a:xfrm>
              <a:off x="6349993" y="2903766"/>
              <a:ext cx="96761" cy="86593"/>
            </a:xfrm>
            <a:custGeom>
              <a:avLst/>
              <a:gdLst/>
              <a:ahLst/>
              <a:cxnLst/>
              <a:rect l="l" t="t" r="r" b="b"/>
              <a:pathLst>
                <a:path w="590" h="528" extrusionOk="0">
                  <a:moveTo>
                    <a:pt x="94" y="1"/>
                  </a:moveTo>
                  <a:cubicBezTo>
                    <a:pt x="83" y="1"/>
                    <a:pt x="70" y="3"/>
                    <a:pt x="60" y="8"/>
                  </a:cubicBezTo>
                  <a:cubicBezTo>
                    <a:pt x="51" y="18"/>
                    <a:pt x="40" y="28"/>
                    <a:pt x="31" y="48"/>
                  </a:cubicBezTo>
                  <a:cubicBezTo>
                    <a:pt x="0" y="118"/>
                    <a:pt x="11" y="188"/>
                    <a:pt x="40" y="248"/>
                  </a:cubicBezTo>
                  <a:cubicBezTo>
                    <a:pt x="100" y="377"/>
                    <a:pt x="230" y="457"/>
                    <a:pt x="350" y="507"/>
                  </a:cubicBezTo>
                  <a:cubicBezTo>
                    <a:pt x="390" y="517"/>
                    <a:pt x="430" y="527"/>
                    <a:pt x="479" y="527"/>
                  </a:cubicBezTo>
                  <a:cubicBezTo>
                    <a:pt x="519" y="517"/>
                    <a:pt x="590" y="487"/>
                    <a:pt x="579" y="437"/>
                  </a:cubicBezTo>
                  <a:cubicBezTo>
                    <a:pt x="570" y="397"/>
                    <a:pt x="459" y="348"/>
                    <a:pt x="430" y="328"/>
                  </a:cubicBezTo>
                  <a:cubicBezTo>
                    <a:pt x="340" y="248"/>
                    <a:pt x="250" y="158"/>
                    <a:pt x="170" y="58"/>
                  </a:cubicBezTo>
                  <a:cubicBezTo>
                    <a:pt x="160" y="38"/>
                    <a:pt x="140" y="18"/>
                    <a:pt x="120" y="8"/>
                  </a:cubicBezTo>
                  <a:cubicBezTo>
                    <a:pt x="115" y="3"/>
                    <a:pt x="105" y="1"/>
                    <a:pt x="9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67;p57">
              <a:extLst>
                <a:ext uri="{FF2B5EF4-FFF2-40B4-BE49-F238E27FC236}">
                  <a16:creationId xmlns:a16="http://schemas.microsoft.com/office/drawing/2014/main" id="{AF1960D0-3B44-28CA-787E-2906F606BA94}"/>
                </a:ext>
              </a:extLst>
            </p:cNvPr>
            <p:cNvSpPr/>
            <p:nvPr/>
          </p:nvSpPr>
          <p:spPr>
            <a:xfrm>
              <a:off x="6412150" y="2610038"/>
              <a:ext cx="422634" cy="521036"/>
            </a:xfrm>
            <a:custGeom>
              <a:avLst/>
              <a:gdLst/>
              <a:ahLst/>
              <a:cxnLst/>
              <a:rect l="l" t="t" r="r" b="b"/>
              <a:pathLst>
                <a:path w="2577" h="3177" extrusionOk="0">
                  <a:moveTo>
                    <a:pt x="1707" y="0"/>
                  </a:moveTo>
                  <a:cubicBezTo>
                    <a:pt x="1652" y="0"/>
                    <a:pt x="1597" y="13"/>
                    <a:pt x="1548" y="42"/>
                  </a:cubicBezTo>
                  <a:cubicBezTo>
                    <a:pt x="1389" y="142"/>
                    <a:pt x="1358" y="362"/>
                    <a:pt x="1358" y="561"/>
                  </a:cubicBezTo>
                  <a:cubicBezTo>
                    <a:pt x="1349" y="1150"/>
                    <a:pt x="1418" y="1739"/>
                    <a:pt x="1518" y="2318"/>
                  </a:cubicBezTo>
                  <a:cubicBezTo>
                    <a:pt x="1495" y="2317"/>
                    <a:pt x="1472" y="2317"/>
                    <a:pt x="1450" y="2317"/>
                  </a:cubicBezTo>
                  <a:cubicBezTo>
                    <a:pt x="1267" y="2317"/>
                    <a:pt x="1096" y="2352"/>
                    <a:pt x="909" y="2388"/>
                  </a:cubicBezTo>
                  <a:cubicBezTo>
                    <a:pt x="871" y="2392"/>
                    <a:pt x="828" y="2394"/>
                    <a:pt x="784" y="2394"/>
                  </a:cubicBezTo>
                  <a:cubicBezTo>
                    <a:pt x="704" y="2394"/>
                    <a:pt x="617" y="2389"/>
                    <a:pt x="535" y="2389"/>
                  </a:cubicBezTo>
                  <a:cubicBezTo>
                    <a:pt x="461" y="2389"/>
                    <a:pt x="389" y="2393"/>
                    <a:pt x="330" y="2408"/>
                  </a:cubicBezTo>
                  <a:lnTo>
                    <a:pt x="1" y="2767"/>
                  </a:lnTo>
                  <a:cubicBezTo>
                    <a:pt x="491" y="2920"/>
                    <a:pt x="1131" y="3177"/>
                    <a:pt x="1695" y="3177"/>
                  </a:cubicBezTo>
                  <a:cubicBezTo>
                    <a:pt x="1831" y="3177"/>
                    <a:pt x="1963" y="3162"/>
                    <a:pt x="2087" y="3127"/>
                  </a:cubicBezTo>
                  <a:cubicBezTo>
                    <a:pt x="2576" y="2987"/>
                    <a:pt x="2487" y="2667"/>
                    <a:pt x="2427" y="2259"/>
                  </a:cubicBezTo>
                  <a:cubicBezTo>
                    <a:pt x="2367" y="1759"/>
                    <a:pt x="2297" y="1250"/>
                    <a:pt x="2237" y="751"/>
                  </a:cubicBezTo>
                  <a:cubicBezTo>
                    <a:pt x="2207" y="551"/>
                    <a:pt x="2177" y="351"/>
                    <a:pt x="2067" y="192"/>
                  </a:cubicBezTo>
                  <a:cubicBezTo>
                    <a:pt x="1982" y="78"/>
                    <a:pt x="1842" y="0"/>
                    <a:pt x="170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68;p57">
              <a:extLst>
                <a:ext uri="{FF2B5EF4-FFF2-40B4-BE49-F238E27FC236}">
                  <a16:creationId xmlns:a16="http://schemas.microsoft.com/office/drawing/2014/main" id="{1971EC4C-0A98-30B3-6766-7DFA1FFD114C}"/>
                </a:ext>
              </a:extLst>
            </p:cNvPr>
            <p:cNvSpPr/>
            <p:nvPr/>
          </p:nvSpPr>
          <p:spPr>
            <a:xfrm>
              <a:off x="6271436" y="2952638"/>
              <a:ext cx="212875" cy="164003"/>
            </a:xfrm>
            <a:custGeom>
              <a:avLst/>
              <a:gdLst/>
              <a:ahLst/>
              <a:cxnLst/>
              <a:rect l="l" t="t" r="r" b="b"/>
              <a:pathLst>
                <a:path w="1298" h="1000" extrusionOk="0">
                  <a:moveTo>
                    <a:pt x="628" y="0"/>
                  </a:moveTo>
                  <a:cubicBezTo>
                    <a:pt x="514" y="0"/>
                    <a:pt x="398" y="12"/>
                    <a:pt x="290" y="19"/>
                  </a:cubicBezTo>
                  <a:cubicBezTo>
                    <a:pt x="190" y="30"/>
                    <a:pt x="80" y="30"/>
                    <a:pt x="20" y="139"/>
                  </a:cubicBezTo>
                  <a:cubicBezTo>
                    <a:pt x="0" y="179"/>
                    <a:pt x="0" y="219"/>
                    <a:pt x="10" y="249"/>
                  </a:cubicBezTo>
                  <a:cubicBezTo>
                    <a:pt x="20" y="269"/>
                    <a:pt x="40" y="289"/>
                    <a:pt x="60" y="299"/>
                  </a:cubicBezTo>
                  <a:cubicBezTo>
                    <a:pt x="110" y="329"/>
                    <a:pt x="170" y="369"/>
                    <a:pt x="220" y="399"/>
                  </a:cubicBezTo>
                  <a:cubicBezTo>
                    <a:pt x="140" y="489"/>
                    <a:pt x="210" y="589"/>
                    <a:pt x="290" y="618"/>
                  </a:cubicBezTo>
                  <a:cubicBezTo>
                    <a:pt x="270" y="638"/>
                    <a:pt x="270" y="689"/>
                    <a:pt x="290" y="718"/>
                  </a:cubicBezTo>
                  <a:cubicBezTo>
                    <a:pt x="319" y="738"/>
                    <a:pt x="350" y="748"/>
                    <a:pt x="379" y="758"/>
                  </a:cubicBezTo>
                  <a:cubicBezTo>
                    <a:pt x="359" y="778"/>
                    <a:pt x="359" y="828"/>
                    <a:pt x="379" y="858"/>
                  </a:cubicBezTo>
                  <a:cubicBezTo>
                    <a:pt x="399" y="878"/>
                    <a:pt x="439" y="888"/>
                    <a:pt x="470" y="888"/>
                  </a:cubicBezTo>
                  <a:cubicBezTo>
                    <a:pt x="499" y="888"/>
                    <a:pt x="539" y="878"/>
                    <a:pt x="569" y="868"/>
                  </a:cubicBezTo>
                  <a:cubicBezTo>
                    <a:pt x="584" y="866"/>
                    <a:pt x="599" y="866"/>
                    <a:pt x="613" y="866"/>
                  </a:cubicBezTo>
                  <a:cubicBezTo>
                    <a:pt x="678" y="866"/>
                    <a:pt x="742" y="883"/>
                    <a:pt x="799" y="908"/>
                  </a:cubicBezTo>
                  <a:cubicBezTo>
                    <a:pt x="869" y="928"/>
                    <a:pt x="918" y="988"/>
                    <a:pt x="998" y="998"/>
                  </a:cubicBezTo>
                  <a:cubicBezTo>
                    <a:pt x="1005" y="999"/>
                    <a:pt x="1011" y="999"/>
                    <a:pt x="1018" y="999"/>
                  </a:cubicBezTo>
                  <a:cubicBezTo>
                    <a:pt x="1073" y="999"/>
                    <a:pt x="1134" y="962"/>
                    <a:pt x="1178" y="908"/>
                  </a:cubicBezTo>
                  <a:cubicBezTo>
                    <a:pt x="1228" y="848"/>
                    <a:pt x="1248" y="768"/>
                    <a:pt x="1268" y="698"/>
                  </a:cubicBezTo>
                  <a:cubicBezTo>
                    <a:pt x="1298" y="529"/>
                    <a:pt x="1258" y="359"/>
                    <a:pt x="1178" y="229"/>
                  </a:cubicBezTo>
                  <a:cubicBezTo>
                    <a:pt x="1042" y="41"/>
                    <a:pt x="839" y="0"/>
                    <a:pt x="62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469;p57">
              <a:extLst>
                <a:ext uri="{FF2B5EF4-FFF2-40B4-BE49-F238E27FC236}">
                  <a16:creationId xmlns:a16="http://schemas.microsoft.com/office/drawing/2014/main" id="{2466B1AD-6705-6F9C-9193-448692D41000}"/>
                </a:ext>
              </a:extLst>
            </p:cNvPr>
            <p:cNvSpPr/>
            <p:nvPr/>
          </p:nvSpPr>
          <p:spPr>
            <a:xfrm>
              <a:off x="6377874" y="2420452"/>
              <a:ext cx="96597" cy="77081"/>
            </a:xfrm>
            <a:custGeom>
              <a:avLst/>
              <a:gdLst/>
              <a:ahLst/>
              <a:cxnLst/>
              <a:rect l="l" t="t" r="r" b="b"/>
              <a:pathLst>
                <a:path w="589" h="470" extrusionOk="0">
                  <a:moveTo>
                    <a:pt x="589" y="0"/>
                  </a:moveTo>
                  <a:lnTo>
                    <a:pt x="0" y="449"/>
                  </a:lnTo>
                  <a:cubicBezTo>
                    <a:pt x="0" y="449"/>
                    <a:pt x="60" y="469"/>
                    <a:pt x="150" y="469"/>
                  </a:cubicBezTo>
                  <a:cubicBezTo>
                    <a:pt x="300" y="469"/>
                    <a:pt x="509" y="400"/>
                    <a:pt x="58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470;p57">
              <a:extLst>
                <a:ext uri="{FF2B5EF4-FFF2-40B4-BE49-F238E27FC236}">
                  <a16:creationId xmlns:a16="http://schemas.microsoft.com/office/drawing/2014/main" id="{71CD061A-3F75-50C0-D236-A1BAA0C14FC7}"/>
                </a:ext>
              </a:extLst>
            </p:cNvPr>
            <p:cNvSpPr/>
            <p:nvPr/>
          </p:nvSpPr>
          <p:spPr>
            <a:xfrm>
              <a:off x="6186155" y="2036196"/>
              <a:ext cx="326037" cy="464455"/>
            </a:xfrm>
            <a:custGeom>
              <a:avLst/>
              <a:gdLst/>
              <a:ahLst/>
              <a:cxnLst/>
              <a:rect l="l" t="t" r="r" b="b"/>
              <a:pathLst>
                <a:path w="1988" h="2832" extrusionOk="0">
                  <a:moveTo>
                    <a:pt x="839" y="1"/>
                  </a:moveTo>
                  <a:cubicBezTo>
                    <a:pt x="726" y="1"/>
                    <a:pt x="614" y="16"/>
                    <a:pt x="510" y="47"/>
                  </a:cubicBezTo>
                  <a:cubicBezTo>
                    <a:pt x="351" y="107"/>
                    <a:pt x="181" y="237"/>
                    <a:pt x="101" y="396"/>
                  </a:cubicBezTo>
                  <a:cubicBezTo>
                    <a:pt x="1" y="606"/>
                    <a:pt x="51" y="946"/>
                    <a:pt x="41" y="1175"/>
                  </a:cubicBezTo>
                  <a:cubicBezTo>
                    <a:pt x="41" y="1465"/>
                    <a:pt x="31" y="1754"/>
                    <a:pt x="21" y="2044"/>
                  </a:cubicBezTo>
                  <a:lnTo>
                    <a:pt x="21" y="2113"/>
                  </a:lnTo>
                  <a:cubicBezTo>
                    <a:pt x="21" y="2173"/>
                    <a:pt x="21" y="2224"/>
                    <a:pt x="31" y="2273"/>
                  </a:cubicBezTo>
                  <a:cubicBezTo>
                    <a:pt x="81" y="2493"/>
                    <a:pt x="251" y="2652"/>
                    <a:pt x="451" y="2743"/>
                  </a:cubicBezTo>
                  <a:cubicBezTo>
                    <a:pt x="584" y="2801"/>
                    <a:pt x="729" y="2832"/>
                    <a:pt x="874" y="2832"/>
                  </a:cubicBezTo>
                  <a:cubicBezTo>
                    <a:pt x="999" y="2832"/>
                    <a:pt x="1123" y="2809"/>
                    <a:pt x="1239" y="2763"/>
                  </a:cubicBezTo>
                  <a:cubicBezTo>
                    <a:pt x="1498" y="2672"/>
                    <a:pt x="1708" y="2473"/>
                    <a:pt x="1818" y="2224"/>
                  </a:cubicBezTo>
                  <a:cubicBezTo>
                    <a:pt x="1898" y="2054"/>
                    <a:pt x="1928" y="1874"/>
                    <a:pt x="1948" y="1694"/>
                  </a:cubicBezTo>
                  <a:cubicBezTo>
                    <a:pt x="1978" y="1455"/>
                    <a:pt x="1988" y="1215"/>
                    <a:pt x="1968" y="986"/>
                  </a:cubicBezTo>
                  <a:cubicBezTo>
                    <a:pt x="1938" y="766"/>
                    <a:pt x="1818" y="556"/>
                    <a:pt x="1688" y="387"/>
                  </a:cubicBezTo>
                  <a:cubicBezTo>
                    <a:pt x="1496" y="128"/>
                    <a:pt x="1162" y="1"/>
                    <a:pt x="839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471;p57">
              <a:extLst>
                <a:ext uri="{FF2B5EF4-FFF2-40B4-BE49-F238E27FC236}">
                  <a16:creationId xmlns:a16="http://schemas.microsoft.com/office/drawing/2014/main" id="{AC1A2C03-5A1E-6217-D38B-E6ED0F0B28F8}"/>
                </a:ext>
              </a:extLst>
            </p:cNvPr>
            <p:cNvSpPr/>
            <p:nvPr/>
          </p:nvSpPr>
          <p:spPr>
            <a:xfrm>
              <a:off x="6099562" y="1929922"/>
              <a:ext cx="505948" cy="434935"/>
            </a:xfrm>
            <a:custGeom>
              <a:avLst/>
              <a:gdLst/>
              <a:ahLst/>
              <a:cxnLst/>
              <a:rect l="l" t="t" r="r" b="b"/>
              <a:pathLst>
                <a:path w="3085" h="2652" extrusionOk="0">
                  <a:moveTo>
                    <a:pt x="1714" y="0"/>
                  </a:moveTo>
                  <a:cubicBezTo>
                    <a:pt x="1631" y="0"/>
                    <a:pt x="1548" y="6"/>
                    <a:pt x="1467" y="17"/>
                  </a:cubicBezTo>
                  <a:cubicBezTo>
                    <a:pt x="1238" y="37"/>
                    <a:pt x="1008" y="96"/>
                    <a:pt x="808" y="216"/>
                  </a:cubicBezTo>
                  <a:cubicBezTo>
                    <a:pt x="619" y="336"/>
                    <a:pt x="320" y="556"/>
                    <a:pt x="289" y="785"/>
                  </a:cubicBezTo>
                  <a:cubicBezTo>
                    <a:pt x="280" y="895"/>
                    <a:pt x="300" y="1015"/>
                    <a:pt x="260" y="1124"/>
                  </a:cubicBezTo>
                  <a:cubicBezTo>
                    <a:pt x="227" y="1206"/>
                    <a:pt x="141" y="1287"/>
                    <a:pt x="56" y="1287"/>
                  </a:cubicBezTo>
                  <a:cubicBezTo>
                    <a:pt x="37" y="1287"/>
                    <a:pt x="18" y="1283"/>
                    <a:pt x="0" y="1274"/>
                  </a:cubicBezTo>
                  <a:lnTo>
                    <a:pt x="0" y="1274"/>
                  </a:lnTo>
                  <a:cubicBezTo>
                    <a:pt x="170" y="1494"/>
                    <a:pt x="629" y="1514"/>
                    <a:pt x="908" y="1514"/>
                  </a:cubicBezTo>
                  <a:cubicBezTo>
                    <a:pt x="1258" y="1514"/>
                    <a:pt x="1717" y="1454"/>
                    <a:pt x="2006" y="1234"/>
                  </a:cubicBezTo>
                  <a:lnTo>
                    <a:pt x="2006" y="1234"/>
                  </a:lnTo>
                  <a:cubicBezTo>
                    <a:pt x="1907" y="1344"/>
                    <a:pt x="2017" y="1603"/>
                    <a:pt x="2046" y="1734"/>
                  </a:cubicBezTo>
                  <a:cubicBezTo>
                    <a:pt x="2106" y="1983"/>
                    <a:pt x="2176" y="2213"/>
                    <a:pt x="2176" y="2472"/>
                  </a:cubicBezTo>
                  <a:cubicBezTo>
                    <a:pt x="2189" y="2479"/>
                    <a:pt x="2205" y="2482"/>
                    <a:pt x="2220" y="2482"/>
                  </a:cubicBezTo>
                  <a:cubicBezTo>
                    <a:pt x="2255" y="2482"/>
                    <a:pt x="2292" y="2466"/>
                    <a:pt x="2306" y="2432"/>
                  </a:cubicBezTo>
                  <a:cubicBezTo>
                    <a:pt x="2326" y="2412"/>
                    <a:pt x="2326" y="2372"/>
                    <a:pt x="2326" y="2342"/>
                  </a:cubicBezTo>
                  <a:cubicBezTo>
                    <a:pt x="2326" y="2282"/>
                    <a:pt x="2316" y="2053"/>
                    <a:pt x="2366" y="2013"/>
                  </a:cubicBezTo>
                  <a:cubicBezTo>
                    <a:pt x="2380" y="2001"/>
                    <a:pt x="2393" y="1996"/>
                    <a:pt x="2405" y="1996"/>
                  </a:cubicBezTo>
                  <a:cubicBezTo>
                    <a:pt x="2465" y="1996"/>
                    <a:pt x="2506" y="2115"/>
                    <a:pt x="2506" y="2173"/>
                  </a:cubicBezTo>
                  <a:cubicBezTo>
                    <a:pt x="2516" y="2262"/>
                    <a:pt x="2486" y="2342"/>
                    <a:pt x="2466" y="2412"/>
                  </a:cubicBezTo>
                  <a:cubicBezTo>
                    <a:pt x="2436" y="2492"/>
                    <a:pt x="2406" y="2572"/>
                    <a:pt x="2416" y="2652"/>
                  </a:cubicBezTo>
                  <a:cubicBezTo>
                    <a:pt x="2466" y="2552"/>
                    <a:pt x="2565" y="2482"/>
                    <a:pt x="2645" y="2402"/>
                  </a:cubicBezTo>
                  <a:cubicBezTo>
                    <a:pt x="2725" y="2313"/>
                    <a:pt x="2795" y="2213"/>
                    <a:pt x="2855" y="2103"/>
                  </a:cubicBezTo>
                  <a:cubicBezTo>
                    <a:pt x="2915" y="2013"/>
                    <a:pt x="2985" y="1913"/>
                    <a:pt x="3015" y="1803"/>
                  </a:cubicBezTo>
                  <a:cubicBezTo>
                    <a:pt x="3085" y="1594"/>
                    <a:pt x="3055" y="1354"/>
                    <a:pt x="2935" y="1155"/>
                  </a:cubicBezTo>
                  <a:cubicBezTo>
                    <a:pt x="2915" y="1124"/>
                    <a:pt x="2895" y="1084"/>
                    <a:pt x="2875" y="1044"/>
                  </a:cubicBezTo>
                  <a:cubicBezTo>
                    <a:pt x="2865" y="1024"/>
                    <a:pt x="2865" y="1004"/>
                    <a:pt x="2865" y="984"/>
                  </a:cubicBezTo>
                  <a:cubicBezTo>
                    <a:pt x="2855" y="935"/>
                    <a:pt x="2855" y="885"/>
                    <a:pt x="2855" y="845"/>
                  </a:cubicBezTo>
                  <a:cubicBezTo>
                    <a:pt x="2835" y="536"/>
                    <a:pt x="2625" y="276"/>
                    <a:pt x="2356" y="136"/>
                  </a:cubicBezTo>
                  <a:cubicBezTo>
                    <a:pt x="2159" y="41"/>
                    <a:pt x="193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72;p57">
              <a:extLst>
                <a:ext uri="{FF2B5EF4-FFF2-40B4-BE49-F238E27FC236}">
                  <a16:creationId xmlns:a16="http://schemas.microsoft.com/office/drawing/2014/main" id="{9C617926-633D-A2BD-0D75-5E39CEC2C983}"/>
                </a:ext>
              </a:extLst>
            </p:cNvPr>
            <p:cNvSpPr/>
            <p:nvPr/>
          </p:nvSpPr>
          <p:spPr>
            <a:xfrm>
              <a:off x="6480867" y="2239066"/>
              <a:ext cx="69045" cy="88725"/>
            </a:xfrm>
            <a:custGeom>
              <a:avLst/>
              <a:gdLst/>
              <a:ahLst/>
              <a:cxnLst/>
              <a:rect l="l" t="t" r="r" b="b"/>
              <a:pathLst>
                <a:path w="421" h="541" extrusionOk="0">
                  <a:moveTo>
                    <a:pt x="215" y="1"/>
                  </a:moveTo>
                  <a:cubicBezTo>
                    <a:pt x="197" y="1"/>
                    <a:pt x="179" y="3"/>
                    <a:pt x="161" y="8"/>
                  </a:cubicBezTo>
                  <a:cubicBezTo>
                    <a:pt x="71" y="38"/>
                    <a:pt x="31" y="128"/>
                    <a:pt x="31" y="218"/>
                  </a:cubicBezTo>
                  <a:cubicBezTo>
                    <a:pt x="31" y="297"/>
                    <a:pt x="1" y="437"/>
                    <a:pt x="71" y="507"/>
                  </a:cubicBezTo>
                  <a:cubicBezTo>
                    <a:pt x="94" y="531"/>
                    <a:pt x="125" y="541"/>
                    <a:pt x="156" y="541"/>
                  </a:cubicBezTo>
                  <a:cubicBezTo>
                    <a:pt x="178" y="541"/>
                    <a:pt x="200" y="536"/>
                    <a:pt x="220" y="527"/>
                  </a:cubicBezTo>
                  <a:cubicBezTo>
                    <a:pt x="271" y="507"/>
                    <a:pt x="311" y="477"/>
                    <a:pt x="340" y="428"/>
                  </a:cubicBezTo>
                  <a:cubicBezTo>
                    <a:pt x="380" y="377"/>
                    <a:pt x="411" y="308"/>
                    <a:pt x="411" y="238"/>
                  </a:cubicBezTo>
                  <a:cubicBezTo>
                    <a:pt x="420" y="178"/>
                    <a:pt x="391" y="108"/>
                    <a:pt x="351" y="58"/>
                  </a:cubicBezTo>
                  <a:cubicBezTo>
                    <a:pt x="313" y="21"/>
                    <a:pt x="265" y="1"/>
                    <a:pt x="21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473;p57">
              <a:extLst>
                <a:ext uri="{FF2B5EF4-FFF2-40B4-BE49-F238E27FC236}">
                  <a16:creationId xmlns:a16="http://schemas.microsoft.com/office/drawing/2014/main" id="{2308F61E-06CE-8516-374A-218694B311AD}"/>
                </a:ext>
              </a:extLst>
            </p:cNvPr>
            <p:cNvSpPr/>
            <p:nvPr/>
          </p:nvSpPr>
          <p:spPr>
            <a:xfrm>
              <a:off x="6493987" y="2253498"/>
              <a:ext cx="44445" cy="52481"/>
            </a:xfrm>
            <a:custGeom>
              <a:avLst/>
              <a:gdLst/>
              <a:ahLst/>
              <a:cxnLst/>
              <a:rect l="l" t="t" r="r" b="b"/>
              <a:pathLst>
                <a:path w="271" h="320" extrusionOk="0">
                  <a:moveTo>
                    <a:pt x="71" y="140"/>
                  </a:moveTo>
                  <a:cubicBezTo>
                    <a:pt x="81" y="140"/>
                    <a:pt x="91" y="140"/>
                    <a:pt x="111" y="150"/>
                  </a:cubicBezTo>
                  <a:lnTo>
                    <a:pt x="111" y="160"/>
                  </a:lnTo>
                  <a:cubicBezTo>
                    <a:pt x="120" y="160"/>
                    <a:pt x="120" y="160"/>
                    <a:pt x="120" y="169"/>
                  </a:cubicBezTo>
                  <a:lnTo>
                    <a:pt x="120" y="180"/>
                  </a:lnTo>
                  <a:cubicBezTo>
                    <a:pt x="111" y="189"/>
                    <a:pt x="111" y="200"/>
                    <a:pt x="111" y="200"/>
                  </a:cubicBezTo>
                  <a:cubicBezTo>
                    <a:pt x="111" y="209"/>
                    <a:pt x="101" y="209"/>
                    <a:pt x="91" y="209"/>
                  </a:cubicBezTo>
                  <a:lnTo>
                    <a:pt x="71" y="209"/>
                  </a:lnTo>
                  <a:cubicBezTo>
                    <a:pt x="71" y="209"/>
                    <a:pt x="71" y="200"/>
                    <a:pt x="61" y="189"/>
                  </a:cubicBezTo>
                  <a:lnTo>
                    <a:pt x="61" y="180"/>
                  </a:lnTo>
                  <a:cubicBezTo>
                    <a:pt x="55" y="173"/>
                    <a:pt x="56" y="160"/>
                    <a:pt x="58" y="143"/>
                  </a:cubicBezTo>
                  <a:lnTo>
                    <a:pt x="58" y="143"/>
                  </a:lnTo>
                  <a:cubicBezTo>
                    <a:pt x="62" y="141"/>
                    <a:pt x="66" y="140"/>
                    <a:pt x="71" y="140"/>
                  </a:cubicBezTo>
                  <a:close/>
                  <a:moveTo>
                    <a:pt x="131" y="0"/>
                  </a:moveTo>
                  <a:cubicBezTo>
                    <a:pt x="120" y="10"/>
                    <a:pt x="101" y="10"/>
                    <a:pt x="81" y="20"/>
                  </a:cubicBezTo>
                  <a:lnTo>
                    <a:pt x="71" y="30"/>
                  </a:lnTo>
                  <a:lnTo>
                    <a:pt x="61" y="40"/>
                  </a:lnTo>
                  <a:lnTo>
                    <a:pt x="51" y="50"/>
                  </a:lnTo>
                  <a:cubicBezTo>
                    <a:pt x="31" y="70"/>
                    <a:pt x="31" y="80"/>
                    <a:pt x="21" y="100"/>
                  </a:cubicBezTo>
                  <a:cubicBezTo>
                    <a:pt x="11" y="130"/>
                    <a:pt x="1" y="160"/>
                    <a:pt x="11" y="200"/>
                  </a:cubicBezTo>
                  <a:cubicBezTo>
                    <a:pt x="11" y="209"/>
                    <a:pt x="11" y="209"/>
                    <a:pt x="21" y="220"/>
                  </a:cubicBezTo>
                  <a:lnTo>
                    <a:pt x="41" y="240"/>
                  </a:lnTo>
                  <a:cubicBezTo>
                    <a:pt x="51" y="260"/>
                    <a:pt x="71" y="260"/>
                    <a:pt x="91" y="260"/>
                  </a:cubicBezTo>
                  <a:lnTo>
                    <a:pt x="111" y="260"/>
                  </a:lnTo>
                  <a:lnTo>
                    <a:pt x="120" y="249"/>
                  </a:lnTo>
                  <a:cubicBezTo>
                    <a:pt x="131" y="249"/>
                    <a:pt x="131" y="240"/>
                    <a:pt x="140" y="240"/>
                  </a:cubicBezTo>
                  <a:cubicBezTo>
                    <a:pt x="151" y="220"/>
                    <a:pt x="151" y="209"/>
                    <a:pt x="151" y="189"/>
                  </a:cubicBezTo>
                  <a:cubicBezTo>
                    <a:pt x="151" y="180"/>
                    <a:pt x="160" y="180"/>
                    <a:pt x="151" y="169"/>
                  </a:cubicBezTo>
                  <a:lnTo>
                    <a:pt x="151" y="160"/>
                  </a:lnTo>
                  <a:lnTo>
                    <a:pt x="151" y="150"/>
                  </a:lnTo>
                  <a:lnTo>
                    <a:pt x="140" y="140"/>
                  </a:lnTo>
                  <a:lnTo>
                    <a:pt x="131" y="130"/>
                  </a:lnTo>
                  <a:lnTo>
                    <a:pt x="120" y="130"/>
                  </a:lnTo>
                  <a:cubicBezTo>
                    <a:pt x="101" y="120"/>
                    <a:pt x="81" y="120"/>
                    <a:pt x="71" y="120"/>
                  </a:cubicBezTo>
                  <a:cubicBezTo>
                    <a:pt x="67" y="122"/>
                    <a:pt x="63" y="124"/>
                    <a:pt x="60" y="126"/>
                  </a:cubicBezTo>
                  <a:lnTo>
                    <a:pt x="60" y="126"/>
                  </a:lnTo>
                  <a:cubicBezTo>
                    <a:pt x="60" y="121"/>
                    <a:pt x="61" y="115"/>
                    <a:pt x="61" y="110"/>
                  </a:cubicBezTo>
                  <a:cubicBezTo>
                    <a:pt x="71" y="100"/>
                    <a:pt x="71" y="90"/>
                    <a:pt x="81" y="80"/>
                  </a:cubicBezTo>
                  <a:cubicBezTo>
                    <a:pt x="81" y="80"/>
                    <a:pt x="91" y="70"/>
                    <a:pt x="91" y="60"/>
                  </a:cubicBezTo>
                  <a:lnTo>
                    <a:pt x="101" y="60"/>
                  </a:lnTo>
                  <a:lnTo>
                    <a:pt x="111" y="50"/>
                  </a:lnTo>
                  <a:cubicBezTo>
                    <a:pt x="111" y="50"/>
                    <a:pt x="131" y="40"/>
                    <a:pt x="140" y="40"/>
                  </a:cubicBezTo>
                  <a:lnTo>
                    <a:pt x="180" y="40"/>
                  </a:lnTo>
                  <a:cubicBezTo>
                    <a:pt x="200" y="40"/>
                    <a:pt x="220" y="60"/>
                    <a:pt x="231" y="80"/>
                  </a:cubicBezTo>
                  <a:lnTo>
                    <a:pt x="240" y="100"/>
                  </a:lnTo>
                  <a:lnTo>
                    <a:pt x="240" y="110"/>
                  </a:lnTo>
                  <a:cubicBezTo>
                    <a:pt x="251" y="120"/>
                    <a:pt x="240" y="140"/>
                    <a:pt x="240" y="150"/>
                  </a:cubicBezTo>
                  <a:cubicBezTo>
                    <a:pt x="240" y="169"/>
                    <a:pt x="240" y="200"/>
                    <a:pt x="231" y="209"/>
                  </a:cubicBezTo>
                  <a:cubicBezTo>
                    <a:pt x="211" y="229"/>
                    <a:pt x="211" y="249"/>
                    <a:pt x="191" y="260"/>
                  </a:cubicBezTo>
                  <a:cubicBezTo>
                    <a:pt x="180" y="269"/>
                    <a:pt x="171" y="289"/>
                    <a:pt x="160" y="289"/>
                  </a:cubicBezTo>
                  <a:cubicBezTo>
                    <a:pt x="140" y="309"/>
                    <a:pt x="120" y="309"/>
                    <a:pt x="120" y="309"/>
                  </a:cubicBezTo>
                  <a:lnTo>
                    <a:pt x="131" y="320"/>
                  </a:lnTo>
                  <a:cubicBezTo>
                    <a:pt x="131" y="320"/>
                    <a:pt x="140" y="309"/>
                    <a:pt x="160" y="300"/>
                  </a:cubicBezTo>
                  <a:cubicBezTo>
                    <a:pt x="180" y="300"/>
                    <a:pt x="191" y="280"/>
                    <a:pt x="200" y="269"/>
                  </a:cubicBezTo>
                  <a:cubicBezTo>
                    <a:pt x="220" y="260"/>
                    <a:pt x="231" y="240"/>
                    <a:pt x="240" y="220"/>
                  </a:cubicBezTo>
                  <a:cubicBezTo>
                    <a:pt x="251" y="200"/>
                    <a:pt x="260" y="180"/>
                    <a:pt x="271" y="150"/>
                  </a:cubicBezTo>
                  <a:lnTo>
                    <a:pt x="271" y="110"/>
                  </a:lnTo>
                  <a:lnTo>
                    <a:pt x="271" y="90"/>
                  </a:lnTo>
                  <a:lnTo>
                    <a:pt x="260" y="70"/>
                  </a:lnTo>
                  <a:cubicBezTo>
                    <a:pt x="240" y="40"/>
                    <a:pt x="220" y="20"/>
                    <a:pt x="180" y="10"/>
                  </a:cubicBezTo>
                  <a:cubicBezTo>
                    <a:pt x="171" y="0"/>
                    <a:pt x="151" y="0"/>
                    <a:pt x="131" y="0"/>
                  </a:cubicBez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4;p57">
              <a:extLst>
                <a:ext uri="{FF2B5EF4-FFF2-40B4-BE49-F238E27FC236}">
                  <a16:creationId xmlns:a16="http://schemas.microsoft.com/office/drawing/2014/main" id="{B049432A-8E48-5B97-027D-C50BC5BA89CE}"/>
                </a:ext>
              </a:extLst>
            </p:cNvPr>
            <p:cNvSpPr/>
            <p:nvPr/>
          </p:nvSpPr>
          <p:spPr>
            <a:xfrm>
              <a:off x="6603705" y="2567562"/>
              <a:ext cx="193359" cy="273720"/>
            </a:xfrm>
            <a:custGeom>
              <a:avLst/>
              <a:gdLst/>
              <a:ahLst/>
              <a:cxnLst/>
              <a:rect l="l" t="t" r="r" b="b"/>
              <a:pathLst>
                <a:path w="1179" h="1669" extrusionOk="0">
                  <a:moveTo>
                    <a:pt x="327" y="1"/>
                  </a:moveTo>
                  <a:cubicBezTo>
                    <a:pt x="318" y="1"/>
                    <a:pt x="309" y="1"/>
                    <a:pt x="300" y="2"/>
                  </a:cubicBezTo>
                  <a:cubicBezTo>
                    <a:pt x="1" y="22"/>
                    <a:pt x="1" y="441"/>
                    <a:pt x="11" y="681"/>
                  </a:cubicBezTo>
                  <a:cubicBezTo>
                    <a:pt x="11" y="1010"/>
                    <a:pt x="30" y="1340"/>
                    <a:pt x="70" y="1669"/>
                  </a:cubicBezTo>
                  <a:cubicBezTo>
                    <a:pt x="368" y="1602"/>
                    <a:pt x="673" y="1564"/>
                    <a:pt x="979" y="1564"/>
                  </a:cubicBezTo>
                  <a:cubicBezTo>
                    <a:pt x="1042" y="1564"/>
                    <a:pt x="1105" y="1565"/>
                    <a:pt x="1168" y="1569"/>
                  </a:cubicBezTo>
                  <a:cubicBezTo>
                    <a:pt x="1129" y="1220"/>
                    <a:pt x="1179" y="860"/>
                    <a:pt x="1039" y="541"/>
                  </a:cubicBezTo>
                  <a:cubicBezTo>
                    <a:pt x="932" y="309"/>
                    <a:pt x="61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75;p57">
              <a:extLst>
                <a:ext uri="{FF2B5EF4-FFF2-40B4-BE49-F238E27FC236}">
                  <a16:creationId xmlns:a16="http://schemas.microsoft.com/office/drawing/2014/main" id="{B7859F66-65D5-ECEC-2C4A-08E76A4FA988}"/>
                </a:ext>
              </a:extLst>
            </p:cNvPr>
            <p:cNvSpPr/>
            <p:nvPr/>
          </p:nvSpPr>
          <p:spPr>
            <a:xfrm>
              <a:off x="5700052" y="1680640"/>
              <a:ext cx="266996" cy="312097"/>
            </a:xfrm>
            <a:custGeom>
              <a:avLst/>
              <a:gdLst/>
              <a:ahLst/>
              <a:cxnLst/>
              <a:rect l="l" t="t" r="r" b="b"/>
              <a:pathLst>
                <a:path w="1628" h="1903" extrusionOk="0">
                  <a:moveTo>
                    <a:pt x="546" y="0"/>
                  </a:moveTo>
                  <a:cubicBezTo>
                    <a:pt x="459" y="0"/>
                    <a:pt x="377" y="22"/>
                    <a:pt x="310" y="79"/>
                  </a:cubicBezTo>
                  <a:cubicBezTo>
                    <a:pt x="250" y="119"/>
                    <a:pt x="220" y="188"/>
                    <a:pt x="190" y="268"/>
                  </a:cubicBezTo>
                  <a:cubicBezTo>
                    <a:pt x="0" y="728"/>
                    <a:pt x="150" y="1267"/>
                    <a:pt x="440" y="1676"/>
                  </a:cubicBezTo>
                  <a:cubicBezTo>
                    <a:pt x="500" y="1746"/>
                    <a:pt x="559" y="1826"/>
                    <a:pt x="639" y="1866"/>
                  </a:cubicBezTo>
                  <a:cubicBezTo>
                    <a:pt x="691" y="1891"/>
                    <a:pt x="737" y="1903"/>
                    <a:pt x="780" y="1903"/>
                  </a:cubicBezTo>
                  <a:cubicBezTo>
                    <a:pt x="1019" y="1903"/>
                    <a:pt x="1132" y="1548"/>
                    <a:pt x="1268" y="1386"/>
                  </a:cubicBezTo>
                  <a:cubicBezTo>
                    <a:pt x="1318" y="1307"/>
                    <a:pt x="1358" y="1227"/>
                    <a:pt x="1398" y="1137"/>
                  </a:cubicBezTo>
                  <a:cubicBezTo>
                    <a:pt x="1468" y="967"/>
                    <a:pt x="1547" y="798"/>
                    <a:pt x="1627" y="628"/>
                  </a:cubicBezTo>
                  <a:cubicBezTo>
                    <a:pt x="1611" y="624"/>
                    <a:pt x="1596" y="623"/>
                    <a:pt x="1580" y="623"/>
                  </a:cubicBezTo>
                  <a:cubicBezTo>
                    <a:pt x="1506" y="623"/>
                    <a:pt x="1435" y="658"/>
                    <a:pt x="1378" y="708"/>
                  </a:cubicBezTo>
                  <a:cubicBezTo>
                    <a:pt x="1318" y="767"/>
                    <a:pt x="1278" y="847"/>
                    <a:pt x="1228" y="927"/>
                  </a:cubicBezTo>
                  <a:cubicBezTo>
                    <a:pt x="1158" y="718"/>
                    <a:pt x="1088" y="518"/>
                    <a:pt x="1008" y="308"/>
                  </a:cubicBezTo>
                  <a:cubicBezTo>
                    <a:pt x="988" y="248"/>
                    <a:pt x="968" y="179"/>
                    <a:pt x="919" y="129"/>
                  </a:cubicBezTo>
                  <a:cubicBezTo>
                    <a:pt x="879" y="99"/>
                    <a:pt x="839" y="69"/>
                    <a:pt x="789" y="49"/>
                  </a:cubicBezTo>
                  <a:cubicBezTo>
                    <a:pt x="711" y="20"/>
                    <a:pt x="627" y="0"/>
                    <a:pt x="54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76;p57">
              <a:extLst>
                <a:ext uri="{FF2B5EF4-FFF2-40B4-BE49-F238E27FC236}">
                  <a16:creationId xmlns:a16="http://schemas.microsoft.com/office/drawing/2014/main" id="{B6CBBA01-8992-EDA6-9DCE-3F6759BEE160}"/>
                </a:ext>
              </a:extLst>
            </p:cNvPr>
            <p:cNvSpPr/>
            <p:nvPr/>
          </p:nvSpPr>
          <p:spPr>
            <a:xfrm>
              <a:off x="5624775" y="1631275"/>
              <a:ext cx="298157" cy="298157"/>
            </a:xfrm>
            <a:custGeom>
              <a:avLst/>
              <a:gdLst/>
              <a:ahLst/>
              <a:cxnLst/>
              <a:rect l="l" t="t" r="r" b="b"/>
              <a:pathLst>
                <a:path w="1818" h="1818" extrusionOk="0">
                  <a:moveTo>
                    <a:pt x="908" y="1"/>
                  </a:moveTo>
                  <a:cubicBezTo>
                    <a:pt x="409" y="1"/>
                    <a:pt x="0" y="410"/>
                    <a:pt x="0" y="909"/>
                  </a:cubicBezTo>
                  <a:cubicBezTo>
                    <a:pt x="0" y="1408"/>
                    <a:pt x="409" y="1818"/>
                    <a:pt x="908" y="1818"/>
                  </a:cubicBezTo>
                  <a:cubicBezTo>
                    <a:pt x="1418" y="1818"/>
                    <a:pt x="1817" y="1408"/>
                    <a:pt x="1817" y="909"/>
                  </a:cubicBezTo>
                  <a:cubicBezTo>
                    <a:pt x="1817" y="410"/>
                    <a:pt x="1418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477;p57">
              <a:extLst>
                <a:ext uri="{FF2B5EF4-FFF2-40B4-BE49-F238E27FC236}">
                  <a16:creationId xmlns:a16="http://schemas.microsoft.com/office/drawing/2014/main" id="{26387CFD-AAC8-89C4-E222-E4BB5A5DE1A9}"/>
                </a:ext>
              </a:extLst>
            </p:cNvPr>
            <p:cNvSpPr/>
            <p:nvPr/>
          </p:nvSpPr>
          <p:spPr>
            <a:xfrm>
              <a:off x="6418710" y="4438496"/>
              <a:ext cx="91841" cy="48217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385" y="0"/>
                  </a:moveTo>
                  <a:cubicBezTo>
                    <a:pt x="232" y="0"/>
                    <a:pt x="80" y="85"/>
                    <a:pt x="11" y="223"/>
                  </a:cubicBezTo>
                  <a:cubicBezTo>
                    <a:pt x="0" y="243"/>
                    <a:pt x="11" y="274"/>
                    <a:pt x="31" y="283"/>
                  </a:cubicBezTo>
                  <a:cubicBezTo>
                    <a:pt x="40" y="294"/>
                    <a:pt x="40" y="294"/>
                    <a:pt x="51" y="294"/>
                  </a:cubicBezTo>
                  <a:cubicBezTo>
                    <a:pt x="71" y="294"/>
                    <a:pt x="80" y="283"/>
                    <a:pt x="91" y="263"/>
                  </a:cubicBezTo>
                  <a:cubicBezTo>
                    <a:pt x="153" y="162"/>
                    <a:pt x="269" y="98"/>
                    <a:pt x="389" y="98"/>
                  </a:cubicBezTo>
                  <a:cubicBezTo>
                    <a:pt x="423" y="98"/>
                    <a:pt x="457" y="103"/>
                    <a:pt x="490" y="114"/>
                  </a:cubicBezTo>
                  <a:cubicBezTo>
                    <a:pt x="495" y="116"/>
                    <a:pt x="500" y="117"/>
                    <a:pt x="506" y="117"/>
                  </a:cubicBezTo>
                  <a:cubicBezTo>
                    <a:pt x="523" y="117"/>
                    <a:pt x="542" y="106"/>
                    <a:pt x="550" y="84"/>
                  </a:cubicBezTo>
                  <a:cubicBezTo>
                    <a:pt x="560" y="64"/>
                    <a:pt x="550" y="34"/>
                    <a:pt x="520" y="24"/>
                  </a:cubicBezTo>
                  <a:cubicBezTo>
                    <a:pt x="476" y="8"/>
                    <a:pt x="430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478;p57">
              <a:extLst>
                <a:ext uri="{FF2B5EF4-FFF2-40B4-BE49-F238E27FC236}">
                  <a16:creationId xmlns:a16="http://schemas.microsoft.com/office/drawing/2014/main" id="{AC5BC4F5-ED77-DBF5-51AE-1CD7A82437D8}"/>
                </a:ext>
              </a:extLst>
            </p:cNvPr>
            <p:cNvSpPr/>
            <p:nvPr/>
          </p:nvSpPr>
          <p:spPr>
            <a:xfrm>
              <a:off x="6412150" y="4393395"/>
              <a:ext cx="96761" cy="42477"/>
            </a:xfrm>
            <a:custGeom>
              <a:avLst/>
              <a:gdLst/>
              <a:ahLst/>
              <a:cxnLst/>
              <a:rect l="l" t="t" r="r" b="b"/>
              <a:pathLst>
                <a:path w="590" h="259" extrusionOk="0">
                  <a:moveTo>
                    <a:pt x="387" y="0"/>
                  </a:moveTo>
                  <a:cubicBezTo>
                    <a:pt x="244" y="0"/>
                    <a:pt x="104" y="64"/>
                    <a:pt x="11" y="179"/>
                  </a:cubicBezTo>
                  <a:cubicBezTo>
                    <a:pt x="1" y="199"/>
                    <a:pt x="1" y="229"/>
                    <a:pt x="21" y="249"/>
                  </a:cubicBezTo>
                  <a:cubicBezTo>
                    <a:pt x="31" y="249"/>
                    <a:pt x="40" y="259"/>
                    <a:pt x="51" y="259"/>
                  </a:cubicBezTo>
                  <a:cubicBezTo>
                    <a:pt x="71" y="259"/>
                    <a:pt x="80" y="249"/>
                    <a:pt x="91" y="239"/>
                  </a:cubicBezTo>
                  <a:cubicBezTo>
                    <a:pt x="164" y="151"/>
                    <a:pt x="280" y="95"/>
                    <a:pt x="395" y="95"/>
                  </a:cubicBezTo>
                  <a:cubicBezTo>
                    <a:pt x="437" y="95"/>
                    <a:pt x="480" y="103"/>
                    <a:pt x="520" y="119"/>
                  </a:cubicBezTo>
                  <a:cubicBezTo>
                    <a:pt x="540" y="119"/>
                    <a:pt x="570" y="109"/>
                    <a:pt x="580" y="89"/>
                  </a:cubicBezTo>
                  <a:cubicBezTo>
                    <a:pt x="590" y="59"/>
                    <a:pt x="570" y="39"/>
                    <a:pt x="550" y="30"/>
                  </a:cubicBezTo>
                  <a:cubicBezTo>
                    <a:pt x="497" y="10"/>
                    <a:pt x="442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479;p57">
              <a:extLst>
                <a:ext uri="{FF2B5EF4-FFF2-40B4-BE49-F238E27FC236}">
                  <a16:creationId xmlns:a16="http://schemas.microsoft.com/office/drawing/2014/main" id="{77AD247D-0CD0-A977-D555-4732782A62E1}"/>
                </a:ext>
              </a:extLst>
            </p:cNvPr>
            <p:cNvSpPr/>
            <p:nvPr/>
          </p:nvSpPr>
          <p:spPr>
            <a:xfrm>
              <a:off x="7419124" y="3803808"/>
              <a:ext cx="70521" cy="65601"/>
            </a:xfrm>
            <a:custGeom>
              <a:avLst/>
              <a:gdLst/>
              <a:ahLst/>
              <a:cxnLst/>
              <a:rect l="l" t="t" r="r" b="b"/>
              <a:pathLst>
                <a:path w="430" h="400" extrusionOk="0">
                  <a:moveTo>
                    <a:pt x="380" y="0"/>
                  </a:moveTo>
                  <a:cubicBezTo>
                    <a:pt x="349" y="0"/>
                    <a:pt x="329" y="20"/>
                    <a:pt x="329" y="40"/>
                  </a:cubicBezTo>
                  <a:cubicBezTo>
                    <a:pt x="320" y="184"/>
                    <a:pt x="200" y="301"/>
                    <a:pt x="67" y="301"/>
                  </a:cubicBezTo>
                  <a:cubicBezTo>
                    <a:pt x="61" y="301"/>
                    <a:pt x="55" y="300"/>
                    <a:pt x="50" y="300"/>
                  </a:cubicBezTo>
                  <a:cubicBezTo>
                    <a:pt x="20" y="300"/>
                    <a:pt x="0" y="320"/>
                    <a:pt x="0" y="350"/>
                  </a:cubicBezTo>
                  <a:cubicBezTo>
                    <a:pt x="0" y="380"/>
                    <a:pt x="20" y="400"/>
                    <a:pt x="40" y="400"/>
                  </a:cubicBezTo>
                  <a:lnTo>
                    <a:pt x="50" y="400"/>
                  </a:lnTo>
                  <a:cubicBezTo>
                    <a:pt x="240" y="400"/>
                    <a:pt x="409" y="240"/>
                    <a:pt x="420" y="51"/>
                  </a:cubicBezTo>
                  <a:cubicBezTo>
                    <a:pt x="429" y="20"/>
                    <a:pt x="409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480;p57">
              <a:extLst>
                <a:ext uri="{FF2B5EF4-FFF2-40B4-BE49-F238E27FC236}">
                  <a16:creationId xmlns:a16="http://schemas.microsoft.com/office/drawing/2014/main" id="{449EDD34-6E76-1BF9-B9AC-0D0EBD33DD46}"/>
                </a:ext>
              </a:extLst>
            </p:cNvPr>
            <p:cNvSpPr/>
            <p:nvPr/>
          </p:nvSpPr>
          <p:spPr>
            <a:xfrm>
              <a:off x="7482921" y="3834969"/>
              <a:ext cx="63961" cy="73801"/>
            </a:xfrm>
            <a:custGeom>
              <a:avLst/>
              <a:gdLst/>
              <a:ahLst/>
              <a:cxnLst/>
              <a:rect l="l" t="t" r="r" b="b"/>
              <a:pathLst>
                <a:path w="390" h="450" extrusionOk="0">
                  <a:moveTo>
                    <a:pt x="340" y="0"/>
                  </a:moveTo>
                  <a:cubicBezTo>
                    <a:pt x="310" y="0"/>
                    <a:pt x="290" y="20"/>
                    <a:pt x="290" y="40"/>
                  </a:cubicBezTo>
                  <a:cubicBezTo>
                    <a:pt x="290" y="190"/>
                    <a:pt x="180" y="330"/>
                    <a:pt x="40" y="360"/>
                  </a:cubicBezTo>
                  <a:cubicBezTo>
                    <a:pt x="11" y="360"/>
                    <a:pt x="0" y="389"/>
                    <a:pt x="0" y="409"/>
                  </a:cubicBezTo>
                  <a:cubicBezTo>
                    <a:pt x="11" y="440"/>
                    <a:pt x="31" y="449"/>
                    <a:pt x="51" y="449"/>
                  </a:cubicBezTo>
                  <a:lnTo>
                    <a:pt x="60" y="449"/>
                  </a:lnTo>
                  <a:cubicBezTo>
                    <a:pt x="240" y="409"/>
                    <a:pt x="390" y="230"/>
                    <a:pt x="390" y="40"/>
                  </a:cubicBezTo>
                  <a:cubicBezTo>
                    <a:pt x="390" y="20"/>
                    <a:pt x="37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1922;p38">
            <a:extLst>
              <a:ext uri="{FF2B5EF4-FFF2-40B4-BE49-F238E27FC236}">
                <a16:creationId xmlns:a16="http://schemas.microsoft.com/office/drawing/2014/main" id="{747A192D-BA35-E57A-13D4-342CAB17CEBA}"/>
              </a:ext>
            </a:extLst>
          </p:cNvPr>
          <p:cNvGrpSpPr/>
          <p:nvPr/>
        </p:nvGrpSpPr>
        <p:grpSpPr>
          <a:xfrm>
            <a:off x="7224995" y="1626007"/>
            <a:ext cx="3698701" cy="5270584"/>
            <a:chOff x="1085850" y="1181650"/>
            <a:chExt cx="2247902" cy="3550335"/>
          </a:xfrm>
        </p:grpSpPr>
        <p:sp>
          <p:nvSpPr>
            <p:cNvPr id="80" name="Google Shape;1923;p38">
              <a:extLst>
                <a:ext uri="{FF2B5EF4-FFF2-40B4-BE49-F238E27FC236}">
                  <a16:creationId xmlns:a16="http://schemas.microsoft.com/office/drawing/2014/main" id="{4E0784FA-981E-CD95-DF3B-92C98ADD7D09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1" name="Google Shape;1924;p38">
              <a:extLst>
                <a:ext uri="{FF2B5EF4-FFF2-40B4-BE49-F238E27FC236}">
                  <a16:creationId xmlns:a16="http://schemas.microsoft.com/office/drawing/2014/main" id="{2157E9BF-985C-2336-08A7-613B8E2DCA73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2" name="Google Shape;1925;p38">
              <a:extLst>
                <a:ext uri="{FF2B5EF4-FFF2-40B4-BE49-F238E27FC236}">
                  <a16:creationId xmlns:a16="http://schemas.microsoft.com/office/drawing/2014/main" id="{3840C486-ACB3-DB1D-352D-E30E0B7914E9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3" name="Google Shape;1926;p38">
              <a:extLst>
                <a:ext uri="{FF2B5EF4-FFF2-40B4-BE49-F238E27FC236}">
                  <a16:creationId xmlns:a16="http://schemas.microsoft.com/office/drawing/2014/main" id="{92C4E6FB-4DC8-CA5F-C16B-7BD7674DF4CD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4" name="Google Shape;1927;p38">
              <a:extLst>
                <a:ext uri="{FF2B5EF4-FFF2-40B4-BE49-F238E27FC236}">
                  <a16:creationId xmlns:a16="http://schemas.microsoft.com/office/drawing/2014/main" id="{68FA7A6E-9B9D-9D81-4CA6-FAC0102ABDE7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5" name="Google Shape;1928;p38">
              <a:extLst>
                <a:ext uri="{FF2B5EF4-FFF2-40B4-BE49-F238E27FC236}">
                  <a16:creationId xmlns:a16="http://schemas.microsoft.com/office/drawing/2014/main" id="{E3D38F70-7654-63A7-D631-F651615E2D20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0" name="Google Shape;1929;p38">
              <a:extLst>
                <a:ext uri="{FF2B5EF4-FFF2-40B4-BE49-F238E27FC236}">
                  <a16:creationId xmlns:a16="http://schemas.microsoft.com/office/drawing/2014/main" id="{ADB52BB6-DD1E-14EE-B38D-CB022BF4C993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1" name="Google Shape;1930;p38">
              <a:extLst>
                <a:ext uri="{FF2B5EF4-FFF2-40B4-BE49-F238E27FC236}">
                  <a16:creationId xmlns:a16="http://schemas.microsoft.com/office/drawing/2014/main" id="{46077E41-82F0-43C0-964F-8C649D5F7EA1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2" name="Google Shape;1931;p38">
              <a:extLst>
                <a:ext uri="{FF2B5EF4-FFF2-40B4-BE49-F238E27FC236}">
                  <a16:creationId xmlns:a16="http://schemas.microsoft.com/office/drawing/2014/main" id="{2DE5767E-62ED-F3C8-F283-F5EE85719E05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3" name="Google Shape;1932;p38">
              <a:extLst>
                <a:ext uri="{FF2B5EF4-FFF2-40B4-BE49-F238E27FC236}">
                  <a16:creationId xmlns:a16="http://schemas.microsoft.com/office/drawing/2014/main" id="{BD0E2C9F-8C04-70B7-E844-214CD6084772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4" name="Google Shape;1933;p38">
              <a:extLst>
                <a:ext uri="{FF2B5EF4-FFF2-40B4-BE49-F238E27FC236}">
                  <a16:creationId xmlns:a16="http://schemas.microsoft.com/office/drawing/2014/main" id="{D3B96D1C-28FC-375E-DD44-3F465220BDD9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5" name="Google Shape;1934;p38">
              <a:extLst>
                <a:ext uri="{FF2B5EF4-FFF2-40B4-BE49-F238E27FC236}">
                  <a16:creationId xmlns:a16="http://schemas.microsoft.com/office/drawing/2014/main" id="{3BE116DB-25D0-A207-0FEC-3DA291F6BA93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6" name="Google Shape;1935;p38">
              <a:extLst>
                <a:ext uri="{FF2B5EF4-FFF2-40B4-BE49-F238E27FC236}">
                  <a16:creationId xmlns:a16="http://schemas.microsoft.com/office/drawing/2014/main" id="{CFBBD618-2B1A-837B-FE19-3C381ED055E0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7" name="Google Shape;1936;p38">
              <a:extLst>
                <a:ext uri="{FF2B5EF4-FFF2-40B4-BE49-F238E27FC236}">
                  <a16:creationId xmlns:a16="http://schemas.microsoft.com/office/drawing/2014/main" id="{3AE643A5-7E4A-A965-1C41-8F599338E340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8" name="Google Shape;1937;p38">
              <a:extLst>
                <a:ext uri="{FF2B5EF4-FFF2-40B4-BE49-F238E27FC236}">
                  <a16:creationId xmlns:a16="http://schemas.microsoft.com/office/drawing/2014/main" id="{04AFD87D-731C-E1F5-F8D7-C07E4CB98BCE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9" name="Google Shape;1938;p38">
              <a:extLst>
                <a:ext uri="{FF2B5EF4-FFF2-40B4-BE49-F238E27FC236}">
                  <a16:creationId xmlns:a16="http://schemas.microsoft.com/office/drawing/2014/main" id="{17C7F6B9-4A0C-8151-8B3E-9D4AEBE5A2D3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0" name="Google Shape;1939;p38">
              <a:extLst>
                <a:ext uri="{FF2B5EF4-FFF2-40B4-BE49-F238E27FC236}">
                  <a16:creationId xmlns:a16="http://schemas.microsoft.com/office/drawing/2014/main" id="{6002BED2-6FC0-0357-6663-0FE2014FFA30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1" name="Google Shape;1940;p38">
              <a:extLst>
                <a:ext uri="{FF2B5EF4-FFF2-40B4-BE49-F238E27FC236}">
                  <a16:creationId xmlns:a16="http://schemas.microsoft.com/office/drawing/2014/main" id="{53CB49EB-CC58-0C76-03A2-62864265287A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3" name="Google Shape;1941;p38">
              <a:extLst>
                <a:ext uri="{FF2B5EF4-FFF2-40B4-BE49-F238E27FC236}">
                  <a16:creationId xmlns:a16="http://schemas.microsoft.com/office/drawing/2014/main" id="{8F2AEEDE-F125-8957-1C94-EEC1A680CF0B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4" name="Google Shape;1942;p38">
              <a:extLst>
                <a:ext uri="{FF2B5EF4-FFF2-40B4-BE49-F238E27FC236}">
                  <a16:creationId xmlns:a16="http://schemas.microsoft.com/office/drawing/2014/main" id="{2F09B478-51D5-843B-2CF3-4CA530D17CDD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5" name="Google Shape;1943;p38">
              <a:extLst>
                <a:ext uri="{FF2B5EF4-FFF2-40B4-BE49-F238E27FC236}">
                  <a16:creationId xmlns:a16="http://schemas.microsoft.com/office/drawing/2014/main" id="{617EC599-1F99-210E-3EB0-2DFD6B42DE01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6" name="Google Shape;1944;p38">
              <a:extLst>
                <a:ext uri="{FF2B5EF4-FFF2-40B4-BE49-F238E27FC236}">
                  <a16:creationId xmlns:a16="http://schemas.microsoft.com/office/drawing/2014/main" id="{0ADF5E9E-D8DF-04B8-EA20-1CBFC719390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7" name="Google Shape;1945;p38">
              <a:extLst>
                <a:ext uri="{FF2B5EF4-FFF2-40B4-BE49-F238E27FC236}">
                  <a16:creationId xmlns:a16="http://schemas.microsoft.com/office/drawing/2014/main" id="{1E59B2F5-89D1-D4EF-767F-12392DCD9FAA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8" name="Google Shape;1946;p38">
              <a:extLst>
                <a:ext uri="{FF2B5EF4-FFF2-40B4-BE49-F238E27FC236}">
                  <a16:creationId xmlns:a16="http://schemas.microsoft.com/office/drawing/2014/main" id="{B97168FA-4220-B847-3CBD-AC2B6A7263AB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9" name="Google Shape;1947;p38">
              <a:extLst>
                <a:ext uri="{FF2B5EF4-FFF2-40B4-BE49-F238E27FC236}">
                  <a16:creationId xmlns:a16="http://schemas.microsoft.com/office/drawing/2014/main" id="{789A370A-149E-C6DE-060D-D8E7C25E2A6D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0" name="Google Shape;1948;p38">
              <a:extLst>
                <a:ext uri="{FF2B5EF4-FFF2-40B4-BE49-F238E27FC236}">
                  <a16:creationId xmlns:a16="http://schemas.microsoft.com/office/drawing/2014/main" id="{4E101CFA-1A7F-6367-D80A-0101B416B40C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1" name="Google Shape;1949;p38">
              <a:extLst>
                <a:ext uri="{FF2B5EF4-FFF2-40B4-BE49-F238E27FC236}">
                  <a16:creationId xmlns:a16="http://schemas.microsoft.com/office/drawing/2014/main" id="{B361D53F-D6CE-7B3B-CB47-C3161A2D4EE5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2" name="Google Shape;1950;p38">
              <a:extLst>
                <a:ext uri="{FF2B5EF4-FFF2-40B4-BE49-F238E27FC236}">
                  <a16:creationId xmlns:a16="http://schemas.microsoft.com/office/drawing/2014/main" id="{DC5AC198-71D3-E5DA-AD22-87DE5357998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3" name="Google Shape;1951;p38">
              <a:extLst>
                <a:ext uri="{FF2B5EF4-FFF2-40B4-BE49-F238E27FC236}">
                  <a16:creationId xmlns:a16="http://schemas.microsoft.com/office/drawing/2014/main" id="{8DF338B9-6B0B-964E-3BE3-5FC7E3C2411E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4" name="Google Shape;1952;p38">
              <a:extLst>
                <a:ext uri="{FF2B5EF4-FFF2-40B4-BE49-F238E27FC236}">
                  <a16:creationId xmlns:a16="http://schemas.microsoft.com/office/drawing/2014/main" id="{7FFC5831-46A3-A8A2-F57F-DFACC6A55EDD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5" name="Google Shape;1953;p38">
              <a:extLst>
                <a:ext uri="{FF2B5EF4-FFF2-40B4-BE49-F238E27FC236}">
                  <a16:creationId xmlns:a16="http://schemas.microsoft.com/office/drawing/2014/main" id="{23D5F9B2-BF02-5A0E-D279-827CA10DF743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6" name="Google Shape;1954;p38">
              <a:extLst>
                <a:ext uri="{FF2B5EF4-FFF2-40B4-BE49-F238E27FC236}">
                  <a16:creationId xmlns:a16="http://schemas.microsoft.com/office/drawing/2014/main" id="{BF36B577-DCBF-EA5A-0E61-AD86533EB767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7" name="Google Shape;1955;p38">
              <a:extLst>
                <a:ext uri="{FF2B5EF4-FFF2-40B4-BE49-F238E27FC236}">
                  <a16:creationId xmlns:a16="http://schemas.microsoft.com/office/drawing/2014/main" id="{0B2065AD-20C0-14B9-829F-94D30A0DE8AD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18" name="Google Shape;1956;p38">
              <a:extLst>
                <a:ext uri="{FF2B5EF4-FFF2-40B4-BE49-F238E27FC236}">
                  <a16:creationId xmlns:a16="http://schemas.microsoft.com/office/drawing/2014/main" id="{42D91172-F7B8-6D2B-64D6-97D05066E451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9" name="Google Shape;1957;p38">
              <a:extLst>
                <a:ext uri="{FF2B5EF4-FFF2-40B4-BE49-F238E27FC236}">
                  <a16:creationId xmlns:a16="http://schemas.microsoft.com/office/drawing/2014/main" id="{98BDCD3F-7DE9-A04A-E298-60B7C612A725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0" name="Google Shape;1958;p38">
              <a:extLst>
                <a:ext uri="{FF2B5EF4-FFF2-40B4-BE49-F238E27FC236}">
                  <a16:creationId xmlns:a16="http://schemas.microsoft.com/office/drawing/2014/main" id="{917ECAEC-1B2D-4A96-A7B4-0CBD0E565C64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1" name="Google Shape;1959;p38">
              <a:extLst>
                <a:ext uri="{FF2B5EF4-FFF2-40B4-BE49-F238E27FC236}">
                  <a16:creationId xmlns:a16="http://schemas.microsoft.com/office/drawing/2014/main" id="{D6107B35-AF6C-53CA-526F-747341AF9C5D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2" name="Google Shape;1960;p38">
              <a:extLst>
                <a:ext uri="{FF2B5EF4-FFF2-40B4-BE49-F238E27FC236}">
                  <a16:creationId xmlns:a16="http://schemas.microsoft.com/office/drawing/2014/main" id="{85610AD9-BCC4-A047-C0F1-3706298725F2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3" name="Google Shape;1961;p38">
              <a:extLst>
                <a:ext uri="{FF2B5EF4-FFF2-40B4-BE49-F238E27FC236}">
                  <a16:creationId xmlns:a16="http://schemas.microsoft.com/office/drawing/2014/main" id="{8028ACCA-3FD3-C142-984D-936333598563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4" name="Google Shape;1962;p38">
              <a:extLst>
                <a:ext uri="{FF2B5EF4-FFF2-40B4-BE49-F238E27FC236}">
                  <a16:creationId xmlns:a16="http://schemas.microsoft.com/office/drawing/2014/main" id="{1819BE3B-D527-8907-6AB6-EFD80C51707C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5" name="Google Shape;1963;p38">
              <a:extLst>
                <a:ext uri="{FF2B5EF4-FFF2-40B4-BE49-F238E27FC236}">
                  <a16:creationId xmlns:a16="http://schemas.microsoft.com/office/drawing/2014/main" id="{A0EEFEDD-3EA2-EC62-342D-41182A5088B1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6" name="Google Shape;1964;p38">
              <a:extLst>
                <a:ext uri="{FF2B5EF4-FFF2-40B4-BE49-F238E27FC236}">
                  <a16:creationId xmlns:a16="http://schemas.microsoft.com/office/drawing/2014/main" id="{95887B3C-348A-3A4E-25CE-AEEB7BDCD3B0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7" name="Google Shape;1965;p38">
              <a:extLst>
                <a:ext uri="{FF2B5EF4-FFF2-40B4-BE49-F238E27FC236}">
                  <a16:creationId xmlns:a16="http://schemas.microsoft.com/office/drawing/2014/main" id="{0AE7B81B-A133-19ED-57E2-17D69A6EBDAD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4" name="Google Shape;1966;p38">
              <a:extLst>
                <a:ext uri="{FF2B5EF4-FFF2-40B4-BE49-F238E27FC236}">
                  <a16:creationId xmlns:a16="http://schemas.microsoft.com/office/drawing/2014/main" id="{70416915-B806-3DFF-1092-675E14C838CE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5" name="Google Shape;1967;p38">
              <a:extLst>
                <a:ext uri="{FF2B5EF4-FFF2-40B4-BE49-F238E27FC236}">
                  <a16:creationId xmlns:a16="http://schemas.microsoft.com/office/drawing/2014/main" id="{E9F1EC7A-0EBD-5705-7F96-CBE8A02B9E4A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26" name="Google Shape;1968;p38">
              <a:extLst>
                <a:ext uri="{FF2B5EF4-FFF2-40B4-BE49-F238E27FC236}">
                  <a16:creationId xmlns:a16="http://schemas.microsoft.com/office/drawing/2014/main" id="{18E1710A-7123-0475-296F-C4AFC3F75238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27" name="Google Shape;1999;p38">
            <a:extLst>
              <a:ext uri="{FF2B5EF4-FFF2-40B4-BE49-F238E27FC236}">
                <a16:creationId xmlns:a16="http://schemas.microsoft.com/office/drawing/2014/main" id="{0E6A12F9-F9F7-2534-F6CD-642A0A914DAC}"/>
              </a:ext>
            </a:extLst>
          </p:cNvPr>
          <p:cNvSpPr txBox="1"/>
          <p:nvPr/>
        </p:nvSpPr>
        <p:spPr>
          <a:xfrm>
            <a:off x="7903609" y="6178559"/>
            <a:ext cx="24128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B078DB7-99E5-3FCC-A3AD-4C16EEC0E170}"/>
              </a:ext>
            </a:extLst>
          </p:cNvPr>
          <p:cNvCxnSpPr>
            <a:cxnSpLocks/>
          </p:cNvCxnSpPr>
          <p:nvPr/>
        </p:nvCxnSpPr>
        <p:spPr>
          <a:xfrm flipV="1">
            <a:off x="3793757" y="3738587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9ECAB14-30A7-E4F9-68D1-262F6F483FCB}"/>
              </a:ext>
            </a:extLst>
          </p:cNvPr>
          <p:cNvCxnSpPr>
            <a:cxnSpLocks/>
          </p:cNvCxnSpPr>
          <p:nvPr/>
        </p:nvCxnSpPr>
        <p:spPr>
          <a:xfrm flipV="1">
            <a:off x="4034903" y="3732571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DB0625E-B209-FEF6-3965-A5731B7782DB}"/>
              </a:ext>
            </a:extLst>
          </p:cNvPr>
          <p:cNvCxnSpPr>
            <a:cxnSpLocks/>
          </p:cNvCxnSpPr>
          <p:nvPr/>
        </p:nvCxnSpPr>
        <p:spPr>
          <a:xfrm flipV="1">
            <a:off x="5625590" y="-224711"/>
            <a:ext cx="1789087" cy="357526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6A73D962-6B08-9DB9-D3CB-56AB326D9D43}"/>
              </a:ext>
            </a:extLst>
          </p:cNvPr>
          <p:cNvCxnSpPr>
            <a:cxnSpLocks/>
          </p:cNvCxnSpPr>
          <p:nvPr/>
        </p:nvCxnSpPr>
        <p:spPr>
          <a:xfrm flipV="1">
            <a:off x="5952037" y="-218694"/>
            <a:ext cx="1678247" cy="33746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oogle Shape;896;p25">
            <a:extLst>
              <a:ext uri="{FF2B5EF4-FFF2-40B4-BE49-F238E27FC236}">
                <a16:creationId xmlns:a16="http://schemas.microsoft.com/office/drawing/2014/main" id="{AB59BA10-BF9C-7620-26DA-B59049040635}"/>
              </a:ext>
            </a:extLst>
          </p:cNvPr>
          <p:cNvSpPr/>
          <p:nvPr/>
        </p:nvSpPr>
        <p:spPr>
          <a:xfrm>
            <a:off x="2226109" y="308905"/>
            <a:ext cx="7712903" cy="1005159"/>
          </a:xfrm>
          <a:prstGeom prst="roundRect">
            <a:avLst>
              <a:gd name="adj" fmla="val 15217"/>
            </a:avLst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467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B0F06C0-3A98-4B29-12DF-9F4AC3C863E7}"/>
              </a:ext>
            </a:extLst>
          </p:cNvPr>
          <p:cNvSpPr/>
          <p:nvPr/>
        </p:nvSpPr>
        <p:spPr>
          <a:xfrm>
            <a:off x="4853441" y="3115611"/>
            <a:ext cx="1710427" cy="6573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Fira Sans" panose="020B0503050000020004" pitchFamily="34" charset="0"/>
              </a:rPr>
              <a:t>VS</a:t>
            </a: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ooper Black" panose="0208090404030B020404" pitchFamily="18" charset="77"/>
              </a:rPr>
              <a:t>3</a:t>
            </a:r>
            <a:r>
              <a:rPr lang="en-US" sz="4800" b="1" baseline="30000" dirty="0">
                <a:solidFill>
                  <a:schemeClr val="bg1"/>
                </a:solidFill>
                <a:latin typeface="Cooper Black" panose="0208090404030B020404" pitchFamily="18" charset="77"/>
              </a:rPr>
              <a:t>rd</a:t>
            </a:r>
            <a:r>
              <a:rPr lang="en-US" sz="4800" b="1" dirty="0">
                <a:solidFill>
                  <a:schemeClr val="bg1"/>
                </a:solidFill>
                <a:latin typeface="Cooper Black" panose="0208090404030B020404" pitchFamily="18" charset="77"/>
              </a:rPr>
              <a:t> step: Get to coding!</a:t>
            </a: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1543232" y="415455"/>
            <a:ext cx="806000" cy="80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3952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832</Words>
  <Application>Microsoft Macintosh PowerPoint</Application>
  <PresentationFormat>Widescreen</PresentationFormat>
  <Paragraphs>112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Cooper Black</vt:lpstr>
      <vt:lpstr>Fira Sans</vt:lpstr>
      <vt:lpstr>Fira Sans Extra Condensed</vt:lpstr>
      <vt:lpstr>Montserrat</vt:lpstr>
      <vt:lpstr>Roboto</vt:lpstr>
      <vt:lpstr>Wingdings</vt:lpstr>
      <vt:lpstr>Office Theme</vt:lpstr>
      <vt:lpstr>PowerPoint Presentation</vt:lpstr>
      <vt:lpstr>Agenda for today’s class</vt:lpstr>
      <vt:lpstr>CodeU Dodgeball Game</vt:lpstr>
      <vt:lpstr>Project: CodeU Dodgeball Game!</vt:lpstr>
      <vt:lpstr>Project: CodeU Dodgeball Game!</vt:lpstr>
      <vt:lpstr>Project: CodeU Dodgeball Game!</vt:lpstr>
      <vt:lpstr>1st step: Planning all scenarios!</vt:lpstr>
      <vt:lpstr>2nd step: Steps for our code!</vt:lpstr>
      <vt:lpstr>3rd step: Get to coding!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Troshani</dc:creator>
  <cp:lastModifiedBy>Eran Troshani</cp:lastModifiedBy>
  <cp:revision>42</cp:revision>
  <dcterms:created xsi:type="dcterms:W3CDTF">2023-02-12T22:13:08Z</dcterms:created>
  <dcterms:modified xsi:type="dcterms:W3CDTF">2023-04-04T05:30:56Z</dcterms:modified>
</cp:coreProperties>
</file>