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79" r:id="rId3"/>
    <p:sldId id="329" r:id="rId4"/>
    <p:sldId id="325" r:id="rId5"/>
    <p:sldId id="326" r:id="rId6"/>
    <p:sldId id="327" r:id="rId7"/>
    <p:sldId id="328" r:id="rId8"/>
    <p:sldId id="330" r:id="rId9"/>
    <p:sldId id="305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Fira Sans" panose="020B0503050000020004" pitchFamily="34" charset="0"/>
      <p:regular r:id="rId16"/>
      <p:bold r:id="rId17"/>
      <p:italic r:id="rId18"/>
      <p:boldItalic r:id="rId19"/>
    </p:embeddedFont>
    <p:embeddedFont>
      <p:font typeface="Fira Sans Extra Condensed" panose="020F0502020204030204" pitchFamily="34" charset="0"/>
      <p:regular r:id="rId20"/>
      <p:bold r:id="rId21"/>
      <p:italic r:id="rId22"/>
      <p:boldItalic r:id="rId23"/>
    </p:embeddedFont>
    <p:embeddedFont>
      <p:font typeface="Fira Sans Extra Condensed SemiBold" panose="020B0603050000020004" pitchFamily="34" charset="0"/>
      <p:regular r:id="rId24"/>
      <p:bold r:id="rId25"/>
      <p:italic r:id="rId26"/>
      <p:boldItalic r:id="rId27"/>
    </p:embeddedFont>
    <p:embeddedFont>
      <p:font typeface="Montserrat" pitchFamily="2" charset="77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00"/>
    <a:srgbClr val="87C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B37BD4-9980-4070-B602-E33CCD5A877F}">
  <a:tblStyle styleId="{1CB37BD4-9980-4070-B602-E33CCD5A87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4"/>
    <p:restoredTop sz="82774"/>
  </p:normalViewPr>
  <p:slideViewPr>
    <p:cSldViewPr snapToGrid="0" snapToObjects="1">
      <p:cViewPr varScale="1">
        <p:scale>
          <a:sx n="130" d="100"/>
          <a:sy n="130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ableStyles" Target="tableStyles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46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84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825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233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669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90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91B2CC47-635C-7C4C-B627-B741ABA337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l="16593" t="16539" r="20837" b="18760"/>
          <a:stretch/>
        </p:blipFill>
        <p:spPr>
          <a:xfrm>
            <a:off x="8385682" y="135314"/>
            <a:ext cx="624770" cy="594358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0A9394-5FF6-7B4A-92B7-6B90C72092FB}"/>
              </a:ext>
            </a:extLst>
          </p:cNvPr>
          <p:cNvSpPr/>
          <p:nvPr userDrawn="1"/>
        </p:nvSpPr>
        <p:spPr>
          <a:xfrm>
            <a:off x="8304369" y="4870843"/>
            <a:ext cx="7873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sz="9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© 2022 </a:t>
            </a:r>
            <a:r>
              <a:rPr lang="en-CA" sz="9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endParaRPr lang="en-CA" sz="9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dodgeball-mlb-logo-banner-flyer-313429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s/vectors/pelota-de-cricket-cricket-bola-295206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mailto:siva.sri14@hotmail.co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acebook.com/CodeUOfficiel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www.linkedin.com/company/codeuoffic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2060"/>
                </a:solidFill>
              </a:rPr>
              <a:t>CodeU</a:t>
            </a:r>
            <a:br>
              <a:rPr lang="en" dirty="0"/>
            </a:br>
            <a:r>
              <a:rPr lang="en" sz="3200" i="1" dirty="0">
                <a:solidFill>
                  <a:srgbClr val="002060"/>
                </a:solidFill>
              </a:rPr>
              <a:t>Class 7</a:t>
            </a:r>
            <a:br>
              <a:rPr lang="en" sz="3200" i="1" dirty="0"/>
            </a:br>
            <a:br>
              <a:rPr lang="en" sz="3200" i="1" dirty="0"/>
            </a:br>
            <a:r>
              <a:rPr lang="en" sz="2000" i="1" dirty="0"/>
              <a:t>Welcome!</a:t>
            </a:r>
            <a:endParaRPr i="1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624870" y="4018260"/>
            <a:ext cx="306178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002060"/>
                </a:solidFill>
              </a:rPr>
              <a:t>The class will start shortly</a:t>
            </a:r>
            <a:endParaRPr i="1" dirty="0">
              <a:solidFill>
                <a:srgbClr val="002060"/>
              </a:solidFill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56B59C2E-FDE1-0449-85FC-AEED3DA559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93" t="16539" r="20837" b="18760"/>
          <a:stretch/>
        </p:blipFill>
        <p:spPr>
          <a:xfrm>
            <a:off x="3897745" y="222562"/>
            <a:ext cx="2032000" cy="1933088"/>
          </a:xfrm>
          <a:prstGeom prst="ellipse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FE95A95-9F64-E449-950A-E30A96BA4A3E}"/>
              </a:ext>
            </a:extLst>
          </p:cNvPr>
          <p:cNvSpPr/>
          <p:nvPr/>
        </p:nvSpPr>
        <p:spPr>
          <a:xfrm>
            <a:off x="4931326" y="4869913"/>
            <a:ext cx="37680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1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Reproduction and distribution of the presentation deck is prohibited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Agenda for today’s class</a:t>
            </a:r>
            <a:endParaRPr dirty="0">
              <a:solidFill>
                <a:srgbClr val="002060"/>
              </a:solidFill>
            </a:endParaRPr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457201" y="1105450"/>
            <a:ext cx="2653498" cy="1064603"/>
            <a:chOff x="457201" y="1105450"/>
            <a:chExt cx="2653498" cy="1064603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57201" y="1105450"/>
              <a:ext cx="2057400" cy="1064603"/>
              <a:chOff x="3969551" y="1108688"/>
              <a:chExt cx="2057400" cy="1064603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Recap of last class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79739" y="184149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CA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To refresh our minds!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6033300" y="1187400"/>
            <a:ext cx="2718126" cy="1040827"/>
            <a:chOff x="6033300" y="1187400"/>
            <a:chExt cx="2718126" cy="1040827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472791" y="1319549"/>
              <a:ext cx="2278635" cy="908678"/>
              <a:chOff x="5820266" y="914482"/>
              <a:chExt cx="2278635" cy="90867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820266" y="914482"/>
                <a:ext cx="2222022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Homework correction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5820267" y="1491360"/>
                <a:ext cx="227863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We’ll revise the </a:t>
                </a:r>
                <a:r>
                  <a:rPr lang="en-CA" sz="1700" dirty="0" err="1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hw</a:t>
                </a:r>
                <a:r>
                  <a:rPr lang="en-CA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 to understand better</a:t>
                </a: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392558" y="2665910"/>
            <a:ext cx="2718140" cy="1069027"/>
            <a:chOff x="392558" y="2589598"/>
            <a:chExt cx="2718140" cy="1069027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392558" y="2684550"/>
              <a:ext cx="2708823" cy="974075"/>
              <a:chOff x="3516720" y="1335602"/>
              <a:chExt cx="2708823" cy="974075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16720" y="1335602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Topic of the day: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17876" y="1977877"/>
                <a:ext cx="2707667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Project: </a:t>
                </a:r>
                <a:r>
                  <a:rPr lang="en" sz="1700" dirty="0" err="1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CodeU</a:t>
                </a: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 Dodgeball Game!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0" cy="765771"/>
            <a:chOff x="457198" y="4057675"/>
            <a:chExt cx="2653500" cy="765771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135654" cy="765771"/>
              <a:chOff x="3581360" y="2254813"/>
              <a:chExt cx="2135654" cy="765771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Wrap-up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688784"/>
                <a:ext cx="213565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Summary of what we’ve learned today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680126"/>
            <a:ext cx="2763700" cy="919311"/>
            <a:chOff x="6033300" y="2616950"/>
            <a:chExt cx="2763700" cy="919311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386599" y="2629086"/>
              <a:ext cx="2410401" cy="907175"/>
              <a:chOff x="6386649" y="2756176"/>
              <a:chExt cx="2410401" cy="907175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386649" y="2756176"/>
                <a:ext cx="2410401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Practice time!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629450" y="3331551"/>
                <a:ext cx="2167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We will program a videogame against the </a:t>
                </a:r>
                <a:r>
                  <a:rPr lang="en" sz="1700" dirty="0" err="1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CodeU</a:t>
                </a: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 robot!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02284"/>
            <a:ext cx="2718152" cy="756515"/>
            <a:chOff x="6033300" y="4002284"/>
            <a:chExt cx="2718152" cy="75651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94052" y="4002284"/>
              <a:ext cx="2057400" cy="756515"/>
              <a:chOff x="6694102" y="4003172"/>
              <a:chExt cx="2057400" cy="756515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94102" y="4003172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Conclusion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70275" y="4427887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Homework and questions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Robot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-1668617" y="1007459"/>
            <a:ext cx="12481233" cy="3730455"/>
          </a:xfrm>
          <a:prstGeom prst="roundRect">
            <a:avLst>
              <a:gd name="adj" fmla="val 50000"/>
            </a:avLst>
          </a:prstGeom>
          <a:noFill/>
          <a:ln w="539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Project: </a:t>
            </a:r>
            <a:r>
              <a:rPr lang="en" sz="4000" dirty="0" err="1">
                <a:solidFill>
                  <a:srgbClr val="002060"/>
                </a:solidFill>
              </a:rPr>
              <a:t>CodeU</a:t>
            </a:r>
            <a:r>
              <a:rPr lang="en" sz="4000" dirty="0">
                <a:solidFill>
                  <a:srgbClr val="002060"/>
                </a:solidFill>
              </a:rPr>
              <a:t> Dodgeball Game!</a:t>
            </a:r>
            <a:endParaRPr sz="4000" dirty="0">
              <a:solidFill>
                <a:srgbClr val="002060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A27BAA0-3133-1AB0-07CA-594B46AAF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618480" y="1622183"/>
            <a:ext cx="3324225" cy="22161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EC4801-9938-E2E8-1776-6760647EC59A}"/>
              </a:ext>
            </a:extLst>
          </p:cNvPr>
          <p:cNvSpPr txBox="1"/>
          <p:nvPr/>
        </p:nvSpPr>
        <p:spPr>
          <a:xfrm>
            <a:off x="457200" y="1855682"/>
            <a:ext cx="50844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Dodgeball is a game in which two teams of players stand on the opposite end of a court and try to throw balls that hit opposing players in order to remove them from the game. </a:t>
            </a:r>
          </a:p>
          <a:p>
            <a:endParaRPr lang="en-CA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A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this exercise we will write a simple one-on-one dodgeball game with one player being human and the other player controlled by the computer. </a:t>
            </a:r>
          </a:p>
          <a:p>
            <a:endParaRPr lang="en-CA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A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a turn, each of the two players will choose one of three actions. Both chosen actions will then be revealed at the same time. 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Google Shape;896;p25">
            <a:extLst>
              <a:ext uri="{FF2B5EF4-FFF2-40B4-BE49-F238E27FC236}">
                <a16:creationId xmlns:a16="http://schemas.microsoft.com/office/drawing/2014/main" id="{4B0606BA-785A-608E-EDD5-D49A04352DF5}"/>
              </a:ext>
            </a:extLst>
          </p:cNvPr>
          <p:cNvSpPr/>
          <p:nvPr/>
        </p:nvSpPr>
        <p:spPr>
          <a:xfrm>
            <a:off x="-362927" y="1269348"/>
            <a:ext cx="2659087" cy="381758"/>
          </a:xfrm>
          <a:prstGeom prst="roundRect">
            <a:avLst>
              <a:gd name="adj" fmla="val 15217"/>
            </a:avLst>
          </a:prstGeom>
          <a:solidFill>
            <a:srgbClr val="00B0F0"/>
          </a:solidFill>
          <a:ln w="57150"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CA" sz="1100" b="0" u="sng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524A4-41E3-C8D7-66D0-EB5F8B415F93}"/>
              </a:ext>
            </a:extLst>
          </p:cNvPr>
          <p:cNvSpPr txBox="1"/>
          <p:nvPr/>
        </p:nvSpPr>
        <p:spPr>
          <a:xfrm>
            <a:off x="966616" y="1281774"/>
            <a:ext cx="421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solidFill>
                  <a:schemeClr val="bg1"/>
                </a:solidFill>
                <a:latin typeface="Fira Sans" panose="020B0503050000020004" pitchFamily="34" charset="0"/>
              </a:rPr>
              <a:t>Dodgeball</a:t>
            </a:r>
            <a:endParaRPr lang="en-CA" sz="160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8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96;p25">
            <a:extLst>
              <a:ext uri="{FF2B5EF4-FFF2-40B4-BE49-F238E27FC236}">
                <a16:creationId xmlns:a16="http://schemas.microsoft.com/office/drawing/2014/main" id="{414F7F9C-1265-1725-2374-E78603F61D1A}"/>
              </a:ext>
            </a:extLst>
          </p:cNvPr>
          <p:cNvSpPr/>
          <p:nvPr/>
        </p:nvSpPr>
        <p:spPr>
          <a:xfrm>
            <a:off x="-362927" y="1269348"/>
            <a:ext cx="2659087" cy="381758"/>
          </a:xfrm>
          <a:prstGeom prst="roundRect">
            <a:avLst>
              <a:gd name="adj" fmla="val 15217"/>
            </a:avLst>
          </a:prstGeom>
          <a:solidFill>
            <a:srgbClr val="00B0F0"/>
          </a:solidFill>
          <a:ln w="57150"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CA" sz="1100" b="0" u="sng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4" name="Google Shape;1084;p28"/>
          <p:cNvSpPr/>
          <p:nvPr/>
        </p:nvSpPr>
        <p:spPr>
          <a:xfrm>
            <a:off x="-1668617" y="1007459"/>
            <a:ext cx="12481233" cy="3730455"/>
          </a:xfrm>
          <a:prstGeom prst="roundRect">
            <a:avLst>
              <a:gd name="adj" fmla="val 50000"/>
            </a:avLst>
          </a:prstGeom>
          <a:noFill/>
          <a:ln w="539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Project: </a:t>
            </a:r>
            <a:r>
              <a:rPr lang="en" sz="4000" dirty="0" err="1">
                <a:solidFill>
                  <a:srgbClr val="002060"/>
                </a:solidFill>
              </a:rPr>
              <a:t>CodeU</a:t>
            </a:r>
            <a:r>
              <a:rPr lang="en" sz="4000" dirty="0">
                <a:solidFill>
                  <a:srgbClr val="002060"/>
                </a:solidFill>
              </a:rPr>
              <a:t> Dodgeball Game!</a:t>
            </a:r>
            <a:endParaRPr sz="4000" dirty="0">
              <a:solidFill>
                <a:srgbClr val="002060"/>
              </a:solidFill>
            </a:endParaRPr>
          </a:p>
        </p:txBody>
      </p:sp>
      <p:sp>
        <p:nvSpPr>
          <p:cNvPr id="3" name="Google Shape;1091;p28">
            <a:extLst>
              <a:ext uri="{FF2B5EF4-FFF2-40B4-BE49-F238E27FC236}">
                <a16:creationId xmlns:a16="http://schemas.microsoft.com/office/drawing/2014/main" id="{0C819525-FC6B-3DA7-1225-46687633036D}"/>
              </a:ext>
            </a:extLst>
          </p:cNvPr>
          <p:cNvSpPr txBox="1"/>
          <p:nvPr/>
        </p:nvSpPr>
        <p:spPr>
          <a:xfrm>
            <a:off x="154950" y="2698061"/>
            <a:ext cx="6296650" cy="95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30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Welcome to a game of </a:t>
            </a:r>
            <a:r>
              <a:rPr lang="en-CA" sz="1300" b="1" dirty="0" err="1">
                <a:solidFill>
                  <a:schemeClr val="accent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CodeU</a:t>
            </a:r>
            <a:r>
              <a:rPr lang="en-CA" sz="1300" b="1" dirty="0">
                <a:solidFill>
                  <a:schemeClr val="accent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Dodgeball</a:t>
            </a:r>
            <a:r>
              <a:rPr lang="en-CA" sz="130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! You are faced with the infamous </a:t>
            </a:r>
            <a:r>
              <a:rPr lang="en-CA" sz="1300" b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CodeU</a:t>
            </a:r>
            <a:r>
              <a:rPr lang="en-CA" sz="130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Robot at a game of Dodgeball... The Robot, being a master of dodgeball, has an advantage where it can generate a ball at anytime without having to pick it up. Luckily for you, the Robot has an issue... It sometimes has a completely RANDOM malfunction where it cannot move... Otherwise, it can either shoot a ball or dodge. </a:t>
            </a:r>
            <a:r>
              <a:rPr lang="en-CA" sz="13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Any action from the Code Robot is done randomly</a:t>
            </a:r>
            <a:r>
              <a:rPr lang="en-CA" sz="130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CA" sz="13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CA" sz="130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This makes it completely unpredictable... </a:t>
            </a:r>
          </a:p>
          <a:p>
            <a:r>
              <a:rPr lang="en-CA" sz="13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You, on the other hand, can either shoot a dodgeball, pick-up a dodgeball, or dodge an attack</a:t>
            </a:r>
            <a:r>
              <a:rPr lang="en-CA" sz="130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CA" sz="1300" b="0" u="sng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Unfortunately, you are unable to shoot if you haven't picked up at least one dodgeball</a:t>
            </a:r>
            <a:r>
              <a:rPr lang="en-CA" sz="130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! </a:t>
            </a:r>
          </a:p>
          <a:p>
            <a:r>
              <a:rPr lang="en-CA" sz="130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Considering the robot is a master at dodgeball, </a:t>
            </a:r>
            <a:r>
              <a:rPr lang="en-CA" sz="1300" b="0" u="sng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it'll only have 3 lives, whereas you will have 5. You start the game with NO balls in your possession</a:t>
            </a:r>
            <a:r>
              <a:rPr lang="en-CA" sz="130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! </a:t>
            </a:r>
          </a:p>
          <a:p>
            <a:endParaRPr lang="en-CA" sz="1300" b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A" sz="130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You must do your best to defeat the </a:t>
            </a:r>
            <a:r>
              <a:rPr lang="en-CA" sz="1300" b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CodeU</a:t>
            </a:r>
            <a:r>
              <a:rPr lang="en-CA" sz="130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Robot and become the champion...</a:t>
            </a:r>
          </a:p>
        </p:txBody>
      </p:sp>
      <p:pic>
        <p:nvPicPr>
          <p:cNvPr id="7" name="Picture 6" descr="A red and white ball&#10;&#10;Description automatically generated with medium confidence">
            <a:extLst>
              <a:ext uri="{FF2B5EF4-FFF2-40B4-BE49-F238E27FC236}">
                <a16:creationId xmlns:a16="http://schemas.microsoft.com/office/drawing/2014/main" id="{2A8BE93C-3913-CCE7-D4C4-E11135074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06490" y="1201675"/>
            <a:ext cx="3507740" cy="3507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EE191-EAD7-3D34-82A5-C19DF879482C}"/>
              </a:ext>
            </a:extLst>
          </p:cNvPr>
          <p:cNvSpPr txBox="1"/>
          <p:nvPr/>
        </p:nvSpPr>
        <p:spPr>
          <a:xfrm>
            <a:off x="270250" y="1275561"/>
            <a:ext cx="421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solidFill>
                  <a:schemeClr val="bg1"/>
                </a:solidFill>
                <a:latin typeface="Fira Sans" panose="020B0503050000020004" pitchFamily="34" charset="0"/>
              </a:rPr>
              <a:t>Game Description</a:t>
            </a:r>
            <a:endParaRPr lang="en-CA" sz="160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3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-1668617" y="1007459"/>
            <a:ext cx="12481233" cy="3730455"/>
          </a:xfrm>
          <a:prstGeom prst="roundRect">
            <a:avLst>
              <a:gd name="adj" fmla="val 50000"/>
            </a:avLst>
          </a:prstGeom>
          <a:noFill/>
          <a:ln w="539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Project: </a:t>
            </a:r>
            <a:r>
              <a:rPr lang="en" sz="4000" dirty="0" err="1">
                <a:solidFill>
                  <a:srgbClr val="002060"/>
                </a:solidFill>
              </a:rPr>
              <a:t>CodeU</a:t>
            </a:r>
            <a:r>
              <a:rPr lang="en" sz="4000" dirty="0">
                <a:solidFill>
                  <a:srgbClr val="002060"/>
                </a:solidFill>
              </a:rPr>
              <a:t> Dodgeball Game!</a:t>
            </a:r>
            <a:endParaRPr sz="4000" dirty="0">
              <a:solidFill>
                <a:srgbClr val="002060"/>
              </a:solidFill>
            </a:endParaRPr>
          </a:p>
        </p:txBody>
      </p: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154950" y="597175"/>
            <a:ext cx="604500" cy="60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00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" name="Google Shape;3518;p60">
            <a:extLst>
              <a:ext uri="{FF2B5EF4-FFF2-40B4-BE49-F238E27FC236}">
                <a16:creationId xmlns:a16="http://schemas.microsoft.com/office/drawing/2014/main" id="{012E30B5-F521-B3CB-DD15-AA9D6944FF4A}"/>
              </a:ext>
            </a:extLst>
          </p:cNvPr>
          <p:cNvGrpSpPr/>
          <p:nvPr/>
        </p:nvGrpSpPr>
        <p:grpSpPr>
          <a:xfrm>
            <a:off x="6880669" y="1177147"/>
            <a:ext cx="1833001" cy="3423576"/>
            <a:chOff x="5929975" y="986600"/>
            <a:chExt cx="1833001" cy="3423576"/>
          </a:xfrm>
        </p:grpSpPr>
        <p:sp>
          <p:nvSpPr>
            <p:cNvPr id="4" name="Google Shape;3519;p60">
              <a:extLst>
                <a:ext uri="{FF2B5EF4-FFF2-40B4-BE49-F238E27FC236}">
                  <a16:creationId xmlns:a16="http://schemas.microsoft.com/office/drawing/2014/main" id="{369DFF2B-5F2B-C060-B9CB-A601786928D5}"/>
                </a:ext>
              </a:extLst>
            </p:cNvPr>
            <p:cNvSpPr/>
            <p:nvPr/>
          </p:nvSpPr>
          <p:spPr>
            <a:xfrm>
              <a:off x="6895666" y="3074025"/>
              <a:ext cx="416121" cy="619709"/>
            </a:xfrm>
            <a:custGeom>
              <a:avLst/>
              <a:gdLst/>
              <a:ahLst/>
              <a:cxnLst/>
              <a:rect l="l" t="t" r="r" b="b"/>
              <a:pathLst>
                <a:path w="1768" h="2633" extrusionOk="0">
                  <a:moveTo>
                    <a:pt x="337" y="0"/>
                  </a:moveTo>
                  <a:cubicBezTo>
                    <a:pt x="238" y="0"/>
                    <a:pt x="142" y="41"/>
                    <a:pt x="90" y="115"/>
                  </a:cubicBezTo>
                  <a:cubicBezTo>
                    <a:pt x="1" y="255"/>
                    <a:pt x="50" y="435"/>
                    <a:pt x="110" y="575"/>
                  </a:cubicBezTo>
                  <a:cubicBezTo>
                    <a:pt x="370" y="1204"/>
                    <a:pt x="660" y="2152"/>
                    <a:pt x="1228" y="2522"/>
                  </a:cubicBezTo>
                  <a:cubicBezTo>
                    <a:pt x="1308" y="2571"/>
                    <a:pt x="1388" y="2622"/>
                    <a:pt x="1488" y="2631"/>
                  </a:cubicBezTo>
                  <a:cubicBezTo>
                    <a:pt x="1497" y="2632"/>
                    <a:pt x="1507" y="2633"/>
                    <a:pt x="1516" y="2633"/>
                  </a:cubicBezTo>
                  <a:cubicBezTo>
                    <a:pt x="1598" y="2633"/>
                    <a:pt x="1683" y="2593"/>
                    <a:pt x="1727" y="2522"/>
                  </a:cubicBezTo>
                  <a:cubicBezTo>
                    <a:pt x="1767" y="2442"/>
                    <a:pt x="1758" y="2342"/>
                    <a:pt x="1727" y="2262"/>
                  </a:cubicBezTo>
                  <a:cubicBezTo>
                    <a:pt x="1578" y="1603"/>
                    <a:pt x="1259" y="675"/>
                    <a:pt x="769" y="226"/>
                  </a:cubicBezTo>
                  <a:cubicBezTo>
                    <a:pt x="669" y="135"/>
                    <a:pt x="569" y="46"/>
                    <a:pt x="440" y="16"/>
                  </a:cubicBezTo>
                  <a:cubicBezTo>
                    <a:pt x="406" y="5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Google Shape;3520;p60">
              <a:extLst>
                <a:ext uri="{FF2B5EF4-FFF2-40B4-BE49-F238E27FC236}">
                  <a16:creationId xmlns:a16="http://schemas.microsoft.com/office/drawing/2014/main" id="{33002979-DBFB-FC8D-5A91-C86BA4610FF7}"/>
                </a:ext>
              </a:extLst>
            </p:cNvPr>
            <p:cNvSpPr/>
            <p:nvPr/>
          </p:nvSpPr>
          <p:spPr>
            <a:xfrm>
              <a:off x="6472720" y="2994944"/>
              <a:ext cx="343394" cy="731507"/>
            </a:xfrm>
            <a:custGeom>
              <a:avLst/>
              <a:gdLst/>
              <a:ahLst/>
              <a:cxnLst/>
              <a:rect l="l" t="t" r="r" b="b"/>
              <a:pathLst>
                <a:path w="1459" h="3108" extrusionOk="0">
                  <a:moveTo>
                    <a:pt x="1013" y="1"/>
                  </a:moveTo>
                  <a:cubicBezTo>
                    <a:pt x="893" y="1"/>
                    <a:pt x="766" y="47"/>
                    <a:pt x="669" y="122"/>
                  </a:cubicBezTo>
                  <a:cubicBezTo>
                    <a:pt x="490" y="262"/>
                    <a:pt x="520" y="491"/>
                    <a:pt x="440" y="711"/>
                  </a:cubicBezTo>
                  <a:cubicBezTo>
                    <a:pt x="221" y="1330"/>
                    <a:pt x="1" y="2248"/>
                    <a:pt x="101" y="2907"/>
                  </a:cubicBezTo>
                  <a:cubicBezTo>
                    <a:pt x="110" y="2967"/>
                    <a:pt x="121" y="3027"/>
                    <a:pt x="161" y="3067"/>
                  </a:cubicBezTo>
                  <a:cubicBezTo>
                    <a:pt x="189" y="3095"/>
                    <a:pt x="229" y="3108"/>
                    <a:pt x="270" y="3108"/>
                  </a:cubicBezTo>
                  <a:cubicBezTo>
                    <a:pt x="302" y="3108"/>
                    <a:pt x="334" y="3100"/>
                    <a:pt x="360" y="3087"/>
                  </a:cubicBezTo>
                  <a:cubicBezTo>
                    <a:pt x="430" y="3057"/>
                    <a:pt x="480" y="3007"/>
                    <a:pt x="530" y="2947"/>
                  </a:cubicBezTo>
                  <a:cubicBezTo>
                    <a:pt x="979" y="2418"/>
                    <a:pt x="1219" y="1460"/>
                    <a:pt x="1368" y="781"/>
                  </a:cubicBezTo>
                  <a:cubicBezTo>
                    <a:pt x="1428" y="551"/>
                    <a:pt x="1458" y="272"/>
                    <a:pt x="1288" y="112"/>
                  </a:cubicBezTo>
                  <a:cubicBezTo>
                    <a:pt x="1215" y="34"/>
                    <a:pt x="1116" y="1"/>
                    <a:pt x="1013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Google Shape;3521;p60">
              <a:extLst>
                <a:ext uri="{FF2B5EF4-FFF2-40B4-BE49-F238E27FC236}">
                  <a16:creationId xmlns:a16="http://schemas.microsoft.com/office/drawing/2014/main" id="{93D82F43-6938-78BB-8568-56B11B227BB2}"/>
                </a:ext>
              </a:extLst>
            </p:cNvPr>
            <p:cNvSpPr/>
            <p:nvPr/>
          </p:nvSpPr>
          <p:spPr>
            <a:xfrm>
              <a:off x="6063896" y="3562872"/>
              <a:ext cx="590054" cy="547453"/>
            </a:xfrm>
            <a:custGeom>
              <a:avLst/>
              <a:gdLst/>
              <a:ahLst/>
              <a:cxnLst/>
              <a:rect l="l" t="t" r="r" b="b"/>
              <a:pathLst>
                <a:path w="2507" h="2326" extrusionOk="0">
                  <a:moveTo>
                    <a:pt x="1910" y="1"/>
                  </a:moveTo>
                  <a:cubicBezTo>
                    <a:pt x="1902" y="1"/>
                    <a:pt x="1894" y="2"/>
                    <a:pt x="1887" y="5"/>
                  </a:cubicBezTo>
                  <a:cubicBezTo>
                    <a:pt x="1878" y="15"/>
                    <a:pt x="1867" y="25"/>
                    <a:pt x="1867" y="35"/>
                  </a:cubicBezTo>
                  <a:cubicBezTo>
                    <a:pt x="1718" y="235"/>
                    <a:pt x="1468" y="315"/>
                    <a:pt x="1268" y="434"/>
                  </a:cubicBezTo>
                  <a:cubicBezTo>
                    <a:pt x="1248" y="454"/>
                    <a:pt x="1228" y="465"/>
                    <a:pt x="1208" y="474"/>
                  </a:cubicBezTo>
                  <a:cubicBezTo>
                    <a:pt x="1009" y="614"/>
                    <a:pt x="899" y="824"/>
                    <a:pt x="769" y="1033"/>
                  </a:cubicBezTo>
                  <a:cubicBezTo>
                    <a:pt x="709" y="1133"/>
                    <a:pt x="640" y="1243"/>
                    <a:pt x="570" y="1343"/>
                  </a:cubicBezTo>
                  <a:cubicBezTo>
                    <a:pt x="400" y="1583"/>
                    <a:pt x="221" y="1822"/>
                    <a:pt x="21" y="2042"/>
                  </a:cubicBezTo>
                  <a:cubicBezTo>
                    <a:pt x="11" y="2052"/>
                    <a:pt x="1" y="2062"/>
                    <a:pt x="1" y="2082"/>
                  </a:cubicBezTo>
                  <a:cubicBezTo>
                    <a:pt x="1" y="2091"/>
                    <a:pt x="11" y="2102"/>
                    <a:pt x="21" y="2111"/>
                  </a:cubicBezTo>
                  <a:cubicBezTo>
                    <a:pt x="70" y="2182"/>
                    <a:pt x="121" y="2242"/>
                    <a:pt x="181" y="2302"/>
                  </a:cubicBezTo>
                  <a:cubicBezTo>
                    <a:pt x="190" y="2311"/>
                    <a:pt x="210" y="2321"/>
                    <a:pt x="221" y="2321"/>
                  </a:cubicBezTo>
                  <a:cubicBezTo>
                    <a:pt x="226" y="2324"/>
                    <a:pt x="232" y="2325"/>
                    <a:pt x="238" y="2325"/>
                  </a:cubicBezTo>
                  <a:cubicBezTo>
                    <a:pt x="252" y="2325"/>
                    <a:pt x="266" y="2318"/>
                    <a:pt x="281" y="2311"/>
                  </a:cubicBezTo>
                  <a:cubicBezTo>
                    <a:pt x="590" y="2191"/>
                    <a:pt x="860" y="1962"/>
                    <a:pt x="1119" y="1752"/>
                  </a:cubicBezTo>
                  <a:cubicBezTo>
                    <a:pt x="1388" y="1512"/>
                    <a:pt x="1638" y="1253"/>
                    <a:pt x="1887" y="993"/>
                  </a:cubicBezTo>
                  <a:cubicBezTo>
                    <a:pt x="2077" y="784"/>
                    <a:pt x="2506" y="354"/>
                    <a:pt x="2147" y="95"/>
                  </a:cubicBezTo>
                  <a:cubicBezTo>
                    <a:pt x="2087" y="55"/>
                    <a:pt x="2027" y="25"/>
                    <a:pt x="1958" y="5"/>
                  </a:cubicBezTo>
                  <a:cubicBezTo>
                    <a:pt x="1944" y="5"/>
                    <a:pt x="1926" y="1"/>
                    <a:pt x="1910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Google Shape;3522;p60">
              <a:extLst>
                <a:ext uri="{FF2B5EF4-FFF2-40B4-BE49-F238E27FC236}">
                  <a16:creationId xmlns:a16="http://schemas.microsoft.com/office/drawing/2014/main" id="{7ED8D525-02A7-E7A7-BD18-1591F1A422FF}"/>
                </a:ext>
              </a:extLst>
            </p:cNvPr>
            <p:cNvSpPr/>
            <p:nvPr/>
          </p:nvSpPr>
          <p:spPr>
            <a:xfrm>
              <a:off x="6063896" y="3878963"/>
              <a:ext cx="263606" cy="231361"/>
            </a:xfrm>
            <a:custGeom>
              <a:avLst/>
              <a:gdLst/>
              <a:ahLst/>
              <a:cxnLst/>
              <a:rect l="l" t="t" r="r" b="b"/>
              <a:pathLst>
                <a:path w="1120" h="983" extrusionOk="0">
                  <a:moveTo>
                    <a:pt x="570" y="0"/>
                  </a:moveTo>
                  <a:cubicBezTo>
                    <a:pt x="400" y="240"/>
                    <a:pt x="221" y="479"/>
                    <a:pt x="21" y="699"/>
                  </a:cubicBezTo>
                  <a:cubicBezTo>
                    <a:pt x="11" y="709"/>
                    <a:pt x="1" y="719"/>
                    <a:pt x="1" y="739"/>
                  </a:cubicBezTo>
                  <a:cubicBezTo>
                    <a:pt x="1" y="748"/>
                    <a:pt x="11" y="759"/>
                    <a:pt x="21" y="768"/>
                  </a:cubicBezTo>
                  <a:cubicBezTo>
                    <a:pt x="70" y="839"/>
                    <a:pt x="121" y="899"/>
                    <a:pt x="181" y="959"/>
                  </a:cubicBezTo>
                  <a:cubicBezTo>
                    <a:pt x="190" y="968"/>
                    <a:pt x="210" y="978"/>
                    <a:pt x="221" y="978"/>
                  </a:cubicBezTo>
                  <a:cubicBezTo>
                    <a:pt x="226" y="981"/>
                    <a:pt x="232" y="982"/>
                    <a:pt x="238" y="982"/>
                  </a:cubicBezTo>
                  <a:cubicBezTo>
                    <a:pt x="252" y="982"/>
                    <a:pt x="266" y="975"/>
                    <a:pt x="281" y="968"/>
                  </a:cubicBezTo>
                  <a:cubicBezTo>
                    <a:pt x="590" y="848"/>
                    <a:pt x="860" y="619"/>
                    <a:pt x="1119" y="409"/>
                  </a:cubicBezTo>
                  <a:cubicBezTo>
                    <a:pt x="1059" y="399"/>
                    <a:pt x="989" y="369"/>
                    <a:pt x="939" y="329"/>
                  </a:cubicBezTo>
                  <a:cubicBezTo>
                    <a:pt x="800" y="240"/>
                    <a:pt x="680" y="130"/>
                    <a:pt x="570" y="0"/>
                  </a:cubicBezTo>
                  <a:close/>
                </a:path>
              </a:pathLst>
            </a:custGeom>
            <a:solidFill>
              <a:srgbClr val="77B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oogle Shape;3523;p60">
              <a:extLst>
                <a:ext uri="{FF2B5EF4-FFF2-40B4-BE49-F238E27FC236}">
                  <a16:creationId xmlns:a16="http://schemas.microsoft.com/office/drawing/2014/main" id="{2542336D-D3A1-0938-7DA7-0963F7E0E0B3}"/>
                </a:ext>
              </a:extLst>
            </p:cNvPr>
            <p:cNvSpPr/>
            <p:nvPr/>
          </p:nvSpPr>
          <p:spPr>
            <a:xfrm>
              <a:off x="6399993" y="2835604"/>
              <a:ext cx="855307" cy="660427"/>
            </a:xfrm>
            <a:custGeom>
              <a:avLst/>
              <a:gdLst/>
              <a:ahLst/>
              <a:cxnLst/>
              <a:rect l="l" t="t" r="r" b="b"/>
              <a:pathLst>
                <a:path w="3634" h="2806" extrusionOk="0">
                  <a:moveTo>
                    <a:pt x="90" y="2047"/>
                  </a:moveTo>
                  <a:cubicBezTo>
                    <a:pt x="40" y="2207"/>
                    <a:pt x="0" y="2386"/>
                    <a:pt x="100" y="2516"/>
                  </a:cubicBezTo>
                  <a:cubicBezTo>
                    <a:pt x="160" y="2586"/>
                    <a:pt x="260" y="2626"/>
                    <a:pt x="350" y="2646"/>
                  </a:cubicBezTo>
                  <a:cubicBezTo>
                    <a:pt x="669" y="2746"/>
                    <a:pt x="1009" y="2796"/>
                    <a:pt x="1348" y="2806"/>
                  </a:cubicBezTo>
                  <a:cubicBezTo>
                    <a:pt x="1378" y="2806"/>
                    <a:pt x="1408" y="2806"/>
                    <a:pt x="1438" y="2786"/>
                  </a:cubicBezTo>
                  <a:cubicBezTo>
                    <a:pt x="1468" y="2776"/>
                    <a:pt x="1478" y="2746"/>
                    <a:pt x="1498" y="2726"/>
                  </a:cubicBezTo>
                  <a:lnTo>
                    <a:pt x="1977" y="1977"/>
                  </a:lnTo>
                  <a:cubicBezTo>
                    <a:pt x="2136" y="2187"/>
                    <a:pt x="2276" y="2406"/>
                    <a:pt x="2396" y="2636"/>
                  </a:cubicBezTo>
                  <a:cubicBezTo>
                    <a:pt x="2416" y="2666"/>
                    <a:pt x="2426" y="2706"/>
                    <a:pt x="2456" y="2716"/>
                  </a:cubicBezTo>
                  <a:cubicBezTo>
                    <a:pt x="2496" y="2736"/>
                    <a:pt x="2536" y="2736"/>
                    <a:pt x="2566" y="2726"/>
                  </a:cubicBezTo>
                  <a:cubicBezTo>
                    <a:pt x="2925" y="2666"/>
                    <a:pt x="3265" y="2506"/>
                    <a:pt x="3534" y="2277"/>
                  </a:cubicBezTo>
                  <a:cubicBezTo>
                    <a:pt x="3564" y="2247"/>
                    <a:pt x="3604" y="2217"/>
                    <a:pt x="3614" y="2177"/>
                  </a:cubicBezTo>
                  <a:cubicBezTo>
                    <a:pt x="3634" y="2127"/>
                    <a:pt x="3614" y="2067"/>
                    <a:pt x="3594" y="2017"/>
                  </a:cubicBezTo>
                  <a:cubicBezTo>
                    <a:pt x="3394" y="1468"/>
                    <a:pt x="3165" y="939"/>
                    <a:pt x="2905" y="420"/>
                  </a:cubicBezTo>
                  <a:cubicBezTo>
                    <a:pt x="2866" y="330"/>
                    <a:pt x="2815" y="230"/>
                    <a:pt x="2735" y="170"/>
                  </a:cubicBezTo>
                  <a:cubicBezTo>
                    <a:pt x="2626" y="90"/>
                    <a:pt x="2486" y="70"/>
                    <a:pt x="2346" y="61"/>
                  </a:cubicBezTo>
                  <a:cubicBezTo>
                    <a:pt x="1987" y="41"/>
                    <a:pt x="1628" y="21"/>
                    <a:pt x="1268" y="10"/>
                  </a:cubicBezTo>
                  <a:cubicBezTo>
                    <a:pt x="789" y="1"/>
                    <a:pt x="709" y="330"/>
                    <a:pt x="550" y="729"/>
                  </a:cubicBezTo>
                  <a:cubicBezTo>
                    <a:pt x="370" y="1159"/>
                    <a:pt x="220" y="1598"/>
                    <a:pt x="90" y="2047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3524;p60">
              <a:extLst>
                <a:ext uri="{FF2B5EF4-FFF2-40B4-BE49-F238E27FC236}">
                  <a16:creationId xmlns:a16="http://schemas.microsoft.com/office/drawing/2014/main" id="{8469F52B-EBAE-AD27-D3F5-3749A7DD2F9C}"/>
                </a:ext>
              </a:extLst>
            </p:cNvPr>
            <p:cNvSpPr/>
            <p:nvPr/>
          </p:nvSpPr>
          <p:spPr>
            <a:xfrm>
              <a:off x="5929975" y="3993349"/>
              <a:ext cx="355162" cy="416827"/>
            </a:xfrm>
            <a:custGeom>
              <a:avLst/>
              <a:gdLst/>
              <a:ahLst/>
              <a:cxnLst/>
              <a:rect l="l" t="t" r="r" b="b"/>
              <a:pathLst>
                <a:path w="1509" h="1771" extrusionOk="0">
                  <a:moveTo>
                    <a:pt x="663" y="1"/>
                  </a:moveTo>
                  <a:cubicBezTo>
                    <a:pt x="624" y="1"/>
                    <a:pt x="583" y="25"/>
                    <a:pt x="540" y="83"/>
                  </a:cubicBezTo>
                  <a:cubicBezTo>
                    <a:pt x="520" y="113"/>
                    <a:pt x="510" y="143"/>
                    <a:pt x="480" y="163"/>
                  </a:cubicBezTo>
                  <a:cubicBezTo>
                    <a:pt x="460" y="193"/>
                    <a:pt x="420" y="193"/>
                    <a:pt x="390" y="203"/>
                  </a:cubicBezTo>
                  <a:cubicBezTo>
                    <a:pt x="260" y="233"/>
                    <a:pt x="180" y="322"/>
                    <a:pt x="80" y="393"/>
                  </a:cubicBezTo>
                  <a:cubicBezTo>
                    <a:pt x="51" y="422"/>
                    <a:pt x="11" y="462"/>
                    <a:pt x="1" y="512"/>
                  </a:cubicBezTo>
                  <a:cubicBezTo>
                    <a:pt x="1" y="552"/>
                    <a:pt x="31" y="592"/>
                    <a:pt x="51" y="642"/>
                  </a:cubicBezTo>
                  <a:cubicBezTo>
                    <a:pt x="71" y="662"/>
                    <a:pt x="80" y="692"/>
                    <a:pt x="91" y="722"/>
                  </a:cubicBezTo>
                  <a:cubicBezTo>
                    <a:pt x="131" y="852"/>
                    <a:pt x="191" y="941"/>
                    <a:pt x="280" y="1052"/>
                  </a:cubicBezTo>
                  <a:cubicBezTo>
                    <a:pt x="360" y="1151"/>
                    <a:pt x="410" y="1311"/>
                    <a:pt x="440" y="1431"/>
                  </a:cubicBezTo>
                  <a:cubicBezTo>
                    <a:pt x="460" y="1520"/>
                    <a:pt x="490" y="1620"/>
                    <a:pt x="560" y="1670"/>
                  </a:cubicBezTo>
                  <a:cubicBezTo>
                    <a:pt x="600" y="1700"/>
                    <a:pt x="650" y="1710"/>
                    <a:pt x="699" y="1720"/>
                  </a:cubicBezTo>
                  <a:cubicBezTo>
                    <a:pt x="889" y="1750"/>
                    <a:pt x="1079" y="1770"/>
                    <a:pt x="1278" y="1770"/>
                  </a:cubicBezTo>
                  <a:cubicBezTo>
                    <a:pt x="1329" y="1770"/>
                    <a:pt x="1389" y="1770"/>
                    <a:pt x="1438" y="1740"/>
                  </a:cubicBezTo>
                  <a:cubicBezTo>
                    <a:pt x="1468" y="1720"/>
                    <a:pt x="1488" y="1690"/>
                    <a:pt x="1488" y="1650"/>
                  </a:cubicBezTo>
                  <a:cubicBezTo>
                    <a:pt x="1508" y="1580"/>
                    <a:pt x="1478" y="1491"/>
                    <a:pt x="1418" y="1431"/>
                  </a:cubicBezTo>
                  <a:cubicBezTo>
                    <a:pt x="1338" y="1341"/>
                    <a:pt x="1229" y="1301"/>
                    <a:pt x="1139" y="1211"/>
                  </a:cubicBezTo>
                  <a:cubicBezTo>
                    <a:pt x="989" y="1061"/>
                    <a:pt x="979" y="822"/>
                    <a:pt x="969" y="602"/>
                  </a:cubicBezTo>
                  <a:cubicBezTo>
                    <a:pt x="961" y="496"/>
                    <a:pt x="839" y="1"/>
                    <a:pt x="663" y="1"/>
                  </a:cubicBezTo>
                  <a:close/>
                </a:path>
              </a:pathLst>
            </a:custGeom>
            <a:solidFill>
              <a:srgbClr val="CBF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3525;p60">
              <a:extLst>
                <a:ext uri="{FF2B5EF4-FFF2-40B4-BE49-F238E27FC236}">
                  <a16:creationId xmlns:a16="http://schemas.microsoft.com/office/drawing/2014/main" id="{3CA3156C-0737-9D13-E413-9856B3677D71}"/>
                </a:ext>
              </a:extLst>
            </p:cNvPr>
            <p:cNvSpPr/>
            <p:nvPr/>
          </p:nvSpPr>
          <p:spPr>
            <a:xfrm>
              <a:off x="5929975" y="4085611"/>
              <a:ext cx="350455" cy="324565"/>
            </a:xfrm>
            <a:custGeom>
              <a:avLst/>
              <a:gdLst/>
              <a:ahLst/>
              <a:cxnLst/>
              <a:rect l="l" t="t" r="r" b="b"/>
              <a:pathLst>
                <a:path w="1489" h="1379" extrusionOk="0">
                  <a:moveTo>
                    <a:pt x="80" y="1"/>
                  </a:moveTo>
                  <a:cubicBezTo>
                    <a:pt x="51" y="30"/>
                    <a:pt x="11" y="70"/>
                    <a:pt x="1" y="120"/>
                  </a:cubicBezTo>
                  <a:cubicBezTo>
                    <a:pt x="1" y="160"/>
                    <a:pt x="31" y="200"/>
                    <a:pt x="51" y="250"/>
                  </a:cubicBezTo>
                  <a:cubicBezTo>
                    <a:pt x="71" y="270"/>
                    <a:pt x="80" y="300"/>
                    <a:pt x="91" y="330"/>
                  </a:cubicBezTo>
                  <a:cubicBezTo>
                    <a:pt x="131" y="460"/>
                    <a:pt x="191" y="549"/>
                    <a:pt x="280" y="660"/>
                  </a:cubicBezTo>
                  <a:cubicBezTo>
                    <a:pt x="360" y="759"/>
                    <a:pt x="410" y="919"/>
                    <a:pt x="440" y="1039"/>
                  </a:cubicBezTo>
                  <a:cubicBezTo>
                    <a:pt x="460" y="1128"/>
                    <a:pt x="490" y="1228"/>
                    <a:pt x="560" y="1278"/>
                  </a:cubicBezTo>
                  <a:cubicBezTo>
                    <a:pt x="600" y="1308"/>
                    <a:pt x="650" y="1318"/>
                    <a:pt x="699" y="1328"/>
                  </a:cubicBezTo>
                  <a:cubicBezTo>
                    <a:pt x="889" y="1358"/>
                    <a:pt x="1079" y="1378"/>
                    <a:pt x="1278" y="1378"/>
                  </a:cubicBezTo>
                  <a:cubicBezTo>
                    <a:pt x="1329" y="1378"/>
                    <a:pt x="1389" y="1378"/>
                    <a:pt x="1438" y="1348"/>
                  </a:cubicBezTo>
                  <a:cubicBezTo>
                    <a:pt x="1468" y="1328"/>
                    <a:pt x="1488" y="1298"/>
                    <a:pt x="1488" y="1258"/>
                  </a:cubicBezTo>
                  <a:lnTo>
                    <a:pt x="1488" y="1248"/>
                  </a:lnTo>
                  <a:cubicBezTo>
                    <a:pt x="1438" y="1298"/>
                    <a:pt x="1358" y="1318"/>
                    <a:pt x="1298" y="1318"/>
                  </a:cubicBezTo>
                  <a:cubicBezTo>
                    <a:pt x="1262" y="1322"/>
                    <a:pt x="1225" y="1324"/>
                    <a:pt x="1187" y="1324"/>
                  </a:cubicBezTo>
                  <a:cubicBezTo>
                    <a:pt x="1039" y="1324"/>
                    <a:pt x="887" y="1294"/>
                    <a:pt x="759" y="1239"/>
                  </a:cubicBezTo>
                  <a:cubicBezTo>
                    <a:pt x="699" y="1219"/>
                    <a:pt x="650" y="1188"/>
                    <a:pt x="600" y="1148"/>
                  </a:cubicBezTo>
                  <a:cubicBezTo>
                    <a:pt x="560" y="1099"/>
                    <a:pt x="530" y="1039"/>
                    <a:pt x="500" y="979"/>
                  </a:cubicBezTo>
                  <a:cubicBezTo>
                    <a:pt x="360" y="660"/>
                    <a:pt x="231" y="320"/>
                    <a:pt x="80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Google Shape;3526;p60">
              <a:extLst>
                <a:ext uri="{FF2B5EF4-FFF2-40B4-BE49-F238E27FC236}">
                  <a16:creationId xmlns:a16="http://schemas.microsoft.com/office/drawing/2014/main" id="{C496C46F-EA6C-B7DF-DDD8-9A2FA2441813}"/>
                </a:ext>
              </a:extLst>
            </p:cNvPr>
            <p:cNvSpPr/>
            <p:nvPr/>
          </p:nvSpPr>
          <p:spPr>
            <a:xfrm>
              <a:off x="6139212" y="4066311"/>
              <a:ext cx="72962" cy="200293"/>
            </a:xfrm>
            <a:custGeom>
              <a:avLst/>
              <a:gdLst/>
              <a:ahLst/>
              <a:cxnLst/>
              <a:rect l="l" t="t" r="r" b="b"/>
              <a:pathLst>
                <a:path w="310" h="851" extrusionOk="0">
                  <a:moveTo>
                    <a:pt x="104" y="0"/>
                  </a:moveTo>
                  <a:cubicBezTo>
                    <a:pt x="79" y="0"/>
                    <a:pt x="57" y="18"/>
                    <a:pt x="40" y="43"/>
                  </a:cubicBezTo>
                  <a:cubicBezTo>
                    <a:pt x="10" y="92"/>
                    <a:pt x="0" y="163"/>
                    <a:pt x="0" y="232"/>
                  </a:cubicBezTo>
                  <a:cubicBezTo>
                    <a:pt x="0" y="352"/>
                    <a:pt x="10" y="472"/>
                    <a:pt x="50" y="591"/>
                  </a:cubicBezTo>
                  <a:cubicBezTo>
                    <a:pt x="70" y="642"/>
                    <a:pt x="90" y="702"/>
                    <a:pt x="120" y="751"/>
                  </a:cubicBezTo>
                  <a:cubicBezTo>
                    <a:pt x="130" y="771"/>
                    <a:pt x="140" y="801"/>
                    <a:pt x="150" y="821"/>
                  </a:cubicBezTo>
                  <a:cubicBezTo>
                    <a:pt x="160" y="831"/>
                    <a:pt x="210" y="851"/>
                    <a:pt x="210" y="851"/>
                  </a:cubicBezTo>
                  <a:cubicBezTo>
                    <a:pt x="140" y="651"/>
                    <a:pt x="170" y="432"/>
                    <a:pt x="250" y="242"/>
                  </a:cubicBezTo>
                  <a:cubicBezTo>
                    <a:pt x="280" y="182"/>
                    <a:pt x="310" y="123"/>
                    <a:pt x="310" y="52"/>
                  </a:cubicBezTo>
                  <a:lnTo>
                    <a:pt x="310" y="52"/>
                  </a:lnTo>
                  <a:cubicBezTo>
                    <a:pt x="291" y="56"/>
                    <a:pt x="272" y="59"/>
                    <a:pt x="252" y="59"/>
                  </a:cubicBezTo>
                  <a:cubicBezTo>
                    <a:pt x="218" y="59"/>
                    <a:pt x="185" y="51"/>
                    <a:pt x="160" y="32"/>
                  </a:cubicBezTo>
                  <a:cubicBezTo>
                    <a:pt x="140" y="23"/>
                    <a:pt x="130" y="3"/>
                    <a:pt x="120" y="3"/>
                  </a:cubicBezTo>
                  <a:cubicBezTo>
                    <a:pt x="115" y="1"/>
                    <a:pt x="109" y="0"/>
                    <a:pt x="104" y="0"/>
                  </a:cubicBezTo>
                  <a:close/>
                </a:path>
              </a:pathLst>
            </a:custGeom>
            <a:solidFill>
              <a:srgbClr val="C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Google Shape;3527;p60">
              <a:extLst>
                <a:ext uri="{FF2B5EF4-FFF2-40B4-BE49-F238E27FC236}">
                  <a16:creationId xmlns:a16="http://schemas.microsoft.com/office/drawing/2014/main" id="{D22EEFA5-6905-6BFF-7C86-E5EFCD4A4B15}"/>
                </a:ext>
              </a:extLst>
            </p:cNvPr>
            <p:cNvSpPr/>
            <p:nvPr/>
          </p:nvSpPr>
          <p:spPr>
            <a:xfrm>
              <a:off x="6042713" y="4067959"/>
              <a:ext cx="195351" cy="125919"/>
            </a:xfrm>
            <a:custGeom>
              <a:avLst/>
              <a:gdLst/>
              <a:ahLst/>
              <a:cxnLst/>
              <a:rect l="l" t="t" r="r" b="b"/>
              <a:pathLst>
                <a:path w="830" h="535" extrusionOk="0">
                  <a:moveTo>
                    <a:pt x="420" y="56"/>
                  </a:moveTo>
                  <a:cubicBezTo>
                    <a:pt x="460" y="56"/>
                    <a:pt x="500" y="85"/>
                    <a:pt x="510" y="125"/>
                  </a:cubicBezTo>
                  <a:cubicBezTo>
                    <a:pt x="530" y="145"/>
                    <a:pt x="530" y="185"/>
                    <a:pt x="530" y="215"/>
                  </a:cubicBezTo>
                  <a:cubicBezTo>
                    <a:pt x="520" y="215"/>
                    <a:pt x="500" y="225"/>
                    <a:pt x="500" y="245"/>
                  </a:cubicBezTo>
                  <a:cubicBezTo>
                    <a:pt x="490" y="245"/>
                    <a:pt x="490" y="255"/>
                    <a:pt x="490" y="265"/>
                  </a:cubicBezTo>
                  <a:lnTo>
                    <a:pt x="490" y="275"/>
                  </a:lnTo>
                  <a:cubicBezTo>
                    <a:pt x="460" y="265"/>
                    <a:pt x="440" y="255"/>
                    <a:pt x="430" y="245"/>
                  </a:cubicBezTo>
                  <a:cubicBezTo>
                    <a:pt x="390" y="225"/>
                    <a:pt x="360" y="185"/>
                    <a:pt x="351" y="145"/>
                  </a:cubicBezTo>
                  <a:cubicBezTo>
                    <a:pt x="351" y="105"/>
                    <a:pt x="371" y="65"/>
                    <a:pt x="410" y="56"/>
                  </a:cubicBezTo>
                  <a:close/>
                  <a:moveTo>
                    <a:pt x="754" y="161"/>
                  </a:moveTo>
                  <a:cubicBezTo>
                    <a:pt x="757" y="161"/>
                    <a:pt x="759" y="162"/>
                    <a:pt x="759" y="165"/>
                  </a:cubicBezTo>
                  <a:cubicBezTo>
                    <a:pt x="770" y="165"/>
                    <a:pt x="770" y="185"/>
                    <a:pt x="770" y="195"/>
                  </a:cubicBezTo>
                  <a:cubicBezTo>
                    <a:pt x="750" y="225"/>
                    <a:pt x="730" y="255"/>
                    <a:pt x="690" y="275"/>
                  </a:cubicBezTo>
                  <a:cubicBezTo>
                    <a:pt x="660" y="275"/>
                    <a:pt x="640" y="285"/>
                    <a:pt x="610" y="285"/>
                  </a:cubicBezTo>
                  <a:lnTo>
                    <a:pt x="610" y="265"/>
                  </a:lnTo>
                  <a:cubicBezTo>
                    <a:pt x="610" y="255"/>
                    <a:pt x="600" y="245"/>
                    <a:pt x="600" y="235"/>
                  </a:cubicBezTo>
                  <a:cubicBezTo>
                    <a:pt x="600" y="215"/>
                    <a:pt x="620" y="195"/>
                    <a:pt x="650" y="185"/>
                  </a:cubicBezTo>
                  <a:cubicBezTo>
                    <a:pt x="670" y="165"/>
                    <a:pt x="700" y="165"/>
                    <a:pt x="739" y="165"/>
                  </a:cubicBezTo>
                  <a:cubicBezTo>
                    <a:pt x="739" y="165"/>
                    <a:pt x="748" y="161"/>
                    <a:pt x="754" y="161"/>
                  </a:cubicBezTo>
                  <a:close/>
                  <a:moveTo>
                    <a:pt x="432" y="1"/>
                  </a:moveTo>
                  <a:cubicBezTo>
                    <a:pt x="421" y="1"/>
                    <a:pt x="411" y="2"/>
                    <a:pt x="400" y="5"/>
                  </a:cubicBezTo>
                  <a:cubicBezTo>
                    <a:pt x="331" y="25"/>
                    <a:pt x="291" y="85"/>
                    <a:pt x="300" y="156"/>
                  </a:cubicBezTo>
                  <a:cubicBezTo>
                    <a:pt x="311" y="215"/>
                    <a:pt x="340" y="265"/>
                    <a:pt x="400" y="295"/>
                  </a:cubicBezTo>
                  <a:cubicBezTo>
                    <a:pt x="390" y="305"/>
                    <a:pt x="371" y="325"/>
                    <a:pt x="360" y="345"/>
                  </a:cubicBezTo>
                  <a:cubicBezTo>
                    <a:pt x="351" y="355"/>
                    <a:pt x="340" y="375"/>
                    <a:pt x="331" y="385"/>
                  </a:cubicBezTo>
                  <a:cubicBezTo>
                    <a:pt x="320" y="405"/>
                    <a:pt x="320" y="415"/>
                    <a:pt x="300" y="435"/>
                  </a:cubicBezTo>
                  <a:cubicBezTo>
                    <a:pt x="279" y="464"/>
                    <a:pt x="241" y="483"/>
                    <a:pt x="202" y="483"/>
                  </a:cubicBezTo>
                  <a:cubicBezTo>
                    <a:pt x="188" y="483"/>
                    <a:pt x="174" y="480"/>
                    <a:pt x="160" y="475"/>
                  </a:cubicBezTo>
                  <a:cubicBezTo>
                    <a:pt x="111" y="465"/>
                    <a:pt x="71" y="425"/>
                    <a:pt x="61" y="365"/>
                  </a:cubicBezTo>
                  <a:cubicBezTo>
                    <a:pt x="51" y="355"/>
                    <a:pt x="41" y="345"/>
                    <a:pt x="21" y="345"/>
                  </a:cubicBezTo>
                  <a:cubicBezTo>
                    <a:pt x="11" y="345"/>
                    <a:pt x="1" y="365"/>
                    <a:pt x="1" y="375"/>
                  </a:cubicBezTo>
                  <a:cubicBezTo>
                    <a:pt x="21" y="455"/>
                    <a:pt x="71" y="515"/>
                    <a:pt x="151" y="535"/>
                  </a:cubicBezTo>
                  <a:lnTo>
                    <a:pt x="191" y="535"/>
                  </a:lnTo>
                  <a:cubicBezTo>
                    <a:pt x="251" y="535"/>
                    <a:pt x="311" y="515"/>
                    <a:pt x="351" y="465"/>
                  </a:cubicBezTo>
                  <a:lnTo>
                    <a:pt x="380" y="405"/>
                  </a:lnTo>
                  <a:cubicBezTo>
                    <a:pt x="390" y="395"/>
                    <a:pt x="390" y="385"/>
                    <a:pt x="400" y="375"/>
                  </a:cubicBezTo>
                  <a:cubicBezTo>
                    <a:pt x="410" y="365"/>
                    <a:pt x="430" y="335"/>
                    <a:pt x="460" y="325"/>
                  </a:cubicBezTo>
                  <a:cubicBezTo>
                    <a:pt x="470" y="325"/>
                    <a:pt x="470" y="325"/>
                    <a:pt x="480" y="335"/>
                  </a:cubicBezTo>
                  <a:cubicBezTo>
                    <a:pt x="490" y="355"/>
                    <a:pt x="500" y="375"/>
                    <a:pt x="520" y="375"/>
                  </a:cubicBezTo>
                  <a:cubicBezTo>
                    <a:pt x="540" y="375"/>
                    <a:pt x="550" y="375"/>
                    <a:pt x="570" y="365"/>
                  </a:cubicBezTo>
                  <a:cubicBezTo>
                    <a:pt x="580" y="355"/>
                    <a:pt x="580" y="355"/>
                    <a:pt x="590" y="335"/>
                  </a:cubicBezTo>
                  <a:cubicBezTo>
                    <a:pt x="630" y="335"/>
                    <a:pt x="670" y="335"/>
                    <a:pt x="710" y="325"/>
                  </a:cubicBezTo>
                  <a:cubicBezTo>
                    <a:pt x="759" y="305"/>
                    <a:pt x="799" y="265"/>
                    <a:pt x="819" y="215"/>
                  </a:cubicBezTo>
                  <a:cubicBezTo>
                    <a:pt x="830" y="185"/>
                    <a:pt x="819" y="136"/>
                    <a:pt x="790" y="116"/>
                  </a:cubicBezTo>
                  <a:cubicBezTo>
                    <a:pt x="770" y="105"/>
                    <a:pt x="750" y="105"/>
                    <a:pt x="739" y="105"/>
                  </a:cubicBezTo>
                  <a:cubicBezTo>
                    <a:pt x="700" y="105"/>
                    <a:pt x="660" y="116"/>
                    <a:pt x="620" y="136"/>
                  </a:cubicBezTo>
                  <a:cubicBezTo>
                    <a:pt x="600" y="145"/>
                    <a:pt x="590" y="156"/>
                    <a:pt x="580" y="165"/>
                  </a:cubicBezTo>
                  <a:cubicBezTo>
                    <a:pt x="580" y="145"/>
                    <a:pt x="570" y="125"/>
                    <a:pt x="560" y="105"/>
                  </a:cubicBezTo>
                  <a:cubicBezTo>
                    <a:pt x="543" y="46"/>
                    <a:pt x="490" y="1"/>
                    <a:pt x="432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3528;p60">
              <a:extLst>
                <a:ext uri="{FF2B5EF4-FFF2-40B4-BE49-F238E27FC236}">
                  <a16:creationId xmlns:a16="http://schemas.microsoft.com/office/drawing/2014/main" id="{9D5D0D3F-B561-3C45-D41C-624DF276B0E8}"/>
                </a:ext>
              </a:extLst>
            </p:cNvPr>
            <p:cNvSpPr/>
            <p:nvPr/>
          </p:nvSpPr>
          <p:spPr>
            <a:xfrm>
              <a:off x="6127444" y="4172459"/>
              <a:ext cx="70609" cy="28479"/>
            </a:xfrm>
            <a:custGeom>
              <a:avLst/>
              <a:gdLst/>
              <a:ahLst/>
              <a:cxnLst/>
              <a:rect l="l" t="t" r="r" b="b"/>
              <a:pathLst>
                <a:path w="300" h="121" extrusionOk="0">
                  <a:moveTo>
                    <a:pt x="160" y="1"/>
                  </a:moveTo>
                  <a:cubicBezTo>
                    <a:pt x="120" y="1"/>
                    <a:pt x="60" y="1"/>
                    <a:pt x="11" y="21"/>
                  </a:cubicBezTo>
                  <a:cubicBezTo>
                    <a:pt x="0" y="31"/>
                    <a:pt x="0" y="51"/>
                    <a:pt x="11" y="61"/>
                  </a:cubicBezTo>
                  <a:cubicBezTo>
                    <a:pt x="11" y="68"/>
                    <a:pt x="21" y="75"/>
                    <a:pt x="30" y="75"/>
                  </a:cubicBezTo>
                  <a:cubicBezTo>
                    <a:pt x="34" y="75"/>
                    <a:pt x="37" y="74"/>
                    <a:pt x="40" y="71"/>
                  </a:cubicBezTo>
                  <a:cubicBezTo>
                    <a:pt x="80" y="51"/>
                    <a:pt x="120" y="51"/>
                    <a:pt x="160" y="51"/>
                  </a:cubicBezTo>
                  <a:cubicBezTo>
                    <a:pt x="170" y="51"/>
                    <a:pt x="190" y="51"/>
                    <a:pt x="200" y="61"/>
                  </a:cubicBezTo>
                  <a:cubicBezTo>
                    <a:pt x="220" y="71"/>
                    <a:pt x="230" y="80"/>
                    <a:pt x="240" y="100"/>
                  </a:cubicBezTo>
                  <a:cubicBezTo>
                    <a:pt x="250" y="111"/>
                    <a:pt x="260" y="120"/>
                    <a:pt x="270" y="120"/>
                  </a:cubicBezTo>
                  <a:lnTo>
                    <a:pt x="280" y="111"/>
                  </a:lnTo>
                  <a:cubicBezTo>
                    <a:pt x="290" y="111"/>
                    <a:pt x="300" y="91"/>
                    <a:pt x="290" y="80"/>
                  </a:cubicBezTo>
                  <a:cubicBezTo>
                    <a:pt x="280" y="51"/>
                    <a:pt x="260" y="21"/>
                    <a:pt x="230" y="11"/>
                  </a:cubicBezTo>
                  <a:cubicBezTo>
                    <a:pt x="200" y="1"/>
                    <a:pt x="180" y="1"/>
                    <a:pt x="160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Google Shape;3529;p60">
              <a:extLst>
                <a:ext uri="{FF2B5EF4-FFF2-40B4-BE49-F238E27FC236}">
                  <a16:creationId xmlns:a16="http://schemas.microsoft.com/office/drawing/2014/main" id="{D431ACCA-47C0-303E-E845-B5A0E7D0E64A}"/>
                </a:ext>
              </a:extLst>
            </p:cNvPr>
            <p:cNvSpPr/>
            <p:nvPr/>
          </p:nvSpPr>
          <p:spPr>
            <a:xfrm>
              <a:off x="6132151" y="4213648"/>
              <a:ext cx="65901" cy="32009"/>
            </a:xfrm>
            <a:custGeom>
              <a:avLst/>
              <a:gdLst/>
              <a:ahLst/>
              <a:cxnLst/>
              <a:rect l="l" t="t" r="r" b="b"/>
              <a:pathLst>
                <a:path w="280" h="136" extrusionOk="0">
                  <a:moveTo>
                    <a:pt x="95" y="0"/>
                  </a:moveTo>
                  <a:cubicBezTo>
                    <a:pt x="70" y="0"/>
                    <a:pt x="44" y="5"/>
                    <a:pt x="20" y="16"/>
                  </a:cubicBezTo>
                  <a:cubicBezTo>
                    <a:pt x="0" y="16"/>
                    <a:pt x="0" y="36"/>
                    <a:pt x="0" y="45"/>
                  </a:cubicBezTo>
                  <a:cubicBezTo>
                    <a:pt x="10" y="56"/>
                    <a:pt x="20" y="65"/>
                    <a:pt x="40" y="65"/>
                  </a:cubicBezTo>
                  <a:cubicBezTo>
                    <a:pt x="59" y="57"/>
                    <a:pt x="78" y="54"/>
                    <a:pt x="98" y="54"/>
                  </a:cubicBezTo>
                  <a:cubicBezTo>
                    <a:pt x="150" y="54"/>
                    <a:pt x="201" y="81"/>
                    <a:pt x="230" y="125"/>
                  </a:cubicBezTo>
                  <a:cubicBezTo>
                    <a:pt x="240" y="135"/>
                    <a:pt x="240" y="135"/>
                    <a:pt x="250" y="135"/>
                  </a:cubicBezTo>
                  <a:lnTo>
                    <a:pt x="270" y="135"/>
                  </a:lnTo>
                  <a:cubicBezTo>
                    <a:pt x="280" y="125"/>
                    <a:pt x="280" y="105"/>
                    <a:pt x="280" y="96"/>
                  </a:cubicBezTo>
                  <a:cubicBezTo>
                    <a:pt x="236" y="37"/>
                    <a:pt x="165" y="0"/>
                    <a:pt x="95" y="0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3530;p60">
              <a:extLst>
                <a:ext uri="{FF2B5EF4-FFF2-40B4-BE49-F238E27FC236}">
                  <a16:creationId xmlns:a16="http://schemas.microsoft.com/office/drawing/2014/main" id="{0BDC7F85-A67F-9AF1-C9A0-0E5603A895A3}"/>
                </a:ext>
              </a:extLst>
            </p:cNvPr>
            <p:cNvSpPr/>
            <p:nvPr/>
          </p:nvSpPr>
          <p:spPr>
            <a:xfrm>
              <a:off x="7109374" y="3584996"/>
              <a:ext cx="200058" cy="613590"/>
            </a:xfrm>
            <a:custGeom>
              <a:avLst/>
              <a:gdLst/>
              <a:ahLst/>
              <a:cxnLst/>
              <a:rect l="l" t="t" r="r" b="b"/>
              <a:pathLst>
                <a:path w="850" h="2607" extrusionOk="0">
                  <a:moveTo>
                    <a:pt x="460" y="1"/>
                  </a:moveTo>
                  <a:cubicBezTo>
                    <a:pt x="1" y="1"/>
                    <a:pt x="51" y="490"/>
                    <a:pt x="81" y="859"/>
                  </a:cubicBezTo>
                  <a:cubicBezTo>
                    <a:pt x="91" y="1099"/>
                    <a:pt x="151" y="1339"/>
                    <a:pt x="171" y="1578"/>
                  </a:cubicBezTo>
                  <a:cubicBezTo>
                    <a:pt x="191" y="1878"/>
                    <a:pt x="211" y="2168"/>
                    <a:pt x="181" y="2467"/>
                  </a:cubicBezTo>
                  <a:cubicBezTo>
                    <a:pt x="181" y="2497"/>
                    <a:pt x="181" y="2527"/>
                    <a:pt x="201" y="2547"/>
                  </a:cubicBezTo>
                  <a:cubicBezTo>
                    <a:pt x="211" y="2557"/>
                    <a:pt x="231" y="2567"/>
                    <a:pt x="251" y="2567"/>
                  </a:cubicBezTo>
                  <a:cubicBezTo>
                    <a:pt x="360" y="2587"/>
                    <a:pt x="320" y="2596"/>
                    <a:pt x="420" y="2607"/>
                  </a:cubicBezTo>
                  <a:cubicBezTo>
                    <a:pt x="460" y="2607"/>
                    <a:pt x="500" y="2596"/>
                    <a:pt x="520" y="2576"/>
                  </a:cubicBezTo>
                  <a:cubicBezTo>
                    <a:pt x="560" y="2557"/>
                    <a:pt x="570" y="2517"/>
                    <a:pt x="570" y="2477"/>
                  </a:cubicBezTo>
                  <a:cubicBezTo>
                    <a:pt x="630" y="2188"/>
                    <a:pt x="680" y="1908"/>
                    <a:pt x="720" y="1618"/>
                  </a:cubicBezTo>
                  <a:cubicBezTo>
                    <a:pt x="760" y="1249"/>
                    <a:pt x="800" y="879"/>
                    <a:pt x="830" y="510"/>
                  </a:cubicBezTo>
                  <a:cubicBezTo>
                    <a:pt x="839" y="411"/>
                    <a:pt x="850" y="300"/>
                    <a:pt x="810" y="211"/>
                  </a:cubicBezTo>
                  <a:cubicBezTo>
                    <a:pt x="750" y="81"/>
                    <a:pt x="610" y="1"/>
                    <a:pt x="460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3531;p60">
              <a:extLst>
                <a:ext uri="{FF2B5EF4-FFF2-40B4-BE49-F238E27FC236}">
                  <a16:creationId xmlns:a16="http://schemas.microsoft.com/office/drawing/2014/main" id="{92C0A8B9-4D7D-DF99-2165-C0985D915803}"/>
                </a:ext>
              </a:extLst>
            </p:cNvPr>
            <p:cNvSpPr/>
            <p:nvPr/>
          </p:nvSpPr>
          <p:spPr>
            <a:xfrm>
              <a:off x="7149621" y="3956397"/>
              <a:ext cx="129214" cy="242188"/>
            </a:xfrm>
            <a:custGeom>
              <a:avLst/>
              <a:gdLst/>
              <a:ahLst/>
              <a:cxnLst/>
              <a:rect l="l" t="t" r="r" b="b"/>
              <a:pathLst>
                <a:path w="549" h="1029" extrusionOk="0">
                  <a:moveTo>
                    <a:pt x="0" y="0"/>
                  </a:moveTo>
                  <a:cubicBezTo>
                    <a:pt x="20" y="300"/>
                    <a:pt x="40" y="590"/>
                    <a:pt x="10" y="889"/>
                  </a:cubicBezTo>
                  <a:cubicBezTo>
                    <a:pt x="10" y="919"/>
                    <a:pt x="10" y="949"/>
                    <a:pt x="30" y="969"/>
                  </a:cubicBezTo>
                  <a:cubicBezTo>
                    <a:pt x="40" y="979"/>
                    <a:pt x="60" y="989"/>
                    <a:pt x="80" y="989"/>
                  </a:cubicBezTo>
                  <a:cubicBezTo>
                    <a:pt x="189" y="1009"/>
                    <a:pt x="149" y="1018"/>
                    <a:pt x="249" y="1029"/>
                  </a:cubicBezTo>
                  <a:cubicBezTo>
                    <a:pt x="289" y="1029"/>
                    <a:pt x="329" y="1018"/>
                    <a:pt x="349" y="998"/>
                  </a:cubicBezTo>
                  <a:cubicBezTo>
                    <a:pt x="389" y="979"/>
                    <a:pt x="399" y="939"/>
                    <a:pt x="399" y="899"/>
                  </a:cubicBezTo>
                  <a:cubicBezTo>
                    <a:pt x="459" y="610"/>
                    <a:pt x="509" y="330"/>
                    <a:pt x="549" y="40"/>
                  </a:cubicBezTo>
                  <a:lnTo>
                    <a:pt x="549" y="40"/>
                  </a:lnTo>
                  <a:cubicBezTo>
                    <a:pt x="484" y="51"/>
                    <a:pt x="417" y="57"/>
                    <a:pt x="350" y="57"/>
                  </a:cubicBezTo>
                  <a:cubicBezTo>
                    <a:pt x="230" y="57"/>
                    <a:pt x="109" y="39"/>
                    <a:pt x="0" y="0"/>
                  </a:cubicBezTo>
                  <a:close/>
                </a:path>
              </a:pathLst>
            </a:custGeom>
            <a:solidFill>
              <a:srgbClr val="77B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Google Shape;3532;p60">
              <a:extLst>
                <a:ext uri="{FF2B5EF4-FFF2-40B4-BE49-F238E27FC236}">
                  <a16:creationId xmlns:a16="http://schemas.microsoft.com/office/drawing/2014/main" id="{94A51B76-5627-8541-A599-0E1EFD75EF14}"/>
                </a:ext>
              </a:extLst>
            </p:cNvPr>
            <p:cNvSpPr/>
            <p:nvPr/>
          </p:nvSpPr>
          <p:spPr>
            <a:xfrm>
              <a:off x="7081366" y="4176225"/>
              <a:ext cx="451190" cy="233244"/>
            </a:xfrm>
            <a:custGeom>
              <a:avLst/>
              <a:gdLst/>
              <a:ahLst/>
              <a:cxnLst/>
              <a:rect l="l" t="t" r="r" b="b"/>
              <a:pathLst>
                <a:path w="1917" h="991" extrusionOk="0">
                  <a:moveTo>
                    <a:pt x="422" y="1"/>
                  </a:moveTo>
                  <a:cubicBezTo>
                    <a:pt x="237" y="1"/>
                    <a:pt x="81" y="113"/>
                    <a:pt x="30" y="364"/>
                  </a:cubicBezTo>
                  <a:cubicBezTo>
                    <a:pt x="0" y="504"/>
                    <a:pt x="10" y="654"/>
                    <a:pt x="40" y="794"/>
                  </a:cubicBezTo>
                  <a:cubicBezTo>
                    <a:pt x="50" y="834"/>
                    <a:pt x="60" y="883"/>
                    <a:pt x="70" y="923"/>
                  </a:cubicBezTo>
                  <a:cubicBezTo>
                    <a:pt x="160" y="959"/>
                    <a:pt x="253" y="969"/>
                    <a:pt x="348" y="969"/>
                  </a:cubicBezTo>
                  <a:cubicBezTo>
                    <a:pt x="466" y="969"/>
                    <a:pt x="588" y="953"/>
                    <a:pt x="709" y="953"/>
                  </a:cubicBezTo>
                  <a:cubicBezTo>
                    <a:pt x="741" y="952"/>
                    <a:pt x="773" y="951"/>
                    <a:pt x="805" y="951"/>
                  </a:cubicBezTo>
                  <a:cubicBezTo>
                    <a:pt x="1044" y="951"/>
                    <a:pt x="1285" y="990"/>
                    <a:pt x="1520" y="990"/>
                  </a:cubicBezTo>
                  <a:cubicBezTo>
                    <a:pt x="1648" y="990"/>
                    <a:pt x="1774" y="979"/>
                    <a:pt x="1897" y="943"/>
                  </a:cubicBezTo>
                  <a:cubicBezTo>
                    <a:pt x="1907" y="913"/>
                    <a:pt x="1917" y="883"/>
                    <a:pt x="1907" y="854"/>
                  </a:cubicBezTo>
                  <a:cubicBezTo>
                    <a:pt x="1907" y="734"/>
                    <a:pt x="1837" y="624"/>
                    <a:pt x="1728" y="584"/>
                  </a:cubicBezTo>
                  <a:cubicBezTo>
                    <a:pt x="1677" y="554"/>
                    <a:pt x="1617" y="554"/>
                    <a:pt x="1557" y="544"/>
                  </a:cubicBezTo>
                  <a:cubicBezTo>
                    <a:pt x="1408" y="524"/>
                    <a:pt x="1268" y="474"/>
                    <a:pt x="1138" y="394"/>
                  </a:cubicBezTo>
                  <a:cubicBezTo>
                    <a:pt x="1009" y="314"/>
                    <a:pt x="899" y="204"/>
                    <a:pt x="769" y="115"/>
                  </a:cubicBezTo>
                  <a:cubicBezTo>
                    <a:pt x="654" y="40"/>
                    <a:pt x="533" y="1"/>
                    <a:pt x="422" y="1"/>
                  </a:cubicBezTo>
                  <a:close/>
                </a:path>
              </a:pathLst>
            </a:custGeom>
            <a:solidFill>
              <a:srgbClr val="CBF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Google Shape;3533;p60">
              <a:extLst>
                <a:ext uri="{FF2B5EF4-FFF2-40B4-BE49-F238E27FC236}">
                  <a16:creationId xmlns:a16="http://schemas.microsoft.com/office/drawing/2014/main" id="{F45FC4DA-4849-4600-7E5F-6729A5769A14}"/>
                </a:ext>
              </a:extLst>
            </p:cNvPr>
            <p:cNvSpPr/>
            <p:nvPr/>
          </p:nvSpPr>
          <p:spPr>
            <a:xfrm>
              <a:off x="7090781" y="4362867"/>
              <a:ext cx="441775" cy="46602"/>
            </a:xfrm>
            <a:custGeom>
              <a:avLst/>
              <a:gdLst/>
              <a:ahLst/>
              <a:cxnLst/>
              <a:rect l="l" t="t" r="r" b="b"/>
              <a:pathLst>
                <a:path w="1877" h="198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1"/>
                    <a:pt x="20" y="90"/>
                    <a:pt x="30" y="130"/>
                  </a:cubicBezTo>
                  <a:cubicBezTo>
                    <a:pt x="120" y="166"/>
                    <a:pt x="213" y="176"/>
                    <a:pt x="308" y="176"/>
                  </a:cubicBezTo>
                  <a:cubicBezTo>
                    <a:pt x="426" y="176"/>
                    <a:pt x="548" y="160"/>
                    <a:pt x="669" y="160"/>
                  </a:cubicBezTo>
                  <a:cubicBezTo>
                    <a:pt x="701" y="159"/>
                    <a:pt x="733" y="158"/>
                    <a:pt x="765" y="158"/>
                  </a:cubicBezTo>
                  <a:cubicBezTo>
                    <a:pt x="1004" y="158"/>
                    <a:pt x="1245" y="197"/>
                    <a:pt x="1480" y="197"/>
                  </a:cubicBezTo>
                  <a:cubicBezTo>
                    <a:pt x="1608" y="197"/>
                    <a:pt x="1734" y="186"/>
                    <a:pt x="1857" y="150"/>
                  </a:cubicBezTo>
                  <a:cubicBezTo>
                    <a:pt x="1867" y="120"/>
                    <a:pt x="1877" y="90"/>
                    <a:pt x="1867" y="61"/>
                  </a:cubicBezTo>
                  <a:lnTo>
                    <a:pt x="1867" y="61"/>
                  </a:lnTo>
                  <a:cubicBezTo>
                    <a:pt x="1753" y="86"/>
                    <a:pt x="1637" y="94"/>
                    <a:pt x="1520" y="94"/>
                  </a:cubicBezTo>
                  <a:cubicBezTo>
                    <a:pt x="1317" y="94"/>
                    <a:pt x="1111" y="70"/>
                    <a:pt x="909" y="70"/>
                  </a:cubicBezTo>
                  <a:cubicBezTo>
                    <a:pt x="878" y="69"/>
                    <a:pt x="847" y="69"/>
                    <a:pt x="817" y="69"/>
                  </a:cubicBezTo>
                  <a:cubicBezTo>
                    <a:pt x="710" y="69"/>
                    <a:pt x="604" y="73"/>
                    <a:pt x="499" y="73"/>
                  </a:cubicBezTo>
                  <a:cubicBezTo>
                    <a:pt x="329" y="73"/>
                    <a:pt x="162" y="62"/>
                    <a:pt x="0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Google Shape;3534;p60">
              <a:extLst>
                <a:ext uri="{FF2B5EF4-FFF2-40B4-BE49-F238E27FC236}">
                  <a16:creationId xmlns:a16="http://schemas.microsoft.com/office/drawing/2014/main" id="{0E53551C-BD22-4582-1D6B-17AD05793682}"/>
                </a:ext>
              </a:extLst>
            </p:cNvPr>
            <p:cNvSpPr/>
            <p:nvPr/>
          </p:nvSpPr>
          <p:spPr>
            <a:xfrm>
              <a:off x="7222348" y="4155278"/>
              <a:ext cx="181229" cy="144042"/>
            </a:xfrm>
            <a:custGeom>
              <a:avLst/>
              <a:gdLst/>
              <a:ahLst/>
              <a:cxnLst/>
              <a:rect l="l" t="t" r="r" b="b"/>
              <a:pathLst>
                <a:path w="770" h="612" extrusionOk="0">
                  <a:moveTo>
                    <a:pt x="152" y="0"/>
                  </a:moveTo>
                  <a:cubicBezTo>
                    <a:pt x="135" y="0"/>
                    <a:pt x="114" y="10"/>
                    <a:pt x="100" y="24"/>
                  </a:cubicBezTo>
                  <a:cubicBezTo>
                    <a:pt x="0" y="104"/>
                    <a:pt x="20" y="233"/>
                    <a:pt x="110" y="313"/>
                  </a:cubicBezTo>
                  <a:cubicBezTo>
                    <a:pt x="160" y="364"/>
                    <a:pt x="210" y="383"/>
                    <a:pt x="270" y="413"/>
                  </a:cubicBezTo>
                  <a:cubicBezTo>
                    <a:pt x="390" y="463"/>
                    <a:pt x="510" y="523"/>
                    <a:pt x="629" y="583"/>
                  </a:cubicBezTo>
                  <a:cubicBezTo>
                    <a:pt x="658" y="597"/>
                    <a:pt x="691" y="611"/>
                    <a:pt x="722" y="611"/>
                  </a:cubicBezTo>
                  <a:cubicBezTo>
                    <a:pt x="735" y="611"/>
                    <a:pt x="747" y="609"/>
                    <a:pt x="759" y="603"/>
                  </a:cubicBezTo>
                  <a:cubicBezTo>
                    <a:pt x="769" y="573"/>
                    <a:pt x="729" y="543"/>
                    <a:pt x="699" y="523"/>
                  </a:cubicBezTo>
                  <a:cubicBezTo>
                    <a:pt x="649" y="503"/>
                    <a:pt x="609" y="463"/>
                    <a:pt x="569" y="423"/>
                  </a:cubicBezTo>
                  <a:cubicBezTo>
                    <a:pt x="459" y="293"/>
                    <a:pt x="339" y="164"/>
                    <a:pt x="220" y="34"/>
                  </a:cubicBezTo>
                  <a:cubicBezTo>
                    <a:pt x="210" y="24"/>
                    <a:pt x="190" y="4"/>
                    <a:pt x="170" y="4"/>
                  </a:cubicBezTo>
                  <a:cubicBezTo>
                    <a:pt x="165" y="1"/>
                    <a:pt x="159" y="0"/>
                    <a:pt x="152" y="0"/>
                  </a:cubicBezTo>
                  <a:close/>
                </a:path>
              </a:pathLst>
            </a:custGeom>
            <a:solidFill>
              <a:srgbClr val="C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Google Shape;3535;p60">
              <a:extLst>
                <a:ext uri="{FF2B5EF4-FFF2-40B4-BE49-F238E27FC236}">
                  <a16:creationId xmlns:a16="http://schemas.microsoft.com/office/drawing/2014/main" id="{C1B98E54-21BD-A349-63DF-3C62ACB59D49}"/>
                </a:ext>
              </a:extLst>
            </p:cNvPr>
            <p:cNvSpPr/>
            <p:nvPr/>
          </p:nvSpPr>
          <p:spPr>
            <a:xfrm>
              <a:off x="7201166" y="4158338"/>
              <a:ext cx="197704" cy="150632"/>
            </a:xfrm>
            <a:custGeom>
              <a:avLst/>
              <a:gdLst/>
              <a:ahLst/>
              <a:cxnLst/>
              <a:rect l="l" t="t" r="r" b="b"/>
              <a:pathLst>
                <a:path w="840" h="640" extrusionOk="0">
                  <a:moveTo>
                    <a:pt x="699" y="58"/>
                  </a:moveTo>
                  <a:cubicBezTo>
                    <a:pt x="706" y="58"/>
                    <a:pt x="713" y="59"/>
                    <a:pt x="719" y="61"/>
                  </a:cubicBezTo>
                  <a:cubicBezTo>
                    <a:pt x="749" y="71"/>
                    <a:pt x="769" y="121"/>
                    <a:pt x="759" y="151"/>
                  </a:cubicBezTo>
                  <a:cubicBezTo>
                    <a:pt x="749" y="180"/>
                    <a:pt x="729" y="200"/>
                    <a:pt x="699" y="211"/>
                  </a:cubicBezTo>
                  <a:cubicBezTo>
                    <a:pt x="678" y="218"/>
                    <a:pt x="652" y="225"/>
                    <a:pt x="624" y="225"/>
                  </a:cubicBezTo>
                  <a:cubicBezTo>
                    <a:pt x="613" y="225"/>
                    <a:pt x="601" y="223"/>
                    <a:pt x="589" y="220"/>
                  </a:cubicBezTo>
                  <a:cubicBezTo>
                    <a:pt x="600" y="211"/>
                    <a:pt x="600" y="191"/>
                    <a:pt x="609" y="180"/>
                  </a:cubicBezTo>
                  <a:lnTo>
                    <a:pt x="609" y="140"/>
                  </a:lnTo>
                  <a:cubicBezTo>
                    <a:pt x="609" y="131"/>
                    <a:pt x="620" y="111"/>
                    <a:pt x="620" y="101"/>
                  </a:cubicBezTo>
                  <a:cubicBezTo>
                    <a:pt x="636" y="76"/>
                    <a:pt x="666" y="58"/>
                    <a:pt x="699" y="58"/>
                  </a:cubicBezTo>
                  <a:close/>
                  <a:moveTo>
                    <a:pt x="340" y="61"/>
                  </a:moveTo>
                  <a:cubicBezTo>
                    <a:pt x="360" y="61"/>
                    <a:pt x="380" y="61"/>
                    <a:pt x="390" y="71"/>
                  </a:cubicBezTo>
                  <a:cubicBezTo>
                    <a:pt x="410" y="81"/>
                    <a:pt x="420" y="101"/>
                    <a:pt x="429" y="111"/>
                  </a:cubicBezTo>
                  <a:lnTo>
                    <a:pt x="420" y="121"/>
                  </a:lnTo>
                  <a:lnTo>
                    <a:pt x="410" y="121"/>
                  </a:lnTo>
                  <a:lnTo>
                    <a:pt x="400" y="131"/>
                  </a:lnTo>
                  <a:cubicBezTo>
                    <a:pt x="390" y="180"/>
                    <a:pt x="400" y="220"/>
                    <a:pt x="440" y="251"/>
                  </a:cubicBezTo>
                  <a:cubicBezTo>
                    <a:pt x="420" y="260"/>
                    <a:pt x="390" y="271"/>
                    <a:pt x="370" y="271"/>
                  </a:cubicBezTo>
                  <a:cubicBezTo>
                    <a:pt x="350" y="275"/>
                    <a:pt x="330" y="278"/>
                    <a:pt x="310" y="278"/>
                  </a:cubicBezTo>
                  <a:cubicBezTo>
                    <a:pt x="290" y="278"/>
                    <a:pt x="270" y="275"/>
                    <a:pt x="250" y="271"/>
                  </a:cubicBezTo>
                  <a:cubicBezTo>
                    <a:pt x="220" y="260"/>
                    <a:pt x="190" y="240"/>
                    <a:pt x="180" y="211"/>
                  </a:cubicBezTo>
                  <a:cubicBezTo>
                    <a:pt x="160" y="160"/>
                    <a:pt x="210" y="101"/>
                    <a:pt x="260" y="81"/>
                  </a:cubicBezTo>
                  <a:cubicBezTo>
                    <a:pt x="290" y="61"/>
                    <a:pt x="310" y="61"/>
                    <a:pt x="340" y="61"/>
                  </a:cubicBezTo>
                  <a:close/>
                  <a:moveTo>
                    <a:pt x="690" y="1"/>
                  </a:moveTo>
                  <a:cubicBezTo>
                    <a:pt x="638" y="1"/>
                    <a:pt x="592" y="35"/>
                    <a:pt x="569" y="81"/>
                  </a:cubicBezTo>
                  <a:cubicBezTo>
                    <a:pt x="560" y="101"/>
                    <a:pt x="560" y="121"/>
                    <a:pt x="560" y="140"/>
                  </a:cubicBezTo>
                  <a:cubicBezTo>
                    <a:pt x="560" y="140"/>
                    <a:pt x="549" y="140"/>
                    <a:pt x="549" y="131"/>
                  </a:cubicBezTo>
                  <a:cubicBezTo>
                    <a:pt x="540" y="111"/>
                    <a:pt x="520" y="101"/>
                    <a:pt x="489" y="101"/>
                  </a:cubicBezTo>
                  <a:lnTo>
                    <a:pt x="480" y="101"/>
                  </a:lnTo>
                  <a:cubicBezTo>
                    <a:pt x="469" y="71"/>
                    <a:pt x="449" y="41"/>
                    <a:pt x="420" y="31"/>
                  </a:cubicBezTo>
                  <a:cubicBezTo>
                    <a:pt x="395" y="16"/>
                    <a:pt x="365" y="8"/>
                    <a:pt x="334" y="8"/>
                  </a:cubicBezTo>
                  <a:cubicBezTo>
                    <a:pt x="303" y="8"/>
                    <a:pt x="270" y="16"/>
                    <a:pt x="240" y="31"/>
                  </a:cubicBezTo>
                  <a:cubicBezTo>
                    <a:pt x="170" y="61"/>
                    <a:pt x="100" y="140"/>
                    <a:pt x="130" y="231"/>
                  </a:cubicBezTo>
                  <a:cubicBezTo>
                    <a:pt x="140" y="271"/>
                    <a:pt x="180" y="311"/>
                    <a:pt x="240" y="320"/>
                  </a:cubicBezTo>
                  <a:cubicBezTo>
                    <a:pt x="261" y="329"/>
                    <a:pt x="283" y="332"/>
                    <a:pt x="303" y="332"/>
                  </a:cubicBezTo>
                  <a:cubicBezTo>
                    <a:pt x="331" y="332"/>
                    <a:pt x="357" y="326"/>
                    <a:pt x="380" y="320"/>
                  </a:cubicBezTo>
                  <a:cubicBezTo>
                    <a:pt x="400" y="320"/>
                    <a:pt x="420" y="320"/>
                    <a:pt x="440" y="311"/>
                  </a:cubicBezTo>
                  <a:lnTo>
                    <a:pt x="440" y="320"/>
                  </a:lnTo>
                  <a:cubicBezTo>
                    <a:pt x="440" y="331"/>
                    <a:pt x="449" y="340"/>
                    <a:pt x="449" y="351"/>
                  </a:cubicBezTo>
                  <a:cubicBezTo>
                    <a:pt x="449" y="440"/>
                    <a:pt x="370" y="520"/>
                    <a:pt x="300" y="550"/>
                  </a:cubicBezTo>
                  <a:cubicBezTo>
                    <a:pt x="220" y="580"/>
                    <a:pt x="120" y="580"/>
                    <a:pt x="21" y="580"/>
                  </a:cubicBezTo>
                  <a:cubicBezTo>
                    <a:pt x="10" y="590"/>
                    <a:pt x="1" y="600"/>
                    <a:pt x="1" y="610"/>
                  </a:cubicBezTo>
                  <a:cubicBezTo>
                    <a:pt x="1" y="630"/>
                    <a:pt x="10" y="640"/>
                    <a:pt x="21" y="640"/>
                  </a:cubicBezTo>
                  <a:lnTo>
                    <a:pt x="61" y="640"/>
                  </a:lnTo>
                  <a:cubicBezTo>
                    <a:pt x="150" y="640"/>
                    <a:pt x="240" y="630"/>
                    <a:pt x="320" y="600"/>
                  </a:cubicBezTo>
                  <a:cubicBezTo>
                    <a:pt x="410" y="560"/>
                    <a:pt x="500" y="470"/>
                    <a:pt x="500" y="351"/>
                  </a:cubicBezTo>
                  <a:lnTo>
                    <a:pt x="500" y="320"/>
                  </a:lnTo>
                  <a:cubicBezTo>
                    <a:pt x="500" y="300"/>
                    <a:pt x="489" y="280"/>
                    <a:pt x="500" y="271"/>
                  </a:cubicBezTo>
                  <a:cubicBezTo>
                    <a:pt x="500" y="260"/>
                    <a:pt x="500" y="260"/>
                    <a:pt x="509" y="251"/>
                  </a:cubicBezTo>
                  <a:lnTo>
                    <a:pt x="520" y="260"/>
                  </a:lnTo>
                  <a:lnTo>
                    <a:pt x="529" y="260"/>
                  </a:lnTo>
                  <a:cubicBezTo>
                    <a:pt x="549" y="271"/>
                    <a:pt x="569" y="271"/>
                    <a:pt x="580" y="271"/>
                  </a:cubicBezTo>
                  <a:cubicBezTo>
                    <a:pt x="610" y="275"/>
                    <a:pt x="635" y="278"/>
                    <a:pt x="656" y="278"/>
                  </a:cubicBezTo>
                  <a:cubicBezTo>
                    <a:pt x="677" y="278"/>
                    <a:pt x="694" y="275"/>
                    <a:pt x="709" y="271"/>
                  </a:cubicBezTo>
                  <a:cubicBezTo>
                    <a:pt x="759" y="251"/>
                    <a:pt x="799" y="211"/>
                    <a:pt x="819" y="171"/>
                  </a:cubicBezTo>
                  <a:cubicBezTo>
                    <a:pt x="839" y="111"/>
                    <a:pt x="799" y="31"/>
                    <a:pt x="739" y="11"/>
                  </a:cubicBezTo>
                  <a:cubicBezTo>
                    <a:pt x="723" y="4"/>
                    <a:pt x="706" y="1"/>
                    <a:pt x="690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Google Shape;3536;p60">
              <a:extLst>
                <a:ext uri="{FF2B5EF4-FFF2-40B4-BE49-F238E27FC236}">
                  <a16:creationId xmlns:a16="http://schemas.microsoft.com/office/drawing/2014/main" id="{86971C7F-D8CF-B33F-5B3C-A9AA5DA23A3E}"/>
                </a:ext>
              </a:extLst>
            </p:cNvPr>
            <p:cNvSpPr/>
            <p:nvPr/>
          </p:nvSpPr>
          <p:spPr>
            <a:xfrm>
              <a:off x="7311551" y="4234124"/>
              <a:ext cx="54369" cy="49191"/>
            </a:xfrm>
            <a:custGeom>
              <a:avLst/>
              <a:gdLst/>
              <a:ahLst/>
              <a:cxnLst/>
              <a:rect l="l" t="t" r="r" b="b"/>
              <a:pathLst>
                <a:path w="231" h="209" extrusionOk="0">
                  <a:moveTo>
                    <a:pt x="209" y="1"/>
                  </a:moveTo>
                  <a:cubicBezTo>
                    <a:pt x="203" y="1"/>
                    <a:pt x="195" y="3"/>
                    <a:pt x="190" y="9"/>
                  </a:cubicBezTo>
                  <a:lnTo>
                    <a:pt x="11" y="158"/>
                  </a:lnTo>
                  <a:cubicBezTo>
                    <a:pt x="0" y="168"/>
                    <a:pt x="0" y="188"/>
                    <a:pt x="11" y="198"/>
                  </a:cubicBezTo>
                  <a:cubicBezTo>
                    <a:pt x="20" y="198"/>
                    <a:pt x="31" y="208"/>
                    <a:pt x="31" y="208"/>
                  </a:cubicBezTo>
                  <a:cubicBezTo>
                    <a:pt x="40" y="208"/>
                    <a:pt x="51" y="198"/>
                    <a:pt x="51" y="198"/>
                  </a:cubicBezTo>
                  <a:cubicBezTo>
                    <a:pt x="111" y="148"/>
                    <a:pt x="160" y="98"/>
                    <a:pt x="220" y="48"/>
                  </a:cubicBezTo>
                  <a:cubicBezTo>
                    <a:pt x="230" y="38"/>
                    <a:pt x="230" y="29"/>
                    <a:pt x="220" y="9"/>
                  </a:cubicBezTo>
                  <a:cubicBezTo>
                    <a:pt x="220" y="3"/>
                    <a:pt x="215" y="1"/>
                    <a:pt x="209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3537;p60">
              <a:extLst>
                <a:ext uri="{FF2B5EF4-FFF2-40B4-BE49-F238E27FC236}">
                  <a16:creationId xmlns:a16="http://schemas.microsoft.com/office/drawing/2014/main" id="{646E5738-455A-A60E-7FA6-88509E6F8832}"/>
                </a:ext>
              </a:extLst>
            </p:cNvPr>
            <p:cNvSpPr/>
            <p:nvPr/>
          </p:nvSpPr>
          <p:spPr>
            <a:xfrm>
              <a:off x="7349208" y="4260014"/>
              <a:ext cx="44954" cy="39541"/>
            </a:xfrm>
            <a:custGeom>
              <a:avLst/>
              <a:gdLst/>
              <a:ahLst/>
              <a:cxnLst/>
              <a:rect l="l" t="t" r="r" b="b"/>
              <a:pathLst>
                <a:path w="191" h="168" extrusionOk="0">
                  <a:moveTo>
                    <a:pt x="160" y="1"/>
                  </a:moveTo>
                  <a:cubicBezTo>
                    <a:pt x="153" y="1"/>
                    <a:pt x="145" y="3"/>
                    <a:pt x="140" y="8"/>
                  </a:cubicBezTo>
                  <a:cubicBezTo>
                    <a:pt x="100" y="48"/>
                    <a:pt x="50" y="78"/>
                    <a:pt x="11" y="118"/>
                  </a:cubicBezTo>
                  <a:cubicBezTo>
                    <a:pt x="0" y="128"/>
                    <a:pt x="0" y="148"/>
                    <a:pt x="0" y="158"/>
                  </a:cubicBezTo>
                  <a:cubicBezTo>
                    <a:pt x="11" y="158"/>
                    <a:pt x="20" y="168"/>
                    <a:pt x="30" y="168"/>
                  </a:cubicBezTo>
                  <a:cubicBezTo>
                    <a:pt x="30" y="168"/>
                    <a:pt x="40" y="168"/>
                    <a:pt x="40" y="158"/>
                  </a:cubicBezTo>
                  <a:cubicBezTo>
                    <a:pt x="90" y="128"/>
                    <a:pt x="140" y="88"/>
                    <a:pt x="180" y="38"/>
                  </a:cubicBezTo>
                  <a:cubicBezTo>
                    <a:pt x="190" y="28"/>
                    <a:pt x="190" y="18"/>
                    <a:pt x="180" y="8"/>
                  </a:cubicBezTo>
                  <a:cubicBezTo>
                    <a:pt x="175" y="3"/>
                    <a:pt x="168" y="1"/>
                    <a:pt x="160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3538;p60">
              <a:extLst>
                <a:ext uri="{FF2B5EF4-FFF2-40B4-BE49-F238E27FC236}">
                  <a16:creationId xmlns:a16="http://schemas.microsoft.com/office/drawing/2014/main" id="{C4666BF3-58D0-6FBC-6D00-0A2B4F4E85FA}"/>
                </a:ext>
              </a:extLst>
            </p:cNvPr>
            <p:cNvSpPr/>
            <p:nvPr/>
          </p:nvSpPr>
          <p:spPr>
            <a:xfrm>
              <a:off x="6435297" y="2889737"/>
              <a:ext cx="190408" cy="493555"/>
            </a:xfrm>
            <a:custGeom>
              <a:avLst/>
              <a:gdLst/>
              <a:ahLst/>
              <a:cxnLst/>
              <a:rect l="l" t="t" r="r" b="b"/>
              <a:pathLst>
                <a:path w="809" h="2097" extrusionOk="0">
                  <a:moveTo>
                    <a:pt x="729" y="0"/>
                  </a:moveTo>
                  <a:cubicBezTo>
                    <a:pt x="429" y="669"/>
                    <a:pt x="190" y="1368"/>
                    <a:pt x="0" y="2067"/>
                  </a:cubicBezTo>
                  <a:lnTo>
                    <a:pt x="90" y="2096"/>
                  </a:lnTo>
                  <a:cubicBezTo>
                    <a:pt x="280" y="1398"/>
                    <a:pt x="519" y="699"/>
                    <a:pt x="808" y="40"/>
                  </a:cubicBezTo>
                  <a:lnTo>
                    <a:pt x="729" y="0"/>
                  </a:lnTo>
                  <a:close/>
                </a:path>
              </a:pathLst>
            </a:custGeom>
            <a:solidFill>
              <a:srgbClr val="CBF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Google Shape;3539;p60">
              <a:extLst>
                <a:ext uri="{FF2B5EF4-FFF2-40B4-BE49-F238E27FC236}">
                  <a16:creationId xmlns:a16="http://schemas.microsoft.com/office/drawing/2014/main" id="{1EBA251C-E6E1-F1DD-7401-DB9889BD3DE8}"/>
                </a:ext>
              </a:extLst>
            </p:cNvPr>
            <p:cNvSpPr/>
            <p:nvPr/>
          </p:nvSpPr>
          <p:spPr>
            <a:xfrm>
              <a:off x="6977807" y="2450551"/>
              <a:ext cx="268078" cy="174874"/>
            </a:xfrm>
            <a:custGeom>
              <a:avLst/>
              <a:gdLst/>
              <a:ahLst/>
              <a:cxnLst/>
              <a:rect l="l" t="t" r="r" b="b"/>
              <a:pathLst>
                <a:path w="1139" h="743" extrusionOk="0">
                  <a:moveTo>
                    <a:pt x="147" y="0"/>
                  </a:moveTo>
                  <a:cubicBezTo>
                    <a:pt x="135" y="0"/>
                    <a:pt x="126" y="3"/>
                    <a:pt x="121" y="9"/>
                  </a:cubicBezTo>
                  <a:cubicBezTo>
                    <a:pt x="111" y="9"/>
                    <a:pt x="101" y="29"/>
                    <a:pt x="101" y="40"/>
                  </a:cubicBezTo>
                  <a:cubicBezTo>
                    <a:pt x="51" y="179"/>
                    <a:pt x="21" y="329"/>
                    <a:pt x="1" y="488"/>
                  </a:cubicBezTo>
                  <a:cubicBezTo>
                    <a:pt x="201" y="528"/>
                    <a:pt x="400" y="579"/>
                    <a:pt x="600" y="648"/>
                  </a:cubicBezTo>
                  <a:cubicBezTo>
                    <a:pt x="721" y="692"/>
                    <a:pt x="842" y="742"/>
                    <a:pt x="969" y="742"/>
                  </a:cubicBezTo>
                  <a:cubicBezTo>
                    <a:pt x="989" y="742"/>
                    <a:pt x="1009" y="741"/>
                    <a:pt x="1029" y="738"/>
                  </a:cubicBezTo>
                  <a:cubicBezTo>
                    <a:pt x="1059" y="659"/>
                    <a:pt x="1089" y="568"/>
                    <a:pt x="1119" y="488"/>
                  </a:cubicBezTo>
                  <a:cubicBezTo>
                    <a:pt x="1129" y="468"/>
                    <a:pt x="1139" y="439"/>
                    <a:pt x="1129" y="409"/>
                  </a:cubicBezTo>
                  <a:cubicBezTo>
                    <a:pt x="1119" y="389"/>
                    <a:pt x="1099" y="379"/>
                    <a:pt x="1089" y="369"/>
                  </a:cubicBezTo>
                  <a:cubicBezTo>
                    <a:pt x="959" y="309"/>
                    <a:pt x="819" y="269"/>
                    <a:pt x="680" y="229"/>
                  </a:cubicBezTo>
                  <a:cubicBezTo>
                    <a:pt x="608" y="211"/>
                    <a:pt x="256" y="0"/>
                    <a:pt x="14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Google Shape;3540;p60">
              <a:extLst>
                <a:ext uri="{FF2B5EF4-FFF2-40B4-BE49-F238E27FC236}">
                  <a16:creationId xmlns:a16="http://schemas.microsoft.com/office/drawing/2014/main" id="{0C78316D-B3A4-67BE-6422-EC69C80FA948}"/>
                </a:ext>
              </a:extLst>
            </p:cNvPr>
            <p:cNvSpPr/>
            <p:nvPr/>
          </p:nvSpPr>
          <p:spPr>
            <a:xfrm>
              <a:off x="6867658" y="2061969"/>
              <a:ext cx="145925" cy="323153"/>
            </a:xfrm>
            <a:custGeom>
              <a:avLst/>
              <a:gdLst/>
              <a:ahLst/>
              <a:cxnLst/>
              <a:rect l="l" t="t" r="r" b="b"/>
              <a:pathLst>
                <a:path w="620" h="1373" extrusionOk="0">
                  <a:moveTo>
                    <a:pt x="328" y="1"/>
                  </a:moveTo>
                  <a:cubicBezTo>
                    <a:pt x="197" y="1"/>
                    <a:pt x="112" y="124"/>
                    <a:pt x="80" y="253"/>
                  </a:cubicBezTo>
                  <a:cubicBezTo>
                    <a:pt x="0" y="593"/>
                    <a:pt x="20" y="942"/>
                    <a:pt x="40" y="1281"/>
                  </a:cubicBezTo>
                  <a:cubicBezTo>
                    <a:pt x="40" y="1301"/>
                    <a:pt x="40" y="1311"/>
                    <a:pt x="60" y="1331"/>
                  </a:cubicBezTo>
                  <a:cubicBezTo>
                    <a:pt x="70" y="1341"/>
                    <a:pt x="90" y="1351"/>
                    <a:pt x="109" y="1351"/>
                  </a:cubicBezTo>
                  <a:cubicBezTo>
                    <a:pt x="169" y="1351"/>
                    <a:pt x="229" y="1361"/>
                    <a:pt x="280" y="1371"/>
                  </a:cubicBezTo>
                  <a:cubicBezTo>
                    <a:pt x="305" y="1371"/>
                    <a:pt x="331" y="1372"/>
                    <a:pt x="357" y="1372"/>
                  </a:cubicBezTo>
                  <a:cubicBezTo>
                    <a:pt x="410" y="1372"/>
                    <a:pt x="462" y="1368"/>
                    <a:pt x="509" y="1341"/>
                  </a:cubicBezTo>
                  <a:cubicBezTo>
                    <a:pt x="599" y="1281"/>
                    <a:pt x="609" y="1152"/>
                    <a:pt x="609" y="1041"/>
                  </a:cubicBezTo>
                  <a:cubicBezTo>
                    <a:pt x="609" y="872"/>
                    <a:pt x="619" y="712"/>
                    <a:pt x="619" y="553"/>
                  </a:cubicBezTo>
                  <a:cubicBezTo>
                    <a:pt x="619" y="382"/>
                    <a:pt x="619" y="213"/>
                    <a:pt x="509" y="83"/>
                  </a:cubicBezTo>
                  <a:cubicBezTo>
                    <a:pt x="489" y="63"/>
                    <a:pt x="459" y="43"/>
                    <a:pt x="429" y="23"/>
                  </a:cubicBezTo>
                  <a:cubicBezTo>
                    <a:pt x="393" y="8"/>
                    <a:pt x="359" y="1"/>
                    <a:pt x="328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Google Shape;3541;p60">
              <a:extLst>
                <a:ext uri="{FF2B5EF4-FFF2-40B4-BE49-F238E27FC236}">
                  <a16:creationId xmlns:a16="http://schemas.microsoft.com/office/drawing/2014/main" id="{9FEB0939-AAD5-074B-99B0-15861B22414E}"/>
                </a:ext>
              </a:extLst>
            </p:cNvPr>
            <p:cNvSpPr/>
            <p:nvPr/>
          </p:nvSpPr>
          <p:spPr>
            <a:xfrm>
              <a:off x="6888605" y="2830896"/>
              <a:ext cx="197704" cy="84966"/>
            </a:xfrm>
            <a:custGeom>
              <a:avLst/>
              <a:gdLst/>
              <a:ahLst/>
              <a:cxnLst/>
              <a:rect l="l" t="t" r="r" b="b"/>
              <a:pathLst>
                <a:path w="840" h="361" extrusionOk="0">
                  <a:moveTo>
                    <a:pt x="390" y="1"/>
                  </a:moveTo>
                  <a:lnTo>
                    <a:pt x="1" y="61"/>
                  </a:lnTo>
                  <a:cubicBezTo>
                    <a:pt x="91" y="70"/>
                    <a:pt x="180" y="81"/>
                    <a:pt x="270" y="81"/>
                  </a:cubicBezTo>
                  <a:cubicBezTo>
                    <a:pt x="410" y="90"/>
                    <a:pt x="550" y="110"/>
                    <a:pt x="659" y="190"/>
                  </a:cubicBezTo>
                  <a:cubicBezTo>
                    <a:pt x="710" y="230"/>
                    <a:pt x="750" y="290"/>
                    <a:pt x="790" y="360"/>
                  </a:cubicBezTo>
                  <a:cubicBezTo>
                    <a:pt x="810" y="330"/>
                    <a:pt x="839" y="310"/>
                    <a:pt x="829" y="280"/>
                  </a:cubicBezTo>
                  <a:cubicBezTo>
                    <a:pt x="819" y="260"/>
                    <a:pt x="810" y="250"/>
                    <a:pt x="799" y="240"/>
                  </a:cubicBezTo>
                  <a:cubicBezTo>
                    <a:pt x="679" y="130"/>
                    <a:pt x="540" y="50"/>
                    <a:pt x="390" y="1"/>
                  </a:cubicBez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Google Shape;3542;p60">
              <a:extLst>
                <a:ext uri="{FF2B5EF4-FFF2-40B4-BE49-F238E27FC236}">
                  <a16:creationId xmlns:a16="http://schemas.microsoft.com/office/drawing/2014/main" id="{D5D666FB-C21E-70BF-35AB-1B5602DC1D73}"/>
                </a:ext>
              </a:extLst>
            </p:cNvPr>
            <p:cNvSpPr/>
            <p:nvPr/>
          </p:nvSpPr>
          <p:spPr>
            <a:xfrm>
              <a:off x="6595108" y="2845018"/>
              <a:ext cx="479433" cy="101206"/>
            </a:xfrm>
            <a:custGeom>
              <a:avLst/>
              <a:gdLst/>
              <a:ahLst/>
              <a:cxnLst/>
              <a:rect l="l" t="t" r="r" b="b"/>
              <a:pathLst>
                <a:path w="2037" h="430" extrusionOk="0">
                  <a:moveTo>
                    <a:pt x="0" y="220"/>
                  </a:moveTo>
                  <a:cubicBezTo>
                    <a:pt x="10" y="230"/>
                    <a:pt x="10" y="240"/>
                    <a:pt x="20" y="250"/>
                  </a:cubicBezTo>
                  <a:cubicBezTo>
                    <a:pt x="20" y="240"/>
                    <a:pt x="30" y="230"/>
                    <a:pt x="30" y="220"/>
                  </a:cubicBezTo>
                  <a:close/>
                  <a:moveTo>
                    <a:pt x="1248" y="1"/>
                  </a:moveTo>
                  <a:lnTo>
                    <a:pt x="90" y="210"/>
                  </a:lnTo>
                  <a:lnTo>
                    <a:pt x="129" y="230"/>
                  </a:lnTo>
                  <a:cubicBezTo>
                    <a:pt x="120" y="260"/>
                    <a:pt x="109" y="290"/>
                    <a:pt x="90" y="320"/>
                  </a:cubicBezTo>
                  <a:cubicBezTo>
                    <a:pt x="129" y="340"/>
                    <a:pt x="160" y="360"/>
                    <a:pt x="200" y="380"/>
                  </a:cubicBezTo>
                  <a:cubicBezTo>
                    <a:pt x="269" y="410"/>
                    <a:pt x="359" y="430"/>
                    <a:pt x="439" y="430"/>
                  </a:cubicBezTo>
                  <a:cubicBezTo>
                    <a:pt x="459" y="430"/>
                    <a:pt x="489" y="430"/>
                    <a:pt x="509" y="420"/>
                  </a:cubicBezTo>
                  <a:cubicBezTo>
                    <a:pt x="619" y="410"/>
                    <a:pt x="728" y="370"/>
                    <a:pt x="839" y="360"/>
                  </a:cubicBezTo>
                  <a:lnTo>
                    <a:pt x="868" y="360"/>
                  </a:lnTo>
                  <a:cubicBezTo>
                    <a:pt x="928" y="360"/>
                    <a:pt x="988" y="370"/>
                    <a:pt x="1048" y="380"/>
                  </a:cubicBezTo>
                  <a:cubicBezTo>
                    <a:pt x="1218" y="400"/>
                    <a:pt x="1387" y="410"/>
                    <a:pt x="1557" y="410"/>
                  </a:cubicBezTo>
                  <a:lnTo>
                    <a:pt x="1587" y="410"/>
                  </a:lnTo>
                  <a:cubicBezTo>
                    <a:pt x="1737" y="410"/>
                    <a:pt x="1906" y="390"/>
                    <a:pt x="2026" y="300"/>
                  </a:cubicBezTo>
                  <a:lnTo>
                    <a:pt x="2037" y="300"/>
                  </a:lnTo>
                  <a:cubicBezTo>
                    <a:pt x="1997" y="230"/>
                    <a:pt x="1957" y="170"/>
                    <a:pt x="1906" y="130"/>
                  </a:cubicBezTo>
                  <a:cubicBezTo>
                    <a:pt x="1797" y="50"/>
                    <a:pt x="1657" y="30"/>
                    <a:pt x="1517" y="21"/>
                  </a:cubicBezTo>
                  <a:cubicBezTo>
                    <a:pt x="1427" y="21"/>
                    <a:pt x="1338" y="10"/>
                    <a:pt x="1248" y="1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Google Shape;3543;p60">
              <a:extLst>
                <a:ext uri="{FF2B5EF4-FFF2-40B4-BE49-F238E27FC236}">
                  <a16:creationId xmlns:a16="http://schemas.microsoft.com/office/drawing/2014/main" id="{9A39F1DE-4FB0-5E0B-C7EC-B621273E58CF}"/>
                </a:ext>
              </a:extLst>
            </p:cNvPr>
            <p:cNvSpPr/>
            <p:nvPr/>
          </p:nvSpPr>
          <p:spPr>
            <a:xfrm>
              <a:off x="6599816" y="2894444"/>
              <a:ext cx="25890" cy="26125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70" y="0"/>
                  </a:moveTo>
                  <a:lnTo>
                    <a:pt x="10" y="10"/>
                  </a:lnTo>
                  <a:cubicBezTo>
                    <a:pt x="10" y="20"/>
                    <a:pt x="0" y="30"/>
                    <a:pt x="0" y="40"/>
                  </a:cubicBezTo>
                  <a:lnTo>
                    <a:pt x="70" y="110"/>
                  </a:lnTo>
                  <a:cubicBezTo>
                    <a:pt x="89" y="80"/>
                    <a:pt x="100" y="50"/>
                    <a:pt x="109" y="2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C0B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Google Shape;3544;p60">
              <a:extLst>
                <a:ext uri="{FF2B5EF4-FFF2-40B4-BE49-F238E27FC236}">
                  <a16:creationId xmlns:a16="http://schemas.microsoft.com/office/drawing/2014/main" id="{2CBA02F4-03AC-7A08-DE65-CD92E6BB6FD9}"/>
                </a:ext>
              </a:extLst>
            </p:cNvPr>
            <p:cNvSpPr/>
            <p:nvPr/>
          </p:nvSpPr>
          <p:spPr>
            <a:xfrm>
              <a:off x="6132151" y="986600"/>
              <a:ext cx="848953" cy="733625"/>
            </a:xfrm>
            <a:custGeom>
              <a:avLst/>
              <a:gdLst/>
              <a:ahLst/>
              <a:cxnLst/>
              <a:rect l="l" t="t" r="r" b="b"/>
              <a:pathLst>
                <a:path w="3607" h="3117" extrusionOk="0">
                  <a:moveTo>
                    <a:pt x="2371" y="1"/>
                  </a:moveTo>
                  <a:cubicBezTo>
                    <a:pt x="2322" y="1"/>
                    <a:pt x="2270" y="4"/>
                    <a:pt x="2216" y="10"/>
                  </a:cubicBezTo>
                  <a:cubicBezTo>
                    <a:pt x="1897" y="50"/>
                    <a:pt x="1608" y="250"/>
                    <a:pt x="1428" y="519"/>
                  </a:cubicBezTo>
                  <a:cubicBezTo>
                    <a:pt x="1318" y="679"/>
                    <a:pt x="1248" y="869"/>
                    <a:pt x="1158" y="1038"/>
                  </a:cubicBezTo>
                  <a:cubicBezTo>
                    <a:pt x="1069" y="1208"/>
                    <a:pt x="938" y="1368"/>
                    <a:pt x="759" y="1448"/>
                  </a:cubicBezTo>
                  <a:cubicBezTo>
                    <a:pt x="659" y="1488"/>
                    <a:pt x="550" y="1497"/>
                    <a:pt x="439" y="1497"/>
                  </a:cubicBezTo>
                  <a:cubicBezTo>
                    <a:pt x="320" y="1497"/>
                    <a:pt x="200" y="1477"/>
                    <a:pt x="110" y="1408"/>
                  </a:cubicBezTo>
                  <a:lnTo>
                    <a:pt x="110" y="1408"/>
                  </a:lnTo>
                  <a:cubicBezTo>
                    <a:pt x="0" y="2047"/>
                    <a:pt x="390" y="2735"/>
                    <a:pt x="978" y="2995"/>
                  </a:cubicBezTo>
                  <a:cubicBezTo>
                    <a:pt x="1169" y="3077"/>
                    <a:pt x="1374" y="3117"/>
                    <a:pt x="1580" y="3117"/>
                  </a:cubicBezTo>
                  <a:cubicBezTo>
                    <a:pt x="2023" y="3117"/>
                    <a:pt x="2469" y="2936"/>
                    <a:pt x="2775" y="2616"/>
                  </a:cubicBezTo>
                  <a:cubicBezTo>
                    <a:pt x="3381" y="1992"/>
                    <a:pt x="3607" y="1"/>
                    <a:pt x="2371" y="1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Google Shape;3545;p60">
              <a:extLst>
                <a:ext uri="{FF2B5EF4-FFF2-40B4-BE49-F238E27FC236}">
                  <a16:creationId xmlns:a16="http://schemas.microsoft.com/office/drawing/2014/main" id="{AB096E10-A011-11BB-5CBC-B26A95515A9F}"/>
                </a:ext>
              </a:extLst>
            </p:cNvPr>
            <p:cNvSpPr/>
            <p:nvPr/>
          </p:nvSpPr>
          <p:spPr>
            <a:xfrm>
              <a:off x="6601934" y="1148529"/>
              <a:ext cx="329272" cy="113209"/>
            </a:xfrm>
            <a:custGeom>
              <a:avLst/>
              <a:gdLst/>
              <a:ahLst/>
              <a:cxnLst/>
              <a:rect l="l" t="t" r="r" b="b"/>
              <a:pathLst>
                <a:path w="1399" h="481" extrusionOk="0">
                  <a:moveTo>
                    <a:pt x="984" y="0"/>
                  </a:moveTo>
                  <a:cubicBezTo>
                    <a:pt x="768" y="0"/>
                    <a:pt x="547" y="68"/>
                    <a:pt x="360" y="171"/>
                  </a:cubicBezTo>
                  <a:cubicBezTo>
                    <a:pt x="260" y="230"/>
                    <a:pt x="1" y="401"/>
                    <a:pt x="231" y="450"/>
                  </a:cubicBezTo>
                  <a:cubicBezTo>
                    <a:pt x="410" y="480"/>
                    <a:pt x="600" y="480"/>
                    <a:pt x="790" y="480"/>
                  </a:cubicBezTo>
                  <a:cubicBezTo>
                    <a:pt x="959" y="480"/>
                    <a:pt x="1129" y="480"/>
                    <a:pt x="1289" y="401"/>
                  </a:cubicBezTo>
                  <a:cubicBezTo>
                    <a:pt x="1318" y="381"/>
                    <a:pt x="1358" y="361"/>
                    <a:pt x="1378" y="330"/>
                  </a:cubicBezTo>
                  <a:cubicBezTo>
                    <a:pt x="1389" y="301"/>
                    <a:pt x="1398" y="270"/>
                    <a:pt x="1389" y="241"/>
                  </a:cubicBezTo>
                  <a:cubicBezTo>
                    <a:pt x="1389" y="161"/>
                    <a:pt x="1329" y="91"/>
                    <a:pt x="1258" y="61"/>
                  </a:cubicBezTo>
                  <a:cubicBezTo>
                    <a:pt x="1189" y="21"/>
                    <a:pt x="1109" y="11"/>
                    <a:pt x="1029" y="1"/>
                  </a:cubicBezTo>
                  <a:cubicBezTo>
                    <a:pt x="1014" y="1"/>
                    <a:pt x="999" y="0"/>
                    <a:pt x="984" y="0"/>
                  </a:cubicBezTo>
                  <a:close/>
                </a:path>
              </a:pathLst>
            </a:custGeom>
            <a:solidFill>
              <a:srgbClr val="CBF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3546;p60">
              <a:extLst>
                <a:ext uri="{FF2B5EF4-FFF2-40B4-BE49-F238E27FC236}">
                  <a16:creationId xmlns:a16="http://schemas.microsoft.com/office/drawing/2014/main" id="{186068FC-6632-1918-C1D3-052973E94A89}"/>
                </a:ext>
              </a:extLst>
            </p:cNvPr>
            <p:cNvSpPr/>
            <p:nvPr/>
          </p:nvSpPr>
          <p:spPr>
            <a:xfrm>
              <a:off x="6512732" y="2048789"/>
              <a:ext cx="608883" cy="879079"/>
            </a:xfrm>
            <a:custGeom>
              <a:avLst/>
              <a:gdLst/>
              <a:ahLst/>
              <a:cxnLst/>
              <a:rect l="l" t="t" r="r" b="b"/>
              <a:pathLst>
                <a:path w="2587" h="3735" extrusionOk="0">
                  <a:moveTo>
                    <a:pt x="1072" y="1"/>
                  </a:moveTo>
                  <a:cubicBezTo>
                    <a:pt x="787" y="1"/>
                    <a:pt x="529" y="100"/>
                    <a:pt x="280" y="309"/>
                  </a:cubicBezTo>
                  <a:cubicBezTo>
                    <a:pt x="160" y="409"/>
                    <a:pt x="60" y="529"/>
                    <a:pt x="31" y="668"/>
                  </a:cubicBezTo>
                  <a:cubicBezTo>
                    <a:pt x="0" y="788"/>
                    <a:pt x="31" y="918"/>
                    <a:pt x="80" y="1028"/>
                  </a:cubicBezTo>
                  <a:cubicBezTo>
                    <a:pt x="160" y="1237"/>
                    <a:pt x="270" y="1417"/>
                    <a:pt x="360" y="1627"/>
                  </a:cubicBezTo>
                  <a:cubicBezTo>
                    <a:pt x="510" y="1996"/>
                    <a:pt x="559" y="2475"/>
                    <a:pt x="380" y="2854"/>
                  </a:cubicBezTo>
                  <a:cubicBezTo>
                    <a:pt x="310" y="3004"/>
                    <a:pt x="200" y="3144"/>
                    <a:pt x="200" y="3304"/>
                  </a:cubicBezTo>
                  <a:cubicBezTo>
                    <a:pt x="200" y="3464"/>
                    <a:pt x="310" y="3603"/>
                    <a:pt x="450" y="3673"/>
                  </a:cubicBezTo>
                  <a:cubicBezTo>
                    <a:pt x="531" y="3714"/>
                    <a:pt x="620" y="3734"/>
                    <a:pt x="709" y="3734"/>
                  </a:cubicBezTo>
                  <a:cubicBezTo>
                    <a:pt x="773" y="3734"/>
                    <a:pt x="837" y="3724"/>
                    <a:pt x="899" y="3703"/>
                  </a:cubicBezTo>
                  <a:cubicBezTo>
                    <a:pt x="1019" y="3673"/>
                    <a:pt x="1138" y="3603"/>
                    <a:pt x="1268" y="3603"/>
                  </a:cubicBezTo>
                  <a:cubicBezTo>
                    <a:pt x="1280" y="3602"/>
                    <a:pt x="1291" y="3602"/>
                    <a:pt x="1302" y="3602"/>
                  </a:cubicBezTo>
                  <a:cubicBezTo>
                    <a:pt x="1390" y="3602"/>
                    <a:pt x="1478" y="3636"/>
                    <a:pt x="1558" y="3663"/>
                  </a:cubicBezTo>
                  <a:cubicBezTo>
                    <a:pt x="1788" y="3713"/>
                    <a:pt x="2017" y="3723"/>
                    <a:pt x="2247" y="3723"/>
                  </a:cubicBezTo>
                  <a:cubicBezTo>
                    <a:pt x="2336" y="3723"/>
                    <a:pt x="2436" y="3713"/>
                    <a:pt x="2496" y="3653"/>
                  </a:cubicBezTo>
                  <a:cubicBezTo>
                    <a:pt x="2506" y="3643"/>
                    <a:pt x="2516" y="3633"/>
                    <a:pt x="2516" y="3623"/>
                  </a:cubicBezTo>
                  <a:cubicBezTo>
                    <a:pt x="2586" y="3504"/>
                    <a:pt x="2466" y="3364"/>
                    <a:pt x="2396" y="3244"/>
                  </a:cubicBezTo>
                  <a:cubicBezTo>
                    <a:pt x="2097" y="2794"/>
                    <a:pt x="2267" y="2046"/>
                    <a:pt x="2476" y="1596"/>
                  </a:cubicBezTo>
                  <a:cubicBezTo>
                    <a:pt x="2516" y="1497"/>
                    <a:pt x="2566" y="1387"/>
                    <a:pt x="2556" y="1287"/>
                  </a:cubicBezTo>
                  <a:cubicBezTo>
                    <a:pt x="2546" y="1188"/>
                    <a:pt x="2496" y="1108"/>
                    <a:pt x="2436" y="1037"/>
                  </a:cubicBezTo>
                  <a:cubicBezTo>
                    <a:pt x="2256" y="768"/>
                    <a:pt x="2067" y="498"/>
                    <a:pt x="1887" y="229"/>
                  </a:cubicBezTo>
                  <a:cubicBezTo>
                    <a:pt x="1797" y="119"/>
                    <a:pt x="1648" y="119"/>
                    <a:pt x="1508" y="70"/>
                  </a:cubicBezTo>
                  <a:cubicBezTo>
                    <a:pt x="1355" y="24"/>
                    <a:pt x="1210" y="1"/>
                    <a:pt x="1072" y="1"/>
                  </a:cubicBezTo>
                  <a:close/>
                </a:path>
              </a:pathLst>
            </a:custGeom>
            <a:solidFill>
              <a:srgbClr val="4B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oogle Shape;3547;p60">
              <a:extLst>
                <a:ext uri="{FF2B5EF4-FFF2-40B4-BE49-F238E27FC236}">
                  <a16:creationId xmlns:a16="http://schemas.microsoft.com/office/drawing/2014/main" id="{E37561AA-BD72-9094-B6CF-62CC06F77456}"/>
                </a:ext>
              </a:extLst>
            </p:cNvPr>
            <p:cNvSpPr/>
            <p:nvPr/>
          </p:nvSpPr>
          <p:spPr>
            <a:xfrm>
              <a:off x="6785281" y="1290452"/>
              <a:ext cx="432596" cy="730094"/>
            </a:xfrm>
            <a:custGeom>
              <a:avLst/>
              <a:gdLst/>
              <a:ahLst/>
              <a:cxnLst/>
              <a:rect l="l" t="t" r="r" b="b"/>
              <a:pathLst>
                <a:path w="1838" h="3102" extrusionOk="0">
                  <a:moveTo>
                    <a:pt x="1139" y="1"/>
                  </a:moveTo>
                  <a:cubicBezTo>
                    <a:pt x="1062" y="1"/>
                    <a:pt x="987" y="21"/>
                    <a:pt x="919" y="67"/>
                  </a:cubicBezTo>
                  <a:cubicBezTo>
                    <a:pt x="530" y="317"/>
                    <a:pt x="0" y="876"/>
                    <a:pt x="91" y="1375"/>
                  </a:cubicBezTo>
                  <a:cubicBezTo>
                    <a:pt x="170" y="1824"/>
                    <a:pt x="370" y="2243"/>
                    <a:pt x="639" y="2613"/>
                  </a:cubicBezTo>
                  <a:cubicBezTo>
                    <a:pt x="799" y="2812"/>
                    <a:pt x="979" y="3002"/>
                    <a:pt x="1218" y="3101"/>
                  </a:cubicBezTo>
                  <a:cubicBezTo>
                    <a:pt x="1069" y="2822"/>
                    <a:pt x="1118" y="2473"/>
                    <a:pt x="1249" y="2173"/>
                  </a:cubicBezTo>
                  <a:cubicBezTo>
                    <a:pt x="1368" y="1884"/>
                    <a:pt x="1558" y="1624"/>
                    <a:pt x="1688" y="1325"/>
                  </a:cubicBezTo>
                  <a:cubicBezTo>
                    <a:pt x="1777" y="1115"/>
                    <a:pt x="1837" y="876"/>
                    <a:pt x="1808" y="646"/>
                  </a:cubicBezTo>
                  <a:cubicBezTo>
                    <a:pt x="1797" y="566"/>
                    <a:pt x="1768" y="486"/>
                    <a:pt x="1737" y="406"/>
                  </a:cubicBezTo>
                  <a:cubicBezTo>
                    <a:pt x="1632" y="195"/>
                    <a:pt x="1377" y="1"/>
                    <a:pt x="1139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Google Shape;3548;p60">
              <a:extLst>
                <a:ext uri="{FF2B5EF4-FFF2-40B4-BE49-F238E27FC236}">
                  <a16:creationId xmlns:a16="http://schemas.microsoft.com/office/drawing/2014/main" id="{A8840716-4F2F-5A43-910C-7CCDD4B4C6B3}"/>
                </a:ext>
              </a:extLst>
            </p:cNvPr>
            <p:cNvSpPr/>
            <p:nvPr/>
          </p:nvSpPr>
          <p:spPr>
            <a:xfrm>
              <a:off x="6684311" y="1858381"/>
              <a:ext cx="157458" cy="264783"/>
            </a:xfrm>
            <a:custGeom>
              <a:avLst/>
              <a:gdLst/>
              <a:ahLst/>
              <a:cxnLst/>
              <a:rect l="l" t="t" r="r" b="b"/>
              <a:pathLst>
                <a:path w="669" h="1125" extrusionOk="0">
                  <a:moveTo>
                    <a:pt x="0" y="0"/>
                  </a:moveTo>
                  <a:lnTo>
                    <a:pt x="0" y="1018"/>
                  </a:lnTo>
                  <a:cubicBezTo>
                    <a:pt x="117" y="1098"/>
                    <a:pt x="230" y="1125"/>
                    <a:pt x="329" y="1125"/>
                  </a:cubicBezTo>
                  <a:cubicBezTo>
                    <a:pt x="527" y="1125"/>
                    <a:pt x="669" y="1018"/>
                    <a:pt x="669" y="1018"/>
                  </a:cubicBezTo>
                  <a:cubicBezTo>
                    <a:pt x="629" y="759"/>
                    <a:pt x="669" y="349"/>
                    <a:pt x="669" y="349"/>
                  </a:cubicBezTo>
                  <a:lnTo>
                    <a:pt x="340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3549;p60">
              <a:extLst>
                <a:ext uri="{FF2B5EF4-FFF2-40B4-BE49-F238E27FC236}">
                  <a16:creationId xmlns:a16="http://schemas.microsoft.com/office/drawing/2014/main" id="{04DD3C02-D12F-4508-0662-3953D5996A42}"/>
                </a:ext>
              </a:extLst>
            </p:cNvPr>
            <p:cNvSpPr/>
            <p:nvPr/>
          </p:nvSpPr>
          <p:spPr>
            <a:xfrm>
              <a:off x="6601934" y="1374006"/>
              <a:ext cx="557103" cy="619709"/>
            </a:xfrm>
            <a:custGeom>
              <a:avLst/>
              <a:gdLst/>
              <a:ahLst/>
              <a:cxnLst/>
              <a:rect l="l" t="t" r="r" b="b"/>
              <a:pathLst>
                <a:path w="2367" h="2633" extrusionOk="0">
                  <a:moveTo>
                    <a:pt x="1405" y="0"/>
                  </a:moveTo>
                  <a:cubicBezTo>
                    <a:pt x="1087" y="0"/>
                    <a:pt x="761" y="131"/>
                    <a:pt x="570" y="381"/>
                  </a:cubicBezTo>
                  <a:cubicBezTo>
                    <a:pt x="151" y="940"/>
                    <a:pt x="1" y="1838"/>
                    <a:pt x="550" y="2338"/>
                  </a:cubicBezTo>
                  <a:cubicBezTo>
                    <a:pt x="752" y="2519"/>
                    <a:pt x="1026" y="2632"/>
                    <a:pt x="1299" y="2632"/>
                  </a:cubicBezTo>
                  <a:cubicBezTo>
                    <a:pt x="1432" y="2632"/>
                    <a:pt x="1564" y="2606"/>
                    <a:pt x="1688" y="2547"/>
                  </a:cubicBezTo>
                  <a:cubicBezTo>
                    <a:pt x="1868" y="2457"/>
                    <a:pt x="2008" y="2287"/>
                    <a:pt x="2097" y="2108"/>
                  </a:cubicBezTo>
                  <a:cubicBezTo>
                    <a:pt x="2367" y="1559"/>
                    <a:pt x="2367" y="930"/>
                    <a:pt x="2107" y="391"/>
                  </a:cubicBezTo>
                  <a:cubicBezTo>
                    <a:pt x="2067" y="311"/>
                    <a:pt x="2028" y="231"/>
                    <a:pt x="1968" y="171"/>
                  </a:cubicBezTo>
                  <a:cubicBezTo>
                    <a:pt x="1897" y="111"/>
                    <a:pt x="1817" y="81"/>
                    <a:pt x="1738" y="51"/>
                  </a:cubicBezTo>
                  <a:cubicBezTo>
                    <a:pt x="1632" y="17"/>
                    <a:pt x="1519" y="0"/>
                    <a:pt x="1405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3550;p60">
              <a:extLst>
                <a:ext uri="{FF2B5EF4-FFF2-40B4-BE49-F238E27FC236}">
                  <a16:creationId xmlns:a16="http://schemas.microsoft.com/office/drawing/2014/main" id="{F659AE7C-EB2E-3830-C121-83A962BAAF32}"/>
                </a:ext>
              </a:extLst>
            </p:cNvPr>
            <p:cNvSpPr/>
            <p:nvPr/>
          </p:nvSpPr>
          <p:spPr>
            <a:xfrm>
              <a:off x="6721968" y="1914632"/>
              <a:ext cx="117681" cy="82377"/>
            </a:xfrm>
            <a:custGeom>
              <a:avLst/>
              <a:gdLst/>
              <a:ahLst/>
              <a:cxnLst/>
              <a:rect l="l" t="t" r="r" b="b"/>
              <a:pathLst>
                <a:path w="500" h="35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0"/>
                    <a:pt x="130" y="350"/>
                    <a:pt x="349" y="350"/>
                  </a:cubicBezTo>
                  <a:cubicBezTo>
                    <a:pt x="389" y="350"/>
                    <a:pt x="439" y="340"/>
                    <a:pt x="499" y="290"/>
                  </a:cubicBezTo>
                  <a:lnTo>
                    <a:pt x="489" y="290"/>
                  </a:lnTo>
                  <a:cubicBezTo>
                    <a:pt x="469" y="290"/>
                    <a:pt x="309" y="250"/>
                    <a:pt x="140" y="120"/>
                  </a:cubicBezTo>
                  <a:cubicBezTo>
                    <a:pt x="100" y="90"/>
                    <a:pt x="70" y="70"/>
                    <a:pt x="40" y="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3551;p60">
              <a:extLst>
                <a:ext uri="{FF2B5EF4-FFF2-40B4-BE49-F238E27FC236}">
                  <a16:creationId xmlns:a16="http://schemas.microsoft.com/office/drawing/2014/main" id="{5EEEAB8A-45B6-2C4C-B261-4089AAFB00FB}"/>
                </a:ext>
              </a:extLst>
            </p:cNvPr>
            <p:cNvSpPr/>
            <p:nvPr/>
          </p:nvSpPr>
          <p:spPr>
            <a:xfrm>
              <a:off x="6721968" y="1914632"/>
              <a:ext cx="32951" cy="28479"/>
            </a:xfrm>
            <a:custGeom>
              <a:avLst/>
              <a:gdLst/>
              <a:ahLst/>
              <a:cxnLst/>
              <a:rect l="l" t="t" r="r" b="b"/>
              <a:pathLst>
                <a:path w="140" h="121" extrusionOk="0">
                  <a:moveTo>
                    <a:pt x="0" y="1"/>
                  </a:moveTo>
                  <a:lnTo>
                    <a:pt x="40" y="41"/>
                  </a:lnTo>
                  <a:cubicBezTo>
                    <a:pt x="70" y="70"/>
                    <a:pt x="100" y="90"/>
                    <a:pt x="140" y="120"/>
                  </a:cubicBezTo>
                  <a:cubicBezTo>
                    <a:pt x="90" y="80"/>
                    <a:pt x="50" y="41"/>
                    <a:pt x="0" y="1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Google Shape;3552;p60">
              <a:extLst>
                <a:ext uri="{FF2B5EF4-FFF2-40B4-BE49-F238E27FC236}">
                  <a16:creationId xmlns:a16="http://schemas.microsoft.com/office/drawing/2014/main" id="{DC13FEAE-CFAA-7D17-3BBB-A02E371330A3}"/>
                </a:ext>
              </a:extLst>
            </p:cNvPr>
            <p:cNvSpPr/>
            <p:nvPr/>
          </p:nvSpPr>
          <p:spPr>
            <a:xfrm>
              <a:off x="6336445" y="1192306"/>
              <a:ext cx="903321" cy="807058"/>
            </a:xfrm>
            <a:custGeom>
              <a:avLst/>
              <a:gdLst/>
              <a:ahLst/>
              <a:cxnLst/>
              <a:rect l="l" t="t" r="r" b="b"/>
              <a:pathLst>
                <a:path w="3838" h="3429" extrusionOk="0">
                  <a:moveTo>
                    <a:pt x="2012" y="0"/>
                  </a:moveTo>
                  <a:cubicBezTo>
                    <a:pt x="1968" y="0"/>
                    <a:pt x="1923" y="2"/>
                    <a:pt x="1878" y="5"/>
                  </a:cubicBezTo>
                  <a:cubicBezTo>
                    <a:pt x="1708" y="15"/>
                    <a:pt x="1548" y="75"/>
                    <a:pt x="1399" y="135"/>
                  </a:cubicBezTo>
                  <a:cubicBezTo>
                    <a:pt x="700" y="454"/>
                    <a:pt x="1" y="1302"/>
                    <a:pt x="320" y="2091"/>
                  </a:cubicBezTo>
                  <a:cubicBezTo>
                    <a:pt x="410" y="2321"/>
                    <a:pt x="550" y="2531"/>
                    <a:pt x="760" y="2640"/>
                  </a:cubicBezTo>
                  <a:cubicBezTo>
                    <a:pt x="888" y="2704"/>
                    <a:pt x="1012" y="2765"/>
                    <a:pt x="1119" y="2765"/>
                  </a:cubicBezTo>
                  <a:cubicBezTo>
                    <a:pt x="1196" y="2765"/>
                    <a:pt x="1264" y="2734"/>
                    <a:pt x="1319" y="2650"/>
                  </a:cubicBezTo>
                  <a:lnTo>
                    <a:pt x="1319" y="2650"/>
                  </a:lnTo>
                  <a:cubicBezTo>
                    <a:pt x="1308" y="2999"/>
                    <a:pt x="1578" y="3219"/>
                    <a:pt x="1858" y="3429"/>
                  </a:cubicBezTo>
                  <a:cubicBezTo>
                    <a:pt x="1738" y="3209"/>
                    <a:pt x="1688" y="2950"/>
                    <a:pt x="1708" y="2700"/>
                  </a:cubicBezTo>
                  <a:cubicBezTo>
                    <a:pt x="1708" y="2620"/>
                    <a:pt x="1728" y="2531"/>
                    <a:pt x="1778" y="2460"/>
                  </a:cubicBezTo>
                  <a:cubicBezTo>
                    <a:pt x="1818" y="2411"/>
                    <a:pt x="1867" y="2380"/>
                    <a:pt x="1927" y="2340"/>
                  </a:cubicBezTo>
                  <a:cubicBezTo>
                    <a:pt x="2217" y="2171"/>
                    <a:pt x="2557" y="2051"/>
                    <a:pt x="2816" y="1841"/>
                  </a:cubicBezTo>
                  <a:cubicBezTo>
                    <a:pt x="3838" y="1051"/>
                    <a:pt x="3240" y="0"/>
                    <a:pt x="2012" y="0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Google Shape;3553;p60">
              <a:extLst>
                <a:ext uri="{FF2B5EF4-FFF2-40B4-BE49-F238E27FC236}">
                  <a16:creationId xmlns:a16="http://schemas.microsoft.com/office/drawing/2014/main" id="{DF831A83-BB37-6CE4-284A-B961743B70AF}"/>
                </a:ext>
              </a:extLst>
            </p:cNvPr>
            <p:cNvSpPr/>
            <p:nvPr/>
          </p:nvSpPr>
          <p:spPr>
            <a:xfrm>
              <a:off x="6646653" y="2062675"/>
              <a:ext cx="272785" cy="154162"/>
            </a:xfrm>
            <a:custGeom>
              <a:avLst/>
              <a:gdLst/>
              <a:ahLst/>
              <a:cxnLst/>
              <a:rect l="l" t="t" r="r" b="b"/>
              <a:pathLst>
                <a:path w="1159" h="655" extrusionOk="0">
                  <a:moveTo>
                    <a:pt x="638" y="0"/>
                  </a:moveTo>
                  <a:cubicBezTo>
                    <a:pt x="523" y="0"/>
                    <a:pt x="406" y="24"/>
                    <a:pt x="300" y="50"/>
                  </a:cubicBezTo>
                  <a:cubicBezTo>
                    <a:pt x="160" y="80"/>
                    <a:pt x="30" y="110"/>
                    <a:pt x="10" y="180"/>
                  </a:cubicBezTo>
                  <a:cubicBezTo>
                    <a:pt x="1" y="220"/>
                    <a:pt x="30" y="270"/>
                    <a:pt x="110" y="340"/>
                  </a:cubicBezTo>
                  <a:cubicBezTo>
                    <a:pt x="200" y="419"/>
                    <a:pt x="310" y="490"/>
                    <a:pt x="420" y="550"/>
                  </a:cubicBezTo>
                  <a:cubicBezTo>
                    <a:pt x="509" y="590"/>
                    <a:pt x="600" y="629"/>
                    <a:pt x="689" y="649"/>
                  </a:cubicBezTo>
                  <a:cubicBezTo>
                    <a:pt x="713" y="653"/>
                    <a:pt x="737" y="654"/>
                    <a:pt x="761" y="654"/>
                  </a:cubicBezTo>
                  <a:cubicBezTo>
                    <a:pt x="878" y="654"/>
                    <a:pt x="996" y="614"/>
                    <a:pt x="1079" y="539"/>
                  </a:cubicBezTo>
                  <a:cubicBezTo>
                    <a:pt x="1128" y="499"/>
                    <a:pt x="1159" y="450"/>
                    <a:pt x="1159" y="399"/>
                  </a:cubicBezTo>
                  <a:cubicBezTo>
                    <a:pt x="1159" y="360"/>
                    <a:pt x="1139" y="320"/>
                    <a:pt x="1119" y="290"/>
                  </a:cubicBezTo>
                  <a:cubicBezTo>
                    <a:pt x="1068" y="200"/>
                    <a:pt x="1019" y="120"/>
                    <a:pt x="929" y="70"/>
                  </a:cubicBezTo>
                  <a:cubicBezTo>
                    <a:pt x="840" y="19"/>
                    <a:pt x="740" y="0"/>
                    <a:pt x="63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3554;p60">
              <a:extLst>
                <a:ext uri="{FF2B5EF4-FFF2-40B4-BE49-F238E27FC236}">
                  <a16:creationId xmlns:a16="http://schemas.microsoft.com/office/drawing/2014/main" id="{EA147212-B096-998A-7DF1-E724A19F7B6A}"/>
                </a:ext>
              </a:extLst>
            </p:cNvPr>
            <p:cNvSpPr/>
            <p:nvPr/>
          </p:nvSpPr>
          <p:spPr>
            <a:xfrm>
              <a:off x="7074306" y="2269323"/>
              <a:ext cx="688671" cy="688671"/>
            </a:xfrm>
            <a:custGeom>
              <a:avLst/>
              <a:gdLst/>
              <a:ahLst/>
              <a:cxnLst/>
              <a:rect l="l" t="t" r="r" b="b"/>
              <a:pathLst>
                <a:path w="2926" h="2926" extrusionOk="0">
                  <a:moveTo>
                    <a:pt x="2117" y="2567"/>
                  </a:moveTo>
                  <a:cubicBezTo>
                    <a:pt x="2725" y="2197"/>
                    <a:pt x="2925" y="1409"/>
                    <a:pt x="2556" y="810"/>
                  </a:cubicBezTo>
                  <a:cubicBezTo>
                    <a:pt x="2197" y="200"/>
                    <a:pt x="1408" y="1"/>
                    <a:pt x="799" y="360"/>
                  </a:cubicBezTo>
                  <a:cubicBezTo>
                    <a:pt x="200" y="730"/>
                    <a:pt x="1" y="1508"/>
                    <a:pt x="360" y="2117"/>
                  </a:cubicBezTo>
                  <a:cubicBezTo>
                    <a:pt x="719" y="2726"/>
                    <a:pt x="1508" y="2926"/>
                    <a:pt x="2117" y="2567"/>
                  </a:cubicBezTo>
                  <a:close/>
                </a:path>
              </a:pathLst>
            </a:custGeom>
            <a:solidFill>
              <a:srgbClr val="088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Google Shape;3555;p60">
              <a:extLst>
                <a:ext uri="{FF2B5EF4-FFF2-40B4-BE49-F238E27FC236}">
                  <a16:creationId xmlns:a16="http://schemas.microsoft.com/office/drawing/2014/main" id="{A03382EE-70C3-ACBD-9979-6556A6D73D80}"/>
                </a:ext>
              </a:extLst>
            </p:cNvPr>
            <p:cNvSpPr/>
            <p:nvPr/>
          </p:nvSpPr>
          <p:spPr>
            <a:xfrm>
              <a:off x="6508024" y="2175178"/>
              <a:ext cx="977696" cy="605352"/>
            </a:xfrm>
            <a:custGeom>
              <a:avLst/>
              <a:gdLst/>
              <a:ahLst/>
              <a:cxnLst/>
              <a:rect l="l" t="t" r="r" b="b"/>
              <a:pathLst>
                <a:path w="4154" h="2572" extrusionOk="0">
                  <a:moveTo>
                    <a:pt x="304" y="1"/>
                  </a:moveTo>
                  <a:cubicBezTo>
                    <a:pt x="299" y="1"/>
                    <a:pt x="295" y="1"/>
                    <a:pt x="290" y="1"/>
                  </a:cubicBezTo>
                  <a:cubicBezTo>
                    <a:pt x="91" y="1"/>
                    <a:pt x="0" y="221"/>
                    <a:pt x="31" y="391"/>
                  </a:cubicBezTo>
                  <a:cubicBezTo>
                    <a:pt x="51" y="500"/>
                    <a:pt x="100" y="600"/>
                    <a:pt x="150" y="700"/>
                  </a:cubicBezTo>
                  <a:cubicBezTo>
                    <a:pt x="320" y="1040"/>
                    <a:pt x="499" y="1379"/>
                    <a:pt x="670" y="1718"/>
                  </a:cubicBezTo>
                  <a:cubicBezTo>
                    <a:pt x="789" y="1938"/>
                    <a:pt x="919" y="2178"/>
                    <a:pt x="1149" y="2277"/>
                  </a:cubicBezTo>
                  <a:cubicBezTo>
                    <a:pt x="1278" y="2337"/>
                    <a:pt x="1428" y="2337"/>
                    <a:pt x="1568" y="2337"/>
                  </a:cubicBezTo>
                  <a:cubicBezTo>
                    <a:pt x="1828" y="2337"/>
                    <a:pt x="2097" y="2337"/>
                    <a:pt x="2367" y="2348"/>
                  </a:cubicBezTo>
                  <a:cubicBezTo>
                    <a:pt x="2506" y="2348"/>
                    <a:pt x="2636" y="2357"/>
                    <a:pt x="2776" y="2408"/>
                  </a:cubicBezTo>
                  <a:cubicBezTo>
                    <a:pt x="2915" y="2447"/>
                    <a:pt x="3045" y="2507"/>
                    <a:pt x="3195" y="2537"/>
                  </a:cubicBezTo>
                  <a:cubicBezTo>
                    <a:pt x="3285" y="2557"/>
                    <a:pt x="3374" y="2567"/>
                    <a:pt x="3474" y="2567"/>
                  </a:cubicBezTo>
                  <a:cubicBezTo>
                    <a:pt x="3534" y="2567"/>
                    <a:pt x="3590" y="2572"/>
                    <a:pt x="3647" y="2572"/>
                  </a:cubicBezTo>
                  <a:cubicBezTo>
                    <a:pt x="3675" y="2572"/>
                    <a:pt x="3704" y="2570"/>
                    <a:pt x="3734" y="2567"/>
                  </a:cubicBezTo>
                  <a:cubicBezTo>
                    <a:pt x="3754" y="2567"/>
                    <a:pt x="3784" y="2567"/>
                    <a:pt x="3794" y="2557"/>
                  </a:cubicBezTo>
                  <a:cubicBezTo>
                    <a:pt x="3814" y="2547"/>
                    <a:pt x="3824" y="2517"/>
                    <a:pt x="3814" y="2497"/>
                  </a:cubicBezTo>
                  <a:cubicBezTo>
                    <a:pt x="3804" y="2487"/>
                    <a:pt x="3794" y="2487"/>
                    <a:pt x="3784" y="2477"/>
                  </a:cubicBezTo>
                  <a:cubicBezTo>
                    <a:pt x="3724" y="2447"/>
                    <a:pt x="3654" y="2428"/>
                    <a:pt x="3574" y="2417"/>
                  </a:cubicBezTo>
                  <a:cubicBezTo>
                    <a:pt x="3534" y="2417"/>
                    <a:pt x="3485" y="2417"/>
                    <a:pt x="3445" y="2397"/>
                  </a:cubicBezTo>
                  <a:cubicBezTo>
                    <a:pt x="3434" y="2397"/>
                    <a:pt x="3425" y="2397"/>
                    <a:pt x="3425" y="2388"/>
                  </a:cubicBezTo>
                  <a:cubicBezTo>
                    <a:pt x="3425" y="2377"/>
                    <a:pt x="3445" y="2368"/>
                    <a:pt x="3454" y="2368"/>
                  </a:cubicBezTo>
                  <a:cubicBezTo>
                    <a:pt x="3536" y="2373"/>
                    <a:pt x="3620" y="2379"/>
                    <a:pt x="3704" y="2379"/>
                  </a:cubicBezTo>
                  <a:cubicBezTo>
                    <a:pt x="3765" y="2379"/>
                    <a:pt x="3825" y="2376"/>
                    <a:pt x="3884" y="2368"/>
                  </a:cubicBezTo>
                  <a:cubicBezTo>
                    <a:pt x="3914" y="2368"/>
                    <a:pt x="3944" y="2357"/>
                    <a:pt x="3964" y="2337"/>
                  </a:cubicBezTo>
                  <a:cubicBezTo>
                    <a:pt x="3984" y="2317"/>
                    <a:pt x="3993" y="2288"/>
                    <a:pt x="3984" y="2268"/>
                  </a:cubicBezTo>
                  <a:cubicBezTo>
                    <a:pt x="3973" y="2248"/>
                    <a:pt x="3944" y="2237"/>
                    <a:pt x="3924" y="2228"/>
                  </a:cubicBezTo>
                  <a:cubicBezTo>
                    <a:pt x="3834" y="2208"/>
                    <a:pt x="3754" y="2198"/>
                    <a:pt x="3664" y="2188"/>
                  </a:cubicBezTo>
                  <a:cubicBezTo>
                    <a:pt x="3604" y="2188"/>
                    <a:pt x="3545" y="2188"/>
                    <a:pt x="3485" y="2168"/>
                  </a:cubicBezTo>
                  <a:cubicBezTo>
                    <a:pt x="3465" y="2168"/>
                    <a:pt x="3454" y="2148"/>
                    <a:pt x="3465" y="2138"/>
                  </a:cubicBezTo>
                  <a:lnTo>
                    <a:pt x="3474" y="2138"/>
                  </a:lnTo>
                  <a:cubicBezTo>
                    <a:pt x="3654" y="2138"/>
                    <a:pt x="3824" y="2138"/>
                    <a:pt x="3993" y="2108"/>
                  </a:cubicBezTo>
                  <a:cubicBezTo>
                    <a:pt x="4044" y="2098"/>
                    <a:pt x="4084" y="2088"/>
                    <a:pt x="4113" y="2048"/>
                  </a:cubicBezTo>
                  <a:cubicBezTo>
                    <a:pt x="4144" y="2018"/>
                    <a:pt x="4153" y="1958"/>
                    <a:pt x="4124" y="1938"/>
                  </a:cubicBezTo>
                  <a:cubicBezTo>
                    <a:pt x="4104" y="1918"/>
                    <a:pt x="4064" y="1918"/>
                    <a:pt x="4044" y="1918"/>
                  </a:cubicBezTo>
                  <a:cubicBezTo>
                    <a:pt x="3984" y="1918"/>
                    <a:pt x="3924" y="1914"/>
                    <a:pt x="3867" y="1914"/>
                  </a:cubicBezTo>
                  <a:cubicBezTo>
                    <a:pt x="3838" y="1914"/>
                    <a:pt x="3811" y="1915"/>
                    <a:pt x="3784" y="1918"/>
                  </a:cubicBezTo>
                  <a:cubicBezTo>
                    <a:pt x="3724" y="1918"/>
                    <a:pt x="3668" y="1923"/>
                    <a:pt x="3612" y="1923"/>
                  </a:cubicBezTo>
                  <a:cubicBezTo>
                    <a:pt x="3583" y="1923"/>
                    <a:pt x="3554" y="1921"/>
                    <a:pt x="3525" y="1918"/>
                  </a:cubicBezTo>
                  <a:cubicBezTo>
                    <a:pt x="3614" y="1898"/>
                    <a:pt x="4073" y="1809"/>
                    <a:pt x="3953" y="1649"/>
                  </a:cubicBezTo>
                  <a:cubicBezTo>
                    <a:pt x="3942" y="1637"/>
                    <a:pt x="3925" y="1633"/>
                    <a:pt x="3908" y="1633"/>
                  </a:cubicBezTo>
                  <a:cubicBezTo>
                    <a:pt x="3881" y="1633"/>
                    <a:pt x="3852" y="1643"/>
                    <a:pt x="3834" y="1649"/>
                  </a:cubicBezTo>
                  <a:lnTo>
                    <a:pt x="3684" y="1678"/>
                  </a:lnTo>
                  <a:cubicBezTo>
                    <a:pt x="3585" y="1698"/>
                    <a:pt x="3485" y="1738"/>
                    <a:pt x="3394" y="1769"/>
                  </a:cubicBezTo>
                  <a:cubicBezTo>
                    <a:pt x="3325" y="1798"/>
                    <a:pt x="3265" y="1818"/>
                    <a:pt x="3195" y="1818"/>
                  </a:cubicBezTo>
                  <a:cubicBezTo>
                    <a:pt x="3185" y="1818"/>
                    <a:pt x="3175" y="1809"/>
                    <a:pt x="3165" y="1809"/>
                  </a:cubicBezTo>
                  <a:cubicBezTo>
                    <a:pt x="3155" y="1798"/>
                    <a:pt x="3155" y="1778"/>
                    <a:pt x="3165" y="1758"/>
                  </a:cubicBezTo>
                  <a:cubicBezTo>
                    <a:pt x="3185" y="1709"/>
                    <a:pt x="3225" y="1669"/>
                    <a:pt x="3255" y="1619"/>
                  </a:cubicBezTo>
                  <a:cubicBezTo>
                    <a:pt x="3275" y="1589"/>
                    <a:pt x="3335" y="1449"/>
                    <a:pt x="3265" y="1439"/>
                  </a:cubicBezTo>
                  <a:cubicBezTo>
                    <a:pt x="3262" y="1436"/>
                    <a:pt x="3259" y="1435"/>
                    <a:pt x="3256" y="1435"/>
                  </a:cubicBezTo>
                  <a:cubicBezTo>
                    <a:pt x="3250" y="1435"/>
                    <a:pt x="3245" y="1442"/>
                    <a:pt x="3245" y="1449"/>
                  </a:cubicBezTo>
                  <a:cubicBezTo>
                    <a:pt x="3215" y="1469"/>
                    <a:pt x="3195" y="1499"/>
                    <a:pt x="3175" y="1519"/>
                  </a:cubicBezTo>
                  <a:cubicBezTo>
                    <a:pt x="3145" y="1529"/>
                    <a:pt x="3125" y="1539"/>
                    <a:pt x="3095" y="1559"/>
                  </a:cubicBezTo>
                  <a:cubicBezTo>
                    <a:pt x="3045" y="1589"/>
                    <a:pt x="3015" y="1658"/>
                    <a:pt x="2975" y="1718"/>
                  </a:cubicBezTo>
                  <a:cubicBezTo>
                    <a:pt x="2946" y="1778"/>
                    <a:pt x="2906" y="1838"/>
                    <a:pt x="2846" y="1858"/>
                  </a:cubicBezTo>
                  <a:cubicBezTo>
                    <a:pt x="2806" y="1878"/>
                    <a:pt x="2746" y="1878"/>
                    <a:pt x="2706" y="1878"/>
                  </a:cubicBezTo>
                  <a:lnTo>
                    <a:pt x="1458" y="1878"/>
                  </a:lnTo>
                  <a:cubicBezTo>
                    <a:pt x="1438" y="1878"/>
                    <a:pt x="1408" y="1868"/>
                    <a:pt x="1388" y="1858"/>
                  </a:cubicBezTo>
                  <a:cubicBezTo>
                    <a:pt x="1368" y="1849"/>
                    <a:pt x="1358" y="1829"/>
                    <a:pt x="1348" y="1798"/>
                  </a:cubicBezTo>
                  <a:cubicBezTo>
                    <a:pt x="1109" y="1309"/>
                    <a:pt x="879" y="810"/>
                    <a:pt x="630" y="321"/>
                  </a:cubicBezTo>
                  <a:cubicBezTo>
                    <a:pt x="561" y="184"/>
                    <a:pt x="483" y="1"/>
                    <a:pt x="304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0757A47-EA3E-C628-45C9-2AF65187DCB3}"/>
              </a:ext>
            </a:extLst>
          </p:cNvPr>
          <p:cNvSpPr txBox="1"/>
          <p:nvPr/>
        </p:nvSpPr>
        <p:spPr>
          <a:xfrm>
            <a:off x="688330" y="1177346"/>
            <a:ext cx="4213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u="sng" dirty="0">
                <a:solidFill>
                  <a:srgbClr val="002060"/>
                </a:solidFill>
              </a:rPr>
              <a:t>3 possible actions for the player</a:t>
            </a:r>
            <a:endParaRPr lang="en-CA" sz="1600" u="sng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8ABCAD-CCC0-EE35-3179-FC0750B06D42}"/>
              </a:ext>
            </a:extLst>
          </p:cNvPr>
          <p:cNvSpPr txBox="1"/>
          <p:nvPr/>
        </p:nvSpPr>
        <p:spPr>
          <a:xfrm>
            <a:off x="715200" y="1467525"/>
            <a:ext cx="60035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Throw: </a:t>
            </a:r>
            <a:r>
              <a:rPr lang="en-CA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 the ball at the opponent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Dodge: </a:t>
            </a:r>
            <a:r>
              <a:rPr lang="en-CA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a ball being thrown at you by your opponent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up: </a:t>
            </a:r>
            <a:r>
              <a:rPr lang="en-CA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a ball up off the ground - there are infinite balls on the ground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0225C5-09C7-BC24-FD77-202AB260C090}"/>
              </a:ext>
            </a:extLst>
          </p:cNvPr>
          <p:cNvSpPr txBox="1"/>
          <p:nvPr/>
        </p:nvSpPr>
        <p:spPr>
          <a:xfrm>
            <a:off x="688330" y="3873966"/>
            <a:ext cx="523495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CA" sz="1300" dirty="0">
                <a:solidFill>
                  <a:srgbClr val="002060"/>
                </a:solidFill>
              </a:rPr>
              <a:t>You can only throw a ball if you have previously picked one up.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CA" sz="1300" dirty="0">
                <a:solidFill>
                  <a:srgbClr val="002060"/>
                </a:solidFill>
              </a:rPr>
              <a:t>You can have as many balls as you want in your possession.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CA" sz="1300" dirty="0">
                <a:solidFill>
                  <a:srgbClr val="002060"/>
                </a:solidFill>
              </a:rPr>
              <a:t>The first player to lose all their lives loses the game!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742B07-793A-22E5-1F73-F4CB90A188A7}"/>
              </a:ext>
            </a:extLst>
          </p:cNvPr>
          <p:cNvSpPr/>
          <p:nvPr/>
        </p:nvSpPr>
        <p:spPr>
          <a:xfrm>
            <a:off x="688329" y="3585914"/>
            <a:ext cx="889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002060"/>
                </a:solidFill>
              </a:rPr>
              <a:t>Rules: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E324D-8256-BB84-0D11-08C218712403}"/>
              </a:ext>
            </a:extLst>
          </p:cNvPr>
          <p:cNvSpPr txBox="1"/>
          <p:nvPr/>
        </p:nvSpPr>
        <p:spPr>
          <a:xfrm>
            <a:off x="688329" y="2226115"/>
            <a:ext cx="4213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u="sng" dirty="0">
                <a:solidFill>
                  <a:srgbClr val="002060"/>
                </a:solidFill>
              </a:rPr>
              <a:t>3 possible actions for the </a:t>
            </a:r>
            <a:r>
              <a:rPr lang="en-CA" sz="1600" b="1" u="sng" dirty="0" err="1">
                <a:solidFill>
                  <a:srgbClr val="002060"/>
                </a:solidFill>
              </a:rPr>
              <a:t>CodeU</a:t>
            </a:r>
            <a:r>
              <a:rPr lang="en-CA" sz="1600" b="1" u="sng" dirty="0">
                <a:solidFill>
                  <a:srgbClr val="002060"/>
                </a:solidFill>
              </a:rPr>
              <a:t> Robot</a:t>
            </a:r>
            <a:endParaRPr lang="en-CA" sz="1600" u="sng" dirty="0">
              <a:solidFill>
                <a:srgbClr val="00206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1F2900-909C-566A-C1BF-12017B51CFA2}"/>
              </a:ext>
            </a:extLst>
          </p:cNvPr>
          <p:cNvSpPr txBox="1"/>
          <p:nvPr/>
        </p:nvSpPr>
        <p:spPr>
          <a:xfrm>
            <a:off x="715199" y="2516294"/>
            <a:ext cx="531984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Throw(1): </a:t>
            </a:r>
            <a:r>
              <a:rPr lang="en-CA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Throws a ball at you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Malfunction(2): </a:t>
            </a:r>
            <a:r>
              <a:rPr lang="en-CA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Malfunctions and cannot move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Dodge(3): </a:t>
            </a:r>
            <a:r>
              <a:rPr lang="en-CA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Dodges your attack</a:t>
            </a:r>
          </a:p>
          <a:p>
            <a:r>
              <a:rPr lang="en-CA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**These are chosen RANDOMLY and can simply be identified by numbers 1,2 and 3**</a:t>
            </a:r>
          </a:p>
        </p:txBody>
      </p:sp>
    </p:spTree>
    <p:extLst>
      <p:ext uri="{BB962C8B-B14F-4D97-AF65-F5344CB8AC3E}">
        <p14:creationId xmlns:p14="http://schemas.microsoft.com/office/powerpoint/2010/main" val="377913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-1668617" y="1007459"/>
            <a:ext cx="12481233" cy="3730455"/>
          </a:xfrm>
          <a:prstGeom prst="roundRect">
            <a:avLst>
              <a:gd name="adj" fmla="val 50000"/>
            </a:avLst>
          </a:prstGeom>
          <a:noFill/>
          <a:ln w="539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1</a:t>
            </a:r>
            <a:r>
              <a:rPr lang="en" sz="4000" baseline="30000" dirty="0">
                <a:solidFill>
                  <a:srgbClr val="002060"/>
                </a:solidFill>
              </a:rPr>
              <a:t>st</a:t>
            </a:r>
            <a:r>
              <a:rPr lang="en" sz="4000" dirty="0">
                <a:solidFill>
                  <a:srgbClr val="002060"/>
                </a:solidFill>
              </a:rPr>
              <a:t> step: Planning all scenarios!</a:t>
            </a:r>
            <a:endParaRPr sz="4000" dirty="0">
              <a:solidFill>
                <a:srgbClr val="002060"/>
              </a:solidFill>
            </a:endParaRPr>
          </a:p>
        </p:txBody>
      </p: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154950" y="597175"/>
            <a:ext cx="604500" cy="6045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" name="Google Shape;3699;p64">
            <a:extLst>
              <a:ext uri="{FF2B5EF4-FFF2-40B4-BE49-F238E27FC236}">
                <a16:creationId xmlns:a16="http://schemas.microsoft.com/office/drawing/2014/main" id="{7AE66BF0-8E11-3D53-C7D6-93E0F224AF3C}"/>
              </a:ext>
            </a:extLst>
          </p:cNvPr>
          <p:cNvGrpSpPr/>
          <p:nvPr/>
        </p:nvGrpSpPr>
        <p:grpSpPr>
          <a:xfrm>
            <a:off x="7197949" y="1794246"/>
            <a:ext cx="1941190" cy="2934366"/>
            <a:chOff x="2056200" y="2715575"/>
            <a:chExt cx="161750" cy="382800"/>
          </a:xfrm>
        </p:grpSpPr>
        <p:sp>
          <p:nvSpPr>
            <p:cNvPr id="5" name="Google Shape;3700;p64">
              <a:extLst>
                <a:ext uri="{FF2B5EF4-FFF2-40B4-BE49-F238E27FC236}">
                  <a16:creationId xmlns:a16="http://schemas.microsoft.com/office/drawing/2014/main" id="{9F8C1FA6-A8C4-C3D7-680C-3A36459C8FE3}"/>
                </a:ext>
              </a:extLst>
            </p:cNvPr>
            <p:cNvSpPr/>
            <p:nvPr/>
          </p:nvSpPr>
          <p:spPr>
            <a:xfrm>
              <a:off x="2081650" y="2911000"/>
              <a:ext cx="72400" cy="63900"/>
            </a:xfrm>
            <a:custGeom>
              <a:avLst/>
              <a:gdLst/>
              <a:ahLst/>
              <a:cxnLst/>
              <a:rect l="l" t="t" r="r" b="b"/>
              <a:pathLst>
                <a:path w="2896" h="2556" extrusionOk="0">
                  <a:moveTo>
                    <a:pt x="2282" y="1"/>
                  </a:moveTo>
                  <a:cubicBezTo>
                    <a:pt x="1907" y="1"/>
                    <a:pt x="1445" y="219"/>
                    <a:pt x="1248" y="410"/>
                  </a:cubicBezTo>
                  <a:cubicBezTo>
                    <a:pt x="740" y="889"/>
                    <a:pt x="181" y="1517"/>
                    <a:pt x="30" y="2216"/>
                  </a:cubicBezTo>
                  <a:cubicBezTo>
                    <a:pt x="10" y="2316"/>
                    <a:pt x="1" y="2446"/>
                    <a:pt x="81" y="2516"/>
                  </a:cubicBezTo>
                  <a:cubicBezTo>
                    <a:pt x="141" y="2555"/>
                    <a:pt x="220" y="2555"/>
                    <a:pt x="290" y="2555"/>
                  </a:cubicBezTo>
                  <a:cubicBezTo>
                    <a:pt x="680" y="2506"/>
                    <a:pt x="1009" y="2256"/>
                    <a:pt x="1308" y="2007"/>
                  </a:cubicBezTo>
                  <a:lnTo>
                    <a:pt x="2386" y="1138"/>
                  </a:lnTo>
                  <a:cubicBezTo>
                    <a:pt x="2626" y="938"/>
                    <a:pt x="2896" y="679"/>
                    <a:pt x="2816" y="379"/>
                  </a:cubicBezTo>
                  <a:cubicBezTo>
                    <a:pt x="2751" y="101"/>
                    <a:pt x="2537" y="1"/>
                    <a:pt x="228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Google Shape;3701;p64">
              <a:extLst>
                <a:ext uri="{FF2B5EF4-FFF2-40B4-BE49-F238E27FC236}">
                  <a16:creationId xmlns:a16="http://schemas.microsoft.com/office/drawing/2014/main" id="{5E01DAFE-5BF9-5A5A-4AB8-3DCABD826BF7}"/>
                </a:ext>
              </a:extLst>
            </p:cNvPr>
            <p:cNvSpPr/>
            <p:nvPr/>
          </p:nvSpPr>
          <p:spPr>
            <a:xfrm>
              <a:off x="2142800" y="2985850"/>
              <a:ext cx="32950" cy="86525"/>
            </a:xfrm>
            <a:custGeom>
              <a:avLst/>
              <a:gdLst/>
              <a:ahLst/>
              <a:cxnLst/>
              <a:rect l="l" t="t" r="r" b="b"/>
              <a:pathLst>
                <a:path w="1318" h="3461" extrusionOk="0">
                  <a:moveTo>
                    <a:pt x="470" y="1"/>
                  </a:moveTo>
                  <a:cubicBezTo>
                    <a:pt x="300" y="1"/>
                    <a:pt x="140" y="101"/>
                    <a:pt x="70" y="251"/>
                  </a:cubicBezTo>
                  <a:cubicBezTo>
                    <a:pt x="0" y="400"/>
                    <a:pt x="20" y="560"/>
                    <a:pt x="40" y="719"/>
                  </a:cubicBezTo>
                  <a:cubicBezTo>
                    <a:pt x="160" y="1628"/>
                    <a:pt x="430" y="2507"/>
                    <a:pt x="829" y="3335"/>
                  </a:cubicBezTo>
                  <a:cubicBezTo>
                    <a:pt x="839" y="3365"/>
                    <a:pt x="859" y="3395"/>
                    <a:pt x="879" y="3415"/>
                  </a:cubicBezTo>
                  <a:cubicBezTo>
                    <a:pt x="912" y="3449"/>
                    <a:pt x="957" y="3461"/>
                    <a:pt x="1004" y="3461"/>
                  </a:cubicBezTo>
                  <a:cubicBezTo>
                    <a:pt x="1070" y="3461"/>
                    <a:pt x="1140" y="3438"/>
                    <a:pt x="1198" y="3415"/>
                  </a:cubicBezTo>
                  <a:cubicBezTo>
                    <a:pt x="1288" y="3385"/>
                    <a:pt x="1278" y="3415"/>
                    <a:pt x="1308" y="3325"/>
                  </a:cubicBezTo>
                  <a:cubicBezTo>
                    <a:pt x="1318" y="3295"/>
                    <a:pt x="1308" y="3255"/>
                    <a:pt x="1308" y="3226"/>
                  </a:cubicBezTo>
                  <a:cubicBezTo>
                    <a:pt x="1238" y="2596"/>
                    <a:pt x="1198" y="2008"/>
                    <a:pt x="1098" y="1298"/>
                  </a:cubicBezTo>
                  <a:cubicBezTo>
                    <a:pt x="1038" y="919"/>
                    <a:pt x="978" y="1"/>
                    <a:pt x="470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Google Shape;3702;p64">
              <a:extLst>
                <a:ext uri="{FF2B5EF4-FFF2-40B4-BE49-F238E27FC236}">
                  <a16:creationId xmlns:a16="http://schemas.microsoft.com/office/drawing/2014/main" id="{98E45A08-9D3A-F742-C549-2467E3A67DD5}"/>
                </a:ext>
              </a:extLst>
            </p:cNvPr>
            <p:cNvSpPr/>
            <p:nvPr/>
          </p:nvSpPr>
          <p:spPr>
            <a:xfrm>
              <a:off x="2143050" y="2933300"/>
              <a:ext cx="39950" cy="73100"/>
            </a:xfrm>
            <a:custGeom>
              <a:avLst/>
              <a:gdLst/>
              <a:ahLst/>
              <a:cxnLst/>
              <a:rect l="l" t="t" r="r" b="b"/>
              <a:pathLst>
                <a:path w="1598" h="2924" extrusionOk="0">
                  <a:moveTo>
                    <a:pt x="1141" y="0"/>
                  </a:moveTo>
                  <a:cubicBezTo>
                    <a:pt x="879" y="0"/>
                    <a:pt x="580" y="218"/>
                    <a:pt x="480" y="456"/>
                  </a:cubicBezTo>
                  <a:cubicBezTo>
                    <a:pt x="330" y="805"/>
                    <a:pt x="180" y="1135"/>
                    <a:pt x="100" y="1504"/>
                  </a:cubicBezTo>
                  <a:cubicBezTo>
                    <a:pt x="21" y="1863"/>
                    <a:pt x="1" y="2233"/>
                    <a:pt x="21" y="2592"/>
                  </a:cubicBezTo>
                  <a:cubicBezTo>
                    <a:pt x="30" y="2682"/>
                    <a:pt x="40" y="2772"/>
                    <a:pt x="100" y="2832"/>
                  </a:cubicBezTo>
                  <a:cubicBezTo>
                    <a:pt x="159" y="2899"/>
                    <a:pt x="253" y="2924"/>
                    <a:pt x="341" y="2924"/>
                  </a:cubicBezTo>
                  <a:cubicBezTo>
                    <a:pt x="357" y="2924"/>
                    <a:pt x="374" y="2923"/>
                    <a:pt x="389" y="2921"/>
                  </a:cubicBezTo>
                  <a:cubicBezTo>
                    <a:pt x="460" y="2921"/>
                    <a:pt x="529" y="2912"/>
                    <a:pt x="589" y="2872"/>
                  </a:cubicBezTo>
                  <a:cubicBezTo>
                    <a:pt x="689" y="2821"/>
                    <a:pt x="759" y="2732"/>
                    <a:pt x="799" y="2632"/>
                  </a:cubicBezTo>
                  <a:cubicBezTo>
                    <a:pt x="839" y="2552"/>
                    <a:pt x="869" y="2462"/>
                    <a:pt x="899" y="2382"/>
                  </a:cubicBezTo>
                  <a:cubicBezTo>
                    <a:pt x="1079" y="1874"/>
                    <a:pt x="1388" y="1414"/>
                    <a:pt x="1518" y="895"/>
                  </a:cubicBezTo>
                  <a:cubicBezTo>
                    <a:pt x="1567" y="705"/>
                    <a:pt x="1598" y="496"/>
                    <a:pt x="1528" y="316"/>
                  </a:cubicBezTo>
                  <a:cubicBezTo>
                    <a:pt x="1528" y="306"/>
                    <a:pt x="1528" y="296"/>
                    <a:pt x="1518" y="276"/>
                  </a:cubicBezTo>
                  <a:cubicBezTo>
                    <a:pt x="1439" y="78"/>
                    <a:pt x="1297" y="0"/>
                    <a:pt x="1141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Google Shape;3703;p64">
              <a:extLst>
                <a:ext uri="{FF2B5EF4-FFF2-40B4-BE49-F238E27FC236}">
                  <a16:creationId xmlns:a16="http://schemas.microsoft.com/office/drawing/2014/main" id="{DF603E65-29C1-807E-6F93-68977F35A743}"/>
                </a:ext>
              </a:extLst>
            </p:cNvPr>
            <p:cNvSpPr/>
            <p:nvPr/>
          </p:nvSpPr>
          <p:spPr>
            <a:xfrm>
              <a:off x="2109350" y="2894925"/>
              <a:ext cx="87625" cy="77750"/>
            </a:xfrm>
            <a:custGeom>
              <a:avLst/>
              <a:gdLst/>
              <a:ahLst/>
              <a:cxnLst/>
              <a:rect l="l" t="t" r="r" b="b"/>
              <a:pathLst>
                <a:path w="3505" h="3110" extrusionOk="0">
                  <a:moveTo>
                    <a:pt x="1650" y="0"/>
                  </a:moveTo>
                  <a:cubicBezTo>
                    <a:pt x="1633" y="0"/>
                    <a:pt x="1615" y="1"/>
                    <a:pt x="1598" y="4"/>
                  </a:cubicBezTo>
                  <a:cubicBezTo>
                    <a:pt x="1528" y="14"/>
                    <a:pt x="1468" y="44"/>
                    <a:pt x="1408" y="84"/>
                  </a:cubicBezTo>
                  <a:cubicBezTo>
                    <a:pt x="1079" y="274"/>
                    <a:pt x="759" y="463"/>
                    <a:pt x="430" y="653"/>
                  </a:cubicBezTo>
                  <a:cubicBezTo>
                    <a:pt x="380" y="683"/>
                    <a:pt x="330" y="713"/>
                    <a:pt x="310" y="763"/>
                  </a:cubicBezTo>
                  <a:cubicBezTo>
                    <a:pt x="290" y="813"/>
                    <a:pt x="0" y="1042"/>
                    <a:pt x="11" y="1093"/>
                  </a:cubicBezTo>
                  <a:cubicBezTo>
                    <a:pt x="100" y="1521"/>
                    <a:pt x="670" y="1951"/>
                    <a:pt x="939" y="2300"/>
                  </a:cubicBezTo>
                  <a:cubicBezTo>
                    <a:pt x="1158" y="2120"/>
                    <a:pt x="1329" y="1771"/>
                    <a:pt x="1598" y="1681"/>
                  </a:cubicBezTo>
                  <a:lnTo>
                    <a:pt x="1598" y="1681"/>
                  </a:lnTo>
                  <a:lnTo>
                    <a:pt x="1418" y="2490"/>
                  </a:lnTo>
                  <a:cubicBezTo>
                    <a:pt x="1486" y="2480"/>
                    <a:pt x="1555" y="2475"/>
                    <a:pt x="1624" y="2475"/>
                  </a:cubicBezTo>
                  <a:cubicBezTo>
                    <a:pt x="2110" y="2475"/>
                    <a:pt x="2595" y="2715"/>
                    <a:pt x="2866" y="3109"/>
                  </a:cubicBezTo>
                  <a:cubicBezTo>
                    <a:pt x="2856" y="3089"/>
                    <a:pt x="3305" y="2140"/>
                    <a:pt x="3335" y="2021"/>
                  </a:cubicBezTo>
                  <a:cubicBezTo>
                    <a:pt x="3435" y="1641"/>
                    <a:pt x="3505" y="1222"/>
                    <a:pt x="3485" y="823"/>
                  </a:cubicBezTo>
                  <a:cubicBezTo>
                    <a:pt x="3425" y="34"/>
                    <a:pt x="2376" y="124"/>
                    <a:pt x="1768" y="14"/>
                  </a:cubicBezTo>
                  <a:cubicBezTo>
                    <a:pt x="1732" y="7"/>
                    <a:pt x="1692" y="0"/>
                    <a:pt x="1650" y="0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Google Shape;3704;p64">
              <a:extLst>
                <a:ext uri="{FF2B5EF4-FFF2-40B4-BE49-F238E27FC236}">
                  <a16:creationId xmlns:a16="http://schemas.microsoft.com/office/drawing/2014/main" id="{0C6335F0-2D4D-7662-EEB4-BDA47CF3C7D1}"/>
                </a:ext>
              </a:extLst>
            </p:cNvPr>
            <p:cNvSpPr/>
            <p:nvPr/>
          </p:nvSpPr>
          <p:spPr>
            <a:xfrm>
              <a:off x="2082650" y="2955575"/>
              <a:ext cx="27475" cy="74025"/>
            </a:xfrm>
            <a:custGeom>
              <a:avLst/>
              <a:gdLst/>
              <a:ahLst/>
              <a:cxnLst/>
              <a:rect l="l" t="t" r="r" b="b"/>
              <a:pathLst>
                <a:path w="1099" h="2961" extrusionOk="0">
                  <a:moveTo>
                    <a:pt x="418" y="1"/>
                  </a:moveTo>
                  <a:cubicBezTo>
                    <a:pt x="205" y="1"/>
                    <a:pt x="1" y="208"/>
                    <a:pt x="1" y="493"/>
                  </a:cubicBezTo>
                  <a:cubicBezTo>
                    <a:pt x="1" y="583"/>
                    <a:pt x="21" y="673"/>
                    <a:pt x="41" y="753"/>
                  </a:cubicBezTo>
                  <a:cubicBezTo>
                    <a:pt x="210" y="1491"/>
                    <a:pt x="380" y="2230"/>
                    <a:pt x="549" y="2959"/>
                  </a:cubicBezTo>
                  <a:cubicBezTo>
                    <a:pt x="568" y="2960"/>
                    <a:pt x="587" y="2961"/>
                    <a:pt x="606" y="2961"/>
                  </a:cubicBezTo>
                  <a:cubicBezTo>
                    <a:pt x="747" y="2961"/>
                    <a:pt x="885" y="2928"/>
                    <a:pt x="1009" y="2849"/>
                  </a:cubicBezTo>
                  <a:cubicBezTo>
                    <a:pt x="1039" y="2839"/>
                    <a:pt x="1068" y="2809"/>
                    <a:pt x="1079" y="2779"/>
                  </a:cubicBezTo>
                  <a:cubicBezTo>
                    <a:pt x="1099" y="2739"/>
                    <a:pt x="1099" y="2700"/>
                    <a:pt x="1088" y="2660"/>
                  </a:cubicBezTo>
                  <a:cubicBezTo>
                    <a:pt x="1039" y="2001"/>
                    <a:pt x="959" y="1351"/>
                    <a:pt x="869" y="703"/>
                  </a:cubicBezTo>
                  <a:cubicBezTo>
                    <a:pt x="829" y="443"/>
                    <a:pt x="759" y="114"/>
                    <a:pt x="540" y="24"/>
                  </a:cubicBezTo>
                  <a:cubicBezTo>
                    <a:pt x="500" y="8"/>
                    <a:pt x="459" y="1"/>
                    <a:pt x="418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Google Shape;3705;p64">
              <a:extLst>
                <a:ext uri="{FF2B5EF4-FFF2-40B4-BE49-F238E27FC236}">
                  <a16:creationId xmlns:a16="http://schemas.microsoft.com/office/drawing/2014/main" id="{BC4AA91C-4865-CE58-58B5-28CF0D00449B}"/>
                </a:ext>
              </a:extLst>
            </p:cNvPr>
            <p:cNvSpPr/>
            <p:nvPr/>
          </p:nvSpPr>
          <p:spPr>
            <a:xfrm>
              <a:off x="2122825" y="3063025"/>
              <a:ext cx="65675" cy="35350"/>
            </a:xfrm>
            <a:custGeom>
              <a:avLst/>
              <a:gdLst/>
              <a:ahLst/>
              <a:cxnLst/>
              <a:rect l="l" t="t" r="r" b="b"/>
              <a:pathLst>
                <a:path w="2627" h="1414" extrusionOk="0">
                  <a:moveTo>
                    <a:pt x="2042" y="0"/>
                  </a:moveTo>
                  <a:cubicBezTo>
                    <a:pt x="1884" y="0"/>
                    <a:pt x="1710" y="63"/>
                    <a:pt x="1548" y="178"/>
                  </a:cubicBezTo>
                  <a:cubicBezTo>
                    <a:pt x="1369" y="298"/>
                    <a:pt x="1218" y="458"/>
                    <a:pt x="1039" y="578"/>
                  </a:cubicBezTo>
                  <a:cubicBezTo>
                    <a:pt x="879" y="687"/>
                    <a:pt x="679" y="767"/>
                    <a:pt x="480" y="807"/>
                  </a:cubicBezTo>
                  <a:cubicBezTo>
                    <a:pt x="400" y="817"/>
                    <a:pt x="320" y="827"/>
                    <a:pt x="240" y="857"/>
                  </a:cubicBezTo>
                  <a:cubicBezTo>
                    <a:pt x="91" y="917"/>
                    <a:pt x="1" y="1077"/>
                    <a:pt x="1" y="1237"/>
                  </a:cubicBezTo>
                  <a:cubicBezTo>
                    <a:pt x="1" y="1277"/>
                    <a:pt x="11" y="1326"/>
                    <a:pt x="31" y="1366"/>
                  </a:cubicBezTo>
                  <a:cubicBezTo>
                    <a:pt x="171" y="1401"/>
                    <a:pt x="314" y="1413"/>
                    <a:pt x="458" y="1413"/>
                  </a:cubicBezTo>
                  <a:cubicBezTo>
                    <a:pt x="856" y="1413"/>
                    <a:pt x="1265" y="1316"/>
                    <a:pt x="1668" y="1316"/>
                  </a:cubicBezTo>
                  <a:cubicBezTo>
                    <a:pt x="1810" y="1316"/>
                    <a:pt x="1953" y="1328"/>
                    <a:pt x="2093" y="1328"/>
                  </a:cubicBezTo>
                  <a:cubicBezTo>
                    <a:pt x="2248" y="1328"/>
                    <a:pt x="2400" y="1314"/>
                    <a:pt x="2547" y="1257"/>
                  </a:cubicBezTo>
                  <a:lnTo>
                    <a:pt x="2576" y="1077"/>
                  </a:lnTo>
                  <a:cubicBezTo>
                    <a:pt x="2606" y="877"/>
                    <a:pt x="2626" y="678"/>
                    <a:pt x="2576" y="478"/>
                  </a:cubicBezTo>
                  <a:cubicBezTo>
                    <a:pt x="2492" y="146"/>
                    <a:pt x="2284" y="0"/>
                    <a:pt x="2042" y="0"/>
                  </a:cubicBezTo>
                  <a:close/>
                </a:path>
              </a:pathLst>
            </a:custGeom>
            <a:solidFill>
              <a:srgbClr val="4B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Google Shape;3706;p64">
              <a:extLst>
                <a:ext uri="{FF2B5EF4-FFF2-40B4-BE49-F238E27FC236}">
                  <a16:creationId xmlns:a16="http://schemas.microsoft.com/office/drawing/2014/main" id="{3A6E0E47-7B85-0BE5-18D8-29E8AAA99605}"/>
                </a:ext>
              </a:extLst>
            </p:cNvPr>
            <p:cNvSpPr/>
            <p:nvPr/>
          </p:nvSpPr>
          <p:spPr>
            <a:xfrm>
              <a:off x="2122825" y="3089925"/>
              <a:ext cx="64425" cy="8450"/>
            </a:xfrm>
            <a:custGeom>
              <a:avLst/>
              <a:gdLst/>
              <a:ahLst/>
              <a:cxnLst/>
              <a:rect l="l" t="t" r="r" b="b"/>
              <a:pathLst>
                <a:path w="2577" h="338" extrusionOk="0">
                  <a:moveTo>
                    <a:pt x="2576" y="1"/>
                  </a:moveTo>
                  <a:cubicBezTo>
                    <a:pt x="2187" y="161"/>
                    <a:pt x="1758" y="110"/>
                    <a:pt x="1338" y="130"/>
                  </a:cubicBezTo>
                  <a:cubicBezTo>
                    <a:pt x="1024" y="144"/>
                    <a:pt x="710" y="197"/>
                    <a:pt x="399" y="197"/>
                  </a:cubicBezTo>
                  <a:cubicBezTo>
                    <a:pt x="265" y="197"/>
                    <a:pt x="133" y="188"/>
                    <a:pt x="1" y="161"/>
                  </a:cubicBezTo>
                  <a:lnTo>
                    <a:pt x="1" y="161"/>
                  </a:lnTo>
                  <a:cubicBezTo>
                    <a:pt x="1" y="201"/>
                    <a:pt x="11" y="250"/>
                    <a:pt x="31" y="290"/>
                  </a:cubicBezTo>
                  <a:cubicBezTo>
                    <a:pt x="171" y="325"/>
                    <a:pt x="314" y="337"/>
                    <a:pt x="458" y="337"/>
                  </a:cubicBezTo>
                  <a:cubicBezTo>
                    <a:pt x="856" y="337"/>
                    <a:pt x="1265" y="240"/>
                    <a:pt x="1668" y="240"/>
                  </a:cubicBezTo>
                  <a:cubicBezTo>
                    <a:pt x="1810" y="240"/>
                    <a:pt x="1953" y="252"/>
                    <a:pt x="2093" y="252"/>
                  </a:cubicBezTo>
                  <a:cubicBezTo>
                    <a:pt x="2248" y="252"/>
                    <a:pt x="2400" y="238"/>
                    <a:pt x="2547" y="181"/>
                  </a:cubicBezTo>
                  <a:lnTo>
                    <a:pt x="2576" y="1"/>
                  </a:ln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Google Shape;3707;p64">
              <a:extLst>
                <a:ext uri="{FF2B5EF4-FFF2-40B4-BE49-F238E27FC236}">
                  <a16:creationId xmlns:a16="http://schemas.microsoft.com/office/drawing/2014/main" id="{CFCA6489-1A84-D2BB-67F1-C85E88908105}"/>
                </a:ext>
              </a:extLst>
            </p:cNvPr>
            <p:cNvSpPr/>
            <p:nvPr/>
          </p:nvSpPr>
          <p:spPr>
            <a:xfrm>
              <a:off x="2141300" y="3060175"/>
              <a:ext cx="25975" cy="21850"/>
            </a:xfrm>
            <a:custGeom>
              <a:avLst/>
              <a:gdLst/>
              <a:ahLst/>
              <a:cxnLst/>
              <a:rect l="l" t="t" r="r" b="b"/>
              <a:pathLst>
                <a:path w="1039" h="874" extrusionOk="0">
                  <a:moveTo>
                    <a:pt x="810" y="0"/>
                  </a:moveTo>
                  <a:cubicBezTo>
                    <a:pt x="803" y="0"/>
                    <a:pt x="796" y="1"/>
                    <a:pt x="789" y="3"/>
                  </a:cubicBezTo>
                  <a:cubicBezTo>
                    <a:pt x="769" y="13"/>
                    <a:pt x="749" y="33"/>
                    <a:pt x="729" y="62"/>
                  </a:cubicBezTo>
                  <a:cubicBezTo>
                    <a:pt x="570" y="242"/>
                    <a:pt x="420" y="422"/>
                    <a:pt x="260" y="602"/>
                  </a:cubicBezTo>
                  <a:cubicBezTo>
                    <a:pt x="210" y="661"/>
                    <a:pt x="160" y="712"/>
                    <a:pt x="91" y="752"/>
                  </a:cubicBezTo>
                  <a:cubicBezTo>
                    <a:pt x="51" y="781"/>
                    <a:pt x="0" y="821"/>
                    <a:pt x="11" y="871"/>
                  </a:cubicBezTo>
                  <a:cubicBezTo>
                    <a:pt x="19" y="873"/>
                    <a:pt x="27" y="873"/>
                    <a:pt x="35" y="873"/>
                  </a:cubicBezTo>
                  <a:cubicBezTo>
                    <a:pt x="87" y="873"/>
                    <a:pt x="138" y="849"/>
                    <a:pt x="190" y="832"/>
                  </a:cubicBezTo>
                  <a:cubicBezTo>
                    <a:pt x="350" y="741"/>
                    <a:pt x="510" y="661"/>
                    <a:pt x="679" y="582"/>
                  </a:cubicBezTo>
                  <a:cubicBezTo>
                    <a:pt x="749" y="542"/>
                    <a:pt x="829" y="502"/>
                    <a:pt x="889" y="442"/>
                  </a:cubicBezTo>
                  <a:cubicBezTo>
                    <a:pt x="1009" y="332"/>
                    <a:pt x="1038" y="142"/>
                    <a:pt x="889" y="33"/>
                  </a:cubicBezTo>
                  <a:cubicBezTo>
                    <a:pt x="864" y="16"/>
                    <a:pt x="840" y="0"/>
                    <a:pt x="810" y="0"/>
                  </a:cubicBezTo>
                  <a:close/>
                </a:path>
              </a:pathLst>
            </a:custGeom>
            <a:solidFill>
              <a:srgbClr val="CBF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Google Shape;3708;p64">
              <a:extLst>
                <a:ext uri="{FF2B5EF4-FFF2-40B4-BE49-F238E27FC236}">
                  <a16:creationId xmlns:a16="http://schemas.microsoft.com/office/drawing/2014/main" id="{7519D831-1D38-20C0-E319-00AFEECF1237}"/>
                </a:ext>
              </a:extLst>
            </p:cNvPr>
            <p:cNvSpPr/>
            <p:nvPr/>
          </p:nvSpPr>
          <p:spPr>
            <a:xfrm>
              <a:off x="2141550" y="3061100"/>
              <a:ext cx="29225" cy="21375"/>
            </a:xfrm>
            <a:custGeom>
              <a:avLst/>
              <a:gdLst/>
              <a:ahLst/>
              <a:cxnLst/>
              <a:rect l="l" t="t" r="r" b="b"/>
              <a:pathLst>
                <a:path w="1169" h="855" extrusionOk="0">
                  <a:moveTo>
                    <a:pt x="190" y="76"/>
                  </a:moveTo>
                  <a:cubicBezTo>
                    <a:pt x="240" y="76"/>
                    <a:pt x="280" y="105"/>
                    <a:pt x="300" y="136"/>
                  </a:cubicBezTo>
                  <a:cubicBezTo>
                    <a:pt x="300" y="156"/>
                    <a:pt x="310" y="176"/>
                    <a:pt x="310" y="205"/>
                  </a:cubicBezTo>
                  <a:cubicBezTo>
                    <a:pt x="320" y="216"/>
                    <a:pt x="320" y="235"/>
                    <a:pt x="320" y="245"/>
                  </a:cubicBezTo>
                  <a:lnTo>
                    <a:pt x="350" y="305"/>
                  </a:lnTo>
                  <a:lnTo>
                    <a:pt x="340" y="305"/>
                  </a:lnTo>
                  <a:cubicBezTo>
                    <a:pt x="310" y="310"/>
                    <a:pt x="283" y="313"/>
                    <a:pt x="258" y="313"/>
                  </a:cubicBezTo>
                  <a:cubicBezTo>
                    <a:pt x="232" y="313"/>
                    <a:pt x="210" y="310"/>
                    <a:pt x="190" y="305"/>
                  </a:cubicBezTo>
                  <a:cubicBezTo>
                    <a:pt x="150" y="295"/>
                    <a:pt x="110" y="255"/>
                    <a:pt x="100" y="225"/>
                  </a:cubicBezTo>
                  <a:cubicBezTo>
                    <a:pt x="81" y="176"/>
                    <a:pt x="110" y="105"/>
                    <a:pt x="160" y="85"/>
                  </a:cubicBezTo>
                  <a:cubicBezTo>
                    <a:pt x="170" y="85"/>
                    <a:pt x="180" y="76"/>
                    <a:pt x="190" y="76"/>
                  </a:cubicBezTo>
                  <a:close/>
                  <a:moveTo>
                    <a:pt x="687" y="63"/>
                  </a:moveTo>
                  <a:cubicBezTo>
                    <a:pt x="719" y="63"/>
                    <a:pt x="754" y="71"/>
                    <a:pt x="789" y="85"/>
                  </a:cubicBezTo>
                  <a:cubicBezTo>
                    <a:pt x="859" y="116"/>
                    <a:pt x="929" y="196"/>
                    <a:pt x="909" y="275"/>
                  </a:cubicBezTo>
                  <a:cubicBezTo>
                    <a:pt x="899" y="315"/>
                    <a:pt x="859" y="345"/>
                    <a:pt x="809" y="365"/>
                  </a:cubicBezTo>
                  <a:cubicBezTo>
                    <a:pt x="788" y="373"/>
                    <a:pt x="765" y="377"/>
                    <a:pt x="741" y="377"/>
                  </a:cubicBezTo>
                  <a:cubicBezTo>
                    <a:pt x="710" y="377"/>
                    <a:pt x="678" y="371"/>
                    <a:pt x="649" y="365"/>
                  </a:cubicBezTo>
                  <a:cubicBezTo>
                    <a:pt x="609" y="365"/>
                    <a:pt x="569" y="355"/>
                    <a:pt x="540" y="335"/>
                  </a:cubicBezTo>
                  <a:cubicBezTo>
                    <a:pt x="589" y="305"/>
                    <a:pt x="620" y="235"/>
                    <a:pt x="589" y="176"/>
                  </a:cubicBezTo>
                  <a:lnTo>
                    <a:pt x="589" y="165"/>
                  </a:lnTo>
                  <a:lnTo>
                    <a:pt x="580" y="165"/>
                  </a:lnTo>
                  <a:cubicBezTo>
                    <a:pt x="569" y="156"/>
                    <a:pt x="560" y="156"/>
                    <a:pt x="560" y="156"/>
                  </a:cubicBezTo>
                  <a:cubicBezTo>
                    <a:pt x="560" y="125"/>
                    <a:pt x="580" y="105"/>
                    <a:pt x="600" y="85"/>
                  </a:cubicBezTo>
                  <a:cubicBezTo>
                    <a:pt x="624" y="71"/>
                    <a:pt x="654" y="63"/>
                    <a:pt x="687" y="63"/>
                  </a:cubicBezTo>
                  <a:close/>
                  <a:moveTo>
                    <a:pt x="694" y="0"/>
                  </a:moveTo>
                  <a:cubicBezTo>
                    <a:pt x="646" y="0"/>
                    <a:pt x="603" y="13"/>
                    <a:pt x="569" y="36"/>
                  </a:cubicBezTo>
                  <a:cubicBezTo>
                    <a:pt x="529" y="56"/>
                    <a:pt x="500" y="96"/>
                    <a:pt x="489" y="145"/>
                  </a:cubicBezTo>
                  <a:lnTo>
                    <a:pt x="489" y="136"/>
                  </a:lnTo>
                  <a:lnTo>
                    <a:pt x="469" y="145"/>
                  </a:lnTo>
                  <a:cubicBezTo>
                    <a:pt x="440" y="145"/>
                    <a:pt x="410" y="165"/>
                    <a:pt x="390" y="185"/>
                  </a:cubicBezTo>
                  <a:cubicBezTo>
                    <a:pt x="390" y="196"/>
                    <a:pt x="390" y="205"/>
                    <a:pt x="380" y="216"/>
                  </a:cubicBezTo>
                  <a:lnTo>
                    <a:pt x="380" y="185"/>
                  </a:lnTo>
                  <a:cubicBezTo>
                    <a:pt x="370" y="165"/>
                    <a:pt x="370" y="136"/>
                    <a:pt x="350" y="116"/>
                  </a:cubicBezTo>
                  <a:cubicBezTo>
                    <a:pt x="327" y="54"/>
                    <a:pt x="255" y="16"/>
                    <a:pt x="187" y="16"/>
                  </a:cubicBezTo>
                  <a:cubicBezTo>
                    <a:pt x="167" y="16"/>
                    <a:pt x="148" y="19"/>
                    <a:pt x="130" y="25"/>
                  </a:cubicBezTo>
                  <a:cubicBezTo>
                    <a:pt x="50" y="56"/>
                    <a:pt x="1" y="156"/>
                    <a:pt x="30" y="245"/>
                  </a:cubicBezTo>
                  <a:cubicBezTo>
                    <a:pt x="50" y="305"/>
                    <a:pt x="110" y="345"/>
                    <a:pt x="170" y="365"/>
                  </a:cubicBezTo>
                  <a:cubicBezTo>
                    <a:pt x="200" y="377"/>
                    <a:pt x="233" y="381"/>
                    <a:pt x="269" y="381"/>
                  </a:cubicBezTo>
                  <a:cubicBezTo>
                    <a:pt x="294" y="381"/>
                    <a:pt x="321" y="379"/>
                    <a:pt x="350" y="375"/>
                  </a:cubicBezTo>
                  <a:cubicBezTo>
                    <a:pt x="380" y="365"/>
                    <a:pt x="400" y="365"/>
                    <a:pt x="420" y="345"/>
                  </a:cubicBezTo>
                  <a:cubicBezTo>
                    <a:pt x="420" y="355"/>
                    <a:pt x="430" y="355"/>
                    <a:pt x="430" y="355"/>
                  </a:cubicBezTo>
                  <a:lnTo>
                    <a:pt x="440" y="355"/>
                  </a:lnTo>
                  <a:lnTo>
                    <a:pt x="449" y="345"/>
                  </a:lnTo>
                  <a:lnTo>
                    <a:pt x="460" y="345"/>
                  </a:lnTo>
                  <a:cubicBezTo>
                    <a:pt x="460" y="355"/>
                    <a:pt x="469" y="355"/>
                    <a:pt x="480" y="365"/>
                  </a:cubicBezTo>
                  <a:lnTo>
                    <a:pt x="480" y="435"/>
                  </a:lnTo>
                  <a:lnTo>
                    <a:pt x="480" y="485"/>
                  </a:lnTo>
                  <a:cubicBezTo>
                    <a:pt x="480" y="644"/>
                    <a:pt x="609" y="764"/>
                    <a:pt x="729" y="804"/>
                  </a:cubicBezTo>
                  <a:cubicBezTo>
                    <a:pt x="819" y="844"/>
                    <a:pt x="919" y="854"/>
                    <a:pt x="1019" y="854"/>
                  </a:cubicBezTo>
                  <a:lnTo>
                    <a:pt x="1139" y="854"/>
                  </a:lnTo>
                  <a:cubicBezTo>
                    <a:pt x="1159" y="854"/>
                    <a:pt x="1168" y="834"/>
                    <a:pt x="1168" y="814"/>
                  </a:cubicBezTo>
                  <a:cubicBezTo>
                    <a:pt x="1168" y="795"/>
                    <a:pt x="1148" y="784"/>
                    <a:pt x="1139" y="784"/>
                  </a:cubicBezTo>
                  <a:cubicBezTo>
                    <a:pt x="1095" y="787"/>
                    <a:pt x="1052" y="790"/>
                    <a:pt x="1011" y="790"/>
                  </a:cubicBezTo>
                  <a:cubicBezTo>
                    <a:pt x="920" y="790"/>
                    <a:pt x="835" y="779"/>
                    <a:pt x="759" y="744"/>
                  </a:cubicBezTo>
                  <a:cubicBezTo>
                    <a:pt x="649" y="704"/>
                    <a:pt x="549" y="615"/>
                    <a:pt x="540" y="485"/>
                  </a:cubicBezTo>
                  <a:lnTo>
                    <a:pt x="540" y="435"/>
                  </a:lnTo>
                  <a:lnTo>
                    <a:pt x="540" y="415"/>
                  </a:lnTo>
                  <a:cubicBezTo>
                    <a:pt x="580" y="425"/>
                    <a:pt x="609" y="425"/>
                    <a:pt x="640" y="435"/>
                  </a:cubicBezTo>
                  <a:cubicBezTo>
                    <a:pt x="660" y="439"/>
                    <a:pt x="684" y="441"/>
                    <a:pt x="709" y="441"/>
                  </a:cubicBezTo>
                  <a:cubicBezTo>
                    <a:pt x="746" y="441"/>
                    <a:pt x="788" y="437"/>
                    <a:pt x="829" y="425"/>
                  </a:cubicBezTo>
                  <a:cubicBezTo>
                    <a:pt x="899" y="405"/>
                    <a:pt x="959" y="355"/>
                    <a:pt x="969" y="295"/>
                  </a:cubicBezTo>
                  <a:cubicBezTo>
                    <a:pt x="1009" y="185"/>
                    <a:pt x="919" y="65"/>
                    <a:pt x="809" y="25"/>
                  </a:cubicBezTo>
                  <a:cubicBezTo>
                    <a:pt x="770" y="8"/>
                    <a:pt x="731" y="0"/>
                    <a:pt x="694" y="0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Google Shape;3709;p64">
              <a:extLst>
                <a:ext uri="{FF2B5EF4-FFF2-40B4-BE49-F238E27FC236}">
                  <a16:creationId xmlns:a16="http://schemas.microsoft.com/office/drawing/2014/main" id="{D139DEF5-6EED-B863-FACA-7247B2321D80}"/>
                </a:ext>
              </a:extLst>
            </p:cNvPr>
            <p:cNvSpPr/>
            <p:nvPr/>
          </p:nvSpPr>
          <p:spPr>
            <a:xfrm>
              <a:off x="2146550" y="3072525"/>
              <a:ext cx="7750" cy="6450"/>
            </a:xfrm>
            <a:custGeom>
              <a:avLst/>
              <a:gdLst/>
              <a:ahLst/>
              <a:cxnLst/>
              <a:rect l="l" t="t" r="r" b="b"/>
              <a:pathLst>
                <a:path w="310" h="258" extrusionOk="0">
                  <a:moveTo>
                    <a:pt x="30" y="1"/>
                  </a:moveTo>
                  <a:cubicBezTo>
                    <a:pt x="23" y="1"/>
                    <a:pt x="15" y="3"/>
                    <a:pt x="10" y="8"/>
                  </a:cubicBezTo>
                  <a:cubicBezTo>
                    <a:pt x="0" y="28"/>
                    <a:pt x="0" y="48"/>
                    <a:pt x="10" y="58"/>
                  </a:cubicBezTo>
                  <a:cubicBezTo>
                    <a:pt x="100" y="118"/>
                    <a:pt x="180" y="187"/>
                    <a:pt x="249" y="258"/>
                  </a:cubicBezTo>
                  <a:lnTo>
                    <a:pt x="269" y="258"/>
                  </a:lnTo>
                  <a:cubicBezTo>
                    <a:pt x="280" y="258"/>
                    <a:pt x="289" y="258"/>
                    <a:pt x="300" y="247"/>
                  </a:cubicBezTo>
                  <a:cubicBezTo>
                    <a:pt x="309" y="238"/>
                    <a:pt x="309" y="218"/>
                    <a:pt x="300" y="207"/>
                  </a:cubicBezTo>
                  <a:cubicBezTo>
                    <a:pt x="220" y="138"/>
                    <a:pt x="140" y="68"/>
                    <a:pt x="50" y="8"/>
                  </a:cubicBezTo>
                  <a:cubicBezTo>
                    <a:pt x="45" y="3"/>
                    <a:pt x="38" y="1"/>
                    <a:pt x="30" y="1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Google Shape;3710;p64">
              <a:extLst>
                <a:ext uri="{FF2B5EF4-FFF2-40B4-BE49-F238E27FC236}">
                  <a16:creationId xmlns:a16="http://schemas.microsoft.com/office/drawing/2014/main" id="{7E863689-D1ED-F4AA-F0D6-D56C25B8668F}"/>
                </a:ext>
              </a:extLst>
            </p:cNvPr>
            <p:cNvSpPr/>
            <p:nvPr/>
          </p:nvSpPr>
          <p:spPr>
            <a:xfrm>
              <a:off x="2142550" y="3076275"/>
              <a:ext cx="6525" cy="5450"/>
            </a:xfrm>
            <a:custGeom>
              <a:avLst/>
              <a:gdLst/>
              <a:ahLst/>
              <a:cxnLst/>
              <a:rect l="l" t="t" r="r" b="b"/>
              <a:pathLst>
                <a:path w="261" h="218" extrusionOk="0">
                  <a:moveTo>
                    <a:pt x="40" y="0"/>
                  </a:moveTo>
                  <a:cubicBezTo>
                    <a:pt x="33" y="0"/>
                    <a:pt x="25" y="3"/>
                    <a:pt x="21" y="8"/>
                  </a:cubicBezTo>
                  <a:cubicBezTo>
                    <a:pt x="1" y="17"/>
                    <a:pt x="10" y="48"/>
                    <a:pt x="21" y="57"/>
                  </a:cubicBezTo>
                  <a:cubicBezTo>
                    <a:pt x="80" y="108"/>
                    <a:pt x="140" y="168"/>
                    <a:pt x="210" y="207"/>
                  </a:cubicBezTo>
                  <a:cubicBezTo>
                    <a:pt x="210" y="217"/>
                    <a:pt x="220" y="217"/>
                    <a:pt x="230" y="217"/>
                  </a:cubicBezTo>
                  <a:cubicBezTo>
                    <a:pt x="240" y="217"/>
                    <a:pt x="250" y="207"/>
                    <a:pt x="250" y="207"/>
                  </a:cubicBezTo>
                  <a:cubicBezTo>
                    <a:pt x="260" y="188"/>
                    <a:pt x="260" y="168"/>
                    <a:pt x="250" y="157"/>
                  </a:cubicBezTo>
                  <a:cubicBezTo>
                    <a:pt x="180" y="108"/>
                    <a:pt x="120" y="57"/>
                    <a:pt x="60" y="8"/>
                  </a:cubicBezTo>
                  <a:cubicBezTo>
                    <a:pt x="55" y="3"/>
                    <a:pt x="48" y="0"/>
                    <a:pt x="40" y="0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Google Shape;3711;p64">
              <a:extLst>
                <a:ext uri="{FF2B5EF4-FFF2-40B4-BE49-F238E27FC236}">
                  <a16:creationId xmlns:a16="http://schemas.microsoft.com/office/drawing/2014/main" id="{D060C80D-B621-29D3-7106-E9859512DF56}"/>
                </a:ext>
              </a:extLst>
            </p:cNvPr>
            <p:cNvSpPr/>
            <p:nvPr/>
          </p:nvSpPr>
          <p:spPr>
            <a:xfrm>
              <a:off x="2056200" y="3020825"/>
              <a:ext cx="62425" cy="33675"/>
            </a:xfrm>
            <a:custGeom>
              <a:avLst/>
              <a:gdLst/>
              <a:ahLst/>
              <a:cxnLst/>
              <a:rect l="l" t="t" r="r" b="b"/>
              <a:pathLst>
                <a:path w="2497" h="1347" extrusionOk="0">
                  <a:moveTo>
                    <a:pt x="1938" y="1"/>
                  </a:moveTo>
                  <a:cubicBezTo>
                    <a:pt x="1788" y="1"/>
                    <a:pt x="1624" y="60"/>
                    <a:pt x="1468" y="169"/>
                  </a:cubicBezTo>
                  <a:cubicBezTo>
                    <a:pt x="1308" y="289"/>
                    <a:pt x="1159" y="439"/>
                    <a:pt x="999" y="549"/>
                  </a:cubicBezTo>
                  <a:cubicBezTo>
                    <a:pt x="839" y="658"/>
                    <a:pt x="649" y="738"/>
                    <a:pt x="460" y="768"/>
                  </a:cubicBezTo>
                  <a:cubicBezTo>
                    <a:pt x="380" y="778"/>
                    <a:pt x="300" y="788"/>
                    <a:pt x="230" y="818"/>
                  </a:cubicBezTo>
                  <a:cubicBezTo>
                    <a:pt x="90" y="878"/>
                    <a:pt x="1" y="1028"/>
                    <a:pt x="10" y="1177"/>
                  </a:cubicBezTo>
                  <a:cubicBezTo>
                    <a:pt x="10" y="1217"/>
                    <a:pt x="10" y="1257"/>
                    <a:pt x="30" y="1297"/>
                  </a:cubicBezTo>
                  <a:cubicBezTo>
                    <a:pt x="171" y="1333"/>
                    <a:pt x="314" y="1346"/>
                    <a:pt x="457" y="1346"/>
                  </a:cubicBezTo>
                  <a:cubicBezTo>
                    <a:pt x="832" y="1346"/>
                    <a:pt x="1212" y="1257"/>
                    <a:pt x="1587" y="1257"/>
                  </a:cubicBezTo>
                  <a:cubicBezTo>
                    <a:pt x="1712" y="1257"/>
                    <a:pt x="1838" y="1265"/>
                    <a:pt x="1964" y="1265"/>
                  </a:cubicBezTo>
                  <a:cubicBezTo>
                    <a:pt x="2121" y="1265"/>
                    <a:pt x="2276" y="1253"/>
                    <a:pt x="2426" y="1197"/>
                  </a:cubicBezTo>
                  <a:lnTo>
                    <a:pt x="2456" y="1018"/>
                  </a:lnTo>
                  <a:cubicBezTo>
                    <a:pt x="2486" y="838"/>
                    <a:pt x="2496" y="649"/>
                    <a:pt x="2446" y="458"/>
                  </a:cubicBezTo>
                  <a:cubicBezTo>
                    <a:pt x="2367" y="143"/>
                    <a:pt x="2170" y="1"/>
                    <a:pt x="1938" y="1"/>
                  </a:cubicBezTo>
                  <a:close/>
                </a:path>
              </a:pathLst>
            </a:custGeom>
            <a:solidFill>
              <a:srgbClr val="4B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Google Shape;3712;p64">
              <a:extLst>
                <a:ext uri="{FF2B5EF4-FFF2-40B4-BE49-F238E27FC236}">
                  <a16:creationId xmlns:a16="http://schemas.microsoft.com/office/drawing/2014/main" id="{B0F2F80D-4AE6-92DA-6FB1-D027DB9B7544}"/>
                </a:ext>
              </a:extLst>
            </p:cNvPr>
            <p:cNvSpPr/>
            <p:nvPr/>
          </p:nvSpPr>
          <p:spPr>
            <a:xfrm>
              <a:off x="2056450" y="3046250"/>
              <a:ext cx="61175" cy="8250"/>
            </a:xfrm>
            <a:custGeom>
              <a:avLst/>
              <a:gdLst/>
              <a:ahLst/>
              <a:cxnLst/>
              <a:rect l="l" t="t" r="r" b="b"/>
              <a:pathLst>
                <a:path w="2447" h="330" extrusionOk="0">
                  <a:moveTo>
                    <a:pt x="2446" y="1"/>
                  </a:moveTo>
                  <a:lnTo>
                    <a:pt x="2446" y="1"/>
                  </a:lnTo>
                  <a:cubicBezTo>
                    <a:pt x="2067" y="160"/>
                    <a:pt x="1668" y="111"/>
                    <a:pt x="1258" y="131"/>
                  </a:cubicBezTo>
                  <a:cubicBezTo>
                    <a:pt x="964" y="145"/>
                    <a:pt x="665" y="193"/>
                    <a:pt x="372" y="193"/>
                  </a:cubicBezTo>
                  <a:cubicBezTo>
                    <a:pt x="247" y="193"/>
                    <a:pt x="123" y="184"/>
                    <a:pt x="0" y="160"/>
                  </a:cubicBezTo>
                  <a:lnTo>
                    <a:pt x="0" y="160"/>
                  </a:lnTo>
                  <a:cubicBezTo>
                    <a:pt x="0" y="200"/>
                    <a:pt x="0" y="240"/>
                    <a:pt x="20" y="280"/>
                  </a:cubicBezTo>
                  <a:cubicBezTo>
                    <a:pt x="161" y="316"/>
                    <a:pt x="304" y="329"/>
                    <a:pt x="447" y="329"/>
                  </a:cubicBezTo>
                  <a:cubicBezTo>
                    <a:pt x="822" y="329"/>
                    <a:pt x="1202" y="240"/>
                    <a:pt x="1577" y="240"/>
                  </a:cubicBezTo>
                  <a:cubicBezTo>
                    <a:pt x="1702" y="240"/>
                    <a:pt x="1828" y="248"/>
                    <a:pt x="1954" y="248"/>
                  </a:cubicBezTo>
                  <a:cubicBezTo>
                    <a:pt x="2111" y="248"/>
                    <a:pt x="2266" y="236"/>
                    <a:pt x="2416" y="180"/>
                  </a:cubicBezTo>
                  <a:lnTo>
                    <a:pt x="2446" y="1"/>
                  </a:ln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Google Shape;3713;p64">
              <a:extLst>
                <a:ext uri="{FF2B5EF4-FFF2-40B4-BE49-F238E27FC236}">
                  <a16:creationId xmlns:a16="http://schemas.microsoft.com/office/drawing/2014/main" id="{1C164F50-984B-A3EB-3360-098F3558FD57}"/>
                </a:ext>
              </a:extLst>
            </p:cNvPr>
            <p:cNvSpPr/>
            <p:nvPr/>
          </p:nvSpPr>
          <p:spPr>
            <a:xfrm>
              <a:off x="2073675" y="3018225"/>
              <a:ext cx="24725" cy="20725"/>
            </a:xfrm>
            <a:custGeom>
              <a:avLst/>
              <a:gdLst/>
              <a:ahLst/>
              <a:cxnLst/>
              <a:rect l="l" t="t" r="r" b="b"/>
              <a:pathLst>
                <a:path w="989" h="829" extrusionOk="0">
                  <a:moveTo>
                    <a:pt x="776" y="1"/>
                  </a:moveTo>
                  <a:cubicBezTo>
                    <a:pt x="770" y="1"/>
                    <a:pt x="764" y="2"/>
                    <a:pt x="759" y="3"/>
                  </a:cubicBezTo>
                  <a:cubicBezTo>
                    <a:pt x="739" y="14"/>
                    <a:pt x="719" y="34"/>
                    <a:pt x="699" y="54"/>
                  </a:cubicBezTo>
                  <a:cubicBezTo>
                    <a:pt x="549" y="223"/>
                    <a:pt x="400" y="403"/>
                    <a:pt x="250" y="573"/>
                  </a:cubicBezTo>
                  <a:cubicBezTo>
                    <a:pt x="200" y="622"/>
                    <a:pt x="160" y="682"/>
                    <a:pt x="100" y="722"/>
                  </a:cubicBezTo>
                  <a:cubicBezTo>
                    <a:pt x="60" y="742"/>
                    <a:pt x="0" y="782"/>
                    <a:pt x="20" y="822"/>
                  </a:cubicBezTo>
                  <a:cubicBezTo>
                    <a:pt x="34" y="827"/>
                    <a:pt x="47" y="829"/>
                    <a:pt x="60" y="829"/>
                  </a:cubicBezTo>
                  <a:cubicBezTo>
                    <a:pt x="103" y="829"/>
                    <a:pt x="141" y="806"/>
                    <a:pt x="180" y="782"/>
                  </a:cubicBezTo>
                  <a:cubicBezTo>
                    <a:pt x="340" y="702"/>
                    <a:pt x="489" y="622"/>
                    <a:pt x="649" y="553"/>
                  </a:cubicBezTo>
                  <a:cubicBezTo>
                    <a:pt x="719" y="513"/>
                    <a:pt x="789" y="473"/>
                    <a:pt x="848" y="423"/>
                  </a:cubicBezTo>
                  <a:cubicBezTo>
                    <a:pt x="968" y="313"/>
                    <a:pt x="988" y="134"/>
                    <a:pt x="859" y="34"/>
                  </a:cubicBezTo>
                  <a:cubicBezTo>
                    <a:pt x="834" y="17"/>
                    <a:pt x="803" y="1"/>
                    <a:pt x="776" y="1"/>
                  </a:cubicBezTo>
                  <a:close/>
                </a:path>
              </a:pathLst>
            </a:custGeom>
            <a:solidFill>
              <a:srgbClr val="CBF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Google Shape;3714;p64">
              <a:extLst>
                <a:ext uri="{FF2B5EF4-FFF2-40B4-BE49-F238E27FC236}">
                  <a16:creationId xmlns:a16="http://schemas.microsoft.com/office/drawing/2014/main" id="{6E604016-449C-5A89-F65B-A2BA05250409}"/>
                </a:ext>
              </a:extLst>
            </p:cNvPr>
            <p:cNvSpPr/>
            <p:nvPr/>
          </p:nvSpPr>
          <p:spPr>
            <a:xfrm>
              <a:off x="2074175" y="3019050"/>
              <a:ext cx="23725" cy="29225"/>
            </a:xfrm>
            <a:custGeom>
              <a:avLst/>
              <a:gdLst/>
              <a:ahLst/>
              <a:cxnLst/>
              <a:rect l="l" t="t" r="r" b="b"/>
              <a:pathLst>
                <a:path w="949" h="1169" extrusionOk="0">
                  <a:moveTo>
                    <a:pt x="180" y="81"/>
                  </a:moveTo>
                  <a:cubicBezTo>
                    <a:pt x="220" y="81"/>
                    <a:pt x="260" y="101"/>
                    <a:pt x="280" y="130"/>
                  </a:cubicBezTo>
                  <a:cubicBezTo>
                    <a:pt x="289" y="150"/>
                    <a:pt x="289" y="170"/>
                    <a:pt x="289" y="190"/>
                  </a:cubicBezTo>
                  <a:cubicBezTo>
                    <a:pt x="300" y="210"/>
                    <a:pt x="300" y="220"/>
                    <a:pt x="300" y="240"/>
                  </a:cubicBezTo>
                  <a:cubicBezTo>
                    <a:pt x="309" y="260"/>
                    <a:pt x="320" y="280"/>
                    <a:pt x="329" y="290"/>
                  </a:cubicBezTo>
                  <a:cubicBezTo>
                    <a:pt x="329" y="290"/>
                    <a:pt x="320" y="290"/>
                    <a:pt x="320" y="300"/>
                  </a:cubicBezTo>
                  <a:cubicBezTo>
                    <a:pt x="302" y="303"/>
                    <a:pt x="287" y="304"/>
                    <a:pt x="272" y="304"/>
                  </a:cubicBezTo>
                  <a:cubicBezTo>
                    <a:pt x="237" y="304"/>
                    <a:pt x="208" y="297"/>
                    <a:pt x="180" y="290"/>
                  </a:cubicBezTo>
                  <a:cubicBezTo>
                    <a:pt x="130" y="280"/>
                    <a:pt x="100" y="250"/>
                    <a:pt x="90" y="210"/>
                  </a:cubicBezTo>
                  <a:cubicBezTo>
                    <a:pt x="70" y="161"/>
                    <a:pt x="100" y="101"/>
                    <a:pt x="140" y="81"/>
                  </a:cubicBezTo>
                  <a:close/>
                  <a:moveTo>
                    <a:pt x="655" y="67"/>
                  </a:moveTo>
                  <a:cubicBezTo>
                    <a:pt x="683" y="67"/>
                    <a:pt x="712" y="72"/>
                    <a:pt x="739" y="81"/>
                  </a:cubicBezTo>
                  <a:cubicBezTo>
                    <a:pt x="819" y="110"/>
                    <a:pt x="879" y="190"/>
                    <a:pt x="859" y="260"/>
                  </a:cubicBezTo>
                  <a:cubicBezTo>
                    <a:pt x="848" y="300"/>
                    <a:pt x="809" y="330"/>
                    <a:pt x="769" y="350"/>
                  </a:cubicBezTo>
                  <a:cubicBezTo>
                    <a:pt x="739" y="355"/>
                    <a:pt x="711" y="358"/>
                    <a:pt x="685" y="358"/>
                  </a:cubicBezTo>
                  <a:cubicBezTo>
                    <a:pt x="659" y="358"/>
                    <a:pt x="634" y="355"/>
                    <a:pt x="609" y="350"/>
                  </a:cubicBezTo>
                  <a:cubicBezTo>
                    <a:pt x="579" y="350"/>
                    <a:pt x="539" y="340"/>
                    <a:pt x="509" y="320"/>
                  </a:cubicBezTo>
                  <a:cubicBezTo>
                    <a:pt x="559" y="290"/>
                    <a:pt x="579" y="230"/>
                    <a:pt x="559" y="170"/>
                  </a:cubicBezTo>
                  <a:lnTo>
                    <a:pt x="549" y="161"/>
                  </a:lnTo>
                  <a:lnTo>
                    <a:pt x="539" y="150"/>
                  </a:lnTo>
                  <a:lnTo>
                    <a:pt x="529" y="150"/>
                  </a:lnTo>
                  <a:cubicBezTo>
                    <a:pt x="529" y="121"/>
                    <a:pt x="549" y="101"/>
                    <a:pt x="569" y="90"/>
                  </a:cubicBezTo>
                  <a:cubicBezTo>
                    <a:pt x="591" y="74"/>
                    <a:pt x="622" y="67"/>
                    <a:pt x="655" y="67"/>
                  </a:cubicBezTo>
                  <a:close/>
                  <a:moveTo>
                    <a:pt x="643" y="0"/>
                  </a:moveTo>
                  <a:cubicBezTo>
                    <a:pt x="604" y="0"/>
                    <a:pt x="569" y="10"/>
                    <a:pt x="539" y="30"/>
                  </a:cubicBezTo>
                  <a:cubicBezTo>
                    <a:pt x="499" y="61"/>
                    <a:pt x="469" y="90"/>
                    <a:pt x="460" y="141"/>
                  </a:cubicBezTo>
                  <a:lnTo>
                    <a:pt x="460" y="130"/>
                  </a:lnTo>
                  <a:lnTo>
                    <a:pt x="440" y="130"/>
                  </a:lnTo>
                  <a:cubicBezTo>
                    <a:pt x="409" y="141"/>
                    <a:pt x="389" y="150"/>
                    <a:pt x="369" y="181"/>
                  </a:cubicBezTo>
                  <a:cubicBezTo>
                    <a:pt x="369" y="190"/>
                    <a:pt x="360" y="200"/>
                    <a:pt x="360" y="210"/>
                  </a:cubicBezTo>
                  <a:cubicBezTo>
                    <a:pt x="360" y="200"/>
                    <a:pt x="360" y="190"/>
                    <a:pt x="349" y="181"/>
                  </a:cubicBezTo>
                  <a:cubicBezTo>
                    <a:pt x="349" y="161"/>
                    <a:pt x="340" y="130"/>
                    <a:pt x="329" y="110"/>
                  </a:cubicBezTo>
                  <a:cubicBezTo>
                    <a:pt x="307" y="48"/>
                    <a:pt x="242" y="11"/>
                    <a:pt x="177" y="11"/>
                  </a:cubicBezTo>
                  <a:cubicBezTo>
                    <a:pt x="157" y="11"/>
                    <a:pt x="138" y="14"/>
                    <a:pt x="120" y="21"/>
                  </a:cubicBezTo>
                  <a:cubicBezTo>
                    <a:pt x="40" y="61"/>
                    <a:pt x="0" y="150"/>
                    <a:pt x="30" y="230"/>
                  </a:cubicBezTo>
                  <a:cubicBezTo>
                    <a:pt x="50" y="290"/>
                    <a:pt x="100" y="330"/>
                    <a:pt x="160" y="350"/>
                  </a:cubicBezTo>
                  <a:cubicBezTo>
                    <a:pt x="189" y="362"/>
                    <a:pt x="219" y="366"/>
                    <a:pt x="252" y="366"/>
                  </a:cubicBezTo>
                  <a:cubicBezTo>
                    <a:pt x="276" y="366"/>
                    <a:pt x="301" y="364"/>
                    <a:pt x="329" y="360"/>
                  </a:cubicBezTo>
                  <a:cubicBezTo>
                    <a:pt x="349" y="350"/>
                    <a:pt x="380" y="350"/>
                    <a:pt x="400" y="330"/>
                  </a:cubicBezTo>
                  <a:lnTo>
                    <a:pt x="420" y="340"/>
                  </a:lnTo>
                  <a:lnTo>
                    <a:pt x="420" y="330"/>
                  </a:lnTo>
                  <a:lnTo>
                    <a:pt x="429" y="330"/>
                  </a:lnTo>
                  <a:lnTo>
                    <a:pt x="449" y="350"/>
                  </a:lnTo>
                  <a:lnTo>
                    <a:pt x="449" y="420"/>
                  </a:lnTo>
                  <a:cubicBezTo>
                    <a:pt x="449" y="460"/>
                    <a:pt x="449" y="500"/>
                    <a:pt x="460" y="540"/>
                  </a:cubicBezTo>
                  <a:cubicBezTo>
                    <a:pt x="480" y="569"/>
                    <a:pt x="509" y="600"/>
                    <a:pt x="529" y="629"/>
                  </a:cubicBezTo>
                  <a:cubicBezTo>
                    <a:pt x="559" y="649"/>
                    <a:pt x="579" y="680"/>
                    <a:pt x="599" y="700"/>
                  </a:cubicBezTo>
                  <a:cubicBezTo>
                    <a:pt x="659" y="839"/>
                    <a:pt x="639" y="1009"/>
                    <a:pt x="539" y="1108"/>
                  </a:cubicBezTo>
                  <a:cubicBezTo>
                    <a:pt x="529" y="1128"/>
                    <a:pt x="529" y="1148"/>
                    <a:pt x="539" y="1159"/>
                  </a:cubicBezTo>
                  <a:cubicBezTo>
                    <a:pt x="549" y="1159"/>
                    <a:pt x="559" y="1168"/>
                    <a:pt x="569" y="1168"/>
                  </a:cubicBezTo>
                  <a:cubicBezTo>
                    <a:pt x="569" y="1168"/>
                    <a:pt x="579" y="1159"/>
                    <a:pt x="589" y="1159"/>
                  </a:cubicBezTo>
                  <a:cubicBezTo>
                    <a:pt x="699" y="1039"/>
                    <a:pt x="729" y="829"/>
                    <a:pt x="649" y="680"/>
                  </a:cubicBezTo>
                  <a:cubicBezTo>
                    <a:pt x="629" y="640"/>
                    <a:pt x="609" y="609"/>
                    <a:pt x="579" y="589"/>
                  </a:cubicBezTo>
                  <a:cubicBezTo>
                    <a:pt x="549" y="560"/>
                    <a:pt x="529" y="540"/>
                    <a:pt x="519" y="510"/>
                  </a:cubicBezTo>
                  <a:cubicBezTo>
                    <a:pt x="509" y="490"/>
                    <a:pt x="509" y="460"/>
                    <a:pt x="509" y="420"/>
                  </a:cubicBezTo>
                  <a:cubicBezTo>
                    <a:pt x="509" y="410"/>
                    <a:pt x="519" y="400"/>
                    <a:pt x="519" y="390"/>
                  </a:cubicBezTo>
                  <a:cubicBezTo>
                    <a:pt x="539" y="400"/>
                    <a:pt x="569" y="410"/>
                    <a:pt x="599" y="410"/>
                  </a:cubicBezTo>
                  <a:cubicBezTo>
                    <a:pt x="628" y="416"/>
                    <a:pt x="663" y="421"/>
                    <a:pt x="699" y="421"/>
                  </a:cubicBezTo>
                  <a:cubicBezTo>
                    <a:pt x="726" y="421"/>
                    <a:pt x="753" y="418"/>
                    <a:pt x="779" y="410"/>
                  </a:cubicBezTo>
                  <a:cubicBezTo>
                    <a:pt x="848" y="390"/>
                    <a:pt x="908" y="340"/>
                    <a:pt x="919" y="280"/>
                  </a:cubicBezTo>
                  <a:cubicBezTo>
                    <a:pt x="948" y="170"/>
                    <a:pt x="868" y="70"/>
                    <a:pt x="769" y="30"/>
                  </a:cubicBezTo>
                  <a:cubicBezTo>
                    <a:pt x="724" y="10"/>
                    <a:pt x="682" y="0"/>
                    <a:pt x="643" y="0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Google Shape;3715;p64">
              <a:extLst>
                <a:ext uri="{FF2B5EF4-FFF2-40B4-BE49-F238E27FC236}">
                  <a16:creationId xmlns:a16="http://schemas.microsoft.com/office/drawing/2014/main" id="{650994FA-2C81-47BA-CCFD-FB96BEB35DBF}"/>
                </a:ext>
              </a:extLst>
            </p:cNvPr>
            <p:cNvSpPr/>
            <p:nvPr/>
          </p:nvSpPr>
          <p:spPr>
            <a:xfrm>
              <a:off x="2078675" y="3029875"/>
              <a:ext cx="7500" cy="6425"/>
            </a:xfrm>
            <a:custGeom>
              <a:avLst/>
              <a:gdLst/>
              <a:ahLst/>
              <a:cxnLst/>
              <a:rect l="l" t="t" r="r" b="b"/>
              <a:pathLst>
                <a:path w="300" h="257" extrusionOk="0">
                  <a:moveTo>
                    <a:pt x="36" y="0"/>
                  </a:moveTo>
                  <a:cubicBezTo>
                    <a:pt x="25" y="0"/>
                    <a:pt x="16" y="5"/>
                    <a:pt x="10" y="17"/>
                  </a:cubicBezTo>
                  <a:cubicBezTo>
                    <a:pt x="0" y="27"/>
                    <a:pt x="10" y="47"/>
                    <a:pt x="20" y="57"/>
                  </a:cubicBezTo>
                  <a:cubicBezTo>
                    <a:pt x="100" y="116"/>
                    <a:pt x="169" y="176"/>
                    <a:pt x="249" y="247"/>
                  </a:cubicBezTo>
                  <a:cubicBezTo>
                    <a:pt x="249" y="247"/>
                    <a:pt x="260" y="256"/>
                    <a:pt x="269" y="256"/>
                  </a:cubicBezTo>
                  <a:cubicBezTo>
                    <a:pt x="269" y="256"/>
                    <a:pt x="280" y="247"/>
                    <a:pt x="289" y="247"/>
                  </a:cubicBezTo>
                  <a:cubicBezTo>
                    <a:pt x="300" y="227"/>
                    <a:pt x="300" y="207"/>
                    <a:pt x="289" y="196"/>
                  </a:cubicBezTo>
                  <a:cubicBezTo>
                    <a:pt x="209" y="127"/>
                    <a:pt x="140" y="67"/>
                    <a:pt x="60" y="7"/>
                  </a:cubicBezTo>
                  <a:cubicBezTo>
                    <a:pt x="52" y="3"/>
                    <a:pt x="43" y="0"/>
                    <a:pt x="36" y="0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Google Shape;3716;p64">
              <a:extLst>
                <a:ext uri="{FF2B5EF4-FFF2-40B4-BE49-F238E27FC236}">
                  <a16:creationId xmlns:a16="http://schemas.microsoft.com/office/drawing/2014/main" id="{FB97A72B-10C3-D08F-3A29-22B85B8A9938}"/>
                </a:ext>
              </a:extLst>
            </p:cNvPr>
            <p:cNvSpPr/>
            <p:nvPr/>
          </p:nvSpPr>
          <p:spPr>
            <a:xfrm>
              <a:off x="2075175" y="3033400"/>
              <a:ext cx="6000" cy="5400"/>
            </a:xfrm>
            <a:custGeom>
              <a:avLst/>
              <a:gdLst/>
              <a:ahLst/>
              <a:cxnLst/>
              <a:rect l="l" t="t" r="r" b="b"/>
              <a:pathLst>
                <a:path w="240" h="216" extrusionOk="0">
                  <a:moveTo>
                    <a:pt x="30" y="0"/>
                  </a:moveTo>
                  <a:cubicBezTo>
                    <a:pt x="23" y="0"/>
                    <a:pt x="15" y="5"/>
                    <a:pt x="10" y="15"/>
                  </a:cubicBezTo>
                  <a:cubicBezTo>
                    <a:pt x="0" y="26"/>
                    <a:pt x="0" y="46"/>
                    <a:pt x="10" y="55"/>
                  </a:cubicBezTo>
                  <a:lnTo>
                    <a:pt x="190" y="205"/>
                  </a:lnTo>
                  <a:cubicBezTo>
                    <a:pt x="200" y="205"/>
                    <a:pt x="200" y="215"/>
                    <a:pt x="209" y="215"/>
                  </a:cubicBezTo>
                  <a:cubicBezTo>
                    <a:pt x="220" y="215"/>
                    <a:pt x="229" y="205"/>
                    <a:pt x="229" y="195"/>
                  </a:cubicBezTo>
                  <a:cubicBezTo>
                    <a:pt x="240" y="186"/>
                    <a:pt x="240" y="166"/>
                    <a:pt x="229" y="155"/>
                  </a:cubicBezTo>
                  <a:cubicBezTo>
                    <a:pt x="170" y="115"/>
                    <a:pt x="110" y="66"/>
                    <a:pt x="50" y="15"/>
                  </a:cubicBezTo>
                  <a:cubicBezTo>
                    <a:pt x="45" y="5"/>
                    <a:pt x="38" y="0"/>
                    <a:pt x="30" y="0"/>
                  </a:cubicBez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Google Shape;3717;p64">
              <a:extLst>
                <a:ext uri="{FF2B5EF4-FFF2-40B4-BE49-F238E27FC236}">
                  <a16:creationId xmlns:a16="http://schemas.microsoft.com/office/drawing/2014/main" id="{1AAD1ABA-636C-F219-9128-8272B952430C}"/>
                </a:ext>
              </a:extLst>
            </p:cNvPr>
            <p:cNvSpPr/>
            <p:nvPr/>
          </p:nvSpPr>
          <p:spPr>
            <a:xfrm>
              <a:off x="2180225" y="2908000"/>
              <a:ext cx="12775" cy="51175"/>
            </a:xfrm>
            <a:custGeom>
              <a:avLst/>
              <a:gdLst/>
              <a:ahLst/>
              <a:cxnLst/>
              <a:rect l="l" t="t" r="r" b="b"/>
              <a:pathLst>
                <a:path w="511" h="2047" extrusionOk="0">
                  <a:moveTo>
                    <a:pt x="430" y="0"/>
                  </a:moveTo>
                  <a:lnTo>
                    <a:pt x="340" y="20"/>
                  </a:lnTo>
                  <a:cubicBezTo>
                    <a:pt x="420" y="320"/>
                    <a:pt x="410" y="659"/>
                    <a:pt x="330" y="1029"/>
                  </a:cubicBezTo>
                  <a:cubicBezTo>
                    <a:pt x="251" y="1368"/>
                    <a:pt x="131" y="1697"/>
                    <a:pt x="1" y="2007"/>
                  </a:cubicBezTo>
                  <a:lnTo>
                    <a:pt x="91" y="2047"/>
                  </a:lnTo>
                  <a:cubicBezTo>
                    <a:pt x="220" y="1728"/>
                    <a:pt x="350" y="1398"/>
                    <a:pt x="420" y="1049"/>
                  </a:cubicBezTo>
                  <a:cubicBezTo>
                    <a:pt x="510" y="659"/>
                    <a:pt x="510" y="310"/>
                    <a:pt x="430" y="0"/>
                  </a:cubicBezTo>
                  <a:close/>
                </a:path>
              </a:pathLst>
            </a:custGeom>
            <a:solidFill>
              <a:srgbClr val="CBF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Google Shape;3718;p64">
              <a:extLst>
                <a:ext uri="{FF2B5EF4-FFF2-40B4-BE49-F238E27FC236}">
                  <a16:creationId xmlns:a16="http://schemas.microsoft.com/office/drawing/2014/main" id="{7AB54BDB-4E72-7473-6E79-44212DB9ED28}"/>
                </a:ext>
              </a:extLst>
            </p:cNvPr>
            <p:cNvSpPr/>
            <p:nvPr/>
          </p:nvSpPr>
          <p:spPr>
            <a:xfrm>
              <a:off x="2139550" y="2902250"/>
              <a:ext cx="49950" cy="15250"/>
            </a:xfrm>
            <a:custGeom>
              <a:avLst/>
              <a:gdLst/>
              <a:ahLst/>
              <a:cxnLst/>
              <a:rect l="l" t="t" r="r" b="b"/>
              <a:pathLst>
                <a:path w="1998" h="610" extrusionOk="0">
                  <a:moveTo>
                    <a:pt x="1" y="1"/>
                  </a:moveTo>
                  <a:cubicBezTo>
                    <a:pt x="270" y="470"/>
                    <a:pt x="669" y="609"/>
                    <a:pt x="1059" y="609"/>
                  </a:cubicBezTo>
                  <a:cubicBezTo>
                    <a:pt x="1418" y="609"/>
                    <a:pt x="1778" y="480"/>
                    <a:pt x="1997" y="380"/>
                  </a:cubicBezTo>
                  <a:cubicBezTo>
                    <a:pt x="1987" y="340"/>
                    <a:pt x="1977" y="290"/>
                    <a:pt x="1967" y="250"/>
                  </a:cubicBezTo>
                  <a:lnTo>
                    <a:pt x="1977" y="250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203C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Google Shape;3719;p64">
              <a:extLst>
                <a:ext uri="{FF2B5EF4-FFF2-40B4-BE49-F238E27FC236}">
                  <a16:creationId xmlns:a16="http://schemas.microsoft.com/office/drawing/2014/main" id="{47DE7290-48FD-661D-E533-E05467E5C7B6}"/>
                </a:ext>
              </a:extLst>
            </p:cNvPr>
            <p:cNvSpPr/>
            <p:nvPr/>
          </p:nvSpPr>
          <p:spPr>
            <a:xfrm>
              <a:off x="2194950" y="2909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Google Shape;3720;p64">
              <a:extLst>
                <a:ext uri="{FF2B5EF4-FFF2-40B4-BE49-F238E27FC236}">
                  <a16:creationId xmlns:a16="http://schemas.microsoft.com/office/drawing/2014/main" id="{6AFEB234-029F-14A9-00BE-9531E1BDC825}"/>
                </a:ext>
              </a:extLst>
            </p:cNvPr>
            <p:cNvSpPr/>
            <p:nvPr/>
          </p:nvSpPr>
          <p:spPr>
            <a:xfrm>
              <a:off x="2191200" y="2908750"/>
              <a:ext cx="3775" cy="2025"/>
            </a:xfrm>
            <a:custGeom>
              <a:avLst/>
              <a:gdLst/>
              <a:ahLst/>
              <a:cxnLst/>
              <a:rect l="l" t="t" r="r" b="b"/>
              <a:pathLst>
                <a:path w="151" h="81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11" y="60"/>
                    <a:pt x="21" y="80"/>
                  </a:cubicBezTo>
                  <a:cubicBezTo>
                    <a:pt x="91" y="50"/>
                    <a:pt x="141" y="20"/>
                    <a:pt x="151" y="2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6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Google Shape;3721;p64">
              <a:extLst>
                <a:ext uri="{FF2B5EF4-FFF2-40B4-BE49-F238E27FC236}">
                  <a16:creationId xmlns:a16="http://schemas.microsoft.com/office/drawing/2014/main" id="{7E8A3C72-DFD9-8A4B-5575-AC2584CAA01B}"/>
                </a:ext>
              </a:extLst>
            </p:cNvPr>
            <p:cNvSpPr/>
            <p:nvPr/>
          </p:nvSpPr>
          <p:spPr>
            <a:xfrm>
              <a:off x="2188700" y="2908500"/>
              <a:ext cx="3025" cy="3275"/>
            </a:xfrm>
            <a:custGeom>
              <a:avLst/>
              <a:gdLst/>
              <a:ahLst/>
              <a:cxnLst/>
              <a:rect l="l" t="t" r="r" b="b"/>
              <a:pathLst>
                <a:path w="121" h="131" extrusionOk="0">
                  <a:moveTo>
                    <a:pt x="1" y="0"/>
                  </a:moveTo>
                  <a:cubicBezTo>
                    <a:pt x="11" y="40"/>
                    <a:pt x="21" y="90"/>
                    <a:pt x="31" y="130"/>
                  </a:cubicBezTo>
                  <a:cubicBezTo>
                    <a:pt x="61" y="120"/>
                    <a:pt x="91" y="110"/>
                    <a:pt x="121" y="90"/>
                  </a:cubicBezTo>
                  <a:cubicBezTo>
                    <a:pt x="111" y="70"/>
                    <a:pt x="111" y="40"/>
                    <a:pt x="101" y="1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Google Shape;3722;p64">
              <a:extLst>
                <a:ext uri="{FF2B5EF4-FFF2-40B4-BE49-F238E27FC236}">
                  <a16:creationId xmlns:a16="http://schemas.microsoft.com/office/drawing/2014/main" id="{880BBB34-F377-8CCC-640B-41E9BAF74F0D}"/>
                </a:ext>
              </a:extLst>
            </p:cNvPr>
            <p:cNvSpPr/>
            <p:nvPr/>
          </p:nvSpPr>
          <p:spPr>
            <a:xfrm>
              <a:off x="2100875" y="2806200"/>
              <a:ext cx="68150" cy="85175"/>
            </a:xfrm>
            <a:custGeom>
              <a:avLst/>
              <a:gdLst/>
              <a:ahLst/>
              <a:cxnLst/>
              <a:rect l="l" t="t" r="r" b="b"/>
              <a:pathLst>
                <a:path w="2726" h="3407" extrusionOk="0">
                  <a:moveTo>
                    <a:pt x="2503" y="0"/>
                  </a:moveTo>
                  <a:cubicBezTo>
                    <a:pt x="2377" y="0"/>
                    <a:pt x="2263" y="226"/>
                    <a:pt x="2207" y="359"/>
                  </a:cubicBezTo>
                  <a:cubicBezTo>
                    <a:pt x="2047" y="738"/>
                    <a:pt x="1877" y="1117"/>
                    <a:pt x="1717" y="1497"/>
                  </a:cubicBezTo>
                  <a:cubicBezTo>
                    <a:pt x="1657" y="1627"/>
                    <a:pt x="1597" y="1766"/>
                    <a:pt x="1517" y="1886"/>
                  </a:cubicBezTo>
                  <a:cubicBezTo>
                    <a:pt x="1358" y="2115"/>
                    <a:pt x="1129" y="2275"/>
                    <a:pt x="909" y="2425"/>
                  </a:cubicBezTo>
                  <a:cubicBezTo>
                    <a:pt x="739" y="2535"/>
                    <a:pt x="569" y="2655"/>
                    <a:pt x="379" y="2725"/>
                  </a:cubicBezTo>
                  <a:cubicBezTo>
                    <a:pt x="260" y="2774"/>
                    <a:pt x="160" y="2834"/>
                    <a:pt x="40" y="2905"/>
                  </a:cubicBezTo>
                  <a:cubicBezTo>
                    <a:pt x="30" y="2905"/>
                    <a:pt x="20" y="2914"/>
                    <a:pt x="10" y="2934"/>
                  </a:cubicBezTo>
                  <a:cubicBezTo>
                    <a:pt x="0" y="2954"/>
                    <a:pt x="20" y="2984"/>
                    <a:pt x="40" y="3004"/>
                  </a:cubicBezTo>
                  <a:cubicBezTo>
                    <a:pt x="140" y="3114"/>
                    <a:pt x="240" y="3214"/>
                    <a:pt x="339" y="3324"/>
                  </a:cubicBezTo>
                  <a:cubicBezTo>
                    <a:pt x="370" y="3364"/>
                    <a:pt x="410" y="3393"/>
                    <a:pt x="450" y="3404"/>
                  </a:cubicBezTo>
                  <a:cubicBezTo>
                    <a:pt x="458" y="3405"/>
                    <a:pt x="466" y="3406"/>
                    <a:pt x="475" y="3406"/>
                  </a:cubicBezTo>
                  <a:cubicBezTo>
                    <a:pt x="513" y="3406"/>
                    <a:pt x="548" y="3388"/>
                    <a:pt x="589" y="3364"/>
                  </a:cubicBezTo>
                  <a:cubicBezTo>
                    <a:pt x="889" y="3204"/>
                    <a:pt x="1188" y="3034"/>
                    <a:pt x="1488" y="2865"/>
                  </a:cubicBezTo>
                  <a:cubicBezTo>
                    <a:pt x="1588" y="2805"/>
                    <a:pt x="1697" y="2734"/>
                    <a:pt x="1787" y="2645"/>
                  </a:cubicBezTo>
                  <a:cubicBezTo>
                    <a:pt x="1867" y="2565"/>
                    <a:pt x="1937" y="2475"/>
                    <a:pt x="2007" y="2365"/>
                  </a:cubicBezTo>
                  <a:cubicBezTo>
                    <a:pt x="2336" y="1846"/>
                    <a:pt x="2566" y="1237"/>
                    <a:pt x="2686" y="589"/>
                  </a:cubicBezTo>
                  <a:cubicBezTo>
                    <a:pt x="2706" y="438"/>
                    <a:pt x="2726" y="279"/>
                    <a:pt x="2666" y="149"/>
                  </a:cubicBezTo>
                  <a:cubicBezTo>
                    <a:pt x="2612" y="42"/>
                    <a:pt x="2556" y="0"/>
                    <a:pt x="2503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Google Shape;3723;p64">
              <a:extLst>
                <a:ext uri="{FF2B5EF4-FFF2-40B4-BE49-F238E27FC236}">
                  <a16:creationId xmlns:a16="http://schemas.microsoft.com/office/drawing/2014/main" id="{E8A00A07-575A-B45E-CF1A-AA763FEDF7AF}"/>
                </a:ext>
              </a:extLst>
            </p:cNvPr>
            <p:cNvSpPr/>
            <p:nvPr/>
          </p:nvSpPr>
          <p:spPr>
            <a:xfrm>
              <a:off x="2135300" y="2805000"/>
              <a:ext cx="80150" cy="108100"/>
            </a:xfrm>
            <a:custGeom>
              <a:avLst/>
              <a:gdLst/>
              <a:ahLst/>
              <a:cxnLst/>
              <a:rect l="l" t="t" r="r" b="b"/>
              <a:pathLst>
                <a:path w="3206" h="4324" extrusionOk="0">
                  <a:moveTo>
                    <a:pt x="1445" y="0"/>
                  </a:moveTo>
                  <a:cubicBezTo>
                    <a:pt x="1216" y="0"/>
                    <a:pt x="1001" y="42"/>
                    <a:pt x="910" y="177"/>
                  </a:cubicBezTo>
                  <a:cubicBezTo>
                    <a:pt x="620" y="577"/>
                    <a:pt x="650" y="1165"/>
                    <a:pt x="600" y="1624"/>
                  </a:cubicBezTo>
                  <a:cubicBezTo>
                    <a:pt x="540" y="2234"/>
                    <a:pt x="370" y="2822"/>
                    <a:pt x="111" y="3372"/>
                  </a:cubicBezTo>
                  <a:cubicBezTo>
                    <a:pt x="101" y="3381"/>
                    <a:pt x="91" y="3401"/>
                    <a:pt x="91" y="3412"/>
                  </a:cubicBezTo>
                  <a:cubicBezTo>
                    <a:pt x="41" y="3501"/>
                    <a:pt x="1" y="3591"/>
                    <a:pt x="21" y="3681"/>
                  </a:cubicBezTo>
                  <a:cubicBezTo>
                    <a:pt x="31" y="3741"/>
                    <a:pt x="61" y="3781"/>
                    <a:pt x="101" y="3831"/>
                  </a:cubicBezTo>
                  <a:cubicBezTo>
                    <a:pt x="331" y="4120"/>
                    <a:pt x="710" y="4270"/>
                    <a:pt x="1079" y="4310"/>
                  </a:cubicBezTo>
                  <a:cubicBezTo>
                    <a:pt x="1162" y="4319"/>
                    <a:pt x="1246" y="4323"/>
                    <a:pt x="1330" y="4323"/>
                  </a:cubicBezTo>
                  <a:cubicBezTo>
                    <a:pt x="1619" y="4323"/>
                    <a:pt x="1911" y="4277"/>
                    <a:pt x="2197" y="4230"/>
                  </a:cubicBezTo>
                  <a:cubicBezTo>
                    <a:pt x="2287" y="4220"/>
                    <a:pt x="2387" y="4200"/>
                    <a:pt x="2436" y="4120"/>
                  </a:cubicBezTo>
                  <a:cubicBezTo>
                    <a:pt x="2467" y="4080"/>
                    <a:pt x="2467" y="4020"/>
                    <a:pt x="2476" y="3971"/>
                  </a:cubicBezTo>
                  <a:cubicBezTo>
                    <a:pt x="2527" y="3282"/>
                    <a:pt x="2516" y="2673"/>
                    <a:pt x="2786" y="2024"/>
                  </a:cubicBezTo>
                  <a:cubicBezTo>
                    <a:pt x="2946" y="1635"/>
                    <a:pt x="3206" y="1196"/>
                    <a:pt x="3146" y="756"/>
                  </a:cubicBezTo>
                  <a:cubicBezTo>
                    <a:pt x="3135" y="716"/>
                    <a:pt x="3126" y="676"/>
                    <a:pt x="3106" y="637"/>
                  </a:cubicBezTo>
                  <a:cubicBezTo>
                    <a:pt x="3086" y="606"/>
                    <a:pt x="3046" y="586"/>
                    <a:pt x="3015" y="566"/>
                  </a:cubicBezTo>
                  <a:cubicBezTo>
                    <a:pt x="2776" y="427"/>
                    <a:pt x="2377" y="127"/>
                    <a:pt x="2097" y="78"/>
                  </a:cubicBezTo>
                  <a:cubicBezTo>
                    <a:pt x="1948" y="47"/>
                    <a:pt x="1688" y="0"/>
                    <a:pt x="1445" y="0"/>
                  </a:cubicBezTo>
                  <a:close/>
                </a:path>
              </a:pathLst>
            </a:custGeom>
            <a:solidFill>
              <a:srgbClr val="4B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Google Shape;3724;p64">
              <a:extLst>
                <a:ext uri="{FF2B5EF4-FFF2-40B4-BE49-F238E27FC236}">
                  <a16:creationId xmlns:a16="http://schemas.microsoft.com/office/drawing/2014/main" id="{F97E5168-EFAC-12F3-21F3-900F72309C7C}"/>
                </a:ext>
              </a:extLst>
            </p:cNvPr>
            <p:cNvSpPr/>
            <p:nvPr/>
          </p:nvSpPr>
          <p:spPr>
            <a:xfrm>
              <a:off x="2175500" y="2786450"/>
              <a:ext cx="16725" cy="28250"/>
            </a:xfrm>
            <a:custGeom>
              <a:avLst/>
              <a:gdLst/>
              <a:ahLst/>
              <a:cxnLst/>
              <a:rect l="l" t="t" r="r" b="b"/>
              <a:pathLst>
                <a:path w="669" h="1130" extrusionOk="0">
                  <a:moveTo>
                    <a:pt x="669" y="1"/>
                  </a:moveTo>
                  <a:lnTo>
                    <a:pt x="329" y="181"/>
                  </a:lnTo>
                  <a:lnTo>
                    <a:pt x="0" y="350"/>
                  </a:lnTo>
                  <a:cubicBezTo>
                    <a:pt x="0" y="350"/>
                    <a:pt x="30" y="760"/>
                    <a:pt x="0" y="1019"/>
                  </a:cubicBezTo>
                  <a:cubicBezTo>
                    <a:pt x="0" y="1019"/>
                    <a:pt x="142" y="1130"/>
                    <a:pt x="340" y="1130"/>
                  </a:cubicBezTo>
                  <a:cubicBezTo>
                    <a:pt x="439" y="1130"/>
                    <a:pt x="552" y="1102"/>
                    <a:pt x="669" y="1019"/>
                  </a:cubicBezTo>
                  <a:lnTo>
                    <a:pt x="669" y="1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Google Shape;3725;p64">
              <a:extLst>
                <a:ext uri="{FF2B5EF4-FFF2-40B4-BE49-F238E27FC236}">
                  <a16:creationId xmlns:a16="http://schemas.microsoft.com/office/drawing/2014/main" id="{936634B2-01ED-9719-E7A1-3D52B0E25D47}"/>
                </a:ext>
              </a:extLst>
            </p:cNvPr>
            <p:cNvSpPr/>
            <p:nvPr/>
          </p:nvSpPr>
          <p:spPr>
            <a:xfrm>
              <a:off x="2141800" y="2735225"/>
              <a:ext cx="59175" cy="65875"/>
            </a:xfrm>
            <a:custGeom>
              <a:avLst/>
              <a:gdLst/>
              <a:ahLst/>
              <a:cxnLst/>
              <a:rect l="l" t="t" r="r" b="b"/>
              <a:pathLst>
                <a:path w="2367" h="2635" extrusionOk="0">
                  <a:moveTo>
                    <a:pt x="967" y="0"/>
                  </a:moveTo>
                  <a:cubicBezTo>
                    <a:pt x="849" y="0"/>
                    <a:pt x="730" y="18"/>
                    <a:pt x="619" y="53"/>
                  </a:cubicBezTo>
                  <a:cubicBezTo>
                    <a:pt x="539" y="73"/>
                    <a:pt x="459" y="113"/>
                    <a:pt x="400" y="173"/>
                  </a:cubicBezTo>
                  <a:cubicBezTo>
                    <a:pt x="330" y="223"/>
                    <a:pt x="290" y="303"/>
                    <a:pt x="250" y="382"/>
                  </a:cubicBezTo>
                  <a:cubicBezTo>
                    <a:pt x="0" y="921"/>
                    <a:pt x="0" y="1560"/>
                    <a:pt x="260" y="2099"/>
                  </a:cubicBezTo>
                  <a:cubicBezTo>
                    <a:pt x="350" y="2290"/>
                    <a:pt x="490" y="2459"/>
                    <a:pt x="679" y="2549"/>
                  </a:cubicBezTo>
                  <a:cubicBezTo>
                    <a:pt x="802" y="2607"/>
                    <a:pt x="933" y="2634"/>
                    <a:pt x="1063" y="2634"/>
                  </a:cubicBezTo>
                  <a:cubicBezTo>
                    <a:pt x="1334" y="2634"/>
                    <a:pt x="1605" y="2518"/>
                    <a:pt x="1808" y="2329"/>
                  </a:cubicBezTo>
                  <a:cubicBezTo>
                    <a:pt x="2367" y="1830"/>
                    <a:pt x="2216" y="932"/>
                    <a:pt x="1797" y="382"/>
                  </a:cubicBezTo>
                  <a:cubicBezTo>
                    <a:pt x="1608" y="128"/>
                    <a:pt x="1286" y="0"/>
                    <a:pt x="96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Google Shape;3726;p64">
              <a:extLst>
                <a:ext uri="{FF2B5EF4-FFF2-40B4-BE49-F238E27FC236}">
                  <a16:creationId xmlns:a16="http://schemas.microsoft.com/office/drawing/2014/main" id="{2D7F4882-7ABA-63E8-F25A-CDBCB389006E}"/>
                </a:ext>
              </a:extLst>
            </p:cNvPr>
            <p:cNvSpPr/>
            <p:nvPr/>
          </p:nvSpPr>
          <p:spPr>
            <a:xfrm>
              <a:off x="2175725" y="2790200"/>
              <a:ext cx="14500" cy="11000"/>
            </a:xfrm>
            <a:custGeom>
              <a:avLst/>
              <a:gdLst/>
              <a:ahLst/>
              <a:cxnLst/>
              <a:rect l="l" t="t" r="r" b="b"/>
              <a:pathLst>
                <a:path w="580" h="440" extrusionOk="0">
                  <a:moveTo>
                    <a:pt x="580" y="0"/>
                  </a:moveTo>
                  <a:cubicBezTo>
                    <a:pt x="580" y="0"/>
                    <a:pt x="580" y="0"/>
                    <a:pt x="580" y="1"/>
                  </a:cubicBezTo>
                  <a:lnTo>
                    <a:pt x="580" y="1"/>
                  </a:lnTo>
                  <a:cubicBezTo>
                    <a:pt x="580" y="1"/>
                    <a:pt x="580" y="0"/>
                    <a:pt x="580" y="0"/>
                  </a:cubicBezTo>
                  <a:close/>
                  <a:moveTo>
                    <a:pt x="580" y="1"/>
                  </a:moveTo>
                  <a:cubicBezTo>
                    <a:pt x="540" y="51"/>
                    <a:pt x="500" y="91"/>
                    <a:pt x="451" y="130"/>
                  </a:cubicBezTo>
                  <a:cubicBezTo>
                    <a:pt x="320" y="250"/>
                    <a:pt x="171" y="340"/>
                    <a:pt x="1" y="390"/>
                  </a:cubicBezTo>
                  <a:cubicBezTo>
                    <a:pt x="51" y="420"/>
                    <a:pt x="91" y="440"/>
                    <a:pt x="141" y="440"/>
                  </a:cubicBezTo>
                  <a:cubicBezTo>
                    <a:pt x="378" y="440"/>
                    <a:pt x="567" y="18"/>
                    <a:pt x="580" y="1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Google Shape;3727;p64">
              <a:extLst>
                <a:ext uri="{FF2B5EF4-FFF2-40B4-BE49-F238E27FC236}">
                  <a16:creationId xmlns:a16="http://schemas.microsoft.com/office/drawing/2014/main" id="{55A4AA9F-5951-6835-51EA-B14E57B5DD4B}"/>
                </a:ext>
              </a:extLst>
            </p:cNvPr>
            <p:cNvSpPr/>
            <p:nvPr/>
          </p:nvSpPr>
          <p:spPr>
            <a:xfrm>
              <a:off x="2175725" y="2790200"/>
              <a:ext cx="14500" cy="9750"/>
            </a:xfrm>
            <a:custGeom>
              <a:avLst/>
              <a:gdLst/>
              <a:ahLst/>
              <a:cxnLst/>
              <a:rect l="l" t="t" r="r" b="b"/>
              <a:pathLst>
                <a:path w="580" h="390" extrusionOk="0">
                  <a:moveTo>
                    <a:pt x="580" y="0"/>
                  </a:moveTo>
                  <a:lnTo>
                    <a:pt x="580" y="0"/>
                  </a:lnTo>
                  <a:cubicBezTo>
                    <a:pt x="340" y="240"/>
                    <a:pt x="1" y="390"/>
                    <a:pt x="1" y="390"/>
                  </a:cubicBezTo>
                  <a:cubicBezTo>
                    <a:pt x="171" y="340"/>
                    <a:pt x="320" y="250"/>
                    <a:pt x="451" y="130"/>
                  </a:cubicBezTo>
                  <a:cubicBezTo>
                    <a:pt x="500" y="91"/>
                    <a:pt x="540" y="51"/>
                    <a:pt x="580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Google Shape;3728;p64">
              <a:extLst>
                <a:ext uri="{FF2B5EF4-FFF2-40B4-BE49-F238E27FC236}">
                  <a16:creationId xmlns:a16="http://schemas.microsoft.com/office/drawing/2014/main" id="{6636B4D4-9ABB-37C9-0775-032DE5BA23CC}"/>
                </a:ext>
              </a:extLst>
            </p:cNvPr>
            <p:cNvSpPr/>
            <p:nvPr/>
          </p:nvSpPr>
          <p:spPr>
            <a:xfrm>
              <a:off x="2133800" y="2715575"/>
              <a:ext cx="76650" cy="70150"/>
            </a:xfrm>
            <a:custGeom>
              <a:avLst/>
              <a:gdLst/>
              <a:ahLst/>
              <a:cxnLst/>
              <a:rect l="l" t="t" r="r" b="b"/>
              <a:pathLst>
                <a:path w="3066" h="2806" extrusionOk="0">
                  <a:moveTo>
                    <a:pt x="1798" y="1"/>
                  </a:moveTo>
                  <a:cubicBezTo>
                    <a:pt x="1698" y="1"/>
                    <a:pt x="1169" y="230"/>
                    <a:pt x="1229" y="390"/>
                  </a:cubicBezTo>
                  <a:cubicBezTo>
                    <a:pt x="1184" y="270"/>
                    <a:pt x="1060" y="195"/>
                    <a:pt x="934" y="195"/>
                  </a:cubicBezTo>
                  <a:cubicBezTo>
                    <a:pt x="892" y="195"/>
                    <a:pt x="849" y="203"/>
                    <a:pt x="810" y="220"/>
                  </a:cubicBezTo>
                  <a:cubicBezTo>
                    <a:pt x="620" y="300"/>
                    <a:pt x="540" y="560"/>
                    <a:pt x="340" y="640"/>
                  </a:cubicBezTo>
                  <a:cubicBezTo>
                    <a:pt x="303" y="653"/>
                    <a:pt x="264" y="659"/>
                    <a:pt x="224" y="659"/>
                  </a:cubicBezTo>
                  <a:cubicBezTo>
                    <a:pt x="150" y="659"/>
                    <a:pt x="73" y="639"/>
                    <a:pt x="1" y="620"/>
                  </a:cubicBezTo>
                  <a:lnTo>
                    <a:pt x="1" y="620"/>
                  </a:lnTo>
                  <a:cubicBezTo>
                    <a:pt x="21" y="760"/>
                    <a:pt x="101" y="899"/>
                    <a:pt x="220" y="989"/>
                  </a:cubicBezTo>
                  <a:cubicBezTo>
                    <a:pt x="111" y="1079"/>
                    <a:pt x="161" y="1279"/>
                    <a:pt x="271" y="1368"/>
                  </a:cubicBezTo>
                  <a:cubicBezTo>
                    <a:pt x="391" y="1458"/>
                    <a:pt x="540" y="1478"/>
                    <a:pt x="690" y="1488"/>
                  </a:cubicBezTo>
                  <a:cubicBezTo>
                    <a:pt x="759" y="1498"/>
                    <a:pt x="839" y="1508"/>
                    <a:pt x="910" y="1508"/>
                  </a:cubicBezTo>
                  <a:cubicBezTo>
                    <a:pt x="1037" y="1522"/>
                    <a:pt x="1169" y="1536"/>
                    <a:pt x="1298" y="1536"/>
                  </a:cubicBezTo>
                  <a:cubicBezTo>
                    <a:pt x="1352" y="1536"/>
                    <a:pt x="1406" y="1534"/>
                    <a:pt x="1458" y="1528"/>
                  </a:cubicBezTo>
                  <a:cubicBezTo>
                    <a:pt x="1618" y="1518"/>
                    <a:pt x="1778" y="1478"/>
                    <a:pt x="1937" y="1428"/>
                  </a:cubicBezTo>
                  <a:lnTo>
                    <a:pt x="1937" y="1428"/>
                  </a:lnTo>
                  <a:cubicBezTo>
                    <a:pt x="1818" y="1538"/>
                    <a:pt x="1828" y="1747"/>
                    <a:pt x="1948" y="1847"/>
                  </a:cubicBezTo>
                  <a:cubicBezTo>
                    <a:pt x="1988" y="1878"/>
                    <a:pt x="2028" y="1898"/>
                    <a:pt x="2048" y="1927"/>
                  </a:cubicBezTo>
                  <a:cubicBezTo>
                    <a:pt x="2068" y="1957"/>
                    <a:pt x="2077" y="1997"/>
                    <a:pt x="2077" y="2027"/>
                  </a:cubicBezTo>
                  <a:cubicBezTo>
                    <a:pt x="2088" y="2167"/>
                    <a:pt x="2057" y="2297"/>
                    <a:pt x="1988" y="2417"/>
                  </a:cubicBezTo>
                  <a:cubicBezTo>
                    <a:pt x="1993" y="2452"/>
                    <a:pt x="2028" y="2470"/>
                    <a:pt x="2063" y="2470"/>
                  </a:cubicBezTo>
                  <a:cubicBezTo>
                    <a:pt x="2087" y="2470"/>
                    <a:pt x="2111" y="2462"/>
                    <a:pt x="2128" y="2446"/>
                  </a:cubicBezTo>
                  <a:cubicBezTo>
                    <a:pt x="2177" y="2406"/>
                    <a:pt x="2197" y="2346"/>
                    <a:pt x="2217" y="2286"/>
                  </a:cubicBezTo>
                  <a:cubicBezTo>
                    <a:pt x="2227" y="2237"/>
                    <a:pt x="2257" y="2167"/>
                    <a:pt x="2317" y="2147"/>
                  </a:cubicBezTo>
                  <a:cubicBezTo>
                    <a:pt x="2397" y="2217"/>
                    <a:pt x="2447" y="2337"/>
                    <a:pt x="2427" y="2446"/>
                  </a:cubicBezTo>
                  <a:cubicBezTo>
                    <a:pt x="2427" y="2497"/>
                    <a:pt x="2407" y="2546"/>
                    <a:pt x="2397" y="2586"/>
                  </a:cubicBezTo>
                  <a:cubicBezTo>
                    <a:pt x="2397" y="2636"/>
                    <a:pt x="2377" y="2676"/>
                    <a:pt x="2377" y="2726"/>
                  </a:cubicBezTo>
                  <a:cubicBezTo>
                    <a:pt x="2377" y="2746"/>
                    <a:pt x="2387" y="2776"/>
                    <a:pt x="2407" y="2796"/>
                  </a:cubicBezTo>
                  <a:cubicBezTo>
                    <a:pt x="2427" y="2806"/>
                    <a:pt x="2447" y="2806"/>
                    <a:pt x="2467" y="2806"/>
                  </a:cubicBezTo>
                  <a:cubicBezTo>
                    <a:pt x="2507" y="2806"/>
                    <a:pt x="2547" y="2796"/>
                    <a:pt x="2576" y="2776"/>
                  </a:cubicBezTo>
                  <a:cubicBezTo>
                    <a:pt x="2556" y="2766"/>
                    <a:pt x="2536" y="2746"/>
                    <a:pt x="2547" y="2716"/>
                  </a:cubicBezTo>
                  <a:cubicBezTo>
                    <a:pt x="2556" y="2636"/>
                    <a:pt x="2676" y="2536"/>
                    <a:pt x="2707" y="2446"/>
                  </a:cubicBezTo>
                  <a:cubicBezTo>
                    <a:pt x="2736" y="2366"/>
                    <a:pt x="2756" y="2277"/>
                    <a:pt x="2776" y="2197"/>
                  </a:cubicBezTo>
                  <a:cubicBezTo>
                    <a:pt x="2826" y="1967"/>
                    <a:pt x="2916" y="1787"/>
                    <a:pt x="2996" y="1578"/>
                  </a:cubicBezTo>
                  <a:cubicBezTo>
                    <a:pt x="3066" y="1408"/>
                    <a:pt x="3056" y="1208"/>
                    <a:pt x="2946" y="1049"/>
                  </a:cubicBezTo>
                  <a:cubicBezTo>
                    <a:pt x="2866" y="929"/>
                    <a:pt x="2723" y="854"/>
                    <a:pt x="2577" y="854"/>
                  </a:cubicBezTo>
                  <a:cubicBezTo>
                    <a:pt x="2540" y="854"/>
                    <a:pt x="2503" y="859"/>
                    <a:pt x="2467" y="869"/>
                  </a:cubicBezTo>
                  <a:cubicBezTo>
                    <a:pt x="2527" y="689"/>
                    <a:pt x="2547" y="470"/>
                    <a:pt x="2427" y="320"/>
                  </a:cubicBezTo>
                  <a:cubicBezTo>
                    <a:pt x="2377" y="260"/>
                    <a:pt x="2307" y="210"/>
                    <a:pt x="2237" y="170"/>
                  </a:cubicBezTo>
                  <a:cubicBezTo>
                    <a:pt x="2108" y="90"/>
                    <a:pt x="1957" y="10"/>
                    <a:pt x="1798" y="1"/>
                  </a:cubicBezTo>
                  <a:close/>
                </a:path>
              </a:pathLst>
            </a:custGeom>
            <a:solidFill>
              <a:srgbClr val="254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Google Shape;3729;p64">
              <a:extLst>
                <a:ext uri="{FF2B5EF4-FFF2-40B4-BE49-F238E27FC236}">
                  <a16:creationId xmlns:a16="http://schemas.microsoft.com/office/drawing/2014/main" id="{F8AC1ECE-6351-156A-1087-81D80047000B}"/>
                </a:ext>
              </a:extLst>
            </p:cNvPr>
            <p:cNvSpPr/>
            <p:nvPr/>
          </p:nvSpPr>
          <p:spPr>
            <a:xfrm>
              <a:off x="2189700" y="2767050"/>
              <a:ext cx="10525" cy="13575"/>
            </a:xfrm>
            <a:custGeom>
              <a:avLst/>
              <a:gdLst/>
              <a:ahLst/>
              <a:cxnLst/>
              <a:rect l="l" t="t" r="r" b="b"/>
              <a:pathLst>
                <a:path w="421" h="543" extrusionOk="0">
                  <a:moveTo>
                    <a:pt x="219" y="0"/>
                  </a:moveTo>
                  <a:cubicBezTo>
                    <a:pt x="203" y="0"/>
                    <a:pt x="186" y="3"/>
                    <a:pt x="171" y="8"/>
                  </a:cubicBezTo>
                  <a:cubicBezTo>
                    <a:pt x="81" y="38"/>
                    <a:pt x="31" y="128"/>
                    <a:pt x="31" y="218"/>
                  </a:cubicBezTo>
                  <a:cubicBezTo>
                    <a:pt x="41" y="307"/>
                    <a:pt x="1" y="438"/>
                    <a:pt x="81" y="507"/>
                  </a:cubicBezTo>
                  <a:cubicBezTo>
                    <a:pt x="101" y="534"/>
                    <a:pt x="135" y="543"/>
                    <a:pt x="170" y="543"/>
                  </a:cubicBezTo>
                  <a:cubicBezTo>
                    <a:pt x="187" y="543"/>
                    <a:pt x="204" y="540"/>
                    <a:pt x="221" y="537"/>
                  </a:cubicBezTo>
                  <a:cubicBezTo>
                    <a:pt x="271" y="517"/>
                    <a:pt x="311" y="477"/>
                    <a:pt x="351" y="438"/>
                  </a:cubicBezTo>
                  <a:cubicBezTo>
                    <a:pt x="380" y="378"/>
                    <a:pt x="411" y="318"/>
                    <a:pt x="420" y="247"/>
                  </a:cubicBezTo>
                  <a:cubicBezTo>
                    <a:pt x="420" y="178"/>
                    <a:pt x="400" y="108"/>
                    <a:pt x="351" y="58"/>
                  </a:cubicBezTo>
                  <a:cubicBezTo>
                    <a:pt x="313" y="21"/>
                    <a:pt x="266" y="0"/>
                    <a:pt x="219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Google Shape;3730;p64">
              <a:extLst>
                <a:ext uri="{FF2B5EF4-FFF2-40B4-BE49-F238E27FC236}">
                  <a16:creationId xmlns:a16="http://schemas.microsoft.com/office/drawing/2014/main" id="{F748B71E-D37E-B893-38AA-F4B622A1BD35}"/>
                </a:ext>
              </a:extLst>
            </p:cNvPr>
            <p:cNvSpPr/>
            <p:nvPr/>
          </p:nvSpPr>
          <p:spPr>
            <a:xfrm>
              <a:off x="2191975" y="2769375"/>
              <a:ext cx="6750" cy="7875"/>
            </a:xfrm>
            <a:custGeom>
              <a:avLst/>
              <a:gdLst/>
              <a:ahLst/>
              <a:cxnLst/>
              <a:rect l="l" t="t" r="r" b="b"/>
              <a:pathLst>
                <a:path w="270" h="315" extrusionOk="0">
                  <a:moveTo>
                    <a:pt x="115" y="164"/>
                  </a:moveTo>
                  <a:cubicBezTo>
                    <a:pt x="117" y="164"/>
                    <a:pt x="118" y="165"/>
                    <a:pt x="120" y="165"/>
                  </a:cubicBezTo>
                  <a:cubicBezTo>
                    <a:pt x="120" y="167"/>
                    <a:pt x="120" y="167"/>
                    <a:pt x="119" y="167"/>
                  </a:cubicBezTo>
                  <a:cubicBezTo>
                    <a:pt x="118" y="167"/>
                    <a:pt x="117" y="166"/>
                    <a:pt x="115" y="164"/>
                  </a:cubicBezTo>
                  <a:close/>
                  <a:moveTo>
                    <a:pt x="60" y="134"/>
                  </a:moveTo>
                  <a:cubicBezTo>
                    <a:pt x="80" y="134"/>
                    <a:pt x="80" y="134"/>
                    <a:pt x="100" y="154"/>
                  </a:cubicBezTo>
                  <a:lnTo>
                    <a:pt x="110" y="154"/>
                  </a:lnTo>
                  <a:lnTo>
                    <a:pt x="110" y="165"/>
                  </a:lnTo>
                  <a:lnTo>
                    <a:pt x="110" y="174"/>
                  </a:lnTo>
                  <a:lnTo>
                    <a:pt x="110" y="185"/>
                  </a:lnTo>
                  <a:cubicBezTo>
                    <a:pt x="110" y="194"/>
                    <a:pt x="100" y="205"/>
                    <a:pt x="100" y="205"/>
                  </a:cubicBezTo>
                  <a:cubicBezTo>
                    <a:pt x="100" y="205"/>
                    <a:pt x="90" y="205"/>
                    <a:pt x="90" y="214"/>
                  </a:cubicBezTo>
                  <a:lnTo>
                    <a:pt x="80" y="214"/>
                  </a:lnTo>
                  <a:lnTo>
                    <a:pt x="70" y="205"/>
                  </a:lnTo>
                  <a:cubicBezTo>
                    <a:pt x="60" y="205"/>
                    <a:pt x="60" y="194"/>
                    <a:pt x="60" y="194"/>
                  </a:cubicBezTo>
                  <a:lnTo>
                    <a:pt x="50" y="185"/>
                  </a:lnTo>
                  <a:cubicBezTo>
                    <a:pt x="50" y="171"/>
                    <a:pt x="50" y="152"/>
                    <a:pt x="53" y="135"/>
                  </a:cubicBezTo>
                  <a:lnTo>
                    <a:pt x="53" y="135"/>
                  </a:lnTo>
                  <a:cubicBezTo>
                    <a:pt x="55" y="135"/>
                    <a:pt x="57" y="134"/>
                    <a:pt x="60" y="134"/>
                  </a:cubicBezTo>
                  <a:close/>
                  <a:moveTo>
                    <a:pt x="147" y="0"/>
                  </a:moveTo>
                  <a:cubicBezTo>
                    <a:pt x="142" y="0"/>
                    <a:pt x="136" y="2"/>
                    <a:pt x="130" y="5"/>
                  </a:cubicBezTo>
                  <a:cubicBezTo>
                    <a:pt x="110" y="5"/>
                    <a:pt x="90" y="5"/>
                    <a:pt x="80" y="15"/>
                  </a:cubicBezTo>
                  <a:lnTo>
                    <a:pt x="70" y="25"/>
                  </a:lnTo>
                  <a:cubicBezTo>
                    <a:pt x="60" y="25"/>
                    <a:pt x="60" y="25"/>
                    <a:pt x="60" y="35"/>
                  </a:cubicBezTo>
                  <a:lnTo>
                    <a:pt x="40" y="55"/>
                  </a:lnTo>
                  <a:cubicBezTo>
                    <a:pt x="30" y="65"/>
                    <a:pt x="20" y="85"/>
                    <a:pt x="20" y="95"/>
                  </a:cubicBezTo>
                  <a:cubicBezTo>
                    <a:pt x="0" y="125"/>
                    <a:pt x="0" y="154"/>
                    <a:pt x="0" y="194"/>
                  </a:cubicBezTo>
                  <a:cubicBezTo>
                    <a:pt x="10" y="205"/>
                    <a:pt x="10" y="205"/>
                    <a:pt x="20" y="225"/>
                  </a:cubicBezTo>
                  <a:cubicBezTo>
                    <a:pt x="20" y="225"/>
                    <a:pt x="20" y="234"/>
                    <a:pt x="30" y="234"/>
                  </a:cubicBezTo>
                  <a:cubicBezTo>
                    <a:pt x="44" y="249"/>
                    <a:pt x="59" y="258"/>
                    <a:pt x="73" y="258"/>
                  </a:cubicBezTo>
                  <a:cubicBezTo>
                    <a:pt x="79" y="258"/>
                    <a:pt x="84" y="257"/>
                    <a:pt x="90" y="254"/>
                  </a:cubicBezTo>
                  <a:lnTo>
                    <a:pt x="110" y="254"/>
                  </a:lnTo>
                  <a:lnTo>
                    <a:pt x="110" y="245"/>
                  </a:lnTo>
                  <a:cubicBezTo>
                    <a:pt x="120" y="245"/>
                    <a:pt x="120" y="245"/>
                    <a:pt x="130" y="234"/>
                  </a:cubicBezTo>
                  <a:cubicBezTo>
                    <a:pt x="140" y="214"/>
                    <a:pt x="150" y="205"/>
                    <a:pt x="150" y="194"/>
                  </a:cubicBezTo>
                  <a:lnTo>
                    <a:pt x="150" y="165"/>
                  </a:lnTo>
                  <a:lnTo>
                    <a:pt x="150" y="154"/>
                  </a:lnTo>
                  <a:lnTo>
                    <a:pt x="140" y="145"/>
                  </a:lnTo>
                  <a:cubicBezTo>
                    <a:pt x="140" y="145"/>
                    <a:pt x="140" y="134"/>
                    <a:pt x="130" y="134"/>
                  </a:cubicBezTo>
                  <a:lnTo>
                    <a:pt x="120" y="125"/>
                  </a:lnTo>
                  <a:lnTo>
                    <a:pt x="110" y="125"/>
                  </a:lnTo>
                  <a:cubicBezTo>
                    <a:pt x="100" y="115"/>
                    <a:pt x="70" y="115"/>
                    <a:pt x="60" y="115"/>
                  </a:cubicBezTo>
                  <a:cubicBezTo>
                    <a:pt x="60" y="95"/>
                    <a:pt x="70" y="85"/>
                    <a:pt x="70" y="75"/>
                  </a:cubicBezTo>
                  <a:cubicBezTo>
                    <a:pt x="80" y="75"/>
                    <a:pt x="80" y="65"/>
                    <a:pt x="90" y="65"/>
                  </a:cubicBezTo>
                  <a:lnTo>
                    <a:pt x="90" y="55"/>
                  </a:lnTo>
                  <a:lnTo>
                    <a:pt x="100" y="55"/>
                  </a:lnTo>
                  <a:cubicBezTo>
                    <a:pt x="110" y="45"/>
                    <a:pt x="120" y="45"/>
                    <a:pt x="130" y="35"/>
                  </a:cubicBezTo>
                  <a:lnTo>
                    <a:pt x="169" y="35"/>
                  </a:lnTo>
                  <a:cubicBezTo>
                    <a:pt x="189" y="45"/>
                    <a:pt x="209" y="55"/>
                    <a:pt x="229" y="75"/>
                  </a:cubicBezTo>
                  <a:lnTo>
                    <a:pt x="229" y="95"/>
                  </a:lnTo>
                  <a:lnTo>
                    <a:pt x="240" y="115"/>
                  </a:lnTo>
                  <a:lnTo>
                    <a:pt x="240" y="145"/>
                  </a:lnTo>
                  <a:cubicBezTo>
                    <a:pt x="229" y="174"/>
                    <a:pt x="229" y="194"/>
                    <a:pt x="220" y="214"/>
                  </a:cubicBezTo>
                  <a:cubicBezTo>
                    <a:pt x="209" y="234"/>
                    <a:pt x="200" y="254"/>
                    <a:pt x="189" y="265"/>
                  </a:cubicBezTo>
                  <a:lnTo>
                    <a:pt x="160" y="294"/>
                  </a:lnTo>
                  <a:cubicBezTo>
                    <a:pt x="169" y="294"/>
                    <a:pt x="180" y="285"/>
                    <a:pt x="200" y="274"/>
                  </a:cubicBezTo>
                  <a:cubicBezTo>
                    <a:pt x="209" y="254"/>
                    <a:pt x="220" y="234"/>
                    <a:pt x="240" y="225"/>
                  </a:cubicBezTo>
                  <a:cubicBezTo>
                    <a:pt x="249" y="205"/>
                    <a:pt x="249" y="174"/>
                    <a:pt x="260" y="154"/>
                  </a:cubicBezTo>
                  <a:cubicBezTo>
                    <a:pt x="260" y="134"/>
                    <a:pt x="269" y="125"/>
                    <a:pt x="260" y="105"/>
                  </a:cubicBezTo>
                  <a:lnTo>
                    <a:pt x="260" y="85"/>
                  </a:lnTo>
                  <a:lnTo>
                    <a:pt x="249" y="65"/>
                  </a:lnTo>
                  <a:cubicBezTo>
                    <a:pt x="240" y="35"/>
                    <a:pt x="209" y="15"/>
                    <a:pt x="180" y="5"/>
                  </a:cubicBezTo>
                  <a:cubicBezTo>
                    <a:pt x="167" y="5"/>
                    <a:pt x="157" y="0"/>
                    <a:pt x="147" y="0"/>
                  </a:cubicBezTo>
                  <a:close/>
                  <a:moveTo>
                    <a:pt x="160" y="294"/>
                  </a:moveTo>
                  <a:lnTo>
                    <a:pt x="160" y="294"/>
                  </a:lnTo>
                  <a:cubicBezTo>
                    <a:pt x="130" y="305"/>
                    <a:pt x="120" y="314"/>
                    <a:pt x="120" y="314"/>
                  </a:cubicBezTo>
                  <a:lnTo>
                    <a:pt x="160" y="294"/>
                  </a:lnTo>
                  <a:close/>
                </a:path>
              </a:pathLst>
            </a:custGeom>
            <a:solidFill>
              <a:srgbClr val="605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Google Shape;3731;p64">
              <a:extLst>
                <a:ext uri="{FF2B5EF4-FFF2-40B4-BE49-F238E27FC236}">
                  <a16:creationId xmlns:a16="http://schemas.microsoft.com/office/drawing/2014/main" id="{AC94301B-4B32-5098-A46C-CC16970F589F}"/>
                </a:ext>
              </a:extLst>
            </p:cNvPr>
            <p:cNvSpPr/>
            <p:nvPr/>
          </p:nvSpPr>
          <p:spPr>
            <a:xfrm>
              <a:off x="2095875" y="2894325"/>
              <a:ext cx="31975" cy="22750"/>
            </a:xfrm>
            <a:custGeom>
              <a:avLst/>
              <a:gdLst/>
              <a:ahLst/>
              <a:cxnLst/>
              <a:rect l="l" t="t" r="r" b="b"/>
              <a:pathLst>
                <a:path w="1279" h="910" extrusionOk="0">
                  <a:moveTo>
                    <a:pt x="818" y="0"/>
                  </a:moveTo>
                  <a:cubicBezTo>
                    <a:pt x="583" y="0"/>
                    <a:pt x="358" y="188"/>
                    <a:pt x="160" y="327"/>
                  </a:cubicBezTo>
                  <a:cubicBezTo>
                    <a:pt x="91" y="387"/>
                    <a:pt x="11" y="447"/>
                    <a:pt x="0" y="557"/>
                  </a:cubicBezTo>
                  <a:cubicBezTo>
                    <a:pt x="0" y="597"/>
                    <a:pt x="20" y="627"/>
                    <a:pt x="40" y="647"/>
                  </a:cubicBezTo>
                  <a:cubicBezTo>
                    <a:pt x="60" y="657"/>
                    <a:pt x="80" y="657"/>
                    <a:pt x="100" y="657"/>
                  </a:cubicBezTo>
                  <a:cubicBezTo>
                    <a:pt x="160" y="657"/>
                    <a:pt x="220" y="647"/>
                    <a:pt x="270" y="647"/>
                  </a:cubicBezTo>
                  <a:cubicBezTo>
                    <a:pt x="255" y="733"/>
                    <a:pt x="313" y="777"/>
                    <a:pt x="377" y="777"/>
                  </a:cubicBezTo>
                  <a:cubicBezTo>
                    <a:pt x="395" y="777"/>
                    <a:pt x="413" y="773"/>
                    <a:pt x="430" y="767"/>
                  </a:cubicBezTo>
                  <a:lnTo>
                    <a:pt x="430" y="767"/>
                  </a:lnTo>
                  <a:cubicBezTo>
                    <a:pt x="420" y="807"/>
                    <a:pt x="440" y="837"/>
                    <a:pt x="470" y="847"/>
                  </a:cubicBezTo>
                  <a:cubicBezTo>
                    <a:pt x="476" y="849"/>
                    <a:pt x="482" y="849"/>
                    <a:pt x="488" y="849"/>
                  </a:cubicBezTo>
                  <a:cubicBezTo>
                    <a:pt x="511" y="849"/>
                    <a:pt x="536" y="835"/>
                    <a:pt x="559" y="827"/>
                  </a:cubicBezTo>
                  <a:lnTo>
                    <a:pt x="559" y="827"/>
                  </a:lnTo>
                  <a:cubicBezTo>
                    <a:pt x="550" y="857"/>
                    <a:pt x="570" y="897"/>
                    <a:pt x="599" y="906"/>
                  </a:cubicBezTo>
                  <a:cubicBezTo>
                    <a:pt x="605" y="908"/>
                    <a:pt x="611" y="909"/>
                    <a:pt x="617" y="909"/>
                  </a:cubicBezTo>
                  <a:cubicBezTo>
                    <a:pt x="641" y="909"/>
                    <a:pt x="665" y="893"/>
                    <a:pt x="690" y="877"/>
                  </a:cubicBezTo>
                  <a:cubicBezTo>
                    <a:pt x="710" y="867"/>
                    <a:pt x="739" y="837"/>
                    <a:pt x="759" y="817"/>
                  </a:cubicBezTo>
                  <a:cubicBezTo>
                    <a:pt x="819" y="767"/>
                    <a:pt x="889" y="737"/>
                    <a:pt x="959" y="717"/>
                  </a:cubicBezTo>
                  <a:cubicBezTo>
                    <a:pt x="977" y="715"/>
                    <a:pt x="995" y="714"/>
                    <a:pt x="1013" y="714"/>
                  </a:cubicBezTo>
                  <a:cubicBezTo>
                    <a:pt x="1030" y="714"/>
                    <a:pt x="1046" y="714"/>
                    <a:pt x="1062" y="714"/>
                  </a:cubicBezTo>
                  <a:cubicBezTo>
                    <a:pt x="1096" y="714"/>
                    <a:pt x="1128" y="712"/>
                    <a:pt x="1158" y="697"/>
                  </a:cubicBezTo>
                  <a:cubicBezTo>
                    <a:pt x="1209" y="667"/>
                    <a:pt x="1249" y="597"/>
                    <a:pt x="1269" y="527"/>
                  </a:cubicBezTo>
                  <a:cubicBezTo>
                    <a:pt x="1278" y="458"/>
                    <a:pt x="1269" y="387"/>
                    <a:pt x="1249" y="327"/>
                  </a:cubicBezTo>
                  <a:cubicBezTo>
                    <a:pt x="1198" y="188"/>
                    <a:pt x="1089" y="78"/>
                    <a:pt x="969" y="28"/>
                  </a:cubicBezTo>
                  <a:cubicBezTo>
                    <a:pt x="918" y="9"/>
                    <a:pt x="868" y="0"/>
                    <a:pt x="81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Google Shape;3732;p64">
              <a:extLst>
                <a:ext uri="{FF2B5EF4-FFF2-40B4-BE49-F238E27FC236}">
                  <a16:creationId xmlns:a16="http://schemas.microsoft.com/office/drawing/2014/main" id="{04BDE55B-8480-5CC1-F739-4087B641C821}"/>
                </a:ext>
              </a:extLst>
            </p:cNvPr>
            <p:cNvSpPr/>
            <p:nvPr/>
          </p:nvSpPr>
          <p:spPr>
            <a:xfrm>
              <a:off x="2114850" y="2820875"/>
              <a:ext cx="103100" cy="86550"/>
            </a:xfrm>
            <a:custGeom>
              <a:avLst/>
              <a:gdLst/>
              <a:ahLst/>
              <a:cxnLst/>
              <a:rect l="l" t="t" r="r" b="b"/>
              <a:pathLst>
                <a:path w="4124" h="3462" extrusionOk="0">
                  <a:moveTo>
                    <a:pt x="3840" y="0"/>
                  </a:moveTo>
                  <a:cubicBezTo>
                    <a:pt x="3591" y="0"/>
                    <a:pt x="3283" y="495"/>
                    <a:pt x="3145" y="640"/>
                  </a:cubicBezTo>
                  <a:cubicBezTo>
                    <a:pt x="3055" y="740"/>
                    <a:pt x="2955" y="840"/>
                    <a:pt x="2855" y="930"/>
                  </a:cubicBezTo>
                  <a:cubicBezTo>
                    <a:pt x="2666" y="1129"/>
                    <a:pt x="2456" y="1319"/>
                    <a:pt x="2247" y="1499"/>
                  </a:cubicBezTo>
                  <a:cubicBezTo>
                    <a:pt x="1637" y="2038"/>
                    <a:pt x="978" y="2527"/>
                    <a:pt x="290" y="2946"/>
                  </a:cubicBezTo>
                  <a:cubicBezTo>
                    <a:pt x="150" y="3036"/>
                    <a:pt x="0" y="3156"/>
                    <a:pt x="40" y="3305"/>
                  </a:cubicBezTo>
                  <a:cubicBezTo>
                    <a:pt x="72" y="3419"/>
                    <a:pt x="184" y="3461"/>
                    <a:pt x="307" y="3461"/>
                  </a:cubicBezTo>
                  <a:cubicBezTo>
                    <a:pt x="378" y="3461"/>
                    <a:pt x="453" y="3447"/>
                    <a:pt x="519" y="3425"/>
                  </a:cubicBezTo>
                  <a:cubicBezTo>
                    <a:pt x="1548" y="3116"/>
                    <a:pt x="2446" y="2477"/>
                    <a:pt x="3235" y="1758"/>
                  </a:cubicBezTo>
                  <a:cubicBezTo>
                    <a:pt x="3594" y="1429"/>
                    <a:pt x="3953" y="1060"/>
                    <a:pt x="4083" y="601"/>
                  </a:cubicBezTo>
                  <a:cubicBezTo>
                    <a:pt x="4113" y="481"/>
                    <a:pt x="4123" y="361"/>
                    <a:pt x="4083" y="251"/>
                  </a:cubicBezTo>
                  <a:cubicBezTo>
                    <a:pt x="4018" y="69"/>
                    <a:pt x="3933" y="0"/>
                    <a:pt x="3840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Google Shape;3733;p64">
              <a:extLst>
                <a:ext uri="{FF2B5EF4-FFF2-40B4-BE49-F238E27FC236}">
                  <a16:creationId xmlns:a16="http://schemas.microsoft.com/office/drawing/2014/main" id="{D245B1F6-7BB4-1A3E-8609-44606C580276}"/>
                </a:ext>
              </a:extLst>
            </p:cNvPr>
            <p:cNvSpPr/>
            <p:nvPr/>
          </p:nvSpPr>
          <p:spPr>
            <a:xfrm>
              <a:off x="2090875" y="2894275"/>
              <a:ext cx="28475" cy="12500"/>
            </a:xfrm>
            <a:custGeom>
              <a:avLst/>
              <a:gdLst/>
              <a:ahLst/>
              <a:cxnLst/>
              <a:rect l="l" t="t" r="r" b="b"/>
              <a:pathLst>
                <a:path w="1139" h="500" extrusionOk="0">
                  <a:moveTo>
                    <a:pt x="1139" y="0"/>
                  </a:moveTo>
                  <a:lnTo>
                    <a:pt x="1099" y="10"/>
                  </a:lnTo>
                  <a:cubicBezTo>
                    <a:pt x="1109" y="20"/>
                    <a:pt x="1119" y="20"/>
                    <a:pt x="1129" y="20"/>
                  </a:cubicBezTo>
                  <a:cubicBezTo>
                    <a:pt x="1139" y="10"/>
                    <a:pt x="1139" y="10"/>
                    <a:pt x="1139" y="0"/>
                  </a:cubicBezTo>
                  <a:close/>
                  <a:moveTo>
                    <a:pt x="510" y="230"/>
                  </a:moveTo>
                  <a:lnTo>
                    <a:pt x="1" y="409"/>
                  </a:lnTo>
                  <a:cubicBezTo>
                    <a:pt x="71" y="449"/>
                    <a:pt x="141" y="480"/>
                    <a:pt x="220" y="500"/>
                  </a:cubicBezTo>
                  <a:cubicBezTo>
                    <a:pt x="240" y="429"/>
                    <a:pt x="300" y="380"/>
                    <a:pt x="360" y="329"/>
                  </a:cubicBezTo>
                  <a:cubicBezTo>
                    <a:pt x="410" y="300"/>
                    <a:pt x="460" y="260"/>
                    <a:pt x="510" y="230"/>
                  </a:cubicBez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Google Shape;3734;p64">
              <a:extLst>
                <a:ext uri="{FF2B5EF4-FFF2-40B4-BE49-F238E27FC236}">
                  <a16:creationId xmlns:a16="http://schemas.microsoft.com/office/drawing/2014/main" id="{D91A6D1F-ACC3-8B3D-39B6-484DF094F8B3}"/>
                </a:ext>
              </a:extLst>
            </p:cNvPr>
            <p:cNvSpPr/>
            <p:nvPr/>
          </p:nvSpPr>
          <p:spPr>
            <a:xfrm>
              <a:off x="2096375" y="2894525"/>
              <a:ext cx="22750" cy="13000"/>
            </a:xfrm>
            <a:custGeom>
              <a:avLst/>
              <a:gdLst/>
              <a:ahLst/>
              <a:cxnLst/>
              <a:rect l="l" t="t" r="r" b="b"/>
              <a:pathLst>
                <a:path w="910" h="520" extrusionOk="0">
                  <a:moveTo>
                    <a:pt x="879" y="0"/>
                  </a:moveTo>
                  <a:lnTo>
                    <a:pt x="290" y="220"/>
                  </a:lnTo>
                  <a:cubicBezTo>
                    <a:pt x="240" y="250"/>
                    <a:pt x="190" y="290"/>
                    <a:pt x="140" y="319"/>
                  </a:cubicBezTo>
                  <a:cubicBezTo>
                    <a:pt x="80" y="370"/>
                    <a:pt x="20" y="419"/>
                    <a:pt x="0" y="490"/>
                  </a:cubicBezTo>
                  <a:cubicBezTo>
                    <a:pt x="71" y="510"/>
                    <a:pt x="151" y="519"/>
                    <a:pt x="220" y="519"/>
                  </a:cubicBezTo>
                  <a:cubicBezTo>
                    <a:pt x="310" y="519"/>
                    <a:pt x="390" y="510"/>
                    <a:pt x="460" y="479"/>
                  </a:cubicBezTo>
                  <a:cubicBezTo>
                    <a:pt x="579" y="439"/>
                    <a:pt x="690" y="370"/>
                    <a:pt x="779" y="280"/>
                  </a:cubicBezTo>
                  <a:cubicBezTo>
                    <a:pt x="789" y="220"/>
                    <a:pt x="829" y="160"/>
                    <a:pt x="879" y="110"/>
                  </a:cubicBezTo>
                  <a:cubicBezTo>
                    <a:pt x="899" y="80"/>
                    <a:pt x="909" y="50"/>
                    <a:pt x="909" y="10"/>
                  </a:cubicBezTo>
                  <a:cubicBezTo>
                    <a:pt x="899" y="10"/>
                    <a:pt x="889" y="10"/>
                    <a:pt x="879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Google Shape;3735;p64">
              <a:extLst>
                <a:ext uri="{FF2B5EF4-FFF2-40B4-BE49-F238E27FC236}">
                  <a16:creationId xmlns:a16="http://schemas.microsoft.com/office/drawing/2014/main" id="{180FAC36-616F-EE2C-CAFA-22C80412FA5E}"/>
                </a:ext>
              </a:extLst>
            </p:cNvPr>
            <p:cNvSpPr/>
            <p:nvPr/>
          </p:nvSpPr>
          <p:spPr>
            <a:xfrm>
              <a:off x="2115850" y="2897275"/>
              <a:ext cx="2500" cy="4250"/>
            </a:xfrm>
            <a:custGeom>
              <a:avLst/>
              <a:gdLst/>
              <a:ahLst/>
              <a:cxnLst/>
              <a:rect l="l" t="t" r="r" b="b"/>
              <a:pathLst>
                <a:path w="100" h="170" extrusionOk="0">
                  <a:moveTo>
                    <a:pt x="100" y="0"/>
                  </a:moveTo>
                  <a:cubicBezTo>
                    <a:pt x="50" y="50"/>
                    <a:pt x="10" y="110"/>
                    <a:pt x="0" y="170"/>
                  </a:cubicBezTo>
                  <a:cubicBezTo>
                    <a:pt x="40" y="120"/>
                    <a:pt x="80" y="60"/>
                    <a:pt x="100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Google Shape;3736;p64">
              <a:extLst>
                <a:ext uri="{FF2B5EF4-FFF2-40B4-BE49-F238E27FC236}">
                  <a16:creationId xmlns:a16="http://schemas.microsoft.com/office/drawing/2014/main" id="{DAA9D8AB-03D0-93A8-555C-4164931004DF}"/>
                </a:ext>
              </a:extLst>
            </p:cNvPr>
            <p:cNvSpPr/>
            <p:nvPr/>
          </p:nvSpPr>
          <p:spPr>
            <a:xfrm>
              <a:off x="2065175" y="2846100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9" y="0"/>
                  </a:moveTo>
                  <a:cubicBezTo>
                    <a:pt x="550" y="0"/>
                    <a:pt x="1" y="550"/>
                    <a:pt x="1" y="1218"/>
                  </a:cubicBezTo>
                  <a:cubicBezTo>
                    <a:pt x="1" y="1888"/>
                    <a:pt x="550" y="2436"/>
                    <a:pt x="1219" y="2436"/>
                  </a:cubicBezTo>
                  <a:cubicBezTo>
                    <a:pt x="1898" y="2436"/>
                    <a:pt x="2437" y="1888"/>
                    <a:pt x="2437" y="1218"/>
                  </a:cubicBezTo>
                  <a:cubicBezTo>
                    <a:pt x="2437" y="550"/>
                    <a:pt x="1898" y="0"/>
                    <a:pt x="1219" y="0"/>
                  </a:cubicBezTo>
                  <a:close/>
                </a:path>
              </a:pathLst>
            </a:custGeom>
            <a:solidFill>
              <a:srgbClr val="088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123" name="Table 123">
            <a:extLst>
              <a:ext uri="{FF2B5EF4-FFF2-40B4-BE49-F238E27FC236}">
                <a16:creationId xmlns:a16="http://schemas.microsoft.com/office/drawing/2014/main" id="{1148ECFF-50E1-197C-A68E-CB1D23D55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961202"/>
              </p:ext>
            </p:extLst>
          </p:nvPr>
        </p:nvGraphicFramePr>
        <p:xfrm>
          <a:off x="830706" y="1138809"/>
          <a:ext cx="5576886" cy="3444505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858962">
                  <a:extLst>
                    <a:ext uri="{9D8B030D-6E8A-4147-A177-3AD203B41FA5}">
                      <a16:colId xmlns:a16="http://schemas.microsoft.com/office/drawing/2014/main" val="180978527"/>
                    </a:ext>
                  </a:extLst>
                </a:gridCol>
                <a:gridCol w="1858962">
                  <a:extLst>
                    <a:ext uri="{9D8B030D-6E8A-4147-A177-3AD203B41FA5}">
                      <a16:colId xmlns:a16="http://schemas.microsoft.com/office/drawing/2014/main" val="2047568596"/>
                    </a:ext>
                  </a:extLst>
                </a:gridCol>
                <a:gridCol w="1858962">
                  <a:extLst>
                    <a:ext uri="{9D8B030D-6E8A-4147-A177-3AD203B41FA5}">
                      <a16:colId xmlns:a16="http://schemas.microsoft.com/office/drawing/2014/main" val="2266833255"/>
                    </a:ext>
                  </a:extLst>
                </a:gridCol>
              </a:tblGrid>
              <a:tr h="400714">
                <a:tc>
                  <a:txBody>
                    <a:bodyPr/>
                    <a:lstStyle/>
                    <a:p>
                      <a:r>
                        <a:rPr lang="en-US" sz="1100" b="1" dirty="0"/>
                        <a:t>Player shoots</a:t>
                      </a:r>
                    </a:p>
                  </a:txBody>
                  <a:tcPr>
                    <a:lnR>
                      <a:noFill/>
                    </a:lnR>
                    <a:lnB w="3810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Robot shoots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Bot lose a life and Player loses a ball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9019727"/>
                  </a:ext>
                </a:extLst>
              </a:tr>
              <a:tr h="400714">
                <a:tc>
                  <a:txBody>
                    <a:bodyPr/>
                    <a:lstStyle/>
                    <a:p>
                      <a:r>
                        <a:rPr lang="en-US" sz="1100" b="1" dirty="0"/>
                        <a:t>Player shoots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Robot malfunctions</a:t>
                      </a:r>
                    </a:p>
                  </a:txBody>
                  <a:tcPr>
                    <a:lnL>
                      <a:noFill/>
                    </a:lnL>
                    <a:lnT w="38100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Robot loses a life and Player loses a ball</a:t>
                      </a:r>
                    </a:p>
                  </a:txBody>
                  <a:tcPr>
                    <a:lnT w="38100" cap="flat" cmpd="sng" algn="ctr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640878"/>
                  </a:ext>
                </a:extLst>
              </a:tr>
              <a:tr h="347525">
                <a:tc>
                  <a:txBody>
                    <a:bodyPr/>
                    <a:lstStyle/>
                    <a:p>
                      <a:r>
                        <a:rPr lang="en-US" sz="1100" b="1" dirty="0"/>
                        <a:t>Player shoots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Robot dodges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Player loses a 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32447"/>
                  </a:ext>
                </a:extLst>
              </a:tr>
              <a:tr h="400714">
                <a:tc>
                  <a:txBody>
                    <a:bodyPr/>
                    <a:lstStyle/>
                    <a:p>
                      <a:r>
                        <a:rPr lang="en-US" sz="1100" b="1" dirty="0"/>
                        <a:t>Player picks-up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Robot shoots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Player loses a life and Player gains a 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96378"/>
                  </a:ext>
                </a:extLst>
              </a:tr>
              <a:tr h="347525">
                <a:tc>
                  <a:txBody>
                    <a:bodyPr/>
                    <a:lstStyle/>
                    <a:p>
                      <a:r>
                        <a:rPr lang="en-US" sz="1100" b="1" dirty="0"/>
                        <a:t>Player picks-up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Robot malfunctions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Player gains a 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139153"/>
                  </a:ext>
                </a:extLst>
              </a:tr>
              <a:tr h="347525">
                <a:tc>
                  <a:txBody>
                    <a:bodyPr/>
                    <a:lstStyle/>
                    <a:p>
                      <a:r>
                        <a:rPr lang="en-US" sz="1100" b="1" dirty="0"/>
                        <a:t>Player picks-up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Robot dodges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Player gains a 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944943"/>
                  </a:ext>
                </a:extLst>
              </a:tr>
              <a:tr h="400714">
                <a:tc>
                  <a:txBody>
                    <a:bodyPr/>
                    <a:lstStyle/>
                    <a:p>
                      <a:r>
                        <a:rPr lang="en-US" sz="1100" b="1" dirty="0"/>
                        <a:t>Player dodges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Robot shoots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Player avoided the attack and nothing happens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002933"/>
                  </a:ext>
                </a:extLst>
              </a:tr>
              <a:tr h="347525">
                <a:tc>
                  <a:txBody>
                    <a:bodyPr/>
                    <a:lstStyle/>
                    <a:p>
                      <a:r>
                        <a:rPr lang="en-US" sz="1100" b="1" dirty="0"/>
                        <a:t>Player dodges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Robot malfunctions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Nothing happens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054910"/>
                  </a:ext>
                </a:extLst>
              </a:tr>
              <a:tr h="347525">
                <a:tc>
                  <a:txBody>
                    <a:bodyPr/>
                    <a:lstStyle/>
                    <a:p>
                      <a:r>
                        <a:rPr lang="en-US" sz="1100" b="1" dirty="0"/>
                        <a:t>Player dodges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Robot dodges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Nothing happens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608639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id="{02A1FF45-57CE-6377-5C58-2F031BDD553F}"/>
              </a:ext>
            </a:extLst>
          </p:cNvPr>
          <p:cNvSpPr txBox="1"/>
          <p:nvPr/>
        </p:nvSpPr>
        <p:spPr>
          <a:xfrm rot="16200000">
            <a:off x="-549191" y="2671542"/>
            <a:ext cx="225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002060"/>
                </a:solidFill>
              </a:rPr>
              <a:t>Scenarios</a:t>
            </a:r>
          </a:p>
        </p:txBody>
      </p:sp>
      <p:sp>
        <p:nvSpPr>
          <p:cNvPr id="126" name="Rounded Rectangular Callout 125">
            <a:extLst>
              <a:ext uri="{FF2B5EF4-FFF2-40B4-BE49-F238E27FC236}">
                <a16:creationId xmlns:a16="http://schemas.microsoft.com/office/drawing/2014/main" id="{E0770940-79BD-A91C-62A1-06BCF19C901C}"/>
              </a:ext>
            </a:extLst>
          </p:cNvPr>
          <p:cNvSpPr/>
          <p:nvPr/>
        </p:nvSpPr>
        <p:spPr>
          <a:xfrm>
            <a:off x="6521748" y="1376378"/>
            <a:ext cx="1494080" cy="1088890"/>
          </a:xfrm>
          <a:prstGeom prst="wedgeRoundRectCallout">
            <a:avLst>
              <a:gd name="adj1" fmla="val 76188"/>
              <a:gd name="adj2" fmla="val 37025"/>
              <a:gd name="adj3" fmla="val 16667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forget that if you haven’t picked up a ball, you can’t shoot and you risk getting hit by the Robot!</a:t>
            </a:r>
          </a:p>
        </p:txBody>
      </p:sp>
    </p:spTree>
    <p:extLst>
      <p:ext uri="{BB962C8B-B14F-4D97-AF65-F5344CB8AC3E}">
        <p14:creationId xmlns:p14="http://schemas.microsoft.com/office/powerpoint/2010/main" val="128082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-1668617" y="1007459"/>
            <a:ext cx="12481233" cy="3730455"/>
          </a:xfrm>
          <a:prstGeom prst="roundRect">
            <a:avLst>
              <a:gd name="adj" fmla="val 50000"/>
            </a:avLst>
          </a:prstGeom>
          <a:noFill/>
          <a:ln w="539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Fira Sans" panose="020B0503050000020004" pitchFamily="34" charset="0"/>
              </a:rPr>
              <a:t>2</a:t>
            </a:r>
            <a:r>
              <a:rPr lang="en-US" sz="4000" b="1" baseline="30000" dirty="0">
                <a:solidFill>
                  <a:srgbClr val="002060"/>
                </a:solidFill>
                <a:latin typeface="Fira Sans" panose="020B0503050000020004" pitchFamily="34" charset="0"/>
              </a:rPr>
              <a:t>nd</a:t>
            </a:r>
            <a:r>
              <a:rPr lang="en-US" sz="4000" b="1" dirty="0">
                <a:solidFill>
                  <a:srgbClr val="002060"/>
                </a:solidFill>
                <a:latin typeface="Fira Sans" panose="020B0503050000020004" pitchFamily="34" charset="0"/>
              </a:rPr>
              <a:t> step: Steps for our code!</a:t>
            </a:r>
          </a:p>
        </p:txBody>
      </p: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154950" y="597175"/>
            <a:ext cx="604500" cy="604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" name="Google Shape;3430;p57">
            <a:extLst>
              <a:ext uri="{FF2B5EF4-FFF2-40B4-BE49-F238E27FC236}">
                <a16:creationId xmlns:a16="http://schemas.microsoft.com/office/drawing/2014/main" id="{4017C67F-6E75-D87E-DCE3-EB9E7D560771}"/>
              </a:ext>
            </a:extLst>
          </p:cNvPr>
          <p:cNvCxnSpPr>
            <a:cxnSpLocks/>
          </p:cNvCxnSpPr>
          <p:nvPr/>
        </p:nvCxnSpPr>
        <p:spPr>
          <a:xfrm>
            <a:off x="1761924" y="3321093"/>
            <a:ext cx="2819612" cy="0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3431;p57">
            <a:extLst>
              <a:ext uri="{FF2B5EF4-FFF2-40B4-BE49-F238E27FC236}">
                <a16:creationId xmlns:a16="http://schemas.microsoft.com/office/drawing/2014/main" id="{606B61C5-B88F-9E64-70C2-5B067AA892FD}"/>
              </a:ext>
            </a:extLst>
          </p:cNvPr>
          <p:cNvCxnSpPr>
            <a:cxnSpLocks/>
          </p:cNvCxnSpPr>
          <p:nvPr/>
        </p:nvCxnSpPr>
        <p:spPr>
          <a:xfrm>
            <a:off x="2362476" y="1685805"/>
            <a:ext cx="2221134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3432;p57">
            <a:extLst>
              <a:ext uri="{FF2B5EF4-FFF2-40B4-BE49-F238E27FC236}">
                <a16:creationId xmlns:a16="http://schemas.microsoft.com/office/drawing/2014/main" id="{D358545A-0194-DAD8-73C9-61AFF17DB357}"/>
              </a:ext>
            </a:extLst>
          </p:cNvPr>
          <p:cNvCxnSpPr>
            <a:cxnSpLocks/>
          </p:cNvCxnSpPr>
          <p:nvPr/>
        </p:nvCxnSpPr>
        <p:spPr>
          <a:xfrm>
            <a:off x="1700964" y="2498246"/>
            <a:ext cx="2880572" cy="0"/>
          </a:xfrm>
          <a:prstGeom prst="straightConnector1">
            <a:avLst/>
          </a:prstGeom>
          <a:noFill/>
          <a:ln w="571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3434;p57">
            <a:extLst>
              <a:ext uri="{FF2B5EF4-FFF2-40B4-BE49-F238E27FC236}">
                <a16:creationId xmlns:a16="http://schemas.microsoft.com/office/drawing/2014/main" id="{4E754FE8-FBFB-368E-F637-7E281753FC9E}"/>
              </a:ext>
            </a:extLst>
          </p:cNvPr>
          <p:cNvCxnSpPr>
            <a:cxnSpLocks/>
          </p:cNvCxnSpPr>
          <p:nvPr/>
        </p:nvCxnSpPr>
        <p:spPr>
          <a:xfrm>
            <a:off x="1627086" y="4111340"/>
            <a:ext cx="2954450" cy="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3435;p57">
            <a:extLst>
              <a:ext uri="{FF2B5EF4-FFF2-40B4-BE49-F238E27FC236}">
                <a16:creationId xmlns:a16="http://schemas.microsoft.com/office/drawing/2014/main" id="{0243341B-939D-2A62-5561-39F71473582B}"/>
              </a:ext>
            </a:extLst>
          </p:cNvPr>
          <p:cNvSpPr txBox="1"/>
          <p:nvPr/>
        </p:nvSpPr>
        <p:spPr>
          <a:xfrm>
            <a:off x="2883794" y="1376824"/>
            <a:ext cx="888036" cy="37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Step 1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3439;p57">
            <a:extLst>
              <a:ext uri="{FF2B5EF4-FFF2-40B4-BE49-F238E27FC236}">
                <a16:creationId xmlns:a16="http://schemas.microsoft.com/office/drawing/2014/main" id="{9326FA6A-ACB2-90A1-78C1-2820094B493D}"/>
              </a:ext>
            </a:extLst>
          </p:cNvPr>
          <p:cNvSpPr txBox="1"/>
          <p:nvPr/>
        </p:nvSpPr>
        <p:spPr>
          <a:xfrm>
            <a:off x="2859473" y="2213642"/>
            <a:ext cx="2170173" cy="315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Step 2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3440;p57">
            <a:extLst>
              <a:ext uri="{FF2B5EF4-FFF2-40B4-BE49-F238E27FC236}">
                <a16:creationId xmlns:a16="http://schemas.microsoft.com/office/drawing/2014/main" id="{D8E5268A-AE7D-1E99-829E-C670340B017B}"/>
              </a:ext>
            </a:extLst>
          </p:cNvPr>
          <p:cNvSpPr txBox="1"/>
          <p:nvPr/>
        </p:nvSpPr>
        <p:spPr>
          <a:xfrm>
            <a:off x="2859472" y="3007472"/>
            <a:ext cx="970413" cy="37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Step 3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3441;p57">
            <a:extLst>
              <a:ext uri="{FF2B5EF4-FFF2-40B4-BE49-F238E27FC236}">
                <a16:creationId xmlns:a16="http://schemas.microsoft.com/office/drawing/2014/main" id="{DA192081-05AE-77DC-54E5-E61B4F54E540}"/>
              </a:ext>
            </a:extLst>
          </p:cNvPr>
          <p:cNvSpPr txBox="1"/>
          <p:nvPr/>
        </p:nvSpPr>
        <p:spPr>
          <a:xfrm>
            <a:off x="2859472" y="3823975"/>
            <a:ext cx="1129450" cy="320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Step 4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" name="Google Shape;3450;p57">
            <a:extLst>
              <a:ext uri="{FF2B5EF4-FFF2-40B4-BE49-F238E27FC236}">
                <a16:creationId xmlns:a16="http://schemas.microsoft.com/office/drawing/2014/main" id="{F9A2BCE8-C502-7F87-F2BA-C789F5C41E56}"/>
              </a:ext>
            </a:extLst>
          </p:cNvPr>
          <p:cNvGrpSpPr/>
          <p:nvPr/>
        </p:nvGrpSpPr>
        <p:grpSpPr>
          <a:xfrm flipH="1">
            <a:off x="111120" y="1155514"/>
            <a:ext cx="2525400" cy="3468254"/>
            <a:chOff x="5624775" y="1631275"/>
            <a:chExt cx="2056425" cy="3002876"/>
          </a:xfrm>
        </p:grpSpPr>
        <p:sp>
          <p:nvSpPr>
            <p:cNvPr id="13" name="Google Shape;3451;p57">
              <a:extLst>
                <a:ext uri="{FF2B5EF4-FFF2-40B4-BE49-F238E27FC236}">
                  <a16:creationId xmlns:a16="http://schemas.microsoft.com/office/drawing/2014/main" id="{FBC5450D-233E-3885-1DF1-45C0E93F4011}"/>
                </a:ext>
              </a:extLst>
            </p:cNvPr>
            <p:cNvSpPr/>
            <p:nvPr/>
          </p:nvSpPr>
          <p:spPr>
            <a:xfrm>
              <a:off x="6174839" y="3921070"/>
              <a:ext cx="416074" cy="466259"/>
            </a:xfrm>
            <a:custGeom>
              <a:avLst/>
              <a:gdLst/>
              <a:ahLst/>
              <a:cxnLst/>
              <a:rect l="l" t="t" r="r" b="b"/>
              <a:pathLst>
                <a:path w="2537" h="2843" extrusionOk="0">
                  <a:moveTo>
                    <a:pt x="632" y="1"/>
                  </a:moveTo>
                  <a:cubicBezTo>
                    <a:pt x="488" y="1"/>
                    <a:pt x="333" y="75"/>
                    <a:pt x="210" y="164"/>
                  </a:cubicBezTo>
                  <a:cubicBezTo>
                    <a:pt x="150" y="204"/>
                    <a:pt x="90" y="264"/>
                    <a:pt x="60" y="334"/>
                  </a:cubicBezTo>
                  <a:cubicBezTo>
                    <a:pt x="0" y="474"/>
                    <a:pt x="90" y="623"/>
                    <a:pt x="180" y="753"/>
                  </a:cubicBezTo>
                  <a:cubicBezTo>
                    <a:pt x="220" y="803"/>
                    <a:pt x="310" y="923"/>
                    <a:pt x="440" y="1082"/>
                  </a:cubicBezTo>
                  <a:cubicBezTo>
                    <a:pt x="932" y="1684"/>
                    <a:pt x="1948" y="2843"/>
                    <a:pt x="2288" y="2843"/>
                  </a:cubicBezTo>
                  <a:cubicBezTo>
                    <a:pt x="2320" y="2843"/>
                    <a:pt x="2347" y="2832"/>
                    <a:pt x="2366" y="2810"/>
                  </a:cubicBezTo>
                  <a:cubicBezTo>
                    <a:pt x="2536" y="2610"/>
                    <a:pt x="2157" y="1941"/>
                    <a:pt x="2066" y="1781"/>
                  </a:cubicBezTo>
                  <a:cubicBezTo>
                    <a:pt x="1817" y="1352"/>
                    <a:pt x="1527" y="953"/>
                    <a:pt x="1228" y="554"/>
                  </a:cubicBezTo>
                  <a:lnTo>
                    <a:pt x="959" y="194"/>
                  </a:lnTo>
                  <a:cubicBezTo>
                    <a:pt x="919" y="144"/>
                    <a:pt x="869" y="84"/>
                    <a:pt x="819" y="54"/>
                  </a:cubicBezTo>
                  <a:cubicBezTo>
                    <a:pt x="762" y="17"/>
                    <a:pt x="698" y="1"/>
                    <a:pt x="63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452;p57">
              <a:extLst>
                <a:ext uri="{FF2B5EF4-FFF2-40B4-BE49-F238E27FC236}">
                  <a16:creationId xmlns:a16="http://schemas.microsoft.com/office/drawing/2014/main" id="{A88A8AE0-2D12-8B3A-0445-2392241008E2}"/>
                </a:ext>
              </a:extLst>
            </p:cNvPr>
            <p:cNvSpPr/>
            <p:nvPr/>
          </p:nvSpPr>
          <p:spPr>
            <a:xfrm>
              <a:off x="6436750" y="4269246"/>
              <a:ext cx="193359" cy="364906"/>
            </a:xfrm>
            <a:custGeom>
              <a:avLst/>
              <a:gdLst/>
              <a:ahLst/>
              <a:cxnLst/>
              <a:rect l="l" t="t" r="r" b="b"/>
              <a:pathLst>
                <a:path w="1179" h="2225" extrusionOk="0">
                  <a:moveTo>
                    <a:pt x="695" y="1"/>
                  </a:moveTo>
                  <a:cubicBezTo>
                    <a:pt x="581" y="1"/>
                    <a:pt x="687" y="322"/>
                    <a:pt x="460" y="367"/>
                  </a:cubicBezTo>
                  <a:cubicBezTo>
                    <a:pt x="390" y="387"/>
                    <a:pt x="310" y="377"/>
                    <a:pt x="240" y="407"/>
                  </a:cubicBezTo>
                  <a:cubicBezTo>
                    <a:pt x="61" y="467"/>
                    <a:pt x="10" y="707"/>
                    <a:pt x="1" y="906"/>
                  </a:cubicBezTo>
                  <a:cubicBezTo>
                    <a:pt x="1" y="1275"/>
                    <a:pt x="61" y="1655"/>
                    <a:pt x="190" y="2014"/>
                  </a:cubicBezTo>
                  <a:cubicBezTo>
                    <a:pt x="210" y="2074"/>
                    <a:pt x="250" y="2154"/>
                    <a:pt x="310" y="2194"/>
                  </a:cubicBezTo>
                  <a:cubicBezTo>
                    <a:pt x="330" y="2204"/>
                    <a:pt x="350" y="2224"/>
                    <a:pt x="380" y="2224"/>
                  </a:cubicBezTo>
                  <a:cubicBezTo>
                    <a:pt x="420" y="2224"/>
                    <a:pt x="460" y="2214"/>
                    <a:pt x="489" y="2204"/>
                  </a:cubicBezTo>
                  <a:cubicBezTo>
                    <a:pt x="739" y="2094"/>
                    <a:pt x="869" y="1834"/>
                    <a:pt x="929" y="1575"/>
                  </a:cubicBezTo>
                  <a:cubicBezTo>
                    <a:pt x="979" y="1335"/>
                    <a:pt x="979" y="1076"/>
                    <a:pt x="1079" y="856"/>
                  </a:cubicBezTo>
                  <a:cubicBezTo>
                    <a:pt x="1168" y="647"/>
                    <a:pt x="1179" y="507"/>
                    <a:pt x="1099" y="367"/>
                  </a:cubicBezTo>
                  <a:cubicBezTo>
                    <a:pt x="1059" y="287"/>
                    <a:pt x="989" y="208"/>
                    <a:pt x="889" y="117"/>
                  </a:cubicBezTo>
                  <a:cubicBezTo>
                    <a:pt x="790" y="33"/>
                    <a:pt x="731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3453;p57">
              <a:extLst>
                <a:ext uri="{FF2B5EF4-FFF2-40B4-BE49-F238E27FC236}">
                  <a16:creationId xmlns:a16="http://schemas.microsoft.com/office/drawing/2014/main" id="{69FB2F59-1D4D-9EF6-EEE9-AC4F6C5C296A}"/>
                </a:ext>
              </a:extLst>
            </p:cNvPr>
            <p:cNvSpPr/>
            <p:nvPr/>
          </p:nvSpPr>
          <p:spPr>
            <a:xfrm>
              <a:off x="6487427" y="4329434"/>
              <a:ext cx="142682" cy="304717"/>
            </a:xfrm>
            <a:custGeom>
              <a:avLst/>
              <a:gdLst/>
              <a:ahLst/>
              <a:cxnLst/>
              <a:rect l="l" t="t" r="r" b="b"/>
              <a:pathLst>
                <a:path w="870" h="1858" extrusionOk="0">
                  <a:moveTo>
                    <a:pt x="790" y="0"/>
                  </a:moveTo>
                  <a:cubicBezTo>
                    <a:pt x="810" y="300"/>
                    <a:pt x="680" y="599"/>
                    <a:pt x="610" y="888"/>
                  </a:cubicBezTo>
                  <a:cubicBezTo>
                    <a:pt x="580" y="999"/>
                    <a:pt x="570" y="1108"/>
                    <a:pt x="530" y="1218"/>
                  </a:cubicBezTo>
                  <a:cubicBezTo>
                    <a:pt x="460" y="1427"/>
                    <a:pt x="340" y="1617"/>
                    <a:pt x="171" y="1757"/>
                  </a:cubicBezTo>
                  <a:cubicBezTo>
                    <a:pt x="121" y="1797"/>
                    <a:pt x="61" y="1827"/>
                    <a:pt x="1" y="1827"/>
                  </a:cubicBezTo>
                  <a:cubicBezTo>
                    <a:pt x="21" y="1837"/>
                    <a:pt x="41" y="1857"/>
                    <a:pt x="71" y="1857"/>
                  </a:cubicBezTo>
                  <a:cubicBezTo>
                    <a:pt x="111" y="1857"/>
                    <a:pt x="151" y="1847"/>
                    <a:pt x="180" y="1837"/>
                  </a:cubicBezTo>
                  <a:cubicBezTo>
                    <a:pt x="430" y="1727"/>
                    <a:pt x="560" y="1467"/>
                    <a:pt x="620" y="1208"/>
                  </a:cubicBezTo>
                  <a:cubicBezTo>
                    <a:pt x="670" y="968"/>
                    <a:pt x="670" y="709"/>
                    <a:pt x="770" y="489"/>
                  </a:cubicBezTo>
                  <a:cubicBezTo>
                    <a:pt x="859" y="280"/>
                    <a:pt x="870" y="140"/>
                    <a:pt x="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3454;p57">
              <a:extLst>
                <a:ext uri="{FF2B5EF4-FFF2-40B4-BE49-F238E27FC236}">
                  <a16:creationId xmlns:a16="http://schemas.microsoft.com/office/drawing/2014/main" id="{041C606E-BF8D-E744-B0E2-236F46CC7784}"/>
                </a:ext>
              </a:extLst>
            </p:cNvPr>
            <p:cNvSpPr/>
            <p:nvPr/>
          </p:nvSpPr>
          <p:spPr>
            <a:xfrm>
              <a:off x="6168279" y="3417256"/>
              <a:ext cx="337353" cy="613369"/>
            </a:xfrm>
            <a:custGeom>
              <a:avLst/>
              <a:gdLst/>
              <a:ahLst/>
              <a:cxnLst/>
              <a:rect l="l" t="t" r="r" b="b"/>
              <a:pathLst>
                <a:path w="2057" h="3740" extrusionOk="0">
                  <a:moveTo>
                    <a:pt x="1286" y="0"/>
                  </a:moveTo>
                  <a:cubicBezTo>
                    <a:pt x="1018" y="0"/>
                    <a:pt x="765" y="180"/>
                    <a:pt x="599" y="451"/>
                  </a:cubicBezTo>
                  <a:cubicBezTo>
                    <a:pt x="560" y="521"/>
                    <a:pt x="520" y="600"/>
                    <a:pt x="489" y="680"/>
                  </a:cubicBezTo>
                  <a:cubicBezTo>
                    <a:pt x="429" y="840"/>
                    <a:pt x="389" y="1010"/>
                    <a:pt x="350" y="1190"/>
                  </a:cubicBezTo>
                  <a:cubicBezTo>
                    <a:pt x="230" y="1709"/>
                    <a:pt x="1" y="2677"/>
                    <a:pt x="30" y="3206"/>
                  </a:cubicBezTo>
                  <a:cubicBezTo>
                    <a:pt x="30" y="3376"/>
                    <a:pt x="70" y="3566"/>
                    <a:pt x="210" y="3646"/>
                  </a:cubicBezTo>
                  <a:cubicBezTo>
                    <a:pt x="312" y="3709"/>
                    <a:pt x="407" y="3739"/>
                    <a:pt x="496" y="3739"/>
                  </a:cubicBezTo>
                  <a:cubicBezTo>
                    <a:pt x="632" y="3739"/>
                    <a:pt x="754" y="3668"/>
                    <a:pt x="869" y="3535"/>
                  </a:cubicBezTo>
                  <a:cubicBezTo>
                    <a:pt x="1188" y="3176"/>
                    <a:pt x="1578" y="2317"/>
                    <a:pt x="1797" y="1878"/>
                  </a:cubicBezTo>
                  <a:cubicBezTo>
                    <a:pt x="1927" y="1599"/>
                    <a:pt x="2037" y="1299"/>
                    <a:pt x="2047" y="990"/>
                  </a:cubicBezTo>
                  <a:cubicBezTo>
                    <a:pt x="2057" y="671"/>
                    <a:pt x="1947" y="351"/>
                    <a:pt x="1698" y="152"/>
                  </a:cubicBezTo>
                  <a:cubicBezTo>
                    <a:pt x="1563" y="47"/>
                    <a:pt x="1422" y="0"/>
                    <a:pt x="1286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3455;p57">
              <a:extLst>
                <a:ext uri="{FF2B5EF4-FFF2-40B4-BE49-F238E27FC236}">
                  <a16:creationId xmlns:a16="http://schemas.microsoft.com/office/drawing/2014/main" id="{5B1A9BA0-AB9D-002E-228F-DCACC35A1F53}"/>
                </a:ext>
              </a:extLst>
            </p:cNvPr>
            <p:cNvSpPr/>
            <p:nvPr/>
          </p:nvSpPr>
          <p:spPr>
            <a:xfrm>
              <a:off x="6929577" y="3692123"/>
              <a:ext cx="574829" cy="176303"/>
            </a:xfrm>
            <a:custGeom>
              <a:avLst/>
              <a:gdLst/>
              <a:ahLst/>
              <a:cxnLst/>
              <a:rect l="l" t="t" r="r" b="b"/>
              <a:pathLst>
                <a:path w="3505" h="1075" extrusionOk="0">
                  <a:moveTo>
                    <a:pt x="2171" y="1"/>
                  </a:moveTo>
                  <a:cubicBezTo>
                    <a:pt x="1741" y="1"/>
                    <a:pt x="1306" y="29"/>
                    <a:pt x="879" y="73"/>
                  </a:cubicBezTo>
                  <a:cubicBezTo>
                    <a:pt x="729" y="93"/>
                    <a:pt x="579" y="102"/>
                    <a:pt x="430" y="122"/>
                  </a:cubicBezTo>
                  <a:cubicBezTo>
                    <a:pt x="359" y="122"/>
                    <a:pt x="290" y="133"/>
                    <a:pt x="230" y="162"/>
                  </a:cubicBezTo>
                  <a:cubicBezTo>
                    <a:pt x="40" y="253"/>
                    <a:pt x="0" y="522"/>
                    <a:pt x="10" y="732"/>
                  </a:cubicBezTo>
                  <a:cubicBezTo>
                    <a:pt x="20" y="812"/>
                    <a:pt x="30" y="891"/>
                    <a:pt x="80" y="951"/>
                  </a:cubicBezTo>
                  <a:cubicBezTo>
                    <a:pt x="151" y="1053"/>
                    <a:pt x="277" y="1075"/>
                    <a:pt x="400" y="1075"/>
                  </a:cubicBezTo>
                  <a:cubicBezTo>
                    <a:pt x="434" y="1075"/>
                    <a:pt x="467" y="1073"/>
                    <a:pt x="499" y="1071"/>
                  </a:cubicBezTo>
                  <a:cubicBezTo>
                    <a:pt x="559" y="1061"/>
                    <a:pt x="709" y="1051"/>
                    <a:pt x="909" y="1021"/>
                  </a:cubicBezTo>
                  <a:cubicBezTo>
                    <a:pt x="1757" y="901"/>
                    <a:pt x="3504" y="602"/>
                    <a:pt x="3394" y="273"/>
                  </a:cubicBezTo>
                  <a:cubicBezTo>
                    <a:pt x="3314" y="33"/>
                    <a:pt x="2546" y="3"/>
                    <a:pt x="2356" y="3"/>
                  </a:cubicBezTo>
                  <a:cubicBezTo>
                    <a:pt x="2294" y="1"/>
                    <a:pt x="2232" y="1"/>
                    <a:pt x="2171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3456;p57">
              <a:extLst>
                <a:ext uri="{FF2B5EF4-FFF2-40B4-BE49-F238E27FC236}">
                  <a16:creationId xmlns:a16="http://schemas.microsoft.com/office/drawing/2014/main" id="{FB93347B-0459-A82A-187F-21E9A545400E}"/>
                </a:ext>
              </a:extLst>
            </p:cNvPr>
            <p:cNvSpPr/>
            <p:nvPr/>
          </p:nvSpPr>
          <p:spPr>
            <a:xfrm>
              <a:off x="7332203" y="3662931"/>
              <a:ext cx="348997" cy="271260"/>
            </a:xfrm>
            <a:custGeom>
              <a:avLst/>
              <a:gdLst/>
              <a:ahLst/>
              <a:cxnLst/>
              <a:rect l="l" t="t" r="r" b="b"/>
              <a:pathLst>
                <a:path w="2128" h="1654" extrusionOk="0">
                  <a:moveTo>
                    <a:pt x="839" y="1"/>
                  </a:moveTo>
                  <a:cubicBezTo>
                    <a:pt x="750" y="1"/>
                    <a:pt x="650" y="21"/>
                    <a:pt x="520" y="61"/>
                  </a:cubicBezTo>
                  <a:cubicBezTo>
                    <a:pt x="1" y="221"/>
                    <a:pt x="610" y="271"/>
                    <a:pt x="510" y="550"/>
                  </a:cubicBezTo>
                  <a:cubicBezTo>
                    <a:pt x="480" y="620"/>
                    <a:pt x="440" y="690"/>
                    <a:pt x="420" y="760"/>
                  </a:cubicBezTo>
                  <a:cubicBezTo>
                    <a:pt x="380" y="950"/>
                    <a:pt x="560" y="1119"/>
                    <a:pt x="730" y="1229"/>
                  </a:cubicBezTo>
                  <a:cubicBezTo>
                    <a:pt x="1039" y="1429"/>
                    <a:pt x="1398" y="1569"/>
                    <a:pt x="1768" y="1638"/>
                  </a:cubicBezTo>
                  <a:cubicBezTo>
                    <a:pt x="1803" y="1648"/>
                    <a:pt x="1840" y="1653"/>
                    <a:pt x="1876" y="1653"/>
                  </a:cubicBezTo>
                  <a:cubicBezTo>
                    <a:pt x="1913" y="1653"/>
                    <a:pt x="1947" y="1648"/>
                    <a:pt x="1977" y="1638"/>
                  </a:cubicBezTo>
                  <a:cubicBezTo>
                    <a:pt x="2008" y="1628"/>
                    <a:pt x="2028" y="1609"/>
                    <a:pt x="2048" y="1589"/>
                  </a:cubicBezTo>
                  <a:cubicBezTo>
                    <a:pt x="2068" y="1558"/>
                    <a:pt x="2077" y="1518"/>
                    <a:pt x="2088" y="1478"/>
                  </a:cubicBezTo>
                  <a:cubicBezTo>
                    <a:pt x="2128" y="1219"/>
                    <a:pt x="1968" y="970"/>
                    <a:pt x="1778" y="780"/>
                  </a:cubicBezTo>
                  <a:cubicBezTo>
                    <a:pt x="1608" y="620"/>
                    <a:pt x="1389" y="480"/>
                    <a:pt x="1249" y="280"/>
                  </a:cubicBezTo>
                  <a:cubicBezTo>
                    <a:pt x="1109" y="101"/>
                    <a:pt x="999" y="11"/>
                    <a:pt x="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3457;p57">
              <a:extLst>
                <a:ext uri="{FF2B5EF4-FFF2-40B4-BE49-F238E27FC236}">
                  <a16:creationId xmlns:a16="http://schemas.microsoft.com/office/drawing/2014/main" id="{919E3F9E-C731-19B1-9ECB-D940152CA260}"/>
                </a:ext>
              </a:extLst>
            </p:cNvPr>
            <p:cNvSpPr/>
            <p:nvPr/>
          </p:nvSpPr>
          <p:spPr>
            <a:xfrm>
              <a:off x="7469801" y="3662931"/>
              <a:ext cx="211399" cy="268800"/>
            </a:xfrm>
            <a:custGeom>
              <a:avLst/>
              <a:gdLst/>
              <a:ahLst/>
              <a:cxnLst/>
              <a:rect l="l" t="t" r="r" b="b"/>
              <a:pathLst>
                <a:path w="1289" h="1639" extrusionOk="0">
                  <a:moveTo>
                    <a:pt x="0" y="1"/>
                  </a:moveTo>
                  <a:lnTo>
                    <a:pt x="0" y="1"/>
                  </a:lnTo>
                  <a:cubicBezTo>
                    <a:pt x="270" y="151"/>
                    <a:pt x="450" y="411"/>
                    <a:pt x="670" y="630"/>
                  </a:cubicBezTo>
                  <a:cubicBezTo>
                    <a:pt x="749" y="710"/>
                    <a:pt x="829" y="780"/>
                    <a:pt x="909" y="859"/>
                  </a:cubicBezTo>
                  <a:cubicBezTo>
                    <a:pt x="1049" y="1030"/>
                    <a:pt x="1138" y="1239"/>
                    <a:pt x="1178" y="1458"/>
                  </a:cubicBezTo>
                  <a:cubicBezTo>
                    <a:pt x="1178" y="1518"/>
                    <a:pt x="1169" y="1589"/>
                    <a:pt x="1138" y="1638"/>
                  </a:cubicBezTo>
                  <a:cubicBezTo>
                    <a:pt x="1169" y="1628"/>
                    <a:pt x="1189" y="1609"/>
                    <a:pt x="1209" y="1589"/>
                  </a:cubicBezTo>
                  <a:cubicBezTo>
                    <a:pt x="1229" y="1558"/>
                    <a:pt x="1238" y="1518"/>
                    <a:pt x="1249" y="1478"/>
                  </a:cubicBezTo>
                  <a:cubicBezTo>
                    <a:pt x="1289" y="1219"/>
                    <a:pt x="1129" y="970"/>
                    <a:pt x="939" y="780"/>
                  </a:cubicBezTo>
                  <a:cubicBezTo>
                    <a:pt x="769" y="620"/>
                    <a:pt x="550" y="480"/>
                    <a:pt x="410" y="280"/>
                  </a:cubicBezTo>
                  <a:cubicBezTo>
                    <a:pt x="270" y="101"/>
                    <a:pt x="160" y="1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3458;p57">
              <a:extLst>
                <a:ext uri="{FF2B5EF4-FFF2-40B4-BE49-F238E27FC236}">
                  <a16:creationId xmlns:a16="http://schemas.microsoft.com/office/drawing/2014/main" id="{FCC9C82D-30CC-07BA-1BE6-EAF4FB7A226D}"/>
                </a:ext>
              </a:extLst>
            </p:cNvPr>
            <p:cNvSpPr/>
            <p:nvPr/>
          </p:nvSpPr>
          <p:spPr>
            <a:xfrm>
              <a:off x="6587469" y="3397576"/>
              <a:ext cx="453467" cy="461339"/>
            </a:xfrm>
            <a:custGeom>
              <a:avLst/>
              <a:gdLst/>
              <a:ahLst/>
              <a:cxnLst/>
              <a:rect l="l" t="t" r="r" b="b"/>
              <a:pathLst>
                <a:path w="2765" h="2813" extrusionOk="0">
                  <a:moveTo>
                    <a:pt x="708" y="0"/>
                  </a:moveTo>
                  <a:cubicBezTo>
                    <a:pt x="653" y="0"/>
                    <a:pt x="597" y="10"/>
                    <a:pt x="539" y="32"/>
                  </a:cubicBezTo>
                  <a:cubicBezTo>
                    <a:pt x="60" y="212"/>
                    <a:pt x="0" y="700"/>
                    <a:pt x="220" y="1120"/>
                  </a:cubicBezTo>
                  <a:cubicBezTo>
                    <a:pt x="260" y="1200"/>
                    <a:pt x="300" y="1270"/>
                    <a:pt x="349" y="1330"/>
                  </a:cubicBezTo>
                  <a:cubicBezTo>
                    <a:pt x="459" y="1470"/>
                    <a:pt x="589" y="1599"/>
                    <a:pt x="708" y="1729"/>
                  </a:cubicBezTo>
                  <a:cubicBezTo>
                    <a:pt x="1088" y="2098"/>
                    <a:pt x="1487" y="2457"/>
                    <a:pt x="1957" y="2717"/>
                  </a:cubicBezTo>
                  <a:cubicBezTo>
                    <a:pt x="2059" y="2765"/>
                    <a:pt x="2175" y="2813"/>
                    <a:pt x="2286" y="2813"/>
                  </a:cubicBezTo>
                  <a:cubicBezTo>
                    <a:pt x="2338" y="2813"/>
                    <a:pt x="2388" y="2802"/>
                    <a:pt x="2436" y="2777"/>
                  </a:cubicBezTo>
                  <a:cubicBezTo>
                    <a:pt x="2695" y="2637"/>
                    <a:pt x="2765" y="2448"/>
                    <a:pt x="2675" y="2168"/>
                  </a:cubicBezTo>
                  <a:cubicBezTo>
                    <a:pt x="2536" y="1709"/>
                    <a:pt x="2216" y="1379"/>
                    <a:pt x="1957" y="970"/>
                  </a:cubicBezTo>
                  <a:cubicBezTo>
                    <a:pt x="1787" y="700"/>
                    <a:pt x="1587" y="451"/>
                    <a:pt x="1327" y="281"/>
                  </a:cubicBezTo>
                  <a:cubicBezTo>
                    <a:pt x="1120" y="154"/>
                    <a:pt x="925" y="0"/>
                    <a:pt x="70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3459;p57">
              <a:extLst>
                <a:ext uri="{FF2B5EF4-FFF2-40B4-BE49-F238E27FC236}">
                  <a16:creationId xmlns:a16="http://schemas.microsoft.com/office/drawing/2014/main" id="{107A2789-E65B-E2BB-DF40-E22347B98B45}"/>
                </a:ext>
              </a:extLst>
            </p:cNvPr>
            <p:cNvSpPr/>
            <p:nvPr/>
          </p:nvSpPr>
          <p:spPr>
            <a:xfrm>
              <a:off x="6191239" y="3193557"/>
              <a:ext cx="702423" cy="502504"/>
            </a:xfrm>
            <a:custGeom>
              <a:avLst/>
              <a:gdLst/>
              <a:ahLst/>
              <a:cxnLst/>
              <a:rect l="l" t="t" r="r" b="b"/>
              <a:pathLst>
                <a:path w="4283" h="3064" extrusionOk="0">
                  <a:moveTo>
                    <a:pt x="2749" y="1"/>
                  </a:moveTo>
                  <a:cubicBezTo>
                    <a:pt x="2631" y="1"/>
                    <a:pt x="2511" y="18"/>
                    <a:pt x="2396" y="38"/>
                  </a:cubicBezTo>
                  <a:cubicBezTo>
                    <a:pt x="1887" y="128"/>
                    <a:pt x="879" y="207"/>
                    <a:pt x="509" y="597"/>
                  </a:cubicBezTo>
                  <a:cubicBezTo>
                    <a:pt x="369" y="747"/>
                    <a:pt x="0" y="2634"/>
                    <a:pt x="110" y="2674"/>
                  </a:cubicBezTo>
                  <a:cubicBezTo>
                    <a:pt x="738" y="2902"/>
                    <a:pt x="1239" y="3003"/>
                    <a:pt x="1898" y="3003"/>
                  </a:cubicBezTo>
                  <a:cubicBezTo>
                    <a:pt x="1931" y="3003"/>
                    <a:pt x="1964" y="3003"/>
                    <a:pt x="1997" y="3003"/>
                  </a:cubicBezTo>
                  <a:cubicBezTo>
                    <a:pt x="2037" y="2843"/>
                    <a:pt x="2106" y="2654"/>
                    <a:pt x="2146" y="2494"/>
                  </a:cubicBezTo>
                  <a:cubicBezTo>
                    <a:pt x="2296" y="2654"/>
                    <a:pt x="2725" y="2953"/>
                    <a:pt x="2805" y="3053"/>
                  </a:cubicBezTo>
                  <a:cubicBezTo>
                    <a:pt x="2811" y="3060"/>
                    <a:pt x="2820" y="3063"/>
                    <a:pt x="2831" y="3063"/>
                  </a:cubicBezTo>
                  <a:cubicBezTo>
                    <a:pt x="3037" y="3063"/>
                    <a:pt x="4091" y="2028"/>
                    <a:pt x="4233" y="1915"/>
                  </a:cubicBezTo>
                  <a:cubicBezTo>
                    <a:pt x="4253" y="1895"/>
                    <a:pt x="4282" y="1875"/>
                    <a:pt x="4282" y="1835"/>
                  </a:cubicBezTo>
                  <a:cubicBezTo>
                    <a:pt x="4282" y="1815"/>
                    <a:pt x="4273" y="1785"/>
                    <a:pt x="4253" y="1765"/>
                  </a:cubicBezTo>
                  <a:cubicBezTo>
                    <a:pt x="3993" y="1376"/>
                    <a:pt x="3774" y="906"/>
                    <a:pt x="3514" y="517"/>
                  </a:cubicBezTo>
                  <a:cubicBezTo>
                    <a:pt x="3394" y="338"/>
                    <a:pt x="3275" y="158"/>
                    <a:pt x="3085" y="68"/>
                  </a:cubicBezTo>
                  <a:cubicBezTo>
                    <a:pt x="2980" y="18"/>
                    <a:pt x="2866" y="1"/>
                    <a:pt x="2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3460;p57">
              <a:extLst>
                <a:ext uri="{FF2B5EF4-FFF2-40B4-BE49-F238E27FC236}">
                  <a16:creationId xmlns:a16="http://schemas.microsoft.com/office/drawing/2014/main" id="{01CDFC4C-6306-F6D9-182C-05E26A7E7E56}"/>
                </a:ext>
              </a:extLst>
            </p:cNvPr>
            <p:cNvSpPr/>
            <p:nvPr/>
          </p:nvSpPr>
          <p:spPr>
            <a:xfrm>
              <a:off x="6633225" y="3224226"/>
              <a:ext cx="206479" cy="267160"/>
            </a:xfrm>
            <a:custGeom>
              <a:avLst/>
              <a:gdLst/>
              <a:ahLst/>
              <a:cxnLst/>
              <a:rect l="l" t="t" r="r" b="b"/>
              <a:pathLst>
                <a:path w="1259" h="1629" extrusionOk="0">
                  <a:moveTo>
                    <a:pt x="80" y="1"/>
                  </a:moveTo>
                  <a:lnTo>
                    <a:pt x="1" y="60"/>
                  </a:lnTo>
                  <a:lnTo>
                    <a:pt x="1179" y="1628"/>
                  </a:lnTo>
                  <a:lnTo>
                    <a:pt x="1258" y="157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3461;p57">
              <a:extLst>
                <a:ext uri="{FF2B5EF4-FFF2-40B4-BE49-F238E27FC236}">
                  <a16:creationId xmlns:a16="http://schemas.microsoft.com/office/drawing/2014/main" id="{8600A1BC-E39A-9157-A073-DB785FF08C2D}"/>
                </a:ext>
              </a:extLst>
            </p:cNvPr>
            <p:cNvSpPr/>
            <p:nvPr/>
          </p:nvSpPr>
          <p:spPr>
            <a:xfrm>
              <a:off x="6269796" y="3234066"/>
              <a:ext cx="397870" cy="142682"/>
            </a:xfrm>
            <a:custGeom>
              <a:avLst/>
              <a:gdLst/>
              <a:ahLst/>
              <a:cxnLst/>
              <a:rect l="l" t="t" r="r" b="b"/>
              <a:pathLst>
                <a:path w="2426" h="870" extrusionOk="0">
                  <a:moveTo>
                    <a:pt x="2426" y="0"/>
                  </a:moveTo>
                  <a:lnTo>
                    <a:pt x="2366" y="31"/>
                  </a:lnTo>
                  <a:lnTo>
                    <a:pt x="2386" y="60"/>
                  </a:lnTo>
                  <a:cubicBezTo>
                    <a:pt x="2406" y="40"/>
                    <a:pt x="2416" y="20"/>
                    <a:pt x="2426" y="0"/>
                  </a:cubicBezTo>
                  <a:close/>
                  <a:moveTo>
                    <a:pt x="2277" y="80"/>
                  </a:moveTo>
                  <a:cubicBezTo>
                    <a:pt x="1687" y="370"/>
                    <a:pt x="1028" y="520"/>
                    <a:pt x="380" y="520"/>
                  </a:cubicBezTo>
                  <a:cubicBezTo>
                    <a:pt x="250" y="520"/>
                    <a:pt x="120" y="510"/>
                    <a:pt x="0" y="500"/>
                  </a:cubicBezTo>
                  <a:lnTo>
                    <a:pt x="0" y="500"/>
                  </a:lnTo>
                  <a:cubicBezTo>
                    <a:pt x="40" y="610"/>
                    <a:pt x="120" y="710"/>
                    <a:pt x="230" y="759"/>
                  </a:cubicBezTo>
                  <a:cubicBezTo>
                    <a:pt x="300" y="799"/>
                    <a:pt x="380" y="819"/>
                    <a:pt x="469" y="839"/>
                  </a:cubicBezTo>
                  <a:cubicBezTo>
                    <a:pt x="569" y="859"/>
                    <a:pt x="679" y="869"/>
                    <a:pt x="789" y="869"/>
                  </a:cubicBezTo>
                  <a:cubicBezTo>
                    <a:pt x="1368" y="869"/>
                    <a:pt x="1957" y="590"/>
                    <a:pt x="2326" y="140"/>
                  </a:cubicBezTo>
                  <a:lnTo>
                    <a:pt x="2277" y="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3462;p57">
              <a:extLst>
                <a:ext uri="{FF2B5EF4-FFF2-40B4-BE49-F238E27FC236}">
                  <a16:creationId xmlns:a16="http://schemas.microsoft.com/office/drawing/2014/main" id="{BFA67B61-97A9-ECD2-4EC6-E5D8A1BA1275}"/>
                </a:ext>
              </a:extLst>
            </p:cNvPr>
            <p:cNvSpPr/>
            <p:nvPr/>
          </p:nvSpPr>
          <p:spPr>
            <a:xfrm>
              <a:off x="6643065" y="3238986"/>
              <a:ext cx="18040" cy="18204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90" y="1"/>
                  </a:moveTo>
                  <a:cubicBezTo>
                    <a:pt x="60" y="21"/>
                    <a:pt x="30" y="30"/>
                    <a:pt x="1" y="50"/>
                  </a:cubicBezTo>
                  <a:lnTo>
                    <a:pt x="50" y="110"/>
                  </a:lnTo>
                  <a:cubicBezTo>
                    <a:pt x="70" y="81"/>
                    <a:pt x="90" y="61"/>
                    <a:pt x="110" y="30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463;p57">
              <a:extLst>
                <a:ext uri="{FF2B5EF4-FFF2-40B4-BE49-F238E27FC236}">
                  <a16:creationId xmlns:a16="http://schemas.microsoft.com/office/drawing/2014/main" id="{2B078E9B-7E77-2521-78F0-D0EBA3CDF0AA}"/>
                </a:ext>
              </a:extLst>
            </p:cNvPr>
            <p:cNvSpPr/>
            <p:nvPr/>
          </p:nvSpPr>
          <p:spPr>
            <a:xfrm>
              <a:off x="5798289" y="1942059"/>
              <a:ext cx="383274" cy="650434"/>
            </a:xfrm>
            <a:custGeom>
              <a:avLst/>
              <a:gdLst/>
              <a:ahLst/>
              <a:cxnLst/>
              <a:rect l="l" t="t" r="r" b="b"/>
              <a:pathLst>
                <a:path w="2337" h="3966" extrusionOk="0">
                  <a:moveTo>
                    <a:pt x="482" y="1"/>
                  </a:moveTo>
                  <a:cubicBezTo>
                    <a:pt x="349" y="1"/>
                    <a:pt x="217" y="40"/>
                    <a:pt x="110" y="112"/>
                  </a:cubicBezTo>
                  <a:cubicBezTo>
                    <a:pt x="80" y="132"/>
                    <a:pt x="40" y="172"/>
                    <a:pt x="20" y="212"/>
                  </a:cubicBezTo>
                  <a:cubicBezTo>
                    <a:pt x="0" y="252"/>
                    <a:pt x="0" y="312"/>
                    <a:pt x="10" y="362"/>
                  </a:cubicBezTo>
                  <a:cubicBezTo>
                    <a:pt x="50" y="1160"/>
                    <a:pt x="150" y="1969"/>
                    <a:pt x="300" y="2758"/>
                  </a:cubicBezTo>
                  <a:cubicBezTo>
                    <a:pt x="309" y="2827"/>
                    <a:pt x="320" y="2897"/>
                    <a:pt x="360" y="2957"/>
                  </a:cubicBezTo>
                  <a:cubicBezTo>
                    <a:pt x="400" y="3027"/>
                    <a:pt x="460" y="3067"/>
                    <a:pt x="520" y="3117"/>
                  </a:cubicBezTo>
                  <a:cubicBezTo>
                    <a:pt x="988" y="3466"/>
                    <a:pt x="1567" y="3816"/>
                    <a:pt x="2137" y="3965"/>
                  </a:cubicBezTo>
                  <a:cubicBezTo>
                    <a:pt x="2226" y="3766"/>
                    <a:pt x="2296" y="3586"/>
                    <a:pt x="2326" y="3357"/>
                  </a:cubicBezTo>
                  <a:cubicBezTo>
                    <a:pt x="2326" y="3317"/>
                    <a:pt x="2336" y="3277"/>
                    <a:pt x="2316" y="3246"/>
                  </a:cubicBezTo>
                  <a:cubicBezTo>
                    <a:pt x="2296" y="3207"/>
                    <a:pt x="2257" y="3187"/>
                    <a:pt x="2217" y="3157"/>
                  </a:cubicBezTo>
                  <a:cubicBezTo>
                    <a:pt x="1927" y="2997"/>
                    <a:pt x="1507" y="2838"/>
                    <a:pt x="1208" y="2598"/>
                  </a:cubicBezTo>
                  <a:cubicBezTo>
                    <a:pt x="1128" y="2528"/>
                    <a:pt x="1059" y="2458"/>
                    <a:pt x="999" y="2368"/>
                  </a:cubicBezTo>
                  <a:cubicBezTo>
                    <a:pt x="948" y="2298"/>
                    <a:pt x="919" y="2219"/>
                    <a:pt x="888" y="2128"/>
                  </a:cubicBezTo>
                  <a:cubicBezTo>
                    <a:pt x="659" y="1450"/>
                    <a:pt x="539" y="731"/>
                    <a:pt x="529" y="2"/>
                  </a:cubicBezTo>
                  <a:cubicBezTo>
                    <a:pt x="514" y="1"/>
                    <a:pt x="498" y="1"/>
                    <a:pt x="48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464;p57">
              <a:extLst>
                <a:ext uri="{FF2B5EF4-FFF2-40B4-BE49-F238E27FC236}">
                  <a16:creationId xmlns:a16="http://schemas.microsoft.com/office/drawing/2014/main" id="{4DAA6396-0B90-378C-FC8E-7BE1993968A8}"/>
                </a:ext>
              </a:extLst>
            </p:cNvPr>
            <p:cNvSpPr/>
            <p:nvPr/>
          </p:nvSpPr>
          <p:spPr>
            <a:xfrm>
              <a:off x="6071681" y="2423732"/>
              <a:ext cx="643546" cy="895454"/>
            </a:xfrm>
            <a:custGeom>
              <a:avLst/>
              <a:gdLst/>
              <a:ahLst/>
              <a:cxnLst/>
              <a:rect l="l" t="t" r="r" b="b"/>
              <a:pathLst>
                <a:path w="3924" h="5460" extrusionOk="0">
                  <a:moveTo>
                    <a:pt x="450" y="0"/>
                  </a:moveTo>
                  <a:cubicBezTo>
                    <a:pt x="419" y="0"/>
                    <a:pt x="399" y="20"/>
                    <a:pt x="370" y="40"/>
                  </a:cubicBezTo>
                  <a:cubicBezTo>
                    <a:pt x="130" y="260"/>
                    <a:pt x="0" y="599"/>
                    <a:pt x="70" y="919"/>
                  </a:cubicBezTo>
                  <a:cubicBezTo>
                    <a:pt x="149" y="1232"/>
                    <a:pt x="438" y="1488"/>
                    <a:pt x="760" y="1488"/>
                  </a:cubicBezTo>
                  <a:cubicBezTo>
                    <a:pt x="766" y="1488"/>
                    <a:pt x="772" y="1488"/>
                    <a:pt x="779" y="1487"/>
                  </a:cubicBezTo>
                  <a:lnTo>
                    <a:pt x="779" y="1487"/>
                  </a:lnTo>
                  <a:cubicBezTo>
                    <a:pt x="689" y="2845"/>
                    <a:pt x="739" y="4123"/>
                    <a:pt x="1169" y="5441"/>
                  </a:cubicBezTo>
                  <a:cubicBezTo>
                    <a:pt x="1301" y="5453"/>
                    <a:pt x="1434" y="5459"/>
                    <a:pt x="1567" y="5459"/>
                  </a:cubicBezTo>
                  <a:cubicBezTo>
                    <a:pt x="2397" y="5459"/>
                    <a:pt x="3227" y="5219"/>
                    <a:pt x="3924" y="4772"/>
                  </a:cubicBezTo>
                  <a:lnTo>
                    <a:pt x="3924" y="4772"/>
                  </a:lnTo>
                  <a:cubicBezTo>
                    <a:pt x="3922" y="4773"/>
                    <a:pt x="3921" y="4773"/>
                    <a:pt x="3919" y="4773"/>
                  </a:cubicBezTo>
                  <a:cubicBezTo>
                    <a:pt x="3838" y="4773"/>
                    <a:pt x="3684" y="3492"/>
                    <a:pt x="3664" y="3384"/>
                  </a:cubicBezTo>
                  <a:cubicBezTo>
                    <a:pt x="3584" y="2696"/>
                    <a:pt x="3664" y="1937"/>
                    <a:pt x="3664" y="1248"/>
                  </a:cubicBezTo>
                  <a:cubicBezTo>
                    <a:pt x="3664" y="1168"/>
                    <a:pt x="3674" y="1068"/>
                    <a:pt x="3634" y="999"/>
                  </a:cubicBezTo>
                  <a:cubicBezTo>
                    <a:pt x="3584" y="928"/>
                    <a:pt x="3474" y="879"/>
                    <a:pt x="3405" y="829"/>
                  </a:cubicBezTo>
                  <a:cubicBezTo>
                    <a:pt x="3374" y="809"/>
                    <a:pt x="3345" y="799"/>
                    <a:pt x="3305" y="779"/>
                  </a:cubicBezTo>
                  <a:cubicBezTo>
                    <a:pt x="3045" y="629"/>
                    <a:pt x="2746" y="529"/>
                    <a:pt x="2446" y="480"/>
                  </a:cubicBezTo>
                  <a:cubicBezTo>
                    <a:pt x="2382" y="471"/>
                    <a:pt x="2318" y="468"/>
                    <a:pt x="2255" y="468"/>
                  </a:cubicBezTo>
                  <a:cubicBezTo>
                    <a:pt x="2169" y="468"/>
                    <a:pt x="2083" y="474"/>
                    <a:pt x="1997" y="480"/>
                  </a:cubicBezTo>
                  <a:cubicBezTo>
                    <a:pt x="1899" y="491"/>
                    <a:pt x="1804" y="503"/>
                    <a:pt x="1709" y="503"/>
                  </a:cubicBezTo>
                  <a:cubicBezTo>
                    <a:pt x="1639" y="503"/>
                    <a:pt x="1569" y="496"/>
                    <a:pt x="1498" y="480"/>
                  </a:cubicBezTo>
                  <a:cubicBezTo>
                    <a:pt x="1149" y="400"/>
                    <a:pt x="819" y="250"/>
                    <a:pt x="539" y="40"/>
                  </a:cubicBezTo>
                  <a:cubicBezTo>
                    <a:pt x="510" y="20"/>
                    <a:pt x="479" y="0"/>
                    <a:pt x="4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465;p57">
              <a:extLst>
                <a:ext uri="{FF2B5EF4-FFF2-40B4-BE49-F238E27FC236}">
                  <a16:creationId xmlns:a16="http://schemas.microsoft.com/office/drawing/2014/main" id="{EB3F957A-24BA-AB86-D576-7246DB7A74A9}"/>
                </a:ext>
              </a:extLst>
            </p:cNvPr>
            <p:cNvSpPr/>
            <p:nvPr/>
          </p:nvSpPr>
          <p:spPr>
            <a:xfrm>
              <a:off x="6369510" y="2372892"/>
              <a:ext cx="110046" cy="184011"/>
            </a:xfrm>
            <a:custGeom>
              <a:avLst/>
              <a:gdLst/>
              <a:ahLst/>
              <a:cxnLst/>
              <a:rect l="l" t="t" r="r" b="b"/>
              <a:pathLst>
                <a:path w="671" h="1122" extrusionOk="0">
                  <a:moveTo>
                    <a:pt x="670" y="1"/>
                  </a:moveTo>
                  <a:lnTo>
                    <a:pt x="331" y="171"/>
                  </a:lnTo>
                  <a:lnTo>
                    <a:pt x="1" y="340"/>
                  </a:lnTo>
                  <a:cubicBezTo>
                    <a:pt x="1" y="340"/>
                    <a:pt x="41" y="750"/>
                    <a:pt x="1" y="1009"/>
                  </a:cubicBezTo>
                  <a:cubicBezTo>
                    <a:pt x="1" y="1009"/>
                    <a:pt x="111" y="1099"/>
                    <a:pt x="271" y="1119"/>
                  </a:cubicBezTo>
                  <a:cubicBezTo>
                    <a:pt x="289" y="1120"/>
                    <a:pt x="308" y="1121"/>
                    <a:pt x="327" y="1121"/>
                  </a:cubicBezTo>
                  <a:cubicBezTo>
                    <a:pt x="433" y="1121"/>
                    <a:pt x="552" y="1094"/>
                    <a:pt x="670" y="1009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466;p57">
              <a:extLst>
                <a:ext uri="{FF2B5EF4-FFF2-40B4-BE49-F238E27FC236}">
                  <a16:creationId xmlns:a16="http://schemas.microsoft.com/office/drawing/2014/main" id="{0781C877-C113-E5D5-AC03-7273F2F95E6E}"/>
                </a:ext>
              </a:extLst>
            </p:cNvPr>
            <p:cNvSpPr/>
            <p:nvPr/>
          </p:nvSpPr>
          <p:spPr>
            <a:xfrm>
              <a:off x="6349993" y="2903766"/>
              <a:ext cx="96761" cy="86593"/>
            </a:xfrm>
            <a:custGeom>
              <a:avLst/>
              <a:gdLst/>
              <a:ahLst/>
              <a:cxnLst/>
              <a:rect l="l" t="t" r="r" b="b"/>
              <a:pathLst>
                <a:path w="590" h="528" extrusionOk="0">
                  <a:moveTo>
                    <a:pt x="94" y="1"/>
                  </a:moveTo>
                  <a:cubicBezTo>
                    <a:pt x="83" y="1"/>
                    <a:pt x="70" y="3"/>
                    <a:pt x="60" y="8"/>
                  </a:cubicBezTo>
                  <a:cubicBezTo>
                    <a:pt x="51" y="18"/>
                    <a:pt x="40" y="28"/>
                    <a:pt x="31" y="48"/>
                  </a:cubicBezTo>
                  <a:cubicBezTo>
                    <a:pt x="0" y="118"/>
                    <a:pt x="11" y="188"/>
                    <a:pt x="40" y="248"/>
                  </a:cubicBezTo>
                  <a:cubicBezTo>
                    <a:pt x="100" y="377"/>
                    <a:pt x="230" y="457"/>
                    <a:pt x="350" y="507"/>
                  </a:cubicBezTo>
                  <a:cubicBezTo>
                    <a:pt x="390" y="517"/>
                    <a:pt x="430" y="527"/>
                    <a:pt x="479" y="527"/>
                  </a:cubicBezTo>
                  <a:cubicBezTo>
                    <a:pt x="519" y="517"/>
                    <a:pt x="590" y="487"/>
                    <a:pt x="579" y="437"/>
                  </a:cubicBezTo>
                  <a:cubicBezTo>
                    <a:pt x="570" y="397"/>
                    <a:pt x="459" y="348"/>
                    <a:pt x="430" y="328"/>
                  </a:cubicBezTo>
                  <a:cubicBezTo>
                    <a:pt x="340" y="248"/>
                    <a:pt x="250" y="158"/>
                    <a:pt x="170" y="58"/>
                  </a:cubicBezTo>
                  <a:cubicBezTo>
                    <a:pt x="160" y="38"/>
                    <a:pt x="140" y="18"/>
                    <a:pt x="120" y="8"/>
                  </a:cubicBezTo>
                  <a:cubicBezTo>
                    <a:pt x="115" y="3"/>
                    <a:pt x="105" y="1"/>
                    <a:pt x="94" y="1"/>
                  </a:cubicBezTo>
                  <a:close/>
                </a:path>
              </a:pathLst>
            </a:custGeom>
            <a:solidFill>
              <a:srgbClr val="D8C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3467;p57">
              <a:extLst>
                <a:ext uri="{FF2B5EF4-FFF2-40B4-BE49-F238E27FC236}">
                  <a16:creationId xmlns:a16="http://schemas.microsoft.com/office/drawing/2014/main" id="{AF1960D0-3B44-28CA-787E-2906F606BA94}"/>
                </a:ext>
              </a:extLst>
            </p:cNvPr>
            <p:cNvSpPr/>
            <p:nvPr/>
          </p:nvSpPr>
          <p:spPr>
            <a:xfrm>
              <a:off x="6412150" y="2610038"/>
              <a:ext cx="422634" cy="521036"/>
            </a:xfrm>
            <a:custGeom>
              <a:avLst/>
              <a:gdLst/>
              <a:ahLst/>
              <a:cxnLst/>
              <a:rect l="l" t="t" r="r" b="b"/>
              <a:pathLst>
                <a:path w="2577" h="3177" extrusionOk="0">
                  <a:moveTo>
                    <a:pt x="1707" y="0"/>
                  </a:moveTo>
                  <a:cubicBezTo>
                    <a:pt x="1652" y="0"/>
                    <a:pt x="1597" y="13"/>
                    <a:pt x="1548" y="42"/>
                  </a:cubicBezTo>
                  <a:cubicBezTo>
                    <a:pt x="1389" y="142"/>
                    <a:pt x="1358" y="362"/>
                    <a:pt x="1358" y="561"/>
                  </a:cubicBezTo>
                  <a:cubicBezTo>
                    <a:pt x="1349" y="1150"/>
                    <a:pt x="1418" y="1739"/>
                    <a:pt x="1518" y="2318"/>
                  </a:cubicBezTo>
                  <a:cubicBezTo>
                    <a:pt x="1495" y="2317"/>
                    <a:pt x="1472" y="2317"/>
                    <a:pt x="1450" y="2317"/>
                  </a:cubicBezTo>
                  <a:cubicBezTo>
                    <a:pt x="1267" y="2317"/>
                    <a:pt x="1096" y="2352"/>
                    <a:pt x="909" y="2388"/>
                  </a:cubicBezTo>
                  <a:cubicBezTo>
                    <a:pt x="871" y="2392"/>
                    <a:pt x="828" y="2394"/>
                    <a:pt x="784" y="2394"/>
                  </a:cubicBezTo>
                  <a:cubicBezTo>
                    <a:pt x="704" y="2394"/>
                    <a:pt x="617" y="2389"/>
                    <a:pt x="535" y="2389"/>
                  </a:cubicBezTo>
                  <a:cubicBezTo>
                    <a:pt x="461" y="2389"/>
                    <a:pt x="389" y="2393"/>
                    <a:pt x="330" y="2408"/>
                  </a:cubicBezTo>
                  <a:lnTo>
                    <a:pt x="1" y="2767"/>
                  </a:lnTo>
                  <a:cubicBezTo>
                    <a:pt x="491" y="2920"/>
                    <a:pt x="1131" y="3177"/>
                    <a:pt x="1695" y="3177"/>
                  </a:cubicBezTo>
                  <a:cubicBezTo>
                    <a:pt x="1831" y="3177"/>
                    <a:pt x="1963" y="3162"/>
                    <a:pt x="2087" y="3127"/>
                  </a:cubicBezTo>
                  <a:cubicBezTo>
                    <a:pt x="2576" y="2987"/>
                    <a:pt x="2487" y="2667"/>
                    <a:pt x="2427" y="2259"/>
                  </a:cubicBezTo>
                  <a:cubicBezTo>
                    <a:pt x="2367" y="1759"/>
                    <a:pt x="2297" y="1250"/>
                    <a:pt x="2237" y="751"/>
                  </a:cubicBezTo>
                  <a:cubicBezTo>
                    <a:pt x="2207" y="551"/>
                    <a:pt x="2177" y="351"/>
                    <a:pt x="2067" y="192"/>
                  </a:cubicBezTo>
                  <a:cubicBezTo>
                    <a:pt x="1982" y="78"/>
                    <a:pt x="1842" y="0"/>
                    <a:pt x="170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468;p57">
              <a:extLst>
                <a:ext uri="{FF2B5EF4-FFF2-40B4-BE49-F238E27FC236}">
                  <a16:creationId xmlns:a16="http://schemas.microsoft.com/office/drawing/2014/main" id="{1971EC4C-0A98-30B3-6766-7DFA1FFD114C}"/>
                </a:ext>
              </a:extLst>
            </p:cNvPr>
            <p:cNvSpPr/>
            <p:nvPr/>
          </p:nvSpPr>
          <p:spPr>
            <a:xfrm>
              <a:off x="6271436" y="2952638"/>
              <a:ext cx="212875" cy="164003"/>
            </a:xfrm>
            <a:custGeom>
              <a:avLst/>
              <a:gdLst/>
              <a:ahLst/>
              <a:cxnLst/>
              <a:rect l="l" t="t" r="r" b="b"/>
              <a:pathLst>
                <a:path w="1298" h="1000" extrusionOk="0">
                  <a:moveTo>
                    <a:pt x="628" y="0"/>
                  </a:moveTo>
                  <a:cubicBezTo>
                    <a:pt x="514" y="0"/>
                    <a:pt x="398" y="12"/>
                    <a:pt x="290" y="19"/>
                  </a:cubicBezTo>
                  <a:cubicBezTo>
                    <a:pt x="190" y="30"/>
                    <a:pt x="80" y="30"/>
                    <a:pt x="20" y="139"/>
                  </a:cubicBezTo>
                  <a:cubicBezTo>
                    <a:pt x="0" y="179"/>
                    <a:pt x="0" y="219"/>
                    <a:pt x="10" y="249"/>
                  </a:cubicBezTo>
                  <a:cubicBezTo>
                    <a:pt x="20" y="269"/>
                    <a:pt x="40" y="289"/>
                    <a:pt x="60" y="299"/>
                  </a:cubicBezTo>
                  <a:cubicBezTo>
                    <a:pt x="110" y="329"/>
                    <a:pt x="170" y="369"/>
                    <a:pt x="220" y="399"/>
                  </a:cubicBezTo>
                  <a:cubicBezTo>
                    <a:pt x="140" y="489"/>
                    <a:pt x="210" y="589"/>
                    <a:pt x="290" y="618"/>
                  </a:cubicBezTo>
                  <a:cubicBezTo>
                    <a:pt x="270" y="638"/>
                    <a:pt x="270" y="689"/>
                    <a:pt x="290" y="718"/>
                  </a:cubicBezTo>
                  <a:cubicBezTo>
                    <a:pt x="319" y="738"/>
                    <a:pt x="350" y="748"/>
                    <a:pt x="379" y="758"/>
                  </a:cubicBezTo>
                  <a:cubicBezTo>
                    <a:pt x="359" y="778"/>
                    <a:pt x="359" y="828"/>
                    <a:pt x="379" y="858"/>
                  </a:cubicBezTo>
                  <a:cubicBezTo>
                    <a:pt x="399" y="878"/>
                    <a:pt x="439" y="888"/>
                    <a:pt x="470" y="888"/>
                  </a:cubicBezTo>
                  <a:cubicBezTo>
                    <a:pt x="499" y="888"/>
                    <a:pt x="539" y="878"/>
                    <a:pt x="569" y="868"/>
                  </a:cubicBezTo>
                  <a:cubicBezTo>
                    <a:pt x="584" y="866"/>
                    <a:pt x="599" y="866"/>
                    <a:pt x="613" y="866"/>
                  </a:cubicBezTo>
                  <a:cubicBezTo>
                    <a:pt x="678" y="866"/>
                    <a:pt x="742" y="883"/>
                    <a:pt x="799" y="908"/>
                  </a:cubicBezTo>
                  <a:cubicBezTo>
                    <a:pt x="869" y="928"/>
                    <a:pt x="918" y="988"/>
                    <a:pt x="998" y="998"/>
                  </a:cubicBezTo>
                  <a:cubicBezTo>
                    <a:pt x="1005" y="999"/>
                    <a:pt x="1011" y="999"/>
                    <a:pt x="1018" y="999"/>
                  </a:cubicBezTo>
                  <a:cubicBezTo>
                    <a:pt x="1073" y="999"/>
                    <a:pt x="1134" y="962"/>
                    <a:pt x="1178" y="908"/>
                  </a:cubicBezTo>
                  <a:cubicBezTo>
                    <a:pt x="1228" y="848"/>
                    <a:pt x="1248" y="768"/>
                    <a:pt x="1268" y="698"/>
                  </a:cubicBezTo>
                  <a:cubicBezTo>
                    <a:pt x="1298" y="529"/>
                    <a:pt x="1258" y="359"/>
                    <a:pt x="1178" y="229"/>
                  </a:cubicBezTo>
                  <a:cubicBezTo>
                    <a:pt x="1042" y="41"/>
                    <a:pt x="839" y="0"/>
                    <a:pt x="62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469;p57">
              <a:extLst>
                <a:ext uri="{FF2B5EF4-FFF2-40B4-BE49-F238E27FC236}">
                  <a16:creationId xmlns:a16="http://schemas.microsoft.com/office/drawing/2014/main" id="{2466B1AD-6705-6F9C-9193-448692D41000}"/>
                </a:ext>
              </a:extLst>
            </p:cNvPr>
            <p:cNvSpPr/>
            <p:nvPr/>
          </p:nvSpPr>
          <p:spPr>
            <a:xfrm>
              <a:off x="6377874" y="2420452"/>
              <a:ext cx="96597" cy="77081"/>
            </a:xfrm>
            <a:custGeom>
              <a:avLst/>
              <a:gdLst/>
              <a:ahLst/>
              <a:cxnLst/>
              <a:rect l="l" t="t" r="r" b="b"/>
              <a:pathLst>
                <a:path w="589" h="470" extrusionOk="0">
                  <a:moveTo>
                    <a:pt x="589" y="0"/>
                  </a:moveTo>
                  <a:lnTo>
                    <a:pt x="0" y="449"/>
                  </a:lnTo>
                  <a:cubicBezTo>
                    <a:pt x="0" y="449"/>
                    <a:pt x="60" y="469"/>
                    <a:pt x="150" y="469"/>
                  </a:cubicBezTo>
                  <a:cubicBezTo>
                    <a:pt x="300" y="469"/>
                    <a:pt x="509" y="400"/>
                    <a:pt x="589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470;p57">
              <a:extLst>
                <a:ext uri="{FF2B5EF4-FFF2-40B4-BE49-F238E27FC236}">
                  <a16:creationId xmlns:a16="http://schemas.microsoft.com/office/drawing/2014/main" id="{71CD061A-3F75-50C0-D236-A1BAA0C14FC7}"/>
                </a:ext>
              </a:extLst>
            </p:cNvPr>
            <p:cNvSpPr/>
            <p:nvPr/>
          </p:nvSpPr>
          <p:spPr>
            <a:xfrm>
              <a:off x="6186155" y="2036196"/>
              <a:ext cx="326037" cy="464455"/>
            </a:xfrm>
            <a:custGeom>
              <a:avLst/>
              <a:gdLst/>
              <a:ahLst/>
              <a:cxnLst/>
              <a:rect l="l" t="t" r="r" b="b"/>
              <a:pathLst>
                <a:path w="1988" h="2832" extrusionOk="0">
                  <a:moveTo>
                    <a:pt x="839" y="1"/>
                  </a:moveTo>
                  <a:cubicBezTo>
                    <a:pt x="726" y="1"/>
                    <a:pt x="614" y="16"/>
                    <a:pt x="510" y="47"/>
                  </a:cubicBezTo>
                  <a:cubicBezTo>
                    <a:pt x="351" y="107"/>
                    <a:pt x="181" y="237"/>
                    <a:pt x="101" y="396"/>
                  </a:cubicBezTo>
                  <a:cubicBezTo>
                    <a:pt x="1" y="606"/>
                    <a:pt x="51" y="946"/>
                    <a:pt x="41" y="1175"/>
                  </a:cubicBezTo>
                  <a:cubicBezTo>
                    <a:pt x="41" y="1465"/>
                    <a:pt x="31" y="1754"/>
                    <a:pt x="21" y="2044"/>
                  </a:cubicBezTo>
                  <a:lnTo>
                    <a:pt x="21" y="2113"/>
                  </a:lnTo>
                  <a:cubicBezTo>
                    <a:pt x="21" y="2173"/>
                    <a:pt x="21" y="2224"/>
                    <a:pt x="31" y="2273"/>
                  </a:cubicBezTo>
                  <a:cubicBezTo>
                    <a:pt x="81" y="2493"/>
                    <a:pt x="251" y="2652"/>
                    <a:pt x="451" y="2743"/>
                  </a:cubicBezTo>
                  <a:cubicBezTo>
                    <a:pt x="584" y="2801"/>
                    <a:pt x="729" y="2832"/>
                    <a:pt x="874" y="2832"/>
                  </a:cubicBezTo>
                  <a:cubicBezTo>
                    <a:pt x="999" y="2832"/>
                    <a:pt x="1123" y="2809"/>
                    <a:pt x="1239" y="2763"/>
                  </a:cubicBezTo>
                  <a:cubicBezTo>
                    <a:pt x="1498" y="2672"/>
                    <a:pt x="1708" y="2473"/>
                    <a:pt x="1818" y="2224"/>
                  </a:cubicBezTo>
                  <a:cubicBezTo>
                    <a:pt x="1898" y="2054"/>
                    <a:pt x="1928" y="1874"/>
                    <a:pt x="1948" y="1694"/>
                  </a:cubicBezTo>
                  <a:cubicBezTo>
                    <a:pt x="1978" y="1455"/>
                    <a:pt x="1988" y="1215"/>
                    <a:pt x="1968" y="986"/>
                  </a:cubicBezTo>
                  <a:cubicBezTo>
                    <a:pt x="1938" y="766"/>
                    <a:pt x="1818" y="556"/>
                    <a:pt x="1688" y="387"/>
                  </a:cubicBezTo>
                  <a:cubicBezTo>
                    <a:pt x="1496" y="128"/>
                    <a:pt x="1162" y="1"/>
                    <a:pt x="839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471;p57">
              <a:extLst>
                <a:ext uri="{FF2B5EF4-FFF2-40B4-BE49-F238E27FC236}">
                  <a16:creationId xmlns:a16="http://schemas.microsoft.com/office/drawing/2014/main" id="{AC1A2C03-5A1E-6217-D38B-E6ED0F0B28F8}"/>
                </a:ext>
              </a:extLst>
            </p:cNvPr>
            <p:cNvSpPr/>
            <p:nvPr/>
          </p:nvSpPr>
          <p:spPr>
            <a:xfrm>
              <a:off x="6099562" y="1929922"/>
              <a:ext cx="505948" cy="434935"/>
            </a:xfrm>
            <a:custGeom>
              <a:avLst/>
              <a:gdLst/>
              <a:ahLst/>
              <a:cxnLst/>
              <a:rect l="l" t="t" r="r" b="b"/>
              <a:pathLst>
                <a:path w="3085" h="2652" extrusionOk="0">
                  <a:moveTo>
                    <a:pt x="1714" y="0"/>
                  </a:moveTo>
                  <a:cubicBezTo>
                    <a:pt x="1631" y="0"/>
                    <a:pt x="1548" y="6"/>
                    <a:pt x="1467" y="17"/>
                  </a:cubicBezTo>
                  <a:cubicBezTo>
                    <a:pt x="1238" y="37"/>
                    <a:pt x="1008" y="96"/>
                    <a:pt x="808" y="216"/>
                  </a:cubicBezTo>
                  <a:cubicBezTo>
                    <a:pt x="619" y="336"/>
                    <a:pt x="320" y="556"/>
                    <a:pt x="289" y="785"/>
                  </a:cubicBezTo>
                  <a:cubicBezTo>
                    <a:pt x="280" y="895"/>
                    <a:pt x="300" y="1015"/>
                    <a:pt x="260" y="1124"/>
                  </a:cubicBezTo>
                  <a:cubicBezTo>
                    <a:pt x="227" y="1206"/>
                    <a:pt x="141" y="1287"/>
                    <a:pt x="56" y="1287"/>
                  </a:cubicBezTo>
                  <a:cubicBezTo>
                    <a:pt x="37" y="1287"/>
                    <a:pt x="18" y="1283"/>
                    <a:pt x="0" y="1274"/>
                  </a:cubicBezTo>
                  <a:lnTo>
                    <a:pt x="0" y="1274"/>
                  </a:lnTo>
                  <a:cubicBezTo>
                    <a:pt x="170" y="1494"/>
                    <a:pt x="629" y="1514"/>
                    <a:pt x="908" y="1514"/>
                  </a:cubicBezTo>
                  <a:cubicBezTo>
                    <a:pt x="1258" y="1514"/>
                    <a:pt x="1717" y="1454"/>
                    <a:pt x="2006" y="1234"/>
                  </a:cubicBezTo>
                  <a:lnTo>
                    <a:pt x="2006" y="1234"/>
                  </a:lnTo>
                  <a:cubicBezTo>
                    <a:pt x="1907" y="1344"/>
                    <a:pt x="2017" y="1603"/>
                    <a:pt x="2046" y="1734"/>
                  </a:cubicBezTo>
                  <a:cubicBezTo>
                    <a:pt x="2106" y="1983"/>
                    <a:pt x="2176" y="2213"/>
                    <a:pt x="2176" y="2472"/>
                  </a:cubicBezTo>
                  <a:cubicBezTo>
                    <a:pt x="2189" y="2479"/>
                    <a:pt x="2205" y="2482"/>
                    <a:pt x="2220" y="2482"/>
                  </a:cubicBezTo>
                  <a:cubicBezTo>
                    <a:pt x="2255" y="2482"/>
                    <a:pt x="2292" y="2466"/>
                    <a:pt x="2306" y="2432"/>
                  </a:cubicBezTo>
                  <a:cubicBezTo>
                    <a:pt x="2326" y="2412"/>
                    <a:pt x="2326" y="2372"/>
                    <a:pt x="2326" y="2342"/>
                  </a:cubicBezTo>
                  <a:cubicBezTo>
                    <a:pt x="2326" y="2282"/>
                    <a:pt x="2316" y="2053"/>
                    <a:pt x="2366" y="2013"/>
                  </a:cubicBezTo>
                  <a:cubicBezTo>
                    <a:pt x="2380" y="2001"/>
                    <a:pt x="2393" y="1996"/>
                    <a:pt x="2405" y="1996"/>
                  </a:cubicBezTo>
                  <a:cubicBezTo>
                    <a:pt x="2465" y="1996"/>
                    <a:pt x="2506" y="2115"/>
                    <a:pt x="2506" y="2173"/>
                  </a:cubicBezTo>
                  <a:cubicBezTo>
                    <a:pt x="2516" y="2262"/>
                    <a:pt x="2486" y="2342"/>
                    <a:pt x="2466" y="2412"/>
                  </a:cubicBezTo>
                  <a:cubicBezTo>
                    <a:pt x="2436" y="2492"/>
                    <a:pt x="2406" y="2572"/>
                    <a:pt x="2416" y="2652"/>
                  </a:cubicBezTo>
                  <a:cubicBezTo>
                    <a:pt x="2466" y="2552"/>
                    <a:pt x="2565" y="2482"/>
                    <a:pt x="2645" y="2402"/>
                  </a:cubicBezTo>
                  <a:cubicBezTo>
                    <a:pt x="2725" y="2313"/>
                    <a:pt x="2795" y="2213"/>
                    <a:pt x="2855" y="2103"/>
                  </a:cubicBezTo>
                  <a:cubicBezTo>
                    <a:pt x="2915" y="2013"/>
                    <a:pt x="2985" y="1913"/>
                    <a:pt x="3015" y="1803"/>
                  </a:cubicBezTo>
                  <a:cubicBezTo>
                    <a:pt x="3085" y="1594"/>
                    <a:pt x="3055" y="1354"/>
                    <a:pt x="2935" y="1155"/>
                  </a:cubicBezTo>
                  <a:cubicBezTo>
                    <a:pt x="2915" y="1124"/>
                    <a:pt x="2895" y="1084"/>
                    <a:pt x="2875" y="1044"/>
                  </a:cubicBezTo>
                  <a:cubicBezTo>
                    <a:pt x="2865" y="1024"/>
                    <a:pt x="2865" y="1004"/>
                    <a:pt x="2865" y="984"/>
                  </a:cubicBezTo>
                  <a:cubicBezTo>
                    <a:pt x="2855" y="935"/>
                    <a:pt x="2855" y="885"/>
                    <a:pt x="2855" y="845"/>
                  </a:cubicBezTo>
                  <a:cubicBezTo>
                    <a:pt x="2835" y="536"/>
                    <a:pt x="2625" y="276"/>
                    <a:pt x="2356" y="136"/>
                  </a:cubicBezTo>
                  <a:cubicBezTo>
                    <a:pt x="2159" y="41"/>
                    <a:pt x="1936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472;p57">
              <a:extLst>
                <a:ext uri="{FF2B5EF4-FFF2-40B4-BE49-F238E27FC236}">
                  <a16:creationId xmlns:a16="http://schemas.microsoft.com/office/drawing/2014/main" id="{9C617926-633D-A2BD-0D75-5E39CEC2C983}"/>
                </a:ext>
              </a:extLst>
            </p:cNvPr>
            <p:cNvSpPr/>
            <p:nvPr/>
          </p:nvSpPr>
          <p:spPr>
            <a:xfrm>
              <a:off x="6480867" y="2239066"/>
              <a:ext cx="69045" cy="88725"/>
            </a:xfrm>
            <a:custGeom>
              <a:avLst/>
              <a:gdLst/>
              <a:ahLst/>
              <a:cxnLst/>
              <a:rect l="l" t="t" r="r" b="b"/>
              <a:pathLst>
                <a:path w="421" h="541" extrusionOk="0">
                  <a:moveTo>
                    <a:pt x="215" y="1"/>
                  </a:moveTo>
                  <a:cubicBezTo>
                    <a:pt x="197" y="1"/>
                    <a:pt x="179" y="3"/>
                    <a:pt x="161" y="8"/>
                  </a:cubicBezTo>
                  <a:cubicBezTo>
                    <a:pt x="71" y="38"/>
                    <a:pt x="31" y="128"/>
                    <a:pt x="31" y="218"/>
                  </a:cubicBezTo>
                  <a:cubicBezTo>
                    <a:pt x="31" y="297"/>
                    <a:pt x="1" y="437"/>
                    <a:pt x="71" y="507"/>
                  </a:cubicBezTo>
                  <a:cubicBezTo>
                    <a:pt x="94" y="531"/>
                    <a:pt x="125" y="541"/>
                    <a:pt x="156" y="541"/>
                  </a:cubicBezTo>
                  <a:cubicBezTo>
                    <a:pt x="178" y="541"/>
                    <a:pt x="200" y="536"/>
                    <a:pt x="220" y="527"/>
                  </a:cubicBezTo>
                  <a:cubicBezTo>
                    <a:pt x="271" y="507"/>
                    <a:pt x="311" y="477"/>
                    <a:pt x="340" y="428"/>
                  </a:cubicBezTo>
                  <a:cubicBezTo>
                    <a:pt x="380" y="377"/>
                    <a:pt x="411" y="308"/>
                    <a:pt x="411" y="238"/>
                  </a:cubicBezTo>
                  <a:cubicBezTo>
                    <a:pt x="420" y="178"/>
                    <a:pt x="391" y="108"/>
                    <a:pt x="351" y="58"/>
                  </a:cubicBezTo>
                  <a:cubicBezTo>
                    <a:pt x="313" y="21"/>
                    <a:pt x="265" y="1"/>
                    <a:pt x="215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473;p57">
              <a:extLst>
                <a:ext uri="{FF2B5EF4-FFF2-40B4-BE49-F238E27FC236}">
                  <a16:creationId xmlns:a16="http://schemas.microsoft.com/office/drawing/2014/main" id="{2308F61E-06CE-8516-374A-218694B311AD}"/>
                </a:ext>
              </a:extLst>
            </p:cNvPr>
            <p:cNvSpPr/>
            <p:nvPr/>
          </p:nvSpPr>
          <p:spPr>
            <a:xfrm>
              <a:off x="6493987" y="2253498"/>
              <a:ext cx="44445" cy="52481"/>
            </a:xfrm>
            <a:custGeom>
              <a:avLst/>
              <a:gdLst/>
              <a:ahLst/>
              <a:cxnLst/>
              <a:rect l="l" t="t" r="r" b="b"/>
              <a:pathLst>
                <a:path w="271" h="320" extrusionOk="0">
                  <a:moveTo>
                    <a:pt x="71" y="140"/>
                  </a:moveTo>
                  <a:cubicBezTo>
                    <a:pt x="81" y="140"/>
                    <a:pt x="91" y="140"/>
                    <a:pt x="111" y="150"/>
                  </a:cubicBezTo>
                  <a:lnTo>
                    <a:pt x="111" y="160"/>
                  </a:lnTo>
                  <a:cubicBezTo>
                    <a:pt x="120" y="160"/>
                    <a:pt x="120" y="160"/>
                    <a:pt x="120" y="169"/>
                  </a:cubicBezTo>
                  <a:lnTo>
                    <a:pt x="120" y="180"/>
                  </a:lnTo>
                  <a:cubicBezTo>
                    <a:pt x="111" y="189"/>
                    <a:pt x="111" y="200"/>
                    <a:pt x="111" y="200"/>
                  </a:cubicBezTo>
                  <a:cubicBezTo>
                    <a:pt x="111" y="209"/>
                    <a:pt x="101" y="209"/>
                    <a:pt x="91" y="209"/>
                  </a:cubicBezTo>
                  <a:lnTo>
                    <a:pt x="71" y="209"/>
                  </a:lnTo>
                  <a:cubicBezTo>
                    <a:pt x="71" y="209"/>
                    <a:pt x="71" y="200"/>
                    <a:pt x="61" y="189"/>
                  </a:cubicBezTo>
                  <a:lnTo>
                    <a:pt x="61" y="180"/>
                  </a:lnTo>
                  <a:cubicBezTo>
                    <a:pt x="55" y="173"/>
                    <a:pt x="56" y="160"/>
                    <a:pt x="58" y="143"/>
                  </a:cubicBezTo>
                  <a:lnTo>
                    <a:pt x="58" y="143"/>
                  </a:lnTo>
                  <a:cubicBezTo>
                    <a:pt x="62" y="141"/>
                    <a:pt x="66" y="140"/>
                    <a:pt x="71" y="140"/>
                  </a:cubicBezTo>
                  <a:close/>
                  <a:moveTo>
                    <a:pt x="131" y="0"/>
                  </a:moveTo>
                  <a:cubicBezTo>
                    <a:pt x="120" y="10"/>
                    <a:pt x="101" y="10"/>
                    <a:pt x="81" y="20"/>
                  </a:cubicBezTo>
                  <a:lnTo>
                    <a:pt x="71" y="30"/>
                  </a:lnTo>
                  <a:lnTo>
                    <a:pt x="61" y="40"/>
                  </a:lnTo>
                  <a:lnTo>
                    <a:pt x="51" y="50"/>
                  </a:lnTo>
                  <a:cubicBezTo>
                    <a:pt x="31" y="70"/>
                    <a:pt x="31" y="80"/>
                    <a:pt x="21" y="100"/>
                  </a:cubicBezTo>
                  <a:cubicBezTo>
                    <a:pt x="11" y="130"/>
                    <a:pt x="1" y="160"/>
                    <a:pt x="11" y="200"/>
                  </a:cubicBezTo>
                  <a:cubicBezTo>
                    <a:pt x="11" y="209"/>
                    <a:pt x="11" y="209"/>
                    <a:pt x="21" y="220"/>
                  </a:cubicBezTo>
                  <a:lnTo>
                    <a:pt x="41" y="240"/>
                  </a:lnTo>
                  <a:cubicBezTo>
                    <a:pt x="51" y="260"/>
                    <a:pt x="71" y="260"/>
                    <a:pt x="91" y="260"/>
                  </a:cubicBezTo>
                  <a:lnTo>
                    <a:pt x="111" y="260"/>
                  </a:lnTo>
                  <a:lnTo>
                    <a:pt x="120" y="249"/>
                  </a:lnTo>
                  <a:cubicBezTo>
                    <a:pt x="131" y="249"/>
                    <a:pt x="131" y="240"/>
                    <a:pt x="140" y="240"/>
                  </a:cubicBezTo>
                  <a:cubicBezTo>
                    <a:pt x="151" y="220"/>
                    <a:pt x="151" y="209"/>
                    <a:pt x="151" y="189"/>
                  </a:cubicBezTo>
                  <a:cubicBezTo>
                    <a:pt x="151" y="180"/>
                    <a:pt x="160" y="180"/>
                    <a:pt x="151" y="169"/>
                  </a:cubicBezTo>
                  <a:lnTo>
                    <a:pt x="151" y="160"/>
                  </a:lnTo>
                  <a:lnTo>
                    <a:pt x="151" y="150"/>
                  </a:lnTo>
                  <a:lnTo>
                    <a:pt x="140" y="140"/>
                  </a:lnTo>
                  <a:lnTo>
                    <a:pt x="131" y="130"/>
                  </a:lnTo>
                  <a:lnTo>
                    <a:pt x="120" y="130"/>
                  </a:lnTo>
                  <a:cubicBezTo>
                    <a:pt x="101" y="120"/>
                    <a:pt x="81" y="120"/>
                    <a:pt x="71" y="120"/>
                  </a:cubicBezTo>
                  <a:cubicBezTo>
                    <a:pt x="67" y="122"/>
                    <a:pt x="63" y="124"/>
                    <a:pt x="60" y="126"/>
                  </a:cubicBezTo>
                  <a:lnTo>
                    <a:pt x="60" y="126"/>
                  </a:lnTo>
                  <a:cubicBezTo>
                    <a:pt x="60" y="121"/>
                    <a:pt x="61" y="115"/>
                    <a:pt x="61" y="110"/>
                  </a:cubicBezTo>
                  <a:cubicBezTo>
                    <a:pt x="71" y="100"/>
                    <a:pt x="71" y="90"/>
                    <a:pt x="81" y="80"/>
                  </a:cubicBezTo>
                  <a:cubicBezTo>
                    <a:pt x="81" y="80"/>
                    <a:pt x="91" y="70"/>
                    <a:pt x="91" y="60"/>
                  </a:cubicBezTo>
                  <a:lnTo>
                    <a:pt x="101" y="60"/>
                  </a:lnTo>
                  <a:lnTo>
                    <a:pt x="111" y="50"/>
                  </a:lnTo>
                  <a:cubicBezTo>
                    <a:pt x="111" y="50"/>
                    <a:pt x="131" y="40"/>
                    <a:pt x="140" y="40"/>
                  </a:cubicBezTo>
                  <a:lnTo>
                    <a:pt x="180" y="40"/>
                  </a:lnTo>
                  <a:cubicBezTo>
                    <a:pt x="200" y="40"/>
                    <a:pt x="220" y="60"/>
                    <a:pt x="231" y="80"/>
                  </a:cubicBezTo>
                  <a:lnTo>
                    <a:pt x="240" y="100"/>
                  </a:lnTo>
                  <a:lnTo>
                    <a:pt x="240" y="110"/>
                  </a:lnTo>
                  <a:cubicBezTo>
                    <a:pt x="251" y="120"/>
                    <a:pt x="240" y="140"/>
                    <a:pt x="240" y="150"/>
                  </a:cubicBezTo>
                  <a:cubicBezTo>
                    <a:pt x="240" y="169"/>
                    <a:pt x="240" y="200"/>
                    <a:pt x="231" y="209"/>
                  </a:cubicBezTo>
                  <a:cubicBezTo>
                    <a:pt x="211" y="229"/>
                    <a:pt x="211" y="249"/>
                    <a:pt x="191" y="260"/>
                  </a:cubicBezTo>
                  <a:cubicBezTo>
                    <a:pt x="180" y="269"/>
                    <a:pt x="171" y="289"/>
                    <a:pt x="160" y="289"/>
                  </a:cubicBezTo>
                  <a:cubicBezTo>
                    <a:pt x="140" y="309"/>
                    <a:pt x="120" y="309"/>
                    <a:pt x="120" y="309"/>
                  </a:cubicBezTo>
                  <a:lnTo>
                    <a:pt x="131" y="320"/>
                  </a:lnTo>
                  <a:cubicBezTo>
                    <a:pt x="131" y="320"/>
                    <a:pt x="140" y="309"/>
                    <a:pt x="160" y="300"/>
                  </a:cubicBezTo>
                  <a:cubicBezTo>
                    <a:pt x="180" y="300"/>
                    <a:pt x="191" y="280"/>
                    <a:pt x="200" y="269"/>
                  </a:cubicBezTo>
                  <a:cubicBezTo>
                    <a:pt x="220" y="260"/>
                    <a:pt x="231" y="240"/>
                    <a:pt x="240" y="220"/>
                  </a:cubicBezTo>
                  <a:cubicBezTo>
                    <a:pt x="251" y="200"/>
                    <a:pt x="260" y="180"/>
                    <a:pt x="271" y="150"/>
                  </a:cubicBezTo>
                  <a:lnTo>
                    <a:pt x="271" y="110"/>
                  </a:lnTo>
                  <a:lnTo>
                    <a:pt x="271" y="90"/>
                  </a:lnTo>
                  <a:lnTo>
                    <a:pt x="260" y="70"/>
                  </a:lnTo>
                  <a:cubicBezTo>
                    <a:pt x="240" y="40"/>
                    <a:pt x="220" y="20"/>
                    <a:pt x="180" y="10"/>
                  </a:cubicBezTo>
                  <a:cubicBezTo>
                    <a:pt x="171" y="0"/>
                    <a:pt x="151" y="0"/>
                    <a:pt x="131" y="0"/>
                  </a:cubicBezTo>
                  <a:close/>
                </a:path>
              </a:pathLst>
            </a:custGeom>
            <a:solidFill>
              <a:srgbClr val="605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474;p57">
              <a:extLst>
                <a:ext uri="{FF2B5EF4-FFF2-40B4-BE49-F238E27FC236}">
                  <a16:creationId xmlns:a16="http://schemas.microsoft.com/office/drawing/2014/main" id="{B049432A-8E48-5B97-027D-C50BC5BA89CE}"/>
                </a:ext>
              </a:extLst>
            </p:cNvPr>
            <p:cNvSpPr/>
            <p:nvPr/>
          </p:nvSpPr>
          <p:spPr>
            <a:xfrm>
              <a:off x="6603705" y="2567562"/>
              <a:ext cx="193359" cy="273720"/>
            </a:xfrm>
            <a:custGeom>
              <a:avLst/>
              <a:gdLst/>
              <a:ahLst/>
              <a:cxnLst/>
              <a:rect l="l" t="t" r="r" b="b"/>
              <a:pathLst>
                <a:path w="1179" h="1669" extrusionOk="0">
                  <a:moveTo>
                    <a:pt x="327" y="1"/>
                  </a:moveTo>
                  <a:cubicBezTo>
                    <a:pt x="318" y="1"/>
                    <a:pt x="309" y="1"/>
                    <a:pt x="300" y="2"/>
                  </a:cubicBezTo>
                  <a:cubicBezTo>
                    <a:pt x="1" y="22"/>
                    <a:pt x="1" y="441"/>
                    <a:pt x="11" y="681"/>
                  </a:cubicBezTo>
                  <a:cubicBezTo>
                    <a:pt x="11" y="1010"/>
                    <a:pt x="30" y="1340"/>
                    <a:pt x="70" y="1669"/>
                  </a:cubicBezTo>
                  <a:cubicBezTo>
                    <a:pt x="368" y="1602"/>
                    <a:pt x="673" y="1564"/>
                    <a:pt x="979" y="1564"/>
                  </a:cubicBezTo>
                  <a:cubicBezTo>
                    <a:pt x="1042" y="1564"/>
                    <a:pt x="1105" y="1565"/>
                    <a:pt x="1168" y="1569"/>
                  </a:cubicBezTo>
                  <a:cubicBezTo>
                    <a:pt x="1129" y="1220"/>
                    <a:pt x="1179" y="860"/>
                    <a:pt x="1039" y="541"/>
                  </a:cubicBezTo>
                  <a:cubicBezTo>
                    <a:pt x="932" y="309"/>
                    <a:pt x="610" y="1"/>
                    <a:pt x="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475;p57">
              <a:extLst>
                <a:ext uri="{FF2B5EF4-FFF2-40B4-BE49-F238E27FC236}">
                  <a16:creationId xmlns:a16="http://schemas.microsoft.com/office/drawing/2014/main" id="{B7859F66-65D5-ECEC-2C4A-08E76A4FA988}"/>
                </a:ext>
              </a:extLst>
            </p:cNvPr>
            <p:cNvSpPr/>
            <p:nvPr/>
          </p:nvSpPr>
          <p:spPr>
            <a:xfrm>
              <a:off x="5700052" y="1680640"/>
              <a:ext cx="266996" cy="312097"/>
            </a:xfrm>
            <a:custGeom>
              <a:avLst/>
              <a:gdLst/>
              <a:ahLst/>
              <a:cxnLst/>
              <a:rect l="l" t="t" r="r" b="b"/>
              <a:pathLst>
                <a:path w="1628" h="1903" extrusionOk="0">
                  <a:moveTo>
                    <a:pt x="546" y="0"/>
                  </a:moveTo>
                  <a:cubicBezTo>
                    <a:pt x="459" y="0"/>
                    <a:pt x="377" y="22"/>
                    <a:pt x="310" y="79"/>
                  </a:cubicBezTo>
                  <a:cubicBezTo>
                    <a:pt x="250" y="119"/>
                    <a:pt x="220" y="188"/>
                    <a:pt x="190" y="268"/>
                  </a:cubicBezTo>
                  <a:cubicBezTo>
                    <a:pt x="0" y="728"/>
                    <a:pt x="150" y="1267"/>
                    <a:pt x="440" y="1676"/>
                  </a:cubicBezTo>
                  <a:cubicBezTo>
                    <a:pt x="500" y="1746"/>
                    <a:pt x="559" y="1826"/>
                    <a:pt x="639" y="1866"/>
                  </a:cubicBezTo>
                  <a:cubicBezTo>
                    <a:pt x="691" y="1891"/>
                    <a:pt x="737" y="1903"/>
                    <a:pt x="780" y="1903"/>
                  </a:cubicBezTo>
                  <a:cubicBezTo>
                    <a:pt x="1019" y="1903"/>
                    <a:pt x="1132" y="1548"/>
                    <a:pt x="1268" y="1386"/>
                  </a:cubicBezTo>
                  <a:cubicBezTo>
                    <a:pt x="1318" y="1307"/>
                    <a:pt x="1358" y="1227"/>
                    <a:pt x="1398" y="1137"/>
                  </a:cubicBezTo>
                  <a:cubicBezTo>
                    <a:pt x="1468" y="967"/>
                    <a:pt x="1547" y="798"/>
                    <a:pt x="1627" y="628"/>
                  </a:cubicBezTo>
                  <a:cubicBezTo>
                    <a:pt x="1611" y="624"/>
                    <a:pt x="1596" y="623"/>
                    <a:pt x="1580" y="623"/>
                  </a:cubicBezTo>
                  <a:cubicBezTo>
                    <a:pt x="1506" y="623"/>
                    <a:pt x="1435" y="658"/>
                    <a:pt x="1378" y="708"/>
                  </a:cubicBezTo>
                  <a:cubicBezTo>
                    <a:pt x="1318" y="767"/>
                    <a:pt x="1278" y="847"/>
                    <a:pt x="1228" y="927"/>
                  </a:cubicBezTo>
                  <a:cubicBezTo>
                    <a:pt x="1158" y="718"/>
                    <a:pt x="1088" y="518"/>
                    <a:pt x="1008" y="308"/>
                  </a:cubicBezTo>
                  <a:cubicBezTo>
                    <a:pt x="988" y="248"/>
                    <a:pt x="968" y="179"/>
                    <a:pt x="919" y="129"/>
                  </a:cubicBezTo>
                  <a:cubicBezTo>
                    <a:pt x="879" y="99"/>
                    <a:pt x="839" y="69"/>
                    <a:pt x="789" y="49"/>
                  </a:cubicBezTo>
                  <a:cubicBezTo>
                    <a:pt x="711" y="20"/>
                    <a:pt x="627" y="0"/>
                    <a:pt x="546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476;p57">
              <a:extLst>
                <a:ext uri="{FF2B5EF4-FFF2-40B4-BE49-F238E27FC236}">
                  <a16:creationId xmlns:a16="http://schemas.microsoft.com/office/drawing/2014/main" id="{B6CBBA01-8992-EDA6-9DCE-3F6759BEE160}"/>
                </a:ext>
              </a:extLst>
            </p:cNvPr>
            <p:cNvSpPr/>
            <p:nvPr/>
          </p:nvSpPr>
          <p:spPr>
            <a:xfrm>
              <a:off x="5624775" y="1631275"/>
              <a:ext cx="298157" cy="298157"/>
            </a:xfrm>
            <a:custGeom>
              <a:avLst/>
              <a:gdLst/>
              <a:ahLst/>
              <a:cxnLst/>
              <a:rect l="l" t="t" r="r" b="b"/>
              <a:pathLst>
                <a:path w="1818" h="1818" extrusionOk="0">
                  <a:moveTo>
                    <a:pt x="908" y="1"/>
                  </a:moveTo>
                  <a:cubicBezTo>
                    <a:pt x="409" y="1"/>
                    <a:pt x="0" y="410"/>
                    <a:pt x="0" y="909"/>
                  </a:cubicBezTo>
                  <a:cubicBezTo>
                    <a:pt x="0" y="1408"/>
                    <a:pt x="409" y="1818"/>
                    <a:pt x="908" y="1818"/>
                  </a:cubicBezTo>
                  <a:cubicBezTo>
                    <a:pt x="1418" y="1818"/>
                    <a:pt x="1817" y="1408"/>
                    <a:pt x="1817" y="909"/>
                  </a:cubicBezTo>
                  <a:cubicBezTo>
                    <a:pt x="1817" y="410"/>
                    <a:pt x="1418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477;p57">
              <a:extLst>
                <a:ext uri="{FF2B5EF4-FFF2-40B4-BE49-F238E27FC236}">
                  <a16:creationId xmlns:a16="http://schemas.microsoft.com/office/drawing/2014/main" id="{26387CFD-AAC8-89C4-E222-E4BB5A5DE1A9}"/>
                </a:ext>
              </a:extLst>
            </p:cNvPr>
            <p:cNvSpPr/>
            <p:nvPr/>
          </p:nvSpPr>
          <p:spPr>
            <a:xfrm>
              <a:off x="6418710" y="4438496"/>
              <a:ext cx="91841" cy="48217"/>
            </a:xfrm>
            <a:custGeom>
              <a:avLst/>
              <a:gdLst/>
              <a:ahLst/>
              <a:cxnLst/>
              <a:rect l="l" t="t" r="r" b="b"/>
              <a:pathLst>
                <a:path w="560" h="294" extrusionOk="0">
                  <a:moveTo>
                    <a:pt x="385" y="0"/>
                  </a:moveTo>
                  <a:cubicBezTo>
                    <a:pt x="232" y="0"/>
                    <a:pt x="80" y="85"/>
                    <a:pt x="11" y="223"/>
                  </a:cubicBezTo>
                  <a:cubicBezTo>
                    <a:pt x="0" y="243"/>
                    <a:pt x="11" y="274"/>
                    <a:pt x="31" y="283"/>
                  </a:cubicBezTo>
                  <a:cubicBezTo>
                    <a:pt x="40" y="294"/>
                    <a:pt x="40" y="294"/>
                    <a:pt x="51" y="294"/>
                  </a:cubicBezTo>
                  <a:cubicBezTo>
                    <a:pt x="71" y="294"/>
                    <a:pt x="80" y="283"/>
                    <a:pt x="91" y="263"/>
                  </a:cubicBezTo>
                  <a:cubicBezTo>
                    <a:pt x="153" y="162"/>
                    <a:pt x="269" y="98"/>
                    <a:pt x="389" y="98"/>
                  </a:cubicBezTo>
                  <a:cubicBezTo>
                    <a:pt x="423" y="98"/>
                    <a:pt x="457" y="103"/>
                    <a:pt x="490" y="114"/>
                  </a:cubicBezTo>
                  <a:cubicBezTo>
                    <a:pt x="495" y="116"/>
                    <a:pt x="500" y="117"/>
                    <a:pt x="506" y="117"/>
                  </a:cubicBezTo>
                  <a:cubicBezTo>
                    <a:pt x="523" y="117"/>
                    <a:pt x="542" y="106"/>
                    <a:pt x="550" y="84"/>
                  </a:cubicBezTo>
                  <a:cubicBezTo>
                    <a:pt x="560" y="64"/>
                    <a:pt x="550" y="34"/>
                    <a:pt x="520" y="24"/>
                  </a:cubicBezTo>
                  <a:cubicBezTo>
                    <a:pt x="476" y="8"/>
                    <a:pt x="430" y="0"/>
                    <a:pt x="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3478;p57">
              <a:extLst>
                <a:ext uri="{FF2B5EF4-FFF2-40B4-BE49-F238E27FC236}">
                  <a16:creationId xmlns:a16="http://schemas.microsoft.com/office/drawing/2014/main" id="{AC5BC4F5-ED77-DBF5-51AE-1CD7A82437D8}"/>
                </a:ext>
              </a:extLst>
            </p:cNvPr>
            <p:cNvSpPr/>
            <p:nvPr/>
          </p:nvSpPr>
          <p:spPr>
            <a:xfrm>
              <a:off x="6412150" y="4393395"/>
              <a:ext cx="96761" cy="42477"/>
            </a:xfrm>
            <a:custGeom>
              <a:avLst/>
              <a:gdLst/>
              <a:ahLst/>
              <a:cxnLst/>
              <a:rect l="l" t="t" r="r" b="b"/>
              <a:pathLst>
                <a:path w="590" h="259" extrusionOk="0">
                  <a:moveTo>
                    <a:pt x="387" y="0"/>
                  </a:moveTo>
                  <a:cubicBezTo>
                    <a:pt x="244" y="0"/>
                    <a:pt x="104" y="64"/>
                    <a:pt x="11" y="179"/>
                  </a:cubicBezTo>
                  <a:cubicBezTo>
                    <a:pt x="1" y="199"/>
                    <a:pt x="1" y="229"/>
                    <a:pt x="21" y="249"/>
                  </a:cubicBezTo>
                  <a:cubicBezTo>
                    <a:pt x="31" y="249"/>
                    <a:pt x="40" y="259"/>
                    <a:pt x="51" y="259"/>
                  </a:cubicBezTo>
                  <a:cubicBezTo>
                    <a:pt x="71" y="259"/>
                    <a:pt x="80" y="249"/>
                    <a:pt x="91" y="239"/>
                  </a:cubicBezTo>
                  <a:cubicBezTo>
                    <a:pt x="164" y="151"/>
                    <a:pt x="280" y="95"/>
                    <a:pt x="395" y="95"/>
                  </a:cubicBezTo>
                  <a:cubicBezTo>
                    <a:pt x="437" y="95"/>
                    <a:pt x="480" y="103"/>
                    <a:pt x="520" y="119"/>
                  </a:cubicBezTo>
                  <a:cubicBezTo>
                    <a:pt x="540" y="119"/>
                    <a:pt x="570" y="109"/>
                    <a:pt x="580" y="89"/>
                  </a:cubicBezTo>
                  <a:cubicBezTo>
                    <a:pt x="590" y="59"/>
                    <a:pt x="570" y="39"/>
                    <a:pt x="550" y="30"/>
                  </a:cubicBezTo>
                  <a:cubicBezTo>
                    <a:pt x="497" y="10"/>
                    <a:pt x="442" y="0"/>
                    <a:pt x="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3479;p57">
              <a:extLst>
                <a:ext uri="{FF2B5EF4-FFF2-40B4-BE49-F238E27FC236}">
                  <a16:creationId xmlns:a16="http://schemas.microsoft.com/office/drawing/2014/main" id="{77AD247D-0CD0-A977-D555-4732782A62E1}"/>
                </a:ext>
              </a:extLst>
            </p:cNvPr>
            <p:cNvSpPr/>
            <p:nvPr/>
          </p:nvSpPr>
          <p:spPr>
            <a:xfrm>
              <a:off x="7419124" y="3803808"/>
              <a:ext cx="70521" cy="65601"/>
            </a:xfrm>
            <a:custGeom>
              <a:avLst/>
              <a:gdLst/>
              <a:ahLst/>
              <a:cxnLst/>
              <a:rect l="l" t="t" r="r" b="b"/>
              <a:pathLst>
                <a:path w="430" h="400" extrusionOk="0">
                  <a:moveTo>
                    <a:pt x="380" y="0"/>
                  </a:moveTo>
                  <a:cubicBezTo>
                    <a:pt x="349" y="0"/>
                    <a:pt x="329" y="20"/>
                    <a:pt x="329" y="40"/>
                  </a:cubicBezTo>
                  <a:cubicBezTo>
                    <a:pt x="320" y="184"/>
                    <a:pt x="200" y="301"/>
                    <a:pt x="67" y="301"/>
                  </a:cubicBezTo>
                  <a:cubicBezTo>
                    <a:pt x="61" y="301"/>
                    <a:pt x="55" y="300"/>
                    <a:pt x="50" y="300"/>
                  </a:cubicBezTo>
                  <a:cubicBezTo>
                    <a:pt x="20" y="300"/>
                    <a:pt x="0" y="320"/>
                    <a:pt x="0" y="350"/>
                  </a:cubicBezTo>
                  <a:cubicBezTo>
                    <a:pt x="0" y="380"/>
                    <a:pt x="20" y="400"/>
                    <a:pt x="40" y="400"/>
                  </a:cubicBezTo>
                  <a:lnTo>
                    <a:pt x="50" y="400"/>
                  </a:lnTo>
                  <a:cubicBezTo>
                    <a:pt x="240" y="400"/>
                    <a:pt x="409" y="240"/>
                    <a:pt x="420" y="51"/>
                  </a:cubicBezTo>
                  <a:cubicBezTo>
                    <a:pt x="429" y="20"/>
                    <a:pt x="409" y="0"/>
                    <a:pt x="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3480;p57">
              <a:extLst>
                <a:ext uri="{FF2B5EF4-FFF2-40B4-BE49-F238E27FC236}">
                  <a16:creationId xmlns:a16="http://schemas.microsoft.com/office/drawing/2014/main" id="{449EDD34-6E76-1BF9-B9AC-0D0EBD33DD46}"/>
                </a:ext>
              </a:extLst>
            </p:cNvPr>
            <p:cNvSpPr/>
            <p:nvPr/>
          </p:nvSpPr>
          <p:spPr>
            <a:xfrm>
              <a:off x="7482921" y="3834969"/>
              <a:ext cx="63961" cy="73801"/>
            </a:xfrm>
            <a:custGeom>
              <a:avLst/>
              <a:gdLst/>
              <a:ahLst/>
              <a:cxnLst/>
              <a:rect l="l" t="t" r="r" b="b"/>
              <a:pathLst>
                <a:path w="390" h="450" extrusionOk="0">
                  <a:moveTo>
                    <a:pt x="340" y="0"/>
                  </a:moveTo>
                  <a:cubicBezTo>
                    <a:pt x="310" y="0"/>
                    <a:pt x="290" y="20"/>
                    <a:pt x="290" y="40"/>
                  </a:cubicBezTo>
                  <a:cubicBezTo>
                    <a:pt x="290" y="190"/>
                    <a:pt x="180" y="330"/>
                    <a:pt x="40" y="360"/>
                  </a:cubicBezTo>
                  <a:cubicBezTo>
                    <a:pt x="11" y="360"/>
                    <a:pt x="0" y="389"/>
                    <a:pt x="0" y="409"/>
                  </a:cubicBezTo>
                  <a:cubicBezTo>
                    <a:pt x="11" y="440"/>
                    <a:pt x="31" y="449"/>
                    <a:pt x="51" y="449"/>
                  </a:cubicBezTo>
                  <a:lnTo>
                    <a:pt x="60" y="449"/>
                  </a:lnTo>
                  <a:cubicBezTo>
                    <a:pt x="240" y="409"/>
                    <a:pt x="390" y="230"/>
                    <a:pt x="390" y="40"/>
                  </a:cubicBezTo>
                  <a:cubicBezTo>
                    <a:pt x="390" y="20"/>
                    <a:pt x="370" y="0"/>
                    <a:pt x="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96;p25">
            <a:extLst>
              <a:ext uri="{FF2B5EF4-FFF2-40B4-BE49-F238E27FC236}">
                <a16:creationId xmlns:a16="http://schemas.microsoft.com/office/drawing/2014/main" id="{432CCA43-259D-57B0-4216-14E7286424B3}"/>
              </a:ext>
            </a:extLst>
          </p:cNvPr>
          <p:cNvSpPr/>
          <p:nvPr/>
        </p:nvSpPr>
        <p:spPr>
          <a:xfrm>
            <a:off x="4564673" y="1372461"/>
            <a:ext cx="4297681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the variables that determine these </a:t>
            </a:r>
            <a:r>
              <a:rPr lang="en-CA" sz="11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lang="en-CA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CA" sz="1100" u="sn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Player’s</a:t>
            </a:r>
            <a:r>
              <a:rPr lang="en-CA" sz="11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lives</a:t>
            </a:r>
            <a:r>
              <a:rPr lang="en-CA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1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CA" sz="1100" b="0" u="sng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CodeU</a:t>
            </a:r>
            <a:r>
              <a:rPr lang="en-CA" sz="11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robot’s lives</a:t>
            </a:r>
            <a:r>
              <a:rPr lang="en-CA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and the </a:t>
            </a:r>
            <a:r>
              <a:rPr lang="en-CA" sz="11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amount of balls in Player’s possession</a:t>
            </a:r>
            <a:r>
              <a:rPr lang="en-CA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CA" sz="1100" b="0" u="sng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Google Shape;896;p25">
            <a:extLst>
              <a:ext uri="{FF2B5EF4-FFF2-40B4-BE49-F238E27FC236}">
                <a16:creationId xmlns:a16="http://schemas.microsoft.com/office/drawing/2014/main" id="{A2DA7198-5E9F-1390-8E58-DDD783B0E21B}"/>
              </a:ext>
            </a:extLst>
          </p:cNvPr>
          <p:cNvSpPr/>
          <p:nvPr/>
        </p:nvSpPr>
        <p:spPr>
          <a:xfrm>
            <a:off x="4564675" y="2176343"/>
            <a:ext cx="4297681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 the code using a </a:t>
            </a:r>
            <a:r>
              <a:rPr lang="en-CA" sz="11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CA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that ends once Player has 0 lives </a:t>
            </a:r>
            <a:r>
              <a:rPr lang="en-CA" sz="11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CA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the robot has 0 lives. Determine what happens once the conditions are filled.</a:t>
            </a:r>
            <a:endParaRPr lang="en-CA" sz="1100" b="0" u="sng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Google Shape;896;p25">
            <a:extLst>
              <a:ext uri="{FF2B5EF4-FFF2-40B4-BE49-F238E27FC236}">
                <a16:creationId xmlns:a16="http://schemas.microsoft.com/office/drawing/2014/main" id="{F24C1DD1-591A-3912-3E1A-BD9B2ED7149A}"/>
              </a:ext>
            </a:extLst>
          </p:cNvPr>
          <p:cNvSpPr/>
          <p:nvPr/>
        </p:nvSpPr>
        <p:spPr>
          <a:xfrm>
            <a:off x="4564674" y="3000093"/>
            <a:ext cx="4297681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variable where the player can choose between the 3 actions and a variable that determines the action chosen by the computer.</a:t>
            </a:r>
            <a:endParaRPr lang="en-CA" sz="1100" b="0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Google Shape;896;p25">
            <a:extLst>
              <a:ext uri="{FF2B5EF4-FFF2-40B4-BE49-F238E27FC236}">
                <a16:creationId xmlns:a16="http://schemas.microsoft.com/office/drawing/2014/main" id="{AC36E19D-9057-2C69-52CD-E3672C246608}"/>
              </a:ext>
            </a:extLst>
          </p:cNvPr>
          <p:cNvSpPr/>
          <p:nvPr/>
        </p:nvSpPr>
        <p:spPr>
          <a:xfrm>
            <a:off x="4564673" y="3800328"/>
            <a:ext cx="4297681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 </a:t>
            </a:r>
            <a:r>
              <a:rPr lang="en-CA" sz="11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conditionals in the code that take care of EVERY possible scenario in the game</a:t>
            </a:r>
            <a:r>
              <a:rPr lang="en-CA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This is why it is crucial to build a well mapped out plan beforehand</a:t>
            </a:r>
            <a:endParaRPr lang="en-CA" sz="1100" b="0" u="sng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1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3450;p57">
            <a:extLst>
              <a:ext uri="{FF2B5EF4-FFF2-40B4-BE49-F238E27FC236}">
                <a16:creationId xmlns:a16="http://schemas.microsoft.com/office/drawing/2014/main" id="{F9A2BCE8-C502-7F87-F2BA-C789F5C41E56}"/>
              </a:ext>
            </a:extLst>
          </p:cNvPr>
          <p:cNvGrpSpPr/>
          <p:nvPr/>
        </p:nvGrpSpPr>
        <p:grpSpPr>
          <a:xfrm flipH="1">
            <a:off x="200573" y="1141080"/>
            <a:ext cx="2966889" cy="3873686"/>
            <a:chOff x="5624775" y="1631275"/>
            <a:chExt cx="2056425" cy="3002876"/>
          </a:xfrm>
        </p:grpSpPr>
        <p:sp>
          <p:nvSpPr>
            <p:cNvPr id="13" name="Google Shape;3451;p57">
              <a:extLst>
                <a:ext uri="{FF2B5EF4-FFF2-40B4-BE49-F238E27FC236}">
                  <a16:creationId xmlns:a16="http://schemas.microsoft.com/office/drawing/2014/main" id="{FBC5450D-233E-3885-1DF1-45C0E93F4011}"/>
                </a:ext>
              </a:extLst>
            </p:cNvPr>
            <p:cNvSpPr/>
            <p:nvPr/>
          </p:nvSpPr>
          <p:spPr>
            <a:xfrm>
              <a:off x="6174839" y="3921070"/>
              <a:ext cx="416074" cy="466259"/>
            </a:xfrm>
            <a:custGeom>
              <a:avLst/>
              <a:gdLst/>
              <a:ahLst/>
              <a:cxnLst/>
              <a:rect l="l" t="t" r="r" b="b"/>
              <a:pathLst>
                <a:path w="2537" h="2843" extrusionOk="0">
                  <a:moveTo>
                    <a:pt x="632" y="1"/>
                  </a:moveTo>
                  <a:cubicBezTo>
                    <a:pt x="488" y="1"/>
                    <a:pt x="333" y="75"/>
                    <a:pt x="210" y="164"/>
                  </a:cubicBezTo>
                  <a:cubicBezTo>
                    <a:pt x="150" y="204"/>
                    <a:pt x="90" y="264"/>
                    <a:pt x="60" y="334"/>
                  </a:cubicBezTo>
                  <a:cubicBezTo>
                    <a:pt x="0" y="474"/>
                    <a:pt x="90" y="623"/>
                    <a:pt x="180" y="753"/>
                  </a:cubicBezTo>
                  <a:cubicBezTo>
                    <a:pt x="220" y="803"/>
                    <a:pt x="310" y="923"/>
                    <a:pt x="440" y="1082"/>
                  </a:cubicBezTo>
                  <a:cubicBezTo>
                    <a:pt x="932" y="1684"/>
                    <a:pt x="1948" y="2843"/>
                    <a:pt x="2288" y="2843"/>
                  </a:cubicBezTo>
                  <a:cubicBezTo>
                    <a:pt x="2320" y="2843"/>
                    <a:pt x="2347" y="2832"/>
                    <a:pt x="2366" y="2810"/>
                  </a:cubicBezTo>
                  <a:cubicBezTo>
                    <a:pt x="2536" y="2610"/>
                    <a:pt x="2157" y="1941"/>
                    <a:pt x="2066" y="1781"/>
                  </a:cubicBezTo>
                  <a:cubicBezTo>
                    <a:pt x="1817" y="1352"/>
                    <a:pt x="1527" y="953"/>
                    <a:pt x="1228" y="554"/>
                  </a:cubicBezTo>
                  <a:lnTo>
                    <a:pt x="959" y="194"/>
                  </a:lnTo>
                  <a:cubicBezTo>
                    <a:pt x="919" y="144"/>
                    <a:pt x="869" y="84"/>
                    <a:pt x="819" y="54"/>
                  </a:cubicBezTo>
                  <a:cubicBezTo>
                    <a:pt x="762" y="17"/>
                    <a:pt x="698" y="1"/>
                    <a:pt x="63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452;p57">
              <a:extLst>
                <a:ext uri="{FF2B5EF4-FFF2-40B4-BE49-F238E27FC236}">
                  <a16:creationId xmlns:a16="http://schemas.microsoft.com/office/drawing/2014/main" id="{A88A8AE0-2D12-8B3A-0445-2392241008E2}"/>
                </a:ext>
              </a:extLst>
            </p:cNvPr>
            <p:cNvSpPr/>
            <p:nvPr/>
          </p:nvSpPr>
          <p:spPr>
            <a:xfrm>
              <a:off x="6436750" y="4269246"/>
              <a:ext cx="193359" cy="364906"/>
            </a:xfrm>
            <a:custGeom>
              <a:avLst/>
              <a:gdLst/>
              <a:ahLst/>
              <a:cxnLst/>
              <a:rect l="l" t="t" r="r" b="b"/>
              <a:pathLst>
                <a:path w="1179" h="2225" extrusionOk="0">
                  <a:moveTo>
                    <a:pt x="695" y="1"/>
                  </a:moveTo>
                  <a:cubicBezTo>
                    <a:pt x="581" y="1"/>
                    <a:pt x="687" y="322"/>
                    <a:pt x="460" y="367"/>
                  </a:cubicBezTo>
                  <a:cubicBezTo>
                    <a:pt x="390" y="387"/>
                    <a:pt x="310" y="377"/>
                    <a:pt x="240" y="407"/>
                  </a:cubicBezTo>
                  <a:cubicBezTo>
                    <a:pt x="61" y="467"/>
                    <a:pt x="10" y="707"/>
                    <a:pt x="1" y="906"/>
                  </a:cubicBezTo>
                  <a:cubicBezTo>
                    <a:pt x="1" y="1275"/>
                    <a:pt x="61" y="1655"/>
                    <a:pt x="190" y="2014"/>
                  </a:cubicBezTo>
                  <a:cubicBezTo>
                    <a:pt x="210" y="2074"/>
                    <a:pt x="250" y="2154"/>
                    <a:pt x="310" y="2194"/>
                  </a:cubicBezTo>
                  <a:cubicBezTo>
                    <a:pt x="330" y="2204"/>
                    <a:pt x="350" y="2224"/>
                    <a:pt x="380" y="2224"/>
                  </a:cubicBezTo>
                  <a:cubicBezTo>
                    <a:pt x="420" y="2224"/>
                    <a:pt x="460" y="2214"/>
                    <a:pt x="489" y="2204"/>
                  </a:cubicBezTo>
                  <a:cubicBezTo>
                    <a:pt x="739" y="2094"/>
                    <a:pt x="869" y="1834"/>
                    <a:pt x="929" y="1575"/>
                  </a:cubicBezTo>
                  <a:cubicBezTo>
                    <a:pt x="979" y="1335"/>
                    <a:pt x="979" y="1076"/>
                    <a:pt x="1079" y="856"/>
                  </a:cubicBezTo>
                  <a:cubicBezTo>
                    <a:pt x="1168" y="647"/>
                    <a:pt x="1179" y="507"/>
                    <a:pt x="1099" y="367"/>
                  </a:cubicBezTo>
                  <a:cubicBezTo>
                    <a:pt x="1059" y="287"/>
                    <a:pt x="989" y="208"/>
                    <a:pt x="889" y="117"/>
                  </a:cubicBezTo>
                  <a:cubicBezTo>
                    <a:pt x="790" y="33"/>
                    <a:pt x="731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3453;p57">
              <a:extLst>
                <a:ext uri="{FF2B5EF4-FFF2-40B4-BE49-F238E27FC236}">
                  <a16:creationId xmlns:a16="http://schemas.microsoft.com/office/drawing/2014/main" id="{69FB2F59-1D4D-9EF6-EEE9-AC4F6C5C296A}"/>
                </a:ext>
              </a:extLst>
            </p:cNvPr>
            <p:cNvSpPr/>
            <p:nvPr/>
          </p:nvSpPr>
          <p:spPr>
            <a:xfrm>
              <a:off x="6487427" y="4329434"/>
              <a:ext cx="142682" cy="304717"/>
            </a:xfrm>
            <a:custGeom>
              <a:avLst/>
              <a:gdLst/>
              <a:ahLst/>
              <a:cxnLst/>
              <a:rect l="l" t="t" r="r" b="b"/>
              <a:pathLst>
                <a:path w="870" h="1858" extrusionOk="0">
                  <a:moveTo>
                    <a:pt x="790" y="0"/>
                  </a:moveTo>
                  <a:cubicBezTo>
                    <a:pt x="810" y="300"/>
                    <a:pt x="680" y="599"/>
                    <a:pt x="610" y="888"/>
                  </a:cubicBezTo>
                  <a:cubicBezTo>
                    <a:pt x="580" y="999"/>
                    <a:pt x="570" y="1108"/>
                    <a:pt x="530" y="1218"/>
                  </a:cubicBezTo>
                  <a:cubicBezTo>
                    <a:pt x="460" y="1427"/>
                    <a:pt x="340" y="1617"/>
                    <a:pt x="171" y="1757"/>
                  </a:cubicBezTo>
                  <a:cubicBezTo>
                    <a:pt x="121" y="1797"/>
                    <a:pt x="61" y="1827"/>
                    <a:pt x="1" y="1827"/>
                  </a:cubicBezTo>
                  <a:cubicBezTo>
                    <a:pt x="21" y="1837"/>
                    <a:pt x="41" y="1857"/>
                    <a:pt x="71" y="1857"/>
                  </a:cubicBezTo>
                  <a:cubicBezTo>
                    <a:pt x="111" y="1857"/>
                    <a:pt x="151" y="1847"/>
                    <a:pt x="180" y="1837"/>
                  </a:cubicBezTo>
                  <a:cubicBezTo>
                    <a:pt x="430" y="1727"/>
                    <a:pt x="560" y="1467"/>
                    <a:pt x="620" y="1208"/>
                  </a:cubicBezTo>
                  <a:cubicBezTo>
                    <a:pt x="670" y="968"/>
                    <a:pt x="670" y="709"/>
                    <a:pt x="770" y="489"/>
                  </a:cubicBezTo>
                  <a:cubicBezTo>
                    <a:pt x="859" y="280"/>
                    <a:pt x="870" y="140"/>
                    <a:pt x="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3454;p57">
              <a:extLst>
                <a:ext uri="{FF2B5EF4-FFF2-40B4-BE49-F238E27FC236}">
                  <a16:creationId xmlns:a16="http://schemas.microsoft.com/office/drawing/2014/main" id="{041C606E-BF8D-E744-B0E2-236F46CC7784}"/>
                </a:ext>
              </a:extLst>
            </p:cNvPr>
            <p:cNvSpPr/>
            <p:nvPr/>
          </p:nvSpPr>
          <p:spPr>
            <a:xfrm>
              <a:off x="6168279" y="3417256"/>
              <a:ext cx="337353" cy="613369"/>
            </a:xfrm>
            <a:custGeom>
              <a:avLst/>
              <a:gdLst/>
              <a:ahLst/>
              <a:cxnLst/>
              <a:rect l="l" t="t" r="r" b="b"/>
              <a:pathLst>
                <a:path w="2057" h="3740" extrusionOk="0">
                  <a:moveTo>
                    <a:pt x="1286" y="0"/>
                  </a:moveTo>
                  <a:cubicBezTo>
                    <a:pt x="1018" y="0"/>
                    <a:pt x="765" y="180"/>
                    <a:pt x="599" y="451"/>
                  </a:cubicBezTo>
                  <a:cubicBezTo>
                    <a:pt x="560" y="521"/>
                    <a:pt x="520" y="600"/>
                    <a:pt x="489" y="680"/>
                  </a:cubicBezTo>
                  <a:cubicBezTo>
                    <a:pt x="429" y="840"/>
                    <a:pt x="389" y="1010"/>
                    <a:pt x="350" y="1190"/>
                  </a:cubicBezTo>
                  <a:cubicBezTo>
                    <a:pt x="230" y="1709"/>
                    <a:pt x="1" y="2677"/>
                    <a:pt x="30" y="3206"/>
                  </a:cubicBezTo>
                  <a:cubicBezTo>
                    <a:pt x="30" y="3376"/>
                    <a:pt x="70" y="3566"/>
                    <a:pt x="210" y="3646"/>
                  </a:cubicBezTo>
                  <a:cubicBezTo>
                    <a:pt x="312" y="3709"/>
                    <a:pt x="407" y="3739"/>
                    <a:pt x="496" y="3739"/>
                  </a:cubicBezTo>
                  <a:cubicBezTo>
                    <a:pt x="632" y="3739"/>
                    <a:pt x="754" y="3668"/>
                    <a:pt x="869" y="3535"/>
                  </a:cubicBezTo>
                  <a:cubicBezTo>
                    <a:pt x="1188" y="3176"/>
                    <a:pt x="1578" y="2317"/>
                    <a:pt x="1797" y="1878"/>
                  </a:cubicBezTo>
                  <a:cubicBezTo>
                    <a:pt x="1927" y="1599"/>
                    <a:pt x="2037" y="1299"/>
                    <a:pt x="2047" y="990"/>
                  </a:cubicBezTo>
                  <a:cubicBezTo>
                    <a:pt x="2057" y="671"/>
                    <a:pt x="1947" y="351"/>
                    <a:pt x="1698" y="152"/>
                  </a:cubicBezTo>
                  <a:cubicBezTo>
                    <a:pt x="1563" y="47"/>
                    <a:pt x="1422" y="0"/>
                    <a:pt x="1286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3455;p57">
              <a:extLst>
                <a:ext uri="{FF2B5EF4-FFF2-40B4-BE49-F238E27FC236}">
                  <a16:creationId xmlns:a16="http://schemas.microsoft.com/office/drawing/2014/main" id="{5B1A9BA0-AB9D-002E-228F-DCACC35A1F53}"/>
                </a:ext>
              </a:extLst>
            </p:cNvPr>
            <p:cNvSpPr/>
            <p:nvPr/>
          </p:nvSpPr>
          <p:spPr>
            <a:xfrm>
              <a:off x="6929577" y="3692123"/>
              <a:ext cx="574829" cy="176303"/>
            </a:xfrm>
            <a:custGeom>
              <a:avLst/>
              <a:gdLst/>
              <a:ahLst/>
              <a:cxnLst/>
              <a:rect l="l" t="t" r="r" b="b"/>
              <a:pathLst>
                <a:path w="3505" h="1075" extrusionOk="0">
                  <a:moveTo>
                    <a:pt x="2171" y="1"/>
                  </a:moveTo>
                  <a:cubicBezTo>
                    <a:pt x="1741" y="1"/>
                    <a:pt x="1306" y="29"/>
                    <a:pt x="879" y="73"/>
                  </a:cubicBezTo>
                  <a:cubicBezTo>
                    <a:pt x="729" y="93"/>
                    <a:pt x="579" y="102"/>
                    <a:pt x="430" y="122"/>
                  </a:cubicBezTo>
                  <a:cubicBezTo>
                    <a:pt x="359" y="122"/>
                    <a:pt x="290" y="133"/>
                    <a:pt x="230" y="162"/>
                  </a:cubicBezTo>
                  <a:cubicBezTo>
                    <a:pt x="40" y="253"/>
                    <a:pt x="0" y="522"/>
                    <a:pt x="10" y="732"/>
                  </a:cubicBezTo>
                  <a:cubicBezTo>
                    <a:pt x="20" y="812"/>
                    <a:pt x="30" y="891"/>
                    <a:pt x="80" y="951"/>
                  </a:cubicBezTo>
                  <a:cubicBezTo>
                    <a:pt x="151" y="1053"/>
                    <a:pt x="277" y="1075"/>
                    <a:pt x="400" y="1075"/>
                  </a:cubicBezTo>
                  <a:cubicBezTo>
                    <a:pt x="434" y="1075"/>
                    <a:pt x="467" y="1073"/>
                    <a:pt x="499" y="1071"/>
                  </a:cubicBezTo>
                  <a:cubicBezTo>
                    <a:pt x="559" y="1061"/>
                    <a:pt x="709" y="1051"/>
                    <a:pt x="909" y="1021"/>
                  </a:cubicBezTo>
                  <a:cubicBezTo>
                    <a:pt x="1757" y="901"/>
                    <a:pt x="3504" y="602"/>
                    <a:pt x="3394" y="273"/>
                  </a:cubicBezTo>
                  <a:cubicBezTo>
                    <a:pt x="3314" y="33"/>
                    <a:pt x="2546" y="3"/>
                    <a:pt x="2356" y="3"/>
                  </a:cubicBezTo>
                  <a:cubicBezTo>
                    <a:pt x="2294" y="1"/>
                    <a:pt x="2232" y="1"/>
                    <a:pt x="2171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3456;p57">
              <a:extLst>
                <a:ext uri="{FF2B5EF4-FFF2-40B4-BE49-F238E27FC236}">
                  <a16:creationId xmlns:a16="http://schemas.microsoft.com/office/drawing/2014/main" id="{FB93347B-0459-A82A-187F-21E9A545400E}"/>
                </a:ext>
              </a:extLst>
            </p:cNvPr>
            <p:cNvSpPr/>
            <p:nvPr/>
          </p:nvSpPr>
          <p:spPr>
            <a:xfrm>
              <a:off x="7332203" y="3662931"/>
              <a:ext cx="348997" cy="271260"/>
            </a:xfrm>
            <a:custGeom>
              <a:avLst/>
              <a:gdLst/>
              <a:ahLst/>
              <a:cxnLst/>
              <a:rect l="l" t="t" r="r" b="b"/>
              <a:pathLst>
                <a:path w="2128" h="1654" extrusionOk="0">
                  <a:moveTo>
                    <a:pt x="839" y="1"/>
                  </a:moveTo>
                  <a:cubicBezTo>
                    <a:pt x="750" y="1"/>
                    <a:pt x="650" y="21"/>
                    <a:pt x="520" y="61"/>
                  </a:cubicBezTo>
                  <a:cubicBezTo>
                    <a:pt x="1" y="221"/>
                    <a:pt x="610" y="271"/>
                    <a:pt x="510" y="550"/>
                  </a:cubicBezTo>
                  <a:cubicBezTo>
                    <a:pt x="480" y="620"/>
                    <a:pt x="440" y="690"/>
                    <a:pt x="420" y="760"/>
                  </a:cubicBezTo>
                  <a:cubicBezTo>
                    <a:pt x="380" y="950"/>
                    <a:pt x="560" y="1119"/>
                    <a:pt x="730" y="1229"/>
                  </a:cubicBezTo>
                  <a:cubicBezTo>
                    <a:pt x="1039" y="1429"/>
                    <a:pt x="1398" y="1569"/>
                    <a:pt x="1768" y="1638"/>
                  </a:cubicBezTo>
                  <a:cubicBezTo>
                    <a:pt x="1803" y="1648"/>
                    <a:pt x="1840" y="1653"/>
                    <a:pt x="1876" y="1653"/>
                  </a:cubicBezTo>
                  <a:cubicBezTo>
                    <a:pt x="1913" y="1653"/>
                    <a:pt x="1947" y="1648"/>
                    <a:pt x="1977" y="1638"/>
                  </a:cubicBezTo>
                  <a:cubicBezTo>
                    <a:pt x="2008" y="1628"/>
                    <a:pt x="2028" y="1609"/>
                    <a:pt x="2048" y="1589"/>
                  </a:cubicBezTo>
                  <a:cubicBezTo>
                    <a:pt x="2068" y="1558"/>
                    <a:pt x="2077" y="1518"/>
                    <a:pt x="2088" y="1478"/>
                  </a:cubicBezTo>
                  <a:cubicBezTo>
                    <a:pt x="2128" y="1219"/>
                    <a:pt x="1968" y="970"/>
                    <a:pt x="1778" y="780"/>
                  </a:cubicBezTo>
                  <a:cubicBezTo>
                    <a:pt x="1608" y="620"/>
                    <a:pt x="1389" y="480"/>
                    <a:pt x="1249" y="280"/>
                  </a:cubicBezTo>
                  <a:cubicBezTo>
                    <a:pt x="1109" y="101"/>
                    <a:pt x="999" y="11"/>
                    <a:pt x="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3457;p57">
              <a:extLst>
                <a:ext uri="{FF2B5EF4-FFF2-40B4-BE49-F238E27FC236}">
                  <a16:creationId xmlns:a16="http://schemas.microsoft.com/office/drawing/2014/main" id="{919E3F9E-C731-19B1-9ECB-D940152CA260}"/>
                </a:ext>
              </a:extLst>
            </p:cNvPr>
            <p:cNvSpPr/>
            <p:nvPr/>
          </p:nvSpPr>
          <p:spPr>
            <a:xfrm>
              <a:off x="7469801" y="3662931"/>
              <a:ext cx="211399" cy="268800"/>
            </a:xfrm>
            <a:custGeom>
              <a:avLst/>
              <a:gdLst/>
              <a:ahLst/>
              <a:cxnLst/>
              <a:rect l="l" t="t" r="r" b="b"/>
              <a:pathLst>
                <a:path w="1289" h="1639" extrusionOk="0">
                  <a:moveTo>
                    <a:pt x="0" y="1"/>
                  </a:moveTo>
                  <a:lnTo>
                    <a:pt x="0" y="1"/>
                  </a:lnTo>
                  <a:cubicBezTo>
                    <a:pt x="270" y="151"/>
                    <a:pt x="450" y="411"/>
                    <a:pt x="670" y="630"/>
                  </a:cubicBezTo>
                  <a:cubicBezTo>
                    <a:pt x="749" y="710"/>
                    <a:pt x="829" y="780"/>
                    <a:pt x="909" y="859"/>
                  </a:cubicBezTo>
                  <a:cubicBezTo>
                    <a:pt x="1049" y="1030"/>
                    <a:pt x="1138" y="1239"/>
                    <a:pt x="1178" y="1458"/>
                  </a:cubicBezTo>
                  <a:cubicBezTo>
                    <a:pt x="1178" y="1518"/>
                    <a:pt x="1169" y="1589"/>
                    <a:pt x="1138" y="1638"/>
                  </a:cubicBezTo>
                  <a:cubicBezTo>
                    <a:pt x="1169" y="1628"/>
                    <a:pt x="1189" y="1609"/>
                    <a:pt x="1209" y="1589"/>
                  </a:cubicBezTo>
                  <a:cubicBezTo>
                    <a:pt x="1229" y="1558"/>
                    <a:pt x="1238" y="1518"/>
                    <a:pt x="1249" y="1478"/>
                  </a:cubicBezTo>
                  <a:cubicBezTo>
                    <a:pt x="1289" y="1219"/>
                    <a:pt x="1129" y="970"/>
                    <a:pt x="939" y="780"/>
                  </a:cubicBezTo>
                  <a:cubicBezTo>
                    <a:pt x="769" y="620"/>
                    <a:pt x="550" y="480"/>
                    <a:pt x="410" y="280"/>
                  </a:cubicBezTo>
                  <a:cubicBezTo>
                    <a:pt x="270" y="101"/>
                    <a:pt x="160" y="1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3458;p57">
              <a:extLst>
                <a:ext uri="{FF2B5EF4-FFF2-40B4-BE49-F238E27FC236}">
                  <a16:creationId xmlns:a16="http://schemas.microsoft.com/office/drawing/2014/main" id="{FCC9C82D-30CC-07BA-1BE6-EAF4FB7A226D}"/>
                </a:ext>
              </a:extLst>
            </p:cNvPr>
            <p:cNvSpPr/>
            <p:nvPr/>
          </p:nvSpPr>
          <p:spPr>
            <a:xfrm>
              <a:off x="6587469" y="3397576"/>
              <a:ext cx="453467" cy="461339"/>
            </a:xfrm>
            <a:custGeom>
              <a:avLst/>
              <a:gdLst/>
              <a:ahLst/>
              <a:cxnLst/>
              <a:rect l="l" t="t" r="r" b="b"/>
              <a:pathLst>
                <a:path w="2765" h="2813" extrusionOk="0">
                  <a:moveTo>
                    <a:pt x="708" y="0"/>
                  </a:moveTo>
                  <a:cubicBezTo>
                    <a:pt x="653" y="0"/>
                    <a:pt x="597" y="10"/>
                    <a:pt x="539" y="32"/>
                  </a:cubicBezTo>
                  <a:cubicBezTo>
                    <a:pt x="60" y="212"/>
                    <a:pt x="0" y="700"/>
                    <a:pt x="220" y="1120"/>
                  </a:cubicBezTo>
                  <a:cubicBezTo>
                    <a:pt x="260" y="1200"/>
                    <a:pt x="300" y="1270"/>
                    <a:pt x="349" y="1330"/>
                  </a:cubicBezTo>
                  <a:cubicBezTo>
                    <a:pt x="459" y="1470"/>
                    <a:pt x="589" y="1599"/>
                    <a:pt x="708" y="1729"/>
                  </a:cubicBezTo>
                  <a:cubicBezTo>
                    <a:pt x="1088" y="2098"/>
                    <a:pt x="1487" y="2457"/>
                    <a:pt x="1957" y="2717"/>
                  </a:cubicBezTo>
                  <a:cubicBezTo>
                    <a:pt x="2059" y="2765"/>
                    <a:pt x="2175" y="2813"/>
                    <a:pt x="2286" y="2813"/>
                  </a:cubicBezTo>
                  <a:cubicBezTo>
                    <a:pt x="2338" y="2813"/>
                    <a:pt x="2388" y="2802"/>
                    <a:pt x="2436" y="2777"/>
                  </a:cubicBezTo>
                  <a:cubicBezTo>
                    <a:pt x="2695" y="2637"/>
                    <a:pt x="2765" y="2448"/>
                    <a:pt x="2675" y="2168"/>
                  </a:cubicBezTo>
                  <a:cubicBezTo>
                    <a:pt x="2536" y="1709"/>
                    <a:pt x="2216" y="1379"/>
                    <a:pt x="1957" y="970"/>
                  </a:cubicBezTo>
                  <a:cubicBezTo>
                    <a:pt x="1787" y="700"/>
                    <a:pt x="1587" y="451"/>
                    <a:pt x="1327" y="281"/>
                  </a:cubicBezTo>
                  <a:cubicBezTo>
                    <a:pt x="1120" y="154"/>
                    <a:pt x="925" y="0"/>
                    <a:pt x="70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3459;p57">
              <a:extLst>
                <a:ext uri="{FF2B5EF4-FFF2-40B4-BE49-F238E27FC236}">
                  <a16:creationId xmlns:a16="http://schemas.microsoft.com/office/drawing/2014/main" id="{107A2789-E65B-E2BB-DF40-E22347B98B45}"/>
                </a:ext>
              </a:extLst>
            </p:cNvPr>
            <p:cNvSpPr/>
            <p:nvPr/>
          </p:nvSpPr>
          <p:spPr>
            <a:xfrm>
              <a:off x="6191239" y="3193557"/>
              <a:ext cx="702423" cy="502504"/>
            </a:xfrm>
            <a:custGeom>
              <a:avLst/>
              <a:gdLst/>
              <a:ahLst/>
              <a:cxnLst/>
              <a:rect l="l" t="t" r="r" b="b"/>
              <a:pathLst>
                <a:path w="4283" h="3064" extrusionOk="0">
                  <a:moveTo>
                    <a:pt x="2749" y="1"/>
                  </a:moveTo>
                  <a:cubicBezTo>
                    <a:pt x="2631" y="1"/>
                    <a:pt x="2511" y="18"/>
                    <a:pt x="2396" y="38"/>
                  </a:cubicBezTo>
                  <a:cubicBezTo>
                    <a:pt x="1887" y="128"/>
                    <a:pt x="879" y="207"/>
                    <a:pt x="509" y="597"/>
                  </a:cubicBezTo>
                  <a:cubicBezTo>
                    <a:pt x="369" y="747"/>
                    <a:pt x="0" y="2634"/>
                    <a:pt x="110" y="2674"/>
                  </a:cubicBezTo>
                  <a:cubicBezTo>
                    <a:pt x="738" y="2902"/>
                    <a:pt x="1239" y="3003"/>
                    <a:pt x="1898" y="3003"/>
                  </a:cubicBezTo>
                  <a:cubicBezTo>
                    <a:pt x="1931" y="3003"/>
                    <a:pt x="1964" y="3003"/>
                    <a:pt x="1997" y="3003"/>
                  </a:cubicBezTo>
                  <a:cubicBezTo>
                    <a:pt x="2037" y="2843"/>
                    <a:pt x="2106" y="2654"/>
                    <a:pt x="2146" y="2494"/>
                  </a:cubicBezTo>
                  <a:cubicBezTo>
                    <a:pt x="2296" y="2654"/>
                    <a:pt x="2725" y="2953"/>
                    <a:pt x="2805" y="3053"/>
                  </a:cubicBezTo>
                  <a:cubicBezTo>
                    <a:pt x="2811" y="3060"/>
                    <a:pt x="2820" y="3063"/>
                    <a:pt x="2831" y="3063"/>
                  </a:cubicBezTo>
                  <a:cubicBezTo>
                    <a:pt x="3037" y="3063"/>
                    <a:pt x="4091" y="2028"/>
                    <a:pt x="4233" y="1915"/>
                  </a:cubicBezTo>
                  <a:cubicBezTo>
                    <a:pt x="4253" y="1895"/>
                    <a:pt x="4282" y="1875"/>
                    <a:pt x="4282" y="1835"/>
                  </a:cubicBezTo>
                  <a:cubicBezTo>
                    <a:pt x="4282" y="1815"/>
                    <a:pt x="4273" y="1785"/>
                    <a:pt x="4253" y="1765"/>
                  </a:cubicBezTo>
                  <a:cubicBezTo>
                    <a:pt x="3993" y="1376"/>
                    <a:pt x="3774" y="906"/>
                    <a:pt x="3514" y="517"/>
                  </a:cubicBezTo>
                  <a:cubicBezTo>
                    <a:pt x="3394" y="338"/>
                    <a:pt x="3275" y="158"/>
                    <a:pt x="3085" y="68"/>
                  </a:cubicBezTo>
                  <a:cubicBezTo>
                    <a:pt x="2980" y="18"/>
                    <a:pt x="2866" y="1"/>
                    <a:pt x="2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3460;p57">
              <a:extLst>
                <a:ext uri="{FF2B5EF4-FFF2-40B4-BE49-F238E27FC236}">
                  <a16:creationId xmlns:a16="http://schemas.microsoft.com/office/drawing/2014/main" id="{01CDFC4C-6306-F6D9-182C-05E26A7E7E56}"/>
                </a:ext>
              </a:extLst>
            </p:cNvPr>
            <p:cNvSpPr/>
            <p:nvPr/>
          </p:nvSpPr>
          <p:spPr>
            <a:xfrm>
              <a:off x="6633225" y="3224226"/>
              <a:ext cx="206479" cy="267160"/>
            </a:xfrm>
            <a:custGeom>
              <a:avLst/>
              <a:gdLst/>
              <a:ahLst/>
              <a:cxnLst/>
              <a:rect l="l" t="t" r="r" b="b"/>
              <a:pathLst>
                <a:path w="1259" h="1629" extrusionOk="0">
                  <a:moveTo>
                    <a:pt x="80" y="1"/>
                  </a:moveTo>
                  <a:lnTo>
                    <a:pt x="1" y="60"/>
                  </a:lnTo>
                  <a:lnTo>
                    <a:pt x="1179" y="1628"/>
                  </a:lnTo>
                  <a:lnTo>
                    <a:pt x="1258" y="157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3461;p57">
              <a:extLst>
                <a:ext uri="{FF2B5EF4-FFF2-40B4-BE49-F238E27FC236}">
                  <a16:creationId xmlns:a16="http://schemas.microsoft.com/office/drawing/2014/main" id="{8600A1BC-E39A-9157-A073-DB785FF08C2D}"/>
                </a:ext>
              </a:extLst>
            </p:cNvPr>
            <p:cNvSpPr/>
            <p:nvPr/>
          </p:nvSpPr>
          <p:spPr>
            <a:xfrm>
              <a:off x="6269796" y="3234066"/>
              <a:ext cx="397870" cy="142682"/>
            </a:xfrm>
            <a:custGeom>
              <a:avLst/>
              <a:gdLst/>
              <a:ahLst/>
              <a:cxnLst/>
              <a:rect l="l" t="t" r="r" b="b"/>
              <a:pathLst>
                <a:path w="2426" h="870" extrusionOk="0">
                  <a:moveTo>
                    <a:pt x="2426" y="0"/>
                  </a:moveTo>
                  <a:lnTo>
                    <a:pt x="2366" y="31"/>
                  </a:lnTo>
                  <a:lnTo>
                    <a:pt x="2386" y="60"/>
                  </a:lnTo>
                  <a:cubicBezTo>
                    <a:pt x="2406" y="40"/>
                    <a:pt x="2416" y="20"/>
                    <a:pt x="2426" y="0"/>
                  </a:cubicBezTo>
                  <a:close/>
                  <a:moveTo>
                    <a:pt x="2277" y="80"/>
                  </a:moveTo>
                  <a:cubicBezTo>
                    <a:pt x="1687" y="370"/>
                    <a:pt x="1028" y="520"/>
                    <a:pt x="380" y="520"/>
                  </a:cubicBezTo>
                  <a:cubicBezTo>
                    <a:pt x="250" y="520"/>
                    <a:pt x="120" y="510"/>
                    <a:pt x="0" y="500"/>
                  </a:cubicBezTo>
                  <a:lnTo>
                    <a:pt x="0" y="500"/>
                  </a:lnTo>
                  <a:cubicBezTo>
                    <a:pt x="40" y="610"/>
                    <a:pt x="120" y="710"/>
                    <a:pt x="230" y="759"/>
                  </a:cubicBezTo>
                  <a:cubicBezTo>
                    <a:pt x="300" y="799"/>
                    <a:pt x="380" y="819"/>
                    <a:pt x="469" y="839"/>
                  </a:cubicBezTo>
                  <a:cubicBezTo>
                    <a:pt x="569" y="859"/>
                    <a:pt x="679" y="869"/>
                    <a:pt x="789" y="869"/>
                  </a:cubicBezTo>
                  <a:cubicBezTo>
                    <a:pt x="1368" y="869"/>
                    <a:pt x="1957" y="590"/>
                    <a:pt x="2326" y="140"/>
                  </a:cubicBezTo>
                  <a:lnTo>
                    <a:pt x="2277" y="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3462;p57">
              <a:extLst>
                <a:ext uri="{FF2B5EF4-FFF2-40B4-BE49-F238E27FC236}">
                  <a16:creationId xmlns:a16="http://schemas.microsoft.com/office/drawing/2014/main" id="{BFA67B61-97A9-ECD2-4EC6-E5D8A1BA1275}"/>
                </a:ext>
              </a:extLst>
            </p:cNvPr>
            <p:cNvSpPr/>
            <p:nvPr/>
          </p:nvSpPr>
          <p:spPr>
            <a:xfrm>
              <a:off x="6643065" y="3238986"/>
              <a:ext cx="18040" cy="18204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90" y="1"/>
                  </a:moveTo>
                  <a:cubicBezTo>
                    <a:pt x="60" y="21"/>
                    <a:pt x="30" y="30"/>
                    <a:pt x="1" y="50"/>
                  </a:cubicBezTo>
                  <a:lnTo>
                    <a:pt x="50" y="110"/>
                  </a:lnTo>
                  <a:cubicBezTo>
                    <a:pt x="70" y="81"/>
                    <a:pt x="90" y="61"/>
                    <a:pt x="110" y="30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463;p57">
              <a:extLst>
                <a:ext uri="{FF2B5EF4-FFF2-40B4-BE49-F238E27FC236}">
                  <a16:creationId xmlns:a16="http://schemas.microsoft.com/office/drawing/2014/main" id="{2B078E9B-7E77-2521-78F0-D0EBA3CDF0AA}"/>
                </a:ext>
              </a:extLst>
            </p:cNvPr>
            <p:cNvSpPr/>
            <p:nvPr/>
          </p:nvSpPr>
          <p:spPr>
            <a:xfrm>
              <a:off x="5798289" y="1942059"/>
              <a:ext cx="383274" cy="650434"/>
            </a:xfrm>
            <a:custGeom>
              <a:avLst/>
              <a:gdLst/>
              <a:ahLst/>
              <a:cxnLst/>
              <a:rect l="l" t="t" r="r" b="b"/>
              <a:pathLst>
                <a:path w="2337" h="3966" extrusionOk="0">
                  <a:moveTo>
                    <a:pt x="482" y="1"/>
                  </a:moveTo>
                  <a:cubicBezTo>
                    <a:pt x="349" y="1"/>
                    <a:pt x="217" y="40"/>
                    <a:pt x="110" y="112"/>
                  </a:cubicBezTo>
                  <a:cubicBezTo>
                    <a:pt x="80" y="132"/>
                    <a:pt x="40" y="172"/>
                    <a:pt x="20" y="212"/>
                  </a:cubicBezTo>
                  <a:cubicBezTo>
                    <a:pt x="0" y="252"/>
                    <a:pt x="0" y="312"/>
                    <a:pt x="10" y="362"/>
                  </a:cubicBezTo>
                  <a:cubicBezTo>
                    <a:pt x="50" y="1160"/>
                    <a:pt x="150" y="1969"/>
                    <a:pt x="300" y="2758"/>
                  </a:cubicBezTo>
                  <a:cubicBezTo>
                    <a:pt x="309" y="2827"/>
                    <a:pt x="320" y="2897"/>
                    <a:pt x="360" y="2957"/>
                  </a:cubicBezTo>
                  <a:cubicBezTo>
                    <a:pt x="400" y="3027"/>
                    <a:pt x="460" y="3067"/>
                    <a:pt x="520" y="3117"/>
                  </a:cubicBezTo>
                  <a:cubicBezTo>
                    <a:pt x="988" y="3466"/>
                    <a:pt x="1567" y="3816"/>
                    <a:pt x="2137" y="3965"/>
                  </a:cubicBezTo>
                  <a:cubicBezTo>
                    <a:pt x="2226" y="3766"/>
                    <a:pt x="2296" y="3586"/>
                    <a:pt x="2326" y="3357"/>
                  </a:cubicBezTo>
                  <a:cubicBezTo>
                    <a:pt x="2326" y="3317"/>
                    <a:pt x="2336" y="3277"/>
                    <a:pt x="2316" y="3246"/>
                  </a:cubicBezTo>
                  <a:cubicBezTo>
                    <a:pt x="2296" y="3207"/>
                    <a:pt x="2257" y="3187"/>
                    <a:pt x="2217" y="3157"/>
                  </a:cubicBezTo>
                  <a:cubicBezTo>
                    <a:pt x="1927" y="2997"/>
                    <a:pt x="1507" y="2838"/>
                    <a:pt x="1208" y="2598"/>
                  </a:cubicBezTo>
                  <a:cubicBezTo>
                    <a:pt x="1128" y="2528"/>
                    <a:pt x="1059" y="2458"/>
                    <a:pt x="999" y="2368"/>
                  </a:cubicBezTo>
                  <a:cubicBezTo>
                    <a:pt x="948" y="2298"/>
                    <a:pt x="919" y="2219"/>
                    <a:pt x="888" y="2128"/>
                  </a:cubicBezTo>
                  <a:cubicBezTo>
                    <a:pt x="659" y="1450"/>
                    <a:pt x="539" y="731"/>
                    <a:pt x="529" y="2"/>
                  </a:cubicBezTo>
                  <a:cubicBezTo>
                    <a:pt x="514" y="1"/>
                    <a:pt x="498" y="1"/>
                    <a:pt x="48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464;p57">
              <a:extLst>
                <a:ext uri="{FF2B5EF4-FFF2-40B4-BE49-F238E27FC236}">
                  <a16:creationId xmlns:a16="http://schemas.microsoft.com/office/drawing/2014/main" id="{4DAA6396-0B90-378C-FC8E-7BE1993968A8}"/>
                </a:ext>
              </a:extLst>
            </p:cNvPr>
            <p:cNvSpPr/>
            <p:nvPr/>
          </p:nvSpPr>
          <p:spPr>
            <a:xfrm>
              <a:off x="6071681" y="2423732"/>
              <a:ext cx="643546" cy="895454"/>
            </a:xfrm>
            <a:custGeom>
              <a:avLst/>
              <a:gdLst/>
              <a:ahLst/>
              <a:cxnLst/>
              <a:rect l="l" t="t" r="r" b="b"/>
              <a:pathLst>
                <a:path w="3924" h="5460" extrusionOk="0">
                  <a:moveTo>
                    <a:pt x="450" y="0"/>
                  </a:moveTo>
                  <a:cubicBezTo>
                    <a:pt x="419" y="0"/>
                    <a:pt x="399" y="20"/>
                    <a:pt x="370" y="40"/>
                  </a:cubicBezTo>
                  <a:cubicBezTo>
                    <a:pt x="130" y="260"/>
                    <a:pt x="0" y="599"/>
                    <a:pt x="70" y="919"/>
                  </a:cubicBezTo>
                  <a:cubicBezTo>
                    <a:pt x="149" y="1232"/>
                    <a:pt x="438" y="1488"/>
                    <a:pt x="760" y="1488"/>
                  </a:cubicBezTo>
                  <a:cubicBezTo>
                    <a:pt x="766" y="1488"/>
                    <a:pt x="772" y="1488"/>
                    <a:pt x="779" y="1487"/>
                  </a:cubicBezTo>
                  <a:lnTo>
                    <a:pt x="779" y="1487"/>
                  </a:lnTo>
                  <a:cubicBezTo>
                    <a:pt x="689" y="2845"/>
                    <a:pt x="739" y="4123"/>
                    <a:pt x="1169" y="5441"/>
                  </a:cubicBezTo>
                  <a:cubicBezTo>
                    <a:pt x="1301" y="5453"/>
                    <a:pt x="1434" y="5459"/>
                    <a:pt x="1567" y="5459"/>
                  </a:cubicBezTo>
                  <a:cubicBezTo>
                    <a:pt x="2397" y="5459"/>
                    <a:pt x="3227" y="5219"/>
                    <a:pt x="3924" y="4772"/>
                  </a:cubicBezTo>
                  <a:lnTo>
                    <a:pt x="3924" y="4772"/>
                  </a:lnTo>
                  <a:cubicBezTo>
                    <a:pt x="3922" y="4773"/>
                    <a:pt x="3921" y="4773"/>
                    <a:pt x="3919" y="4773"/>
                  </a:cubicBezTo>
                  <a:cubicBezTo>
                    <a:pt x="3838" y="4773"/>
                    <a:pt x="3684" y="3492"/>
                    <a:pt x="3664" y="3384"/>
                  </a:cubicBezTo>
                  <a:cubicBezTo>
                    <a:pt x="3584" y="2696"/>
                    <a:pt x="3664" y="1937"/>
                    <a:pt x="3664" y="1248"/>
                  </a:cubicBezTo>
                  <a:cubicBezTo>
                    <a:pt x="3664" y="1168"/>
                    <a:pt x="3674" y="1068"/>
                    <a:pt x="3634" y="999"/>
                  </a:cubicBezTo>
                  <a:cubicBezTo>
                    <a:pt x="3584" y="928"/>
                    <a:pt x="3474" y="879"/>
                    <a:pt x="3405" y="829"/>
                  </a:cubicBezTo>
                  <a:cubicBezTo>
                    <a:pt x="3374" y="809"/>
                    <a:pt x="3345" y="799"/>
                    <a:pt x="3305" y="779"/>
                  </a:cubicBezTo>
                  <a:cubicBezTo>
                    <a:pt x="3045" y="629"/>
                    <a:pt x="2746" y="529"/>
                    <a:pt x="2446" y="480"/>
                  </a:cubicBezTo>
                  <a:cubicBezTo>
                    <a:pt x="2382" y="471"/>
                    <a:pt x="2318" y="468"/>
                    <a:pt x="2255" y="468"/>
                  </a:cubicBezTo>
                  <a:cubicBezTo>
                    <a:pt x="2169" y="468"/>
                    <a:pt x="2083" y="474"/>
                    <a:pt x="1997" y="480"/>
                  </a:cubicBezTo>
                  <a:cubicBezTo>
                    <a:pt x="1899" y="491"/>
                    <a:pt x="1804" y="503"/>
                    <a:pt x="1709" y="503"/>
                  </a:cubicBezTo>
                  <a:cubicBezTo>
                    <a:pt x="1639" y="503"/>
                    <a:pt x="1569" y="496"/>
                    <a:pt x="1498" y="480"/>
                  </a:cubicBezTo>
                  <a:cubicBezTo>
                    <a:pt x="1149" y="400"/>
                    <a:pt x="819" y="250"/>
                    <a:pt x="539" y="40"/>
                  </a:cubicBezTo>
                  <a:cubicBezTo>
                    <a:pt x="510" y="20"/>
                    <a:pt x="479" y="0"/>
                    <a:pt x="4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465;p57">
              <a:extLst>
                <a:ext uri="{FF2B5EF4-FFF2-40B4-BE49-F238E27FC236}">
                  <a16:creationId xmlns:a16="http://schemas.microsoft.com/office/drawing/2014/main" id="{EB3F957A-24BA-AB86-D576-7246DB7A74A9}"/>
                </a:ext>
              </a:extLst>
            </p:cNvPr>
            <p:cNvSpPr/>
            <p:nvPr/>
          </p:nvSpPr>
          <p:spPr>
            <a:xfrm>
              <a:off x="6369510" y="2372892"/>
              <a:ext cx="110046" cy="184011"/>
            </a:xfrm>
            <a:custGeom>
              <a:avLst/>
              <a:gdLst/>
              <a:ahLst/>
              <a:cxnLst/>
              <a:rect l="l" t="t" r="r" b="b"/>
              <a:pathLst>
                <a:path w="671" h="1122" extrusionOk="0">
                  <a:moveTo>
                    <a:pt x="670" y="1"/>
                  </a:moveTo>
                  <a:lnTo>
                    <a:pt x="331" y="171"/>
                  </a:lnTo>
                  <a:lnTo>
                    <a:pt x="1" y="340"/>
                  </a:lnTo>
                  <a:cubicBezTo>
                    <a:pt x="1" y="340"/>
                    <a:pt x="41" y="750"/>
                    <a:pt x="1" y="1009"/>
                  </a:cubicBezTo>
                  <a:cubicBezTo>
                    <a:pt x="1" y="1009"/>
                    <a:pt x="111" y="1099"/>
                    <a:pt x="271" y="1119"/>
                  </a:cubicBezTo>
                  <a:cubicBezTo>
                    <a:pt x="289" y="1120"/>
                    <a:pt x="308" y="1121"/>
                    <a:pt x="327" y="1121"/>
                  </a:cubicBezTo>
                  <a:cubicBezTo>
                    <a:pt x="433" y="1121"/>
                    <a:pt x="552" y="1094"/>
                    <a:pt x="670" y="1009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466;p57">
              <a:extLst>
                <a:ext uri="{FF2B5EF4-FFF2-40B4-BE49-F238E27FC236}">
                  <a16:creationId xmlns:a16="http://schemas.microsoft.com/office/drawing/2014/main" id="{0781C877-C113-E5D5-AC03-7273F2F95E6E}"/>
                </a:ext>
              </a:extLst>
            </p:cNvPr>
            <p:cNvSpPr/>
            <p:nvPr/>
          </p:nvSpPr>
          <p:spPr>
            <a:xfrm>
              <a:off x="6349993" y="2903766"/>
              <a:ext cx="96761" cy="86593"/>
            </a:xfrm>
            <a:custGeom>
              <a:avLst/>
              <a:gdLst/>
              <a:ahLst/>
              <a:cxnLst/>
              <a:rect l="l" t="t" r="r" b="b"/>
              <a:pathLst>
                <a:path w="590" h="528" extrusionOk="0">
                  <a:moveTo>
                    <a:pt x="94" y="1"/>
                  </a:moveTo>
                  <a:cubicBezTo>
                    <a:pt x="83" y="1"/>
                    <a:pt x="70" y="3"/>
                    <a:pt x="60" y="8"/>
                  </a:cubicBezTo>
                  <a:cubicBezTo>
                    <a:pt x="51" y="18"/>
                    <a:pt x="40" y="28"/>
                    <a:pt x="31" y="48"/>
                  </a:cubicBezTo>
                  <a:cubicBezTo>
                    <a:pt x="0" y="118"/>
                    <a:pt x="11" y="188"/>
                    <a:pt x="40" y="248"/>
                  </a:cubicBezTo>
                  <a:cubicBezTo>
                    <a:pt x="100" y="377"/>
                    <a:pt x="230" y="457"/>
                    <a:pt x="350" y="507"/>
                  </a:cubicBezTo>
                  <a:cubicBezTo>
                    <a:pt x="390" y="517"/>
                    <a:pt x="430" y="527"/>
                    <a:pt x="479" y="527"/>
                  </a:cubicBezTo>
                  <a:cubicBezTo>
                    <a:pt x="519" y="517"/>
                    <a:pt x="590" y="487"/>
                    <a:pt x="579" y="437"/>
                  </a:cubicBezTo>
                  <a:cubicBezTo>
                    <a:pt x="570" y="397"/>
                    <a:pt x="459" y="348"/>
                    <a:pt x="430" y="328"/>
                  </a:cubicBezTo>
                  <a:cubicBezTo>
                    <a:pt x="340" y="248"/>
                    <a:pt x="250" y="158"/>
                    <a:pt x="170" y="58"/>
                  </a:cubicBezTo>
                  <a:cubicBezTo>
                    <a:pt x="160" y="38"/>
                    <a:pt x="140" y="18"/>
                    <a:pt x="120" y="8"/>
                  </a:cubicBezTo>
                  <a:cubicBezTo>
                    <a:pt x="115" y="3"/>
                    <a:pt x="105" y="1"/>
                    <a:pt x="94" y="1"/>
                  </a:cubicBezTo>
                  <a:close/>
                </a:path>
              </a:pathLst>
            </a:custGeom>
            <a:solidFill>
              <a:srgbClr val="D8C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3467;p57">
              <a:extLst>
                <a:ext uri="{FF2B5EF4-FFF2-40B4-BE49-F238E27FC236}">
                  <a16:creationId xmlns:a16="http://schemas.microsoft.com/office/drawing/2014/main" id="{AF1960D0-3B44-28CA-787E-2906F606BA94}"/>
                </a:ext>
              </a:extLst>
            </p:cNvPr>
            <p:cNvSpPr/>
            <p:nvPr/>
          </p:nvSpPr>
          <p:spPr>
            <a:xfrm>
              <a:off x="6412150" y="2610038"/>
              <a:ext cx="422634" cy="521036"/>
            </a:xfrm>
            <a:custGeom>
              <a:avLst/>
              <a:gdLst/>
              <a:ahLst/>
              <a:cxnLst/>
              <a:rect l="l" t="t" r="r" b="b"/>
              <a:pathLst>
                <a:path w="2577" h="3177" extrusionOk="0">
                  <a:moveTo>
                    <a:pt x="1707" y="0"/>
                  </a:moveTo>
                  <a:cubicBezTo>
                    <a:pt x="1652" y="0"/>
                    <a:pt x="1597" y="13"/>
                    <a:pt x="1548" y="42"/>
                  </a:cubicBezTo>
                  <a:cubicBezTo>
                    <a:pt x="1389" y="142"/>
                    <a:pt x="1358" y="362"/>
                    <a:pt x="1358" y="561"/>
                  </a:cubicBezTo>
                  <a:cubicBezTo>
                    <a:pt x="1349" y="1150"/>
                    <a:pt x="1418" y="1739"/>
                    <a:pt x="1518" y="2318"/>
                  </a:cubicBezTo>
                  <a:cubicBezTo>
                    <a:pt x="1495" y="2317"/>
                    <a:pt x="1472" y="2317"/>
                    <a:pt x="1450" y="2317"/>
                  </a:cubicBezTo>
                  <a:cubicBezTo>
                    <a:pt x="1267" y="2317"/>
                    <a:pt x="1096" y="2352"/>
                    <a:pt x="909" y="2388"/>
                  </a:cubicBezTo>
                  <a:cubicBezTo>
                    <a:pt x="871" y="2392"/>
                    <a:pt x="828" y="2394"/>
                    <a:pt x="784" y="2394"/>
                  </a:cubicBezTo>
                  <a:cubicBezTo>
                    <a:pt x="704" y="2394"/>
                    <a:pt x="617" y="2389"/>
                    <a:pt x="535" y="2389"/>
                  </a:cubicBezTo>
                  <a:cubicBezTo>
                    <a:pt x="461" y="2389"/>
                    <a:pt x="389" y="2393"/>
                    <a:pt x="330" y="2408"/>
                  </a:cubicBezTo>
                  <a:lnTo>
                    <a:pt x="1" y="2767"/>
                  </a:lnTo>
                  <a:cubicBezTo>
                    <a:pt x="491" y="2920"/>
                    <a:pt x="1131" y="3177"/>
                    <a:pt x="1695" y="3177"/>
                  </a:cubicBezTo>
                  <a:cubicBezTo>
                    <a:pt x="1831" y="3177"/>
                    <a:pt x="1963" y="3162"/>
                    <a:pt x="2087" y="3127"/>
                  </a:cubicBezTo>
                  <a:cubicBezTo>
                    <a:pt x="2576" y="2987"/>
                    <a:pt x="2487" y="2667"/>
                    <a:pt x="2427" y="2259"/>
                  </a:cubicBezTo>
                  <a:cubicBezTo>
                    <a:pt x="2367" y="1759"/>
                    <a:pt x="2297" y="1250"/>
                    <a:pt x="2237" y="751"/>
                  </a:cubicBezTo>
                  <a:cubicBezTo>
                    <a:pt x="2207" y="551"/>
                    <a:pt x="2177" y="351"/>
                    <a:pt x="2067" y="192"/>
                  </a:cubicBezTo>
                  <a:cubicBezTo>
                    <a:pt x="1982" y="78"/>
                    <a:pt x="1842" y="0"/>
                    <a:pt x="170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468;p57">
              <a:extLst>
                <a:ext uri="{FF2B5EF4-FFF2-40B4-BE49-F238E27FC236}">
                  <a16:creationId xmlns:a16="http://schemas.microsoft.com/office/drawing/2014/main" id="{1971EC4C-0A98-30B3-6766-7DFA1FFD114C}"/>
                </a:ext>
              </a:extLst>
            </p:cNvPr>
            <p:cNvSpPr/>
            <p:nvPr/>
          </p:nvSpPr>
          <p:spPr>
            <a:xfrm>
              <a:off x="6271436" y="2952638"/>
              <a:ext cx="212875" cy="164003"/>
            </a:xfrm>
            <a:custGeom>
              <a:avLst/>
              <a:gdLst/>
              <a:ahLst/>
              <a:cxnLst/>
              <a:rect l="l" t="t" r="r" b="b"/>
              <a:pathLst>
                <a:path w="1298" h="1000" extrusionOk="0">
                  <a:moveTo>
                    <a:pt x="628" y="0"/>
                  </a:moveTo>
                  <a:cubicBezTo>
                    <a:pt x="514" y="0"/>
                    <a:pt x="398" y="12"/>
                    <a:pt x="290" y="19"/>
                  </a:cubicBezTo>
                  <a:cubicBezTo>
                    <a:pt x="190" y="30"/>
                    <a:pt x="80" y="30"/>
                    <a:pt x="20" y="139"/>
                  </a:cubicBezTo>
                  <a:cubicBezTo>
                    <a:pt x="0" y="179"/>
                    <a:pt x="0" y="219"/>
                    <a:pt x="10" y="249"/>
                  </a:cubicBezTo>
                  <a:cubicBezTo>
                    <a:pt x="20" y="269"/>
                    <a:pt x="40" y="289"/>
                    <a:pt x="60" y="299"/>
                  </a:cubicBezTo>
                  <a:cubicBezTo>
                    <a:pt x="110" y="329"/>
                    <a:pt x="170" y="369"/>
                    <a:pt x="220" y="399"/>
                  </a:cubicBezTo>
                  <a:cubicBezTo>
                    <a:pt x="140" y="489"/>
                    <a:pt x="210" y="589"/>
                    <a:pt x="290" y="618"/>
                  </a:cubicBezTo>
                  <a:cubicBezTo>
                    <a:pt x="270" y="638"/>
                    <a:pt x="270" y="689"/>
                    <a:pt x="290" y="718"/>
                  </a:cubicBezTo>
                  <a:cubicBezTo>
                    <a:pt x="319" y="738"/>
                    <a:pt x="350" y="748"/>
                    <a:pt x="379" y="758"/>
                  </a:cubicBezTo>
                  <a:cubicBezTo>
                    <a:pt x="359" y="778"/>
                    <a:pt x="359" y="828"/>
                    <a:pt x="379" y="858"/>
                  </a:cubicBezTo>
                  <a:cubicBezTo>
                    <a:pt x="399" y="878"/>
                    <a:pt x="439" y="888"/>
                    <a:pt x="470" y="888"/>
                  </a:cubicBezTo>
                  <a:cubicBezTo>
                    <a:pt x="499" y="888"/>
                    <a:pt x="539" y="878"/>
                    <a:pt x="569" y="868"/>
                  </a:cubicBezTo>
                  <a:cubicBezTo>
                    <a:pt x="584" y="866"/>
                    <a:pt x="599" y="866"/>
                    <a:pt x="613" y="866"/>
                  </a:cubicBezTo>
                  <a:cubicBezTo>
                    <a:pt x="678" y="866"/>
                    <a:pt x="742" y="883"/>
                    <a:pt x="799" y="908"/>
                  </a:cubicBezTo>
                  <a:cubicBezTo>
                    <a:pt x="869" y="928"/>
                    <a:pt x="918" y="988"/>
                    <a:pt x="998" y="998"/>
                  </a:cubicBezTo>
                  <a:cubicBezTo>
                    <a:pt x="1005" y="999"/>
                    <a:pt x="1011" y="999"/>
                    <a:pt x="1018" y="999"/>
                  </a:cubicBezTo>
                  <a:cubicBezTo>
                    <a:pt x="1073" y="999"/>
                    <a:pt x="1134" y="962"/>
                    <a:pt x="1178" y="908"/>
                  </a:cubicBezTo>
                  <a:cubicBezTo>
                    <a:pt x="1228" y="848"/>
                    <a:pt x="1248" y="768"/>
                    <a:pt x="1268" y="698"/>
                  </a:cubicBezTo>
                  <a:cubicBezTo>
                    <a:pt x="1298" y="529"/>
                    <a:pt x="1258" y="359"/>
                    <a:pt x="1178" y="229"/>
                  </a:cubicBezTo>
                  <a:cubicBezTo>
                    <a:pt x="1042" y="41"/>
                    <a:pt x="839" y="0"/>
                    <a:pt x="62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469;p57">
              <a:extLst>
                <a:ext uri="{FF2B5EF4-FFF2-40B4-BE49-F238E27FC236}">
                  <a16:creationId xmlns:a16="http://schemas.microsoft.com/office/drawing/2014/main" id="{2466B1AD-6705-6F9C-9193-448692D41000}"/>
                </a:ext>
              </a:extLst>
            </p:cNvPr>
            <p:cNvSpPr/>
            <p:nvPr/>
          </p:nvSpPr>
          <p:spPr>
            <a:xfrm>
              <a:off x="6377874" y="2420452"/>
              <a:ext cx="96597" cy="77081"/>
            </a:xfrm>
            <a:custGeom>
              <a:avLst/>
              <a:gdLst/>
              <a:ahLst/>
              <a:cxnLst/>
              <a:rect l="l" t="t" r="r" b="b"/>
              <a:pathLst>
                <a:path w="589" h="470" extrusionOk="0">
                  <a:moveTo>
                    <a:pt x="589" y="0"/>
                  </a:moveTo>
                  <a:lnTo>
                    <a:pt x="0" y="449"/>
                  </a:lnTo>
                  <a:cubicBezTo>
                    <a:pt x="0" y="449"/>
                    <a:pt x="60" y="469"/>
                    <a:pt x="150" y="469"/>
                  </a:cubicBezTo>
                  <a:cubicBezTo>
                    <a:pt x="300" y="469"/>
                    <a:pt x="509" y="400"/>
                    <a:pt x="589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470;p57">
              <a:extLst>
                <a:ext uri="{FF2B5EF4-FFF2-40B4-BE49-F238E27FC236}">
                  <a16:creationId xmlns:a16="http://schemas.microsoft.com/office/drawing/2014/main" id="{71CD061A-3F75-50C0-D236-A1BAA0C14FC7}"/>
                </a:ext>
              </a:extLst>
            </p:cNvPr>
            <p:cNvSpPr/>
            <p:nvPr/>
          </p:nvSpPr>
          <p:spPr>
            <a:xfrm>
              <a:off x="6186155" y="2036196"/>
              <a:ext cx="326037" cy="464455"/>
            </a:xfrm>
            <a:custGeom>
              <a:avLst/>
              <a:gdLst/>
              <a:ahLst/>
              <a:cxnLst/>
              <a:rect l="l" t="t" r="r" b="b"/>
              <a:pathLst>
                <a:path w="1988" h="2832" extrusionOk="0">
                  <a:moveTo>
                    <a:pt x="839" y="1"/>
                  </a:moveTo>
                  <a:cubicBezTo>
                    <a:pt x="726" y="1"/>
                    <a:pt x="614" y="16"/>
                    <a:pt x="510" y="47"/>
                  </a:cubicBezTo>
                  <a:cubicBezTo>
                    <a:pt x="351" y="107"/>
                    <a:pt x="181" y="237"/>
                    <a:pt x="101" y="396"/>
                  </a:cubicBezTo>
                  <a:cubicBezTo>
                    <a:pt x="1" y="606"/>
                    <a:pt x="51" y="946"/>
                    <a:pt x="41" y="1175"/>
                  </a:cubicBezTo>
                  <a:cubicBezTo>
                    <a:pt x="41" y="1465"/>
                    <a:pt x="31" y="1754"/>
                    <a:pt x="21" y="2044"/>
                  </a:cubicBezTo>
                  <a:lnTo>
                    <a:pt x="21" y="2113"/>
                  </a:lnTo>
                  <a:cubicBezTo>
                    <a:pt x="21" y="2173"/>
                    <a:pt x="21" y="2224"/>
                    <a:pt x="31" y="2273"/>
                  </a:cubicBezTo>
                  <a:cubicBezTo>
                    <a:pt x="81" y="2493"/>
                    <a:pt x="251" y="2652"/>
                    <a:pt x="451" y="2743"/>
                  </a:cubicBezTo>
                  <a:cubicBezTo>
                    <a:pt x="584" y="2801"/>
                    <a:pt x="729" y="2832"/>
                    <a:pt x="874" y="2832"/>
                  </a:cubicBezTo>
                  <a:cubicBezTo>
                    <a:pt x="999" y="2832"/>
                    <a:pt x="1123" y="2809"/>
                    <a:pt x="1239" y="2763"/>
                  </a:cubicBezTo>
                  <a:cubicBezTo>
                    <a:pt x="1498" y="2672"/>
                    <a:pt x="1708" y="2473"/>
                    <a:pt x="1818" y="2224"/>
                  </a:cubicBezTo>
                  <a:cubicBezTo>
                    <a:pt x="1898" y="2054"/>
                    <a:pt x="1928" y="1874"/>
                    <a:pt x="1948" y="1694"/>
                  </a:cubicBezTo>
                  <a:cubicBezTo>
                    <a:pt x="1978" y="1455"/>
                    <a:pt x="1988" y="1215"/>
                    <a:pt x="1968" y="986"/>
                  </a:cubicBezTo>
                  <a:cubicBezTo>
                    <a:pt x="1938" y="766"/>
                    <a:pt x="1818" y="556"/>
                    <a:pt x="1688" y="387"/>
                  </a:cubicBezTo>
                  <a:cubicBezTo>
                    <a:pt x="1496" y="128"/>
                    <a:pt x="1162" y="1"/>
                    <a:pt x="839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471;p57">
              <a:extLst>
                <a:ext uri="{FF2B5EF4-FFF2-40B4-BE49-F238E27FC236}">
                  <a16:creationId xmlns:a16="http://schemas.microsoft.com/office/drawing/2014/main" id="{AC1A2C03-5A1E-6217-D38B-E6ED0F0B28F8}"/>
                </a:ext>
              </a:extLst>
            </p:cNvPr>
            <p:cNvSpPr/>
            <p:nvPr/>
          </p:nvSpPr>
          <p:spPr>
            <a:xfrm>
              <a:off x="6099562" y="1929922"/>
              <a:ext cx="505948" cy="434935"/>
            </a:xfrm>
            <a:custGeom>
              <a:avLst/>
              <a:gdLst/>
              <a:ahLst/>
              <a:cxnLst/>
              <a:rect l="l" t="t" r="r" b="b"/>
              <a:pathLst>
                <a:path w="3085" h="2652" extrusionOk="0">
                  <a:moveTo>
                    <a:pt x="1714" y="0"/>
                  </a:moveTo>
                  <a:cubicBezTo>
                    <a:pt x="1631" y="0"/>
                    <a:pt x="1548" y="6"/>
                    <a:pt x="1467" y="17"/>
                  </a:cubicBezTo>
                  <a:cubicBezTo>
                    <a:pt x="1238" y="37"/>
                    <a:pt x="1008" y="96"/>
                    <a:pt x="808" y="216"/>
                  </a:cubicBezTo>
                  <a:cubicBezTo>
                    <a:pt x="619" y="336"/>
                    <a:pt x="320" y="556"/>
                    <a:pt x="289" y="785"/>
                  </a:cubicBezTo>
                  <a:cubicBezTo>
                    <a:pt x="280" y="895"/>
                    <a:pt x="300" y="1015"/>
                    <a:pt x="260" y="1124"/>
                  </a:cubicBezTo>
                  <a:cubicBezTo>
                    <a:pt x="227" y="1206"/>
                    <a:pt x="141" y="1287"/>
                    <a:pt x="56" y="1287"/>
                  </a:cubicBezTo>
                  <a:cubicBezTo>
                    <a:pt x="37" y="1287"/>
                    <a:pt x="18" y="1283"/>
                    <a:pt x="0" y="1274"/>
                  </a:cubicBezTo>
                  <a:lnTo>
                    <a:pt x="0" y="1274"/>
                  </a:lnTo>
                  <a:cubicBezTo>
                    <a:pt x="170" y="1494"/>
                    <a:pt x="629" y="1514"/>
                    <a:pt x="908" y="1514"/>
                  </a:cubicBezTo>
                  <a:cubicBezTo>
                    <a:pt x="1258" y="1514"/>
                    <a:pt x="1717" y="1454"/>
                    <a:pt x="2006" y="1234"/>
                  </a:cubicBezTo>
                  <a:lnTo>
                    <a:pt x="2006" y="1234"/>
                  </a:lnTo>
                  <a:cubicBezTo>
                    <a:pt x="1907" y="1344"/>
                    <a:pt x="2017" y="1603"/>
                    <a:pt x="2046" y="1734"/>
                  </a:cubicBezTo>
                  <a:cubicBezTo>
                    <a:pt x="2106" y="1983"/>
                    <a:pt x="2176" y="2213"/>
                    <a:pt x="2176" y="2472"/>
                  </a:cubicBezTo>
                  <a:cubicBezTo>
                    <a:pt x="2189" y="2479"/>
                    <a:pt x="2205" y="2482"/>
                    <a:pt x="2220" y="2482"/>
                  </a:cubicBezTo>
                  <a:cubicBezTo>
                    <a:pt x="2255" y="2482"/>
                    <a:pt x="2292" y="2466"/>
                    <a:pt x="2306" y="2432"/>
                  </a:cubicBezTo>
                  <a:cubicBezTo>
                    <a:pt x="2326" y="2412"/>
                    <a:pt x="2326" y="2372"/>
                    <a:pt x="2326" y="2342"/>
                  </a:cubicBezTo>
                  <a:cubicBezTo>
                    <a:pt x="2326" y="2282"/>
                    <a:pt x="2316" y="2053"/>
                    <a:pt x="2366" y="2013"/>
                  </a:cubicBezTo>
                  <a:cubicBezTo>
                    <a:pt x="2380" y="2001"/>
                    <a:pt x="2393" y="1996"/>
                    <a:pt x="2405" y="1996"/>
                  </a:cubicBezTo>
                  <a:cubicBezTo>
                    <a:pt x="2465" y="1996"/>
                    <a:pt x="2506" y="2115"/>
                    <a:pt x="2506" y="2173"/>
                  </a:cubicBezTo>
                  <a:cubicBezTo>
                    <a:pt x="2516" y="2262"/>
                    <a:pt x="2486" y="2342"/>
                    <a:pt x="2466" y="2412"/>
                  </a:cubicBezTo>
                  <a:cubicBezTo>
                    <a:pt x="2436" y="2492"/>
                    <a:pt x="2406" y="2572"/>
                    <a:pt x="2416" y="2652"/>
                  </a:cubicBezTo>
                  <a:cubicBezTo>
                    <a:pt x="2466" y="2552"/>
                    <a:pt x="2565" y="2482"/>
                    <a:pt x="2645" y="2402"/>
                  </a:cubicBezTo>
                  <a:cubicBezTo>
                    <a:pt x="2725" y="2313"/>
                    <a:pt x="2795" y="2213"/>
                    <a:pt x="2855" y="2103"/>
                  </a:cubicBezTo>
                  <a:cubicBezTo>
                    <a:pt x="2915" y="2013"/>
                    <a:pt x="2985" y="1913"/>
                    <a:pt x="3015" y="1803"/>
                  </a:cubicBezTo>
                  <a:cubicBezTo>
                    <a:pt x="3085" y="1594"/>
                    <a:pt x="3055" y="1354"/>
                    <a:pt x="2935" y="1155"/>
                  </a:cubicBezTo>
                  <a:cubicBezTo>
                    <a:pt x="2915" y="1124"/>
                    <a:pt x="2895" y="1084"/>
                    <a:pt x="2875" y="1044"/>
                  </a:cubicBezTo>
                  <a:cubicBezTo>
                    <a:pt x="2865" y="1024"/>
                    <a:pt x="2865" y="1004"/>
                    <a:pt x="2865" y="984"/>
                  </a:cubicBezTo>
                  <a:cubicBezTo>
                    <a:pt x="2855" y="935"/>
                    <a:pt x="2855" y="885"/>
                    <a:pt x="2855" y="845"/>
                  </a:cubicBezTo>
                  <a:cubicBezTo>
                    <a:pt x="2835" y="536"/>
                    <a:pt x="2625" y="276"/>
                    <a:pt x="2356" y="136"/>
                  </a:cubicBezTo>
                  <a:cubicBezTo>
                    <a:pt x="2159" y="41"/>
                    <a:pt x="1936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472;p57">
              <a:extLst>
                <a:ext uri="{FF2B5EF4-FFF2-40B4-BE49-F238E27FC236}">
                  <a16:creationId xmlns:a16="http://schemas.microsoft.com/office/drawing/2014/main" id="{9C617926-633D-A2BD-0D75-5E39CEC2C983}"/>
                </a:ext>
              </a:extLst>
            </p:cNvPr>
            <p:cNvSpPr/>
            <p:nvPr/>
          </p:nvSpPr>
          <p:spPr>
            <a:xfrm>
              <a:off x="6480867" y="2239066"/>
              <a:ext cx="69045" cy="88725"/>
            </a:xfrm>
            <a:custGeom>
              <a:avLst/>
              <a:gdLst/>
              <a:ahLst/>
              <a:cxnLst/>
              <a:rect l="l" t="t" r="r" b="b"/>
              <a:pathLst>
                <a:path w="421" h="541" extrusionOk="0">
                  <a:moveTo>
                    <a:pt x="215" y="1"/>
                  </a:moveTo>
                  <a:cubicBezTo>
                    <a:pt x="197" y="1"/>
                    <a:pt x="179" y="3"/>
                    <a:pt x="161" y="8"/>
                  </a:cubicBezTo>
                  <a:cubicBezTo>
                    <a:pt x="71" y="38"/>
                    <a:pt x="31" y="128"/>
                    <a:pt x="31" y="218"/>
                  </a:cubicBezTo>
                  <a:cubicBezTo>
                    <a:pt x="31" y="297"/>
                    <a:pt x="1" y="437"/>
                    <a:pt x="71" y="507"/>
                  </a:cubicBezTo>
                  <a:cubicBezTo>
                    <a:pt x="94" y="531"/>
                    <a:pt x="125" y="541"/>
                    <a:pt x="156" y="541"/>
                  </a:cubicBezTo>
                  <a:cubicBezTo>
                    <a:pt x="178" y="541"/>
                    <a:pt x="200" y="536"/>
                    <a:pt x="220" y="527"/>
                  </a:cubicBezTo>
                  <a:cubicBezTo>
                    <a:pt x="271" y="507"/>
                    <a:pt x="311" y="477"/>
                    <a:pt x="340" y="428"/>
                  </a:cubicBezTo>
                  <a:cubicBezTo>
                    <a:pt x="380" y="377"/>
                    <a:pt x="411" y="308"/>
                    <a:pt x="411" y="238"/>
                  </a:cubicBezTo>
                  <a:cubicBezTo>
                    <a:pt x="420" y="178"/>
                    <a:pt x="391" y="108"/>
                    <a:pt x="351" y="58"/>
                  </a:cubicBezTo>
                  <a:cubicBezTo>
                    <a:pt x="313" y="21"/>
                    <a:pt x="265" y="1"/>
                    <a:pt x="215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473;p57">
              <a:extLst>
                <a:ext uri="{FF2B5EF4-FFF2-40B4-BE49-F238E27FC236}">
                  <a16:creationId xmlns:a16="http://schemas.microsoft.com/office/drawing/2014/main" id="{2308F61E-06CE-8516-374A-218694B311AD}"/>
                </a:ext>
              </a:extLst>
            </p:cNvPr>
            <p:cNvSpPr/>
            <p:nvPr/>
          </p:nvSpPr>
          <p:spPr>
            <a:xfrm>
              <a:off x="6493987" y="2253498"/>
              <a:ext cx="44445" cy="52481"/>
            </a:xfrm>
            <a:custGeom>
              <a:avLst/>
              <a:gdLst/>
              <a:ahLst/>
              <a:cxnLst/>
              <a:rect l="l" t="t" r="r" b="b"/>
              <a:pathLst>
                <a:path w="271" h="320" extrusionOk="0">
                  <a:moveTo>
                    <a:pt x="71" y="140"/>
                  </a:moveTo>
                  <a:cubicBezTo>
                    <a:pt x="81" y="140"/>
                    <a:pt x="91" y="140"/>
                    <a:pt x="111" y="150"/>
                  </a:cubicBezTo>
                  <a:lnTo>
                    <a:pt x="111" y="160"/>
                  </a:lnTo>
                  <a:cubicBezTo>
                    <a:pt x="120" y="160"/>
                    <a:pt x="120" y="160"/>
                    <a:pt x="120" y="169"/>
                  </a:cubicBezTo>
                  <a:lnTo>
                    <a:pt x="120" y="180"/>
                  </a:lnTo>
                  <a:cubicBezTo>
                    <a:pt x="111" y="189"/>
                    <a:pt x="111" y="200"/>
                    <a:pt x="111" y="200"/>
                  </a:cubicBezTo>
                  <a:cubicBezTo>
                    <a:pt x="111" y="209"/>
                    <a:pt x="101" y="209"/>
                    <a:pt x="91" y="209"/>
                  </a:cubicBezTo>
                  <a:lnTo>
                    <a:pt x="71" y="209"/>
                  </a:lnTo>
                  <a:cubicBezTo>
                    <a:pt x="71" y="209"/>
                    <a:pt x="71" y="200"/>
                    <a:pt x="61" y="189"/>
                  </a:cubicBezTo>
                  <a:lnTo>
                    <a:pt x="61" y="180"/>
                  </a:lnTo>
                  <a:cubicBezTo>
                    <a:pt x="55" y="173"/>
                    <a:pt x="56" y="160"/>
                    <a:pt x="58" y="143"/>
                  </a:cubicBezTo>
                  <a:lnTo>
                    <a:pt x="58" y="143"/>
                  </a:lnTo>
                  <a:cubicBezTo>
                    <a:pt x="62" y="141"/>
                    <a:pt x="66" y="140"/>
                    <a:pt x="71" y="140"/>
                  </a:cubicBezTo>
                  <a:close/>
                  <a:moveTo>
                    <a:pt x="131" y="0"/>
                  </a:moveTo>
                  <a:cubicBezTo>
                    <a:pt x="120" y="10"/>
                    <a:pt x="101" y="10"/>
                    <a:pt x="81" y="20"/>
                  </a:cubicBezTo>
                  <a:lnTo>
                    <a:pt x="71" y="30"/>
                  </a:lnTo>
                  <a:lnTo>
                    <a:pt x="61" y="40"/>
                  </a:lnTo>
                  <a:lnTo>
                    <a:pt x="51" y="50"/>
                  </a:lnTo>
                  <a:cubicBezTo>
                    <a:pt x="31" y="70"/>
                    <a:pt x="31" y="80"/>
                    <a:pt x="21" y="100"/>
                  </a:cubicBezTo>
                  <a:cubicBezTo>
                    <a:pt x="11" y="130"/>
                    <a:pt x="1" y="160"/>
                    <a:pt x="11" y="200"/>
                  </a:cubicBezTo>
                  <a:cubicBezTo>
                    <a:pt x="11" y="209"/>
                    <a:pt x="11" y="209"/>
                    <a:pt x="21" y="220"/>
                  </a:cubicBezTo>
                  <a:lnTo>
                    <a:pt x="41" y="240"/>
                  </a:lnTo>
                  <a:cubicBezTo>
                    <a:pt x="51" y="260"/>
                    <a:pt x="71" y="260"/>
                    <a:pt x="91" y="260"/>
                  </a:cubicBezTo>
                  <a:lnTo>
                    <a:pt x="111" y="260"/>
                  </a:lnTo>
                  <a:lnTo>
                    <a:pt x="120" y="249"/>
                  </a:lnTo>
                  <a:cubicBezTo>
                    <a:pt x="131" y="249"/>
                    <a:pt x="131" y="240"/>
                    <a:pt x="140" y="240"/>
                  </a:cubicBezTo>
                  <a:cubicBezTo>
                    <a:pt x="151" y="220"/>
                    <a:pt x="151" y="209"/>
                    <a:pt x="151" y="189"/>
                  </a:cubicBezTo>
                  <a:cubicBezTo>
                    <a:pt x="151" y="180"/>
                    <a:pt x="160" y="180"/>
                    <a:pt x="151" y="169"/>
                  </a:cubicBezTo>
                  <a:lnTo>
                    <a:pt x="151" y="160"/>
                  </a:lnTo>
                  <a:lnTo>
                    <a:pt x="151" y="150"/>
                  </a:lnTo>
                  <a:lnTo>
                    <a:pt x="140" y="140"/>
                  </a:lnTo>
                  <a:lnTo>
                    <a:pt x="131" y="130"/>
                  </a:lnTo>
                  <a:lnTo>
                    <a:pt x="120" y="130"/>
                  </a:lnTo>
                  <a:cubicBezTo>
                    <a:pt x="101" y="120"/>
                    <a:pt x="81" y="120"/>
                    <a:pt x="71" y="120"/>
                  </a:cubicBezTo>
                  <a:cubicBezTo>
                    <a:pt x="67" y="122"/>
                    <a:pt x="63" y="124"/>
                    <a:pt x="60" y="126"/>
                  </a:cubicBezTo>
                  <a:lnTo>
                    <a:pt x="60" y="126"/>
                  </a:lnTo>
                  <a:cubicBezTo>
                    <a:pt x="60" y="121"/>
                    <a:pt x="61" y="115"/>
                    <a:pt x="61" y="110"/>
                  </a:cubicBezTo>
                  <a:cubicBezTo>
                    <a:pt x="71" y="100"/>
                    <a:pt x="71" y="90"/>
                    <a:pt x="81" y="80"/>
                  </a:cubicBezTo>
                  <a:cubicBezTo>
                    <a:pt x="81" y="80"/>
                    <a:pt x="91" y="70"/>
                    <a:pt x="91" y="60"/>
                  </a:cubicBezTo>
                  <a:lnTo>
                    <a:pt x="101" y="60"/>
                  </a:lnTo>
                  <a:lnTo>
                    <a:pt x="111" y="50"/>
                  </a:lnTo>
                  <a:cubicBezTo>
                    <a:pt x="111" y="50"/>
                    <a:pt x="131" y="40"/>
                    <a:pt x="140" y="40"/>
                  </a:cubicBezTo>
                  <a:lnTo>
                    <a:pt x="180" y="40"/>
                  </a:lnTo>
                  <a:cubicBezTo>
                    <a:pt x="200" y="40"/>
                    <a:pt x="220" y="60"/>
                    <a:pt x="231" y="80"/>
                  </a:cubicBezTo>
                  <a:lnTo>
                    <a:pt x="240" y="100"/>
                  </a:lnTo>
                  <a:lnTo>
                    <a:pt x="240" y="110"/>
                  </a:lnTo>
                  <a:cubicBezTo>
                    <a:pt x="251" y="120"/>
                    <a:pt x="240" y="140"/>
                    <a:pt x="240" y="150"/>
                  </a:cubicBezTo>
                  <a:cubicBezTo>
                    <a:pt x="240" y="169"/>
                    <a:pt x="240" y="200"/>
                    <a:pt x="231" y="209"/>
                  </a:cubicBezTo>
                  <a:cubicBezTo>
                    <a:pt x="211" y="229"/>
                    <a:pt x="211" y="249"/>
                    <a:pt x="191" y="260"/>
                  </a:cubicBezTo>
                  <a:cubicBezTo>
                    <a:pt x="180" y="269"/>
                    <a:pt x="171" y="289"/>
                    <a:pt x="160" y="289"/>
                  </a:cubicBezTo>
                  <a:cubicBezTo>
                    <a:pt x="140" y="309"/>
                    <a:pt x="120" y="309"/>
                    <a:pt x="120" y="309"/>
                  </a:cubicBezTo>
                  <a:lnTo>
                    <a:pt x="131" y="320"/>
                  </a:lnTo>
                  <a:cubicBezTo>
                    <a:pt x="131" y="320"/>
                    <a:pt x="140" y="309"/>
                    <a:pt x="160" y="300"/>
                  </a:cubicBezTo>
                  <a:cubicBezTo>
                    <a:pt x="180" y="300"/>
                    <a:pt x="191" y="280"/>
                    <a:pt x="200" y="269"/>
                  </a:cubicBezTo>
                  <a:cubicBezTo>
                    <a:pt x="220" y="260"/>
                    <a:pt x="231" y="240"/>
                    <a:pt x="240" y="220"/>
                  </a:cubicBezTo>
                  <a:cubicBezTo>
                    <a:pt x="251" y="200"/>
                    <a:pt x="260" y="180"/>
                    <a:pt x="271" y="150"/>
                  </a:cubicBezTo>
                  <a:lnTo>
                    <a:pt x="271" y="110"/>
                  </a:lnTo>
                  <a:lnTo>
                    <a:pt x="271" y="90"/>
                  </a:lnTo>
                  <a:lnTo>
                    <a:pt x="260" y="70"/>
                  </a:lnTo>
                  <a:cubicBezTo>
                    <a:pt x="240" y="40"/>
                    <a:pt x="220" y="20"/>
                    <a:pt x="180" y="10"/>
                  </a:cubicBezTo>
                  <a:cubicBezTo>
                    <a:pt x="171" y="0"/>
                    <a:pt x="151" y="0"/>
                    <a:pt x="131" y="0"/>
                  </a:cubicBezTo>
                  <a:close/>
                </a:path>
              </a:pathLst>
            </a:custGeom>
            <a:solidFill>
              <a:srgbClr val="605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474;p57">
              <a:extLst>
                <a:ext uri="{FF2B5EF4-FFF2-40B4-BE49-F238E27FC236}">
                  <a16:creationId xmlns:a16="http://schemas.microsoft.com/office/drawing/2014/main" id="{B049432A-8E48-5B97-027D-C50BC5BA89CE}"/>
                </a:ext>
              </a:extLst>
            </p:cNvPr>
            <p:cNvSpPr/>
            <p:nvPr/>
          </p:nvSpPr>
          <p:spPr>
            <a:xfrm>
              <a:off x="6603705" y="2567562"/>
              <a:ext cx="193359" cy="273720"/>
            </a:xfrm>
            <a:custGeom>
              <a:avLst/>
              <a:gdLst/>
              <a:ahLst/>
              <a:cxnLst/>
              <a:rect l="l" t="t" r="r" b="b"/>
              <a:pathLst>
                <a:path w="1179" h="1669" extrusionOk="0">
                  <a:moveTo>
                    <a:pt x="327" y="1"/>
                  </a:moveTo>
                  <a:cubicBezTo>
                    <a:pt x="318" y="1"/>
                    <a:pt x="309" y="1"/>
                    <a:pt x="300" y="2"/>
                  </a:cubicBezTo>
                  <a:cubicBezTo>
                    <a:pt x="1" y="22"/>
                    <a:pt x="1" y="441"/>
                    <a:pt x="11" y="681"/>
                  </a:cubicBezTo>
                  <a:cubicBezTo>
                    <a:pt x="11" y="1010"/>
                    <a:pt x="30" y="1340"/>
                    <a:pt x="70" y="1669"/>
                  </a:cubicBezTo>
                  <a:cubicBezTo>
                    <a:pt x="368" y="1602"/>
                    <a:pt x="673" y="1564"/>
                    <a:pt x="979" y="1564"/>
                  </a:cubicBezTo>
                  <a:cubicBezTo>
                    <a:pt x="1042" y="1564"/>
                    <a:pt x="1105" y="1565"/>
                    <a:pt x="1168" y="1569"/>
                  </a:cubicBezTo>
                  <a:cubicBezTo>
                    <a:pt x="1129" y="1220"/>
                    <a:pt x="1179" y="860"/>
                    <a:pt x="1039" y="541"/>
                  </a:cubicBezTo>
                  <a:cubicBezTo>
                    <a:pt x="932" y="309"/>
                    <a:pt x="610" y="1"/>
                    <a:pt x="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475;p57">
              <a:extLst>
                <a:ext uri="{FF2B5EF4-FFF2-40B4-BE49-F238E27FC236}">
                  <a16:creationId xmlns:a16="http://schemas.microsoft.com/office/drawing/2014/main" id="{B7859F66-65D5-ECEC-2C4A-08E76A4FA988}"/>
                </a:ext>
              </a:extLst>
            </p:cNvPr>
            <p:cNvSpPr/>
            <p:nvPr/>
          </p:nvSpPr>
          <p:spPr>
            <a:xfrm>
              <a:off x="5700052" y="1680640"/>
              <a:ext cx="266996" cy="312097"/>
            </a:xfrm>
            <a:custGeom>
              <a:avLst/>
              <a:gdLst/>
              <a:ahLst/>
              <a:cxnLst/>
              <a:rect l="l" t="t" r="r" b="b"/>
              <a:pathLst>
                <a:path w="1628" h="1903" extrusionOk="0">
                  <a:moveTo>
                    <a:pt x="546" y="0"/>
                  </a:moveTo>
                  <a:cubicBezTo>
                    <a:pt x="459" y="0"/>
                    <a:pt x="377" y="22"/>
                    <a:pt x="310" y="79"/>
                  </a:cubicBezTo>
                  <a:cubicBezTo>
                    <a:pt x="250" y="119"/>
                    <a:pt x="220" y="188"/>
                    <a:pt x="190" y="268"/>
                  </a:cubicBezTo>
                  <a:cubicBezTo>
                    <a:pt x="0" y="728"/>
                    <a:pt x="150" y="1267"/>
                    <a:pt x="440" y="1676"/>
                  </a:cubicBezTo>
                  <a:cubicBezTo>
                    <a:pt x="500" y="1746"/>
                    <a:pt x="559" y="1826"/>
                    <a:pt x="639" y="1866"/>
                  </a:cubicBezTo>
                  <a:cubicBezTo>
                    <a:pt x="691" y="1891"/>
                    <a:pt x="737" y="1903"/>
                    <a:pt x="780" y="1903"/>
                  </a:cubicBezTo>
                  <a:cubicBezTo>
                    <a:pt x="1019" y="1903"/>
                    <a:pt x="1132" y="1548"/>
                    <a:pt x="1268" y="1386"/>
                  </a:cubicBezTo>
                  <a:cubicBezTo>
                    <a:pt x="1318" y="1307"/>
                    <a:pt x="1358" y="1227"/>
                    <a:pt x="1398" y="1137"/>
                  </a:cubicBezTo>
                  <a:cubicBezTo>
                    <a:pt x="1468" y="967"/>
                    <a:pt x="1547" y="798"/>
                    <a:pt x="1627" y="628"/>
                  </a:cubicBezTo>
                  <a:cubicBezTo>
                    <a:pt x="1611" y="624"/>
                    <a:pt x="1596" y="623"/>
                    <a:pt x="1580" y="623"/>
                  </a:cubicBezTo>
                  <a:cubicBezTo>
                    <a:pt x="1506" y="623"/>
                    <a:pt x="1435" y="658"/>
                    <a:pt x="1378" y="708"/>
                  </a:cubicBezTo>
                  <a:cubicBezTo>
                    <a:pt x="1318" y="767"/>
                    <a:pt x="1278" y="847"/>
                    <a:pt x="1228" y="927"/>
                  </a:cubicBezTo>
                  <a:cubicBezTo>
                    <a:pt x="1158" y="718"/>
                    <a:pt x="1088" y="518"/>
                    <a:pt x="1008" y="308"/>
                  </a:cubicBezTo>
                  <a:cubicBezTo>
                    <a:pt x="988" y="248"/>
                    <a:pt x="968" y="179"/>
                    <a:pt x="919" y="129"/>
                  </a:cubicBezTo>
                  <a:cubicBezTo>
                    <a:pt x="879" y="99"/>
                    <a:pt x="839" y="69"/>
                    <a:pt x="789" y="49"/>
                  </a:cubicBezTo>
                  <a:cubicBezTo>
                    <a:pt x="711" y="20"/>
                    <a:pt x="627" y="0"/>
                    <a:pt x="546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476;p57">
              <a:extLst>
                <a:ext uri="{FF2B5EF4-FFF2-40B4-BE49-F238E27FC236}">
                  <a16:creationId xmlns:a16="http://schemas.microsoft.com/office/drawing/2014/main" id="{B6CBBA01-8992-EDA6-9DCE-3F6759BEE160}"/>
                </a:ext>
              </a:extLst>
            </p:cNvPr>
            <p:cNvSpPr/>
            <p:nvPr/>
          </p:nvSpPr>
          <p:spPr>
            <a:xfrm>
              <a:off x="5624775" y="1631275"/>
              <a:ext cx="298157" cy="298157"/>
            </a:xfrm>
            <a:custGeom>
              <a:avLst/>
              <a:gdLst/>
              <a:ahLst/>
              <a:cxnLst/>
              <a:rect l="l" t="t" r="r" b="b"/>
              <a:pathLst>
                <a:path w="1818" h="1818" extrusionOk="0">
                  <a:moveTo>
                    <a:pt x="908" y="1"/>
                  </a:moveTo>
                  <a:cubicBezTo>
                    <a:pt x="409" y="1"/>
                    <a:pt x="0" y="410"/>
                    <a:pt x="0" y="909"/>
                  </a:cubicBezTo>
                  <a:cubicBezTo>
                    <a:pt x="0" y="1408"/>
                    <a:pt x="409" y="1818"/>
                    <a:pt x="908" y="1818"/>
                  </a:cubicBezTo>
                  <a:cubicBezTo>
                    <a:pt x="1418" y="1818"/>
                    <a:pt x="1817" y="1408"/>
                    <a:pt x="1817" y="909"/>
                  </a:cubicBezTo>
                  <a:cubicBezTo>
                    <a:pt x="1817" y="410"/>
                    <a:pt x="1418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477;p57">
              <a:extLst>
                <a:ext uri="{FF2B5EF4-FFF2-40B4-BE49-F238E27FC236}">
                  <a16:creationId xmlns:a16="http://schemas.microsoft.com/office/drawing/2014/main" id="{26387CFD-AAC8-89C4-E222-E4BB5A5DE1A9}"/>
                </a:ext>
              </a:extLst>
            </p:cNvPr>
            <p:cNvSpPr/>
            <p:nvPr/>
          </p:nvSpPr>
          <p:spPr>
            <a:xfrm>
              <a:off x="6418710" y="4438496"/>
              <a:ext cx="91841" cy="48217"/>
            </a:xfrm>
            <a:custGeom>
              <a:avLst/>
              <a:gdLst/>
              <a:ahLst/>
              <a:cxnLst/>
              <a:rect l="l" t="t" r="r" b="b"/>
              <a:pathLst>
                <a:path w="560" h="294" extrusionOk="0">
                  <a:moveTo>
                    <a:pt x="385" y="0"/>
                  </a:moveTo>
                  <a:cubicBezTo>
                    <a:pt x="232" y="0"/>
                    <a:pt x="80" y="85"/>
                    <a:pt x="11" y="223"/>
                  </a:cubicBezTo>
                  <a:cubicBezTo>
                    <a:pt x="0" y="243"/>
                    <a:pt x="11" y="274"/>
                    <a:pt x="31" y="283"/>
                  </a:cubicBezTo>
                  <a:cubicBezTo>
                    <a:pt x="40" y="294"/>
                    <a:pt x="40" y="294"/>
                    <a:pt x="51" y="294"/>
                  </a:cubicBezTo>
                  <a:cubicBezTo>
                    <a:pt x="71" y="294"/>
                    <a:pt x="80" y="283"/>
                    <a:pt x="91" y="263"/>
                  </a:cubicBezTo>
                  <a:cubicBezTo>
                    <a:pt x="153" y="162"/>
                    <a:pt x="269" y="98"/>
                    <a:pt x="389" y="98"/>
                  </a:cubicBezTo>
                  <a:cubicBezTo>
                    <a:pt x="423" y="98"/>
                    <a:pt x="457" y="103"/>
                    <a:pt x="490" y="114"/>
                  </a:cubicBezTo>
                  <a:cubicBezTo>
                    <a:pt x="495" y="116"/>
                    <a:pt x="500" y="117"/>
                    <a:pt x="506" y="117"/>
                  </a:cubicBezTo>
                  <a:cubicBezTo>
                    <a:pt x="523" y="117"/>
                    <a:pt x="542" y="106"/>
                    <a:pt x="550" y="84"/>
                  </a:cubicBezTo>
                  <a:cubicBezTo>
                    <a:pt x="560" y="64"/>
                    <a:pt x="550" y="34"/>
                    <a:pt x="520" y="24"/>
                  </a:cubicBezTo>
                  <a:cubicBezTo>
                    <a:pt x="476" y="8"/>
                    <a:pt x="430" y="0"/>
                    <a:pt x="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3478;p57">
              <a:extLst>
                <a:ext uri="{FF2B5EF4-FFF2-40B4-BE49-F238E27FC236}">
                  <a16:creationId xmlns:a16="http://schemas.microsoft.com/office/drawing/2014/main" id="{AC5BC4F5-ED77-DBF5-51AE-1CD7A82437D8}"/>
                </a:ext>
              </a:extLst>
            </p:cNvPr>
            <p:cNvSpPr/>
            <p:nvPr/>
          </p:nvSpPr>
          <p:spPr>
            <a:xfrm>
              <a:off x="6412150" y="4393395"/>
              <a:ext cx="96761" cy="42477"/>
            </a:xfrm>
            <a:custGeom>
              <a:avLst/>
              <a:gdLst/>
              <a:ahLst/>
              <a:cxnLst/>
              <a:rect l="l" t="t" r="r" b="b"/>
              <a:pathLst>
                <a:path w="590" h="259" extrusionOk="0">
                  <a:moveTo>
                    <a:pt x="387" y="0"/>
                  </a:moveTo>
                  <a:cubicBezTo>
                    <a:pt x="244" y="0"/>
                    <a:pt x="104" y="64"/>
                    <a:pt x="11" y="179"/>
                  </a:cubicBezTo>
                  <a:cubicBezTo>
                    <a:pt x="1" y="199"/>
                    <a:pt x="1" y="229"/>
                    <a:pt x="21" y="249"/>
                  </a:cubicBezTo>
                  <a:cubicBezTo>
                    <a:pt x="31" y="249"/>
                    <a:pt x="40" y="259"/>
                    <a:pt x="51" y="259"/>
                  </a:cubicBezTo>
                  <a:cubicBezTo>
                    <a:pt x="71" y="259"/>
                    <a:pt x="80" y="249"/>
                    <a:pt x="91" y="239"/>
                  </a:cubicBezTo>
                  <a:cubicBezTo>
                    <a:pt x="164" y="151"/>
                    <a:pt x="280" y="95"/>
                    <a:pt x="395" y="95"/>
                  </a:cubicBezTo>
                  <a:cubicBezTo>
                    <a:pt x="437" y="95"/>
                    <a:pt x="480" y="103"/>
                    <a:pt x="520" y="119"/>
                  </a:cubicBezTo>
                  <a:cubicBezTo>
                    <a:pt x="540" y="119"/>
                    <a:pt x="570" y="109"/>
                    <a:pt x="580" y="89"/>
                  </a:cubicBezTo>
                  <a:cubicBezTo>
                    <a:pt x="590" y="59"/>
                    <a:pt x="570" y="39"/>
                    <a:pt x="550" y="30"/>
                  </a:cubicBezTo>
                  <a:cubicBezTo>
                    <a:pt x="497" y="10"/>
                    <a:pt x="442" y="0"/>
                    <a:pt x="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3479;p57">
              <a:extLst>
                <a:ext uri="{FF2B5EF4-FFF2-40B4-BE49-F238E27FC236}">
                  <a16:creationId xmlns:a16="http://schemas.microsoft.com/office/drawing/2014/main" id="{77AD247D-0CD0-A977-D555-4732782A62E1}"/>
                </a:ext>
              </a:extLst>
            </p:cNvPr>
            <p:cNvSpPr/>
            <p:nvPr/>
          </p:nvSpPr>
          <p:spPr>
            <a:xfrm>
              <a:off x="7419124" y="3803808"/>
              <a:ext cx="70521" cy="65601"/>
            </a:xfrm>
            <a:custGeom>
              <a:avLst/>
              <a:gdLst/>
              <a:ahLst/>
              <a:cxnLst/>
              <a:rect l="l" t="t" r="r" b="b"/>
              <a:pathLst>
                <a:path w="430" h="400" extrusionOk="0">
                  <a:moveTo>
                    <a:pt x="380" y="0"/>
                  </a:moveTo>
                  <a:cubicBezTo>
                    <a:pt x="349" y="0"/>
                    <a:pt x="329" y="20"/>
                    <a:pt x="329" y="40"/>
                  </a:cubicBezTo>
                  <a:cubicBezTo>
                    <a:pt x="320" y="184"/>
                    <a:pt x="200" y="301"/>
                    <a:pt x="67" y="301"/>
                  </a:cubicBezTo>
                  <a:cubicBezTo>
                    <a:pt x="61" y="301"/>
                    <a:pt x="55" y="300"/>
                    <a:pt x="50" y="300"/>
                  </a:cubicBezTo>
                  <a:cubicBezTo>
                    <a:pt x="20" y="300"/>
                    <a:pt x="0" y="320"/>
                    <a:pt x="0" y="350"/>
                  </a:cubicBezTo>
                  <a:cubicBezTo>
                    <a:pt x="0" y="380"/>
                    <a:pt x="20" y="400"/>
                    <a:pt x="40" y="400"/>
                  </a:cubicBezTo>
                  <a:lnTo>
                    <a:pt x="50" y="400"/>
                  </a:lnTo>
                  <a:cubicBezTo>
                    <a:pt x="240" y="400"/>
                    <a:pt x="409" y="240"/>
                    <a:pt x="420" y="51"/>
                  </a:cubicBezTo>
                  <a:cubicBezTo>
                    <a:pt x="429" y="20"/>
                    <a:pt x="409" y="0"/>
                    <a:pt x="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3480;p57">
              <a:extLst>
                <a:ext uri="{FF2B5EF4-FFF2-40B4-BE49-F238E27FC236}">
                  <a16:creationId xmlns:a16="http://schemas.microsoft.com/office/drawing/2014/main" id="{449EDD34-6E76-1BF9-B9AC-0D0EBD33DD46}"/>
                </a:ext>
              </a:extLst>
            </p:cNvPr>
            <p:cNvSpPr/>
            <p:nvPr/>
          </p:nvSpPr>
          <p:spPr>
            <a:xfrm>
              <a:off x="7482921" y="3834969"/>
              <a:ext cx="63961" cy="73801"/>
            </a:xfrm>
            <a:custGeom>
              <a:avLst/>
              <a:gdLst/>
              <a:ahLst/>
              <a:cxnLst/>
              <a:rect l="l" t="t" r="r" b="b"/>
              <a:pathLst>
                <a:path w="390" h="450" extrusionOk="0">
                  <a:moveTo>
                    <a:pt x="340" y="0"/>
                  </a:moveTo>
                  <a:cubicBezTo>
                    <a:pt x="310" y="0"/>
                    <a:pt x="290" y="20"/>
                    <a:pt x="290" y="40"/>
                  </a:cubicBezTo>
                  <a:cubicBezTo>
                    <a:pt x="290" y="190"/>
                    <a:pt x="180" y="330"/>
                    <a:pt x="40" y="360"/>
                  </a:cubicBezTo>
                  <a:cubicBezTo>
                    <a:pt x="11" y="360"/>
                    <a:pt x="0" y="389"/>
                    <a:pt x="0" y="409"/>
                  </a:cubicBezTo>
                  <a:cubicBezTo>
                    <a:pt x="11" y="440"/>
                    <a:pt x="31" y="449"/>
                    <a:pt x="51" y="449"/>
                  </a:cubicBezTo>
                  <a:lnTo>
                    <a:pt x="60" y="449"/>
                  </a:lnTo>
                  <a:cubicBezTo>
                    <a:pt x="240" y="409"/>
                    <a:pt x="390" y="230"/>
                    <a:pt x="390" y="40"/>
                  </a:cubicBezTo>
                  <a:cubicBezTo>
                    <a:pt x="390" y="20"/>
                    <a:pt x="370" y="0"/>
                    <a:pt x="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1922;p38">
            <a:extLst>
              <a:ext uri="{FF2B5EF4-FFF2-40B4-BE49-F238E27FC236}">
                <a16:creationId xmlns:a16="http://schemas.microsoft.com/office/drawing/2014/main" id="{747A192D-BA35-E57A-13D4-342CAB17CEBA}"/>
              </a:ext>
            </a:extLst>
          </p:cNvPr>
          <p:cNvGrpSpPr/>
          <p:nvPr/>
        </p:nvGrpSpPr>
        <p:grpSpPr>
          <a:xfrm>
            <a:off x="5418746" y="1219505"/>
            <a:ext cx="2774026" cy="3952938"/>
            <a:chOff x="1085850" y="1181650"/>
            <a:chExt cx="2247902" cy="3550335"/>
          </a:xfrm>
        </p:grpSpPr>
        <p:sp>
          <p:nvSpPr>
            <p:cNvPr id="80" name="Google Shape;1923;p38">
              <a:extLst>
                <a:ext uri="{FF2B5EF4-FFF2-40B4-BE49-F238E27FC236}">
                  <a16:creationId xmlns:a16="http://schemas.microsoft.com/office/drawing/2014/main" id="{4E0784FA-981E-CD95-DF3B-92C98ADD7D09}"/>
                </a:ext>
              </a:extLst>
            </p:cNvPr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" name="Google Shape;1924;p38">
              <a:extLst>
                <a:ext uri="{FF2B5EF4-FFF2-40B4-BE49-F238E27FC236}">
                  <a16:creationId xmlns:a16="http://schemas.microsoft.com/office/drawing/2014/main" id="{2157E9BF-985C-2336-08A7-613B8E2DCA73}"/>
                </a:ext>
              </a:extLst>
            </p:cNvPr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2" name="Google Shape;1925;p38">
              <a:extLst>
                <a:ext uri="{FF2B5EF4-FFF2-40B4-BE49-F238E27FC236}">
                  <a16:creationId xmlns:a16="http://schemas.microsoft.com/office/drawing/2014/main" id="{3840C486-ACB3-DB1D-352D-E30E0B7914E9}"/>
                </a:ext>
              </a:extLst>
            </p:cNvPr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3" name="Google Shape;1926;p38">
              <a:extLst>
                <a:ext uri="{FF2B5EF4-FFF2-40B4-BE49-F238E27FC236}">
                  <a16:creationId xmlns:a16="http://schemas.microsoft.com/office/drawing/2014/main" id="{92C4E6FB-4DC8-CA5F-C16B-7BD7674DF4CD}"/>
                </a:ext>
              </a:extLst>
            </p:cNvPr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" name="Google Shape;1927;p38">
              <a:extLst>
                <a:ext uri="{FF2B5EF4-FFF2-40B4-BE49-F238E27FC236}">
                  <a16:creationId xmlns:a16="http://schemas.microsoft.com/office/drawing/2014/main" id="{68FA7A6E-9B9D-9D81-4CA6-FAC0102ABDE7}"/>
                </a:ext>
              </a:extLst>
            </p:cNvPr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5" name="Google Shape;1928;p38">
              <a:extLst>
                <a:ext uri="{FF2B5EF4-FFF2-40B4-BE49-F238E27FC236}">
                  <a16:creationId xmlns:a16="http://schemas.microsoft.com/office/drawing/2014/main" id="{E3D38F70-7654-63A7-D631-F651615E2D20}"/>
                </a:ext>
              </a:extLst>
            </p:cNvPr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0" name="Google Shape;1929;p38">
              <a:extLst>
                <a:ext uri="{FF2B5EF4-FFF2-40B4-BE49-F238E27FC236}">
                  <a16:creationId xmlns:a16="http://schemas.microsoft.com/office/drawing/2014/main" id="{ADB52BB6-DD1E-14EE-B38D-CB022BF4C993}"/>
                </a:ext>
              </a:extLst>
            </p:cNvPr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1" name="Google Shape;1930;p38">
              <a:extLst>
                <a:ext uri="{FF2B5EF4-FFF2-40B4-BE49-F238E27FC236}">
                  <a16:creationId xmlns:a16="http://schemas.microsoft.com/office/drawing/2014/main" id="{46077E41-82F0-43C0-964F-8C649D5F7EA1}"/>
                </a:ext>
              </a:extLst>
            </p:cNvPr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2" name="Google Shape;1931;p38">
              <a:extLst>
                <a:ext uri="{FF2B5EF4-FFF2-40B4-BE49-F238E27FC236}">
                  <a16:creationId xmlns:a16="http://schemas.microsoft.com/office/drawing/2014/main" id="{2DE5767E-62ED-F3C8-F283-F5EE85719E05}"/>
                </a:ext>
              </a:extLst>
            </p:cNvPr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3" name="Google Shape;1932;p38">
              <a:extLst>
                <a:ext uri="{FF2B5EF4-FFF2-40B4-BE49-F238E27FC236}">
                  <a16:creationId xmlns:a16="http://schemas.microsoft.com/office/drawing/2014/main" id="{BD0E2C9F-8C04-70B7-E844-214CD6084772}"/>
                </a:ext>
              </a:extLst>
            </p:cNvPr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4" name="Google Shape;1933;p38">
              <a:extLst>
                <a:ext uri="{FF2B5EF4-FFF2-40B4-BE49-F238E27FC236}">
                  <a16:creationId xmlns:a16="http://schemas.microsoft.com/office/drawing/2014/main" id="{D3B96D1C-28FC-375E-DD44-3F465220BDD9}"/>
                </a:ext>
              </a:extLst>
            </p:cNvPr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5" name="Google Shape;1934;p38">
              <a:extLst>
                <a:ext uri="{FF2B5EF4-FFF2-40B4-BE49-F238E27FC236}">
                  <a16:creationId xmlns:a16="http://schemas.microsoft.com/office/drawing/2014/main" id="{3BE116DB-25D0-A207-0FEC-3DA291F6BA93}"/>
                </a:ext>
              </a:extLst>
            </p:cNvPr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6" name="Google Shape;1935;p38">
              <a:extLst>
                <a:ext uri="{FF2B5EF4-FFF2-40B4-BE49-F238E27FC236}">
                  <a16:creationId xmlns:a16="http://schemas.microsoft.com/office/drawing/2014/main" id="{CFBBD618-2B1A-837B-FE19-3C381ED055E0}"/>
                </a:ext>
              </a:extLst>
            </p:cNvPr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7" name="Google Shape;1936;p38">
              <a:extLst>
                <a:ext uri="{FF2B5EF4-FFF2-40B4-BE49-F238E27FC236}">
                  <a16:creationId xmlns:a16="http://schemas.microsoft.com/office/drawing/2014/main" id="{3AE643A5-7E4A-A965-1C41-8F599338E340}"/>
                </a:ext>
              </a:extLst>
            </p:cNvPr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8" name="Google Shape;1937;p38">
              <a:extLst>
                <a:ext uri="{FF2B5EF4-FFF2-40B4-BE49-F238E27FC236}">
                  <a16:creationId xmlns:a16="http://schemas.microsoft.com/office/drawing/2014/main" id="{04AFD87D-731C-E1F5-F8D7-C07E4CB98BCE}"/>
                </a:ext>
              </a:extLst>
            </p:cNvPr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9" name="Google Shape;1938;p38">
              <a:extLst>
                <a:ext uri="{FF2B5EF4-FFF2-40B4-BE49-F238E27FC236}">
                  <a16:creationId xmlns:a16="http://schemas.microsoft.com/office/drawing/2014/main" id="{17C7F6B9-4A0C-8151-8B3E-9D4AEBE5A2D3}"/>
                </a:ext>
              </a:extLst>
            </p:cNvPr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0" name="Google Shape;1939;p38">
              <a:extLst>
                <a:ext uri="{FF2B5EF4-FFF2-40B4-BE49-F238E27FC236}">
                  <a16:creationId xmlns:a16="http://schemas.microsoft.com/office/drawing/2014/main" id="{6002BED2-6FC0-0357-6663-0FE2014FFA30}"/>
                </a:ext>
              </a:extLst>
            </p:cNvPr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1" name="Google Shape;1940;p38">
              <a:extLst>
                <a:ext uri="{FF2B5EF4-FFF2-40B4-BE49-F238E27FC236}">
                  <a16:creationId xmlns:a16="http://schemas.microsoft.com/office/drawing/2014/main" id="{53CB49EB-CC58-0C76-03A2-62864265287A}"/>
                </a:ext>
              </a:extLst>
            </p:cNvPr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3" name="Google Shape;1941;p38">
              <a:extLst>
                <a:ext uri="{FF2B5EF4-FFF2-40B4-BE49-F238E27FC236}">
                  <a16:creationId xmlns:a16="http://schemas.microsoft.com/office/drawing/2014/main" id="{8F2AEEDE-F125-8957-1C94-EEC1A680CF0B}"/>
                </a:ext>
              </a:extLst>
            </p:cNvPr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4" name="Google Shape;1942;p38">
              <a:extLst>
                <a:ext uri="{FF2B5EF4-FFF2-40B4-BE49-F238E27FC236}">
                  <a16:creationId xmlns:a16="http://schemas.microsoft.com/office/drawing/2014/main" id="{2F09B478-51D5-843B-2CF3-4CA530D17CDD}"/>
                </a:ext>
              </a:extLst>
            </p:cNvPr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5" name="Google Shape;1943;p38">
              <a:extLst>
                <a:ext uri="{FF2B5EF4-FFF2-40B4-BE49-F238E27FC236}">
                  <a16:creationId xmlns:a16="http://schemas.microsoft.com/office/drawing/2014/main" id="{617EC599-1F99-210E-3EB0-2DFD6B42DE01}"/>
                </a:ext>
              </a:extLst>
            </p:cNvPr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6" name="Google Shape;1944;p38">
              <a:extLst>
                <a:ext uri="{FF2B5EF4-FFF2-40B4-BE49-F238E27FC236}">
                  <a16:creationId xmlns:a16="http://schemas.microsoft.com/office/drawing/2014/main" id="{0ADF5E9E-D8DF-04B8-EA20-1CBFC7193903}"/>
                </a:ext>
              </a:extLst>
            </p:cNvPr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7" name="Google Shape;1945;p38">
              <a:extLst>
                <a:ext uri="{FF2B5EF4-FFF2-40B4-BE49-F238E27FC236}">
                  <a16:creationId xmlns:a16="http://schemas.microsoft.com/office/drawing/2014/main" id="{1E59B2F5-89D1-D4EF-767F-12392DCD9FAA}"/>
                </a:ext>
              </a:extLst>
            </p:cNvPr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8" name="Google Shape;1946;p38">
              <a:extLst>
                <a:ext uri="{FF2B5EF4-FFF2-40B4-BE49-F238E27FC236}">
                  <a16:creationId xmlns:a16="http://schemas.microsoft.com/office/drawing/2014/main" id="{B97168FA-4220-B847-3CBD-AC2B6A7263AB}"/>
                </a:ext>
              </a:extLst>
            </p:cNvPr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9" name="Google Shape;1947;p38">
              <a:extLst>
                <a:ext uri="{FF2B5EF4-FFF2-40B4-BE49-F238E27FC236}">
                  <a16:creationId xmlns:a16="http://schemas.microsoft.com/office/drawing/2014/main" id="{789A370A-149E-C6DE-060D-D8E7C25E2A6D}"/>
                </a:ext>
              </a:extLst>
            </p:cNvPr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0" name="Google Shape;1948;p38">
              <a:extLst>
                <a:ext uri="{FF2B5EF4-FFF2-40B4-BE49-F238E27FC236}">
                  <a16:creationId xmlns:a16="http://schemas.microsoft.com/office/drawing/2014/main" id="{4E101CFA-1A7F-6367-D80A-0101B416B40C}"/>
                </a:ext>
              </a:extLst>
            </p:cNvPr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1" name="Google Shape;1949;p38">
              <a:extLst>
                <a:ext uri="{FF2B5EF4-FFF2-40B4-BE49-F238E27FC236}">
                  <a16:creationId xmlns:a16="http://schemas.microsoft.com/office/drawing/2014/main" id="{B361D53F-D6CE-7B3B-CB47-C3161A2D4EE5}"/>
                </a:ext>
              </a:extLst>
            </p:cNvPr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2" name="Google Shape;1950;p38">
              <a:extLst>
                <a:ext uri="{FF2B5EF4-FFF2-40B4-BE49-F238E27FC236}">
                  <a16:creationId xmlns:a16="http://schemas.microsoft.com/office/drawing/2014/main" id="{DC5AC198-71D3-E5DA-AD22-87DE5357998D}"/>
                </a:ext>
              </a:extLst>
            </p:cNvPr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3" name="Google Shape;1951;p38">
              <a:extLst>
                <a:ext uri="{FF2B5EF4-FFF2-40B4-BE49-F238E27FC236}">
                  <a16:creationId xmlns:a16="http://schemas.microsoft.com/office/drawing/2014/main" id="{8DF338B9-6B0B-964E-3BE3-5FC7E3C2411E}"/>
                </a:ext>
              </a:extLst>
            </p:cNvPr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4" name="Google Shape;1952;p38">
              <a:extLst>
                <a:ext uri="{FF2B5EF4-FFF2-40B4-BE49-F238E27FC236}">
                  <a16:creationId xmlns:a16="http://schemas.microsoft.com/office/drawing/2014/main" id="{7FFC5831-46A3-A8A2-F57F-DFACC6A55EDD}"/>
                </a:ext>
              </a:extLst>
            </p:cNvPr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5" name="Google Shape;1953;p38">
              <a:extLst>
                <a:ext uri="{FF2B5EF4-FFF2-40B4-BE49-F238E27FC236}">
                  <a16:creationId xmlns:a16="http://schemas.microsoft.com/office/drawing/2014/main" id="{23D5F9B2-BF02-5A0E-D279-827CA10DF743}"/>
                </a:ext>
              </a:extLst>
            </p:cNvPr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6" name="Google Shape;1954;p38">
              <a:extLst>
                <a:ext uri="{FF2B5EF4-FFF2-40B4-BE49-F238E27FC236}">
                  <a16:creationId xmlns:a16="http://schemas.microsoft.com/office/drawing/2014/main" id="{BF36B577-DCBF-EA5A-0E61-AD86533EB767}"/>
                </a:ext>
              </a:extLst>
            </p:cNvPr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7" name="Google Shape;1955;p38">
              <a:extLst>
                <a:ext uri="{FF2B5EF4-FFF2-40B4-BE49-F238E27FC236}">
                  <a16:creationId xmlns:a16="http://schemas.microsoft.com/office/drawing/2014/main" id="{0B2065AD-20C0-14B9-829F-94D30A0DE8AD}"/>
                </a:ext>
              </a:extLst>
            </p:cNvPr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18" name="Google Shape;1956;p38">
              <a:extLst>
                <a:ext uri="{FF2B5EF4-FFF2-40B4-BE49-F238E27FC236}">
                  <a16:creationId xmlns:a16="http://schemas.microsoft.com/office/drawing/2014/main" id="{42D91172-F7B8-6D2B-64D6-97D05066E451}"/>
                </a:ext>
              </a:extLst>
            </p:cNvPr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9" name="Google Shape;1957;p38">
              <a:extLst>
                <a:ext uri="{FF2B5EF4-FFF2-40B4-BE49-F238E27FC236}">
                  <a16:creationId xmlns:a16="http://schemas.microsoft.com/office/drawing/2014/main" id="{98BDCD3F-7DE9-A04A-E298-60B7C612A725}"/>
                </a:ext>
              </a:extLst>
            </p:cNvPr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0" name="Google Shape;1958;p38">
              <a:extLst>
                <a:ext uri="{FF2B5EF4-FFF2-40B4-BE49-F238E27FC236}">
                  <a16:creationId xmlns:a16="http://schemas.microsoft.com/office/drawing/2014/main" id="{917ECAEC-1B2D-4A96-A7B4-0CBD0E565C64}"/>
                </a:ext>
              </a:extLst>
            </p:cNvPr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1" name="Google Shape;1959;p38">
              <a:extLst>
                <a:ext uri="{FF2B5EF4-FFF2-40B4-BE49-F238E27FC236}">
                  <a16:creationId xmlns:a16="http://schemas.microsoft.com/office/drawing/2014/main" id="{D6107B35-AF6C-53CA-526F-747341AF9C5D}"/>
                </a:ext>
              </a:extLst>
            </p:cNvPr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2" name="Google Shape;1960;p38">
              <a:extLst>
                <a:ext uri="{FF2B5EF4-FFF2-40B4-BE49-F238E27FC236}">
                  <a16:creationId xmlns:a16="http://schemas.microsoft.com/office/drawing/2014/main" id="{85610AD9-BCC4-A047-C0F1-3706298725F2}"/>
                </a:ext>
              </a:extLst>
            </p:cNvPr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3" name="Google Shape;1961;p38">
              <a:extLst>
                <a:ext uri="{FF2B5EF4-FFF2-40B4-BE49-F238E27FC236}">
                  <a16:creationId xmlns:a16="http://schemas.microsoft.com/office/drawing/2014/main" id="{8028ACCA-3FD3-C142-984D-936333598563}"/>
                </a:ext>
              </a:extLst>
            </p:cNvPr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4" name="Google Shape;1962;p38">
              <a:extLst>
                <a:ext uri="{FF2B5EF4-FFF2-40B4-BE49-F238E27FC236}">
                  <a16:creationId xmlns:a16="http://schemas.microsoft.com/office/drawing/2014/main" id="{1819BE3B-D527-8907-6AB6-EFD80C51707C}"/>
                </a:ext>
              </a:extLst>
            </p:cNvPr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5" name="Google Shape;1963;p38">
              <a:extLst>
                <a:ext uri="{FF2B5EF4-FFF2-40B4-BE49-F238E27FC236}">
                  <a16:creationId xmlns:a16="http://schemas.microsoft.com/office/drawing/2014/main" id="{A0EEFEDD-3EA2-EC62-342D-41182A5088B1}"/>
                </a:ext>
              </a:extLst>
            </p:cNvPr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6" name="Google Shape;1964;p38">
              <a:extLst>
                <a:ext uri="{FF2B5EF4-FFF2-40B4-BE49-F238E27FC236}">
                  <a16:creationId xmlns:a16="http://schemas.microsoft.com/office/drawing/2014/main" id="{95887B3C-348A-3A4E-25CE-AEEB7BDCD3B0}"/>
                </a:ext>
              </a:extLst>
            </p:cNvPr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7" name="Google Shape;1965;p38">
              <a:extLst>
                <a:ext uri="{FF2B5EF4-FFF2-40B4-BE49-F238E27FC236}">
                  <a16:creationId xmlns:a16="http://schemas.microsoft.com/office/drawing/2014/main" id="{0AE7B81B-A133-19ED-57E2-17D69A6EBDAD}"/>
                </a:ext>
              </a:extLst>
            </p:cNvPr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24" name="Google Shape;1966;p38">
              <a:extLst>
                <a:ext uri="{FF2B5EF4-FFF2-40B4-BE49-F238E27FC236}">
                  <a16:creationId xmlns:a16="http://schemas.microsoft.com/office/drawing/2014/main" id="{70416915-B806-3DFF-1092-675E14C838CE}"/>
                </a:ext>
              </a:extLst>
            </p:cNvPr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25" name="Google Shape;1967;p38">
              <a:extLst>
                <a:ext uri="{FF2B5EF4-FFF2-40B4-BE49-F238E27FC236}">
                  <a16:creationId xmlns:a16="http://schemas.microsoft.com/office/drawing/2014/main" id="{E9F1EC7A-0EBD-5705-7F96-CBE8A02B9E4A}"/>
                </a:ext>
              </a:extLst>
            </p:cNvPr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26" name="Google Shape;1968;p38">
              <a:extLst>
                <a:ext uri="{FF2B5EF4-FFF2-40B4-BE49-F238E27FC236}">
                  <a16:creationId xmlns:a16="http://schemas.microsoft.com/office/drawing/2014/main" id="{18E1710A-7123-0475-296F-C4AFC3F75238}"/>
                </a:ext>
              </a:extLst>
            </p:cNvPr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1027" name="Google Shape;1999;p38">
            <a:extLst>
              <a:ext uri="{FF2B5EF4-FFF2-40B4-BE49-F238E27FC236}">
                <a16:creationId xmlns:a16="http://schemas.microsoft.com/office/drawing/2014/main" id="{0E6A12F9-F9F7-2534-F6CD-642A0A914DAC}"/>
              </a:ext>
            </a:extLst>
          </p:cNvPr>
          <p:cNvSpPr txBox="1"/>
          <p:nvPr/>
        </p:nvSpPr>
        <p:spPr>
          <a:xfrm>
            <a:off x="5927707" y="4633919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Robot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B078DB7-99E5-3FCC-A3AD-4C16EEC0E170}"/>
              </a:ext>
            </a:extLst>
          </p:cNvPr>
          <p:cNvCxnSpPr>
            <a:cxnSpLocks/>
          </p:cNvCxnSpPr>
          <p:nvPr/>
        </p:nvCxnSpPr>
        <p:spPr>
          <a:xfrm flipV="1">
            <a:off x="2845317" y="2803940"/>
            <a:ext cx="1258685" cy="25309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9ECAB14-30A7-E4F9-68D1-262F6F483FCB}"/>
              </a:ext>
            </a:extLst>
          </p:cNvPr>
          <p:cNvCxnSpPr>
            <a:cxnSpLocks/>
          </p:cNvCxnSpPr>
          <p:nvPr/>
        </p:nvCxnSpPr>
        <p:spPr>
          <a:xfrm flipV="1">
            <a:off x="3026177" y="2799428"/>
            <a:ext cx="1258685" cy="25309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DDB0625E-B209-FEF6-3965-A5731B7782DB}"/>
              </a:ext>
            </a:extLst>
          </p:cNvPr>
          <p:cNvCxnSpPr>
            <a:cxnSpLocks/>
          </p:cNvCxnSpPr>
          <p:nvPr/>
        </p:nvCxnSpPr>
        <p:spPr>
          <a:xfrm flipV="1">
            <a:off x="4219192" y="-168533"/>
            <a:ext cx="1341815" cy="268145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6A73D962-6B08-9DB9-D3CB-56AB326D9D43}"/>
              </a:ext>
            </a:extLst>
          </p:cNvPr>
          <p:cNvCxnSpPr>
            <a:cxnSpLocks/>
          </p:cNvCxnSpPr>
          <p:nvPr/>
        </p:nvCxnSpPr>
        <p:spPr>
          <a:xfrm flipV="1">
            <a:off x="4464027" y="-164021"/>
            <a:ext cx="1258685" cy="25309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oogle Shape;896;p25">
            <a:extLst>
              <a:ext uri="{FF2B5EF4-FFF2-40B4-BE49-F238E27FC236}">
                <a16:creationId xmlns:a16="http://schemas.microsoft.com/office/drawing/2014/main" id="{AB59BA10-BF9C-7620-26DA-B59049040635}"/>
              </a:ext>
            </a:extLst>
          </p:cNvPr>
          <p:cNvSpPr/>
          <p:nvPr/>
        </p:nvSpPr>
        <p:spPr>
          <a:xfrm>
            <a:off x="1669581" y="231678"/>
            <a:ext cx="5784677" cy="753869"/>
          </a:xfrm>
          <a:prstGeom prst="roundRect">
            <a:avLst>
              <a:gd name="adj" fmla="val 15217"/>
            </a:avLst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CA" sz="1100" b="0" u="sng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B0F06C0-3A98-4B29-12DF-9F4AC3C863E7}"/>
              </a:ext>
            </a:extLst>
          </p:cNvPr>
          <p:cNvSpPr/>
          <p:nvPr/>
        </p:nvSpPr>
        <p:spPr>
          <a:xfrm>
            <a:off x="3640081" y="2336708"/>
            <a:ext cx="1282820" cy="4929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Fira Sans" panose="020B0503050000020004" pitchFamily="34" charset="0"/>
              </a:rPr>
              <a:t>VS</a:t>
            </a: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Sans" panose="020B0503050000020004" pitchFamily="34" charset="0"/>
              </a:rPr>
              <a:t>3</a:t>
            </a:r>
            <a:r>
              <a:rPr lang="en-US" sz="4000" baseline="30000" dirty="0">
                <a:solidFill>
                  <a:schemeClr val="bg1"/>
                </a:solidFill>
                <a:latin typeface="Fira Sans" panose="020B0503050000020004" pitchFamily="34" charset="0"/>
              </a:rPr>
              <a:t>rd</a:t>
            </a:r>
            <a:r>
              <a:rPr lang="en-US" sz="40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Fira Sans" panose="020B0503050000020004" pitchFamily="34" charset="0"/>
              </a:rPr>
              <a:t>step: Get to coding!</a:t>
            </a:r>
          </a:p>
        </p:txBody>
      </p: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1157424" y="311591"/>
            <a:ext cx="604500" cy="60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3952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911;p25">
            <a:extLst>
              <a:ext uri="{FF2B5EF4-FFF2-40B4-BE49-F238E27FC236}">
                <a16:creationId xmlns:a16="http://schemas.microsoft.com/office/drawing/2014/main" id="{39BE277E-F5BA-6548-BC5F-C7A786B3D450}"/>
              </a:ext>
            </a:extLst>
          </p:cNvPr>
          <p:cNvSpPr/>
          <p:nvPr/>
        </p:nvSpPr>
        <p:spPr>
          <a:xfrm>
            <a:off x="422162" y="685709"/>
            <a:ext cx="2417821" cy="4184204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D9AD2-CB44-8744-8137-C7CAC2E8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Thank you!</a:t>
            </a:r>
          </a:p>
        </p:txBody>
      </p:sp>
      <p:grpSp>
        <p:nvGrpSpPr>
          <p:cNvPr id="3" name="Google Shape;1922;p38">
            <a:extLst>
              <a:ext uri="{FF2B5EF4-FFF2-40B4-BE49-F238E27FC236}">
                <a16:creationId xmlns:a16="http://schemas.microsoft.com/office/drawing/2014/main" id="{5C8BA916-4BF4-E34D-9154-9A8B6708FF1A}"/>
              </a:ext>
            </a:extLst>
          </p:cNvPr>
          <p:cNvGrpSpPr/>
          <p:nvPr/>
        </p:nvGrpSpPr>
        <p:grpSpPr>
          <a:xfrm>
            <a:off x="3448049" y="1313535"/>
            <a:ext cx="2247902" cy="3550335"/>
            <a:chOff x="1085850" y="1181650"/>
            <a:chExt cx="2247902" cy="3550335"/>
          </a:xfrm>
        </p:grpSpPr>
        <p:sp>
          <p:nvSpPr>
            <p:cNvPr id="4" name="Google Shape;1923;p38">
              <a:extLst>
                <a:ext uri="{FF2B5EF4-FFF2-40B4-BE49-F238E27FC236}">
                  <a16:creationId xmlns:a16="http://schemas.microsoft.com/office/drawing/2014/main" id="{58C9F22A-3B17-204C-8B83-D0722D64A6FF}"/>
                </a:ext>
              </a:extLst>
            </p:cNvPr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Google Shape;1924;p38">
              <a:extLst>
                <a:ext uri="{FF2B5EF4-FFF2-40B4-BE49-F238E27FC236}">
                  <a16:creationId xmlns:a16="http://schemas.microsoft.com/office/drawing/2014/main" id="{8816BCAD-2039-E041-9223-9DC6059C9C7F}"/>
                </a:ext>
              </a:extLst>
            </p:cNvPr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Google Shape;1925;p38">
              <a:extLst>
                <a:ext uri="{FF2B5EF4-FFF2-40B4-BE49-F238E27FC236}">
                  <a16:creationId xmlns:a16="http://schemas.microsoft.com/office/drawing/2014/main" id="{97D9526B-B02D-1242-BBA6-36C3604309E4}"/>
                </a:ext>
              </a:extLst>
            </p:cNvPr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Google Shape;1926;p38">
              <a:extLst>
                <a:ext uri="{FF2B5EF4-FFF2-40B4-BE49-F238E27FC236}">
                  <a16:creationId xmlns:a16="http://schemas.microsoft.com/office/drawing/2014/main" id="{2F9884CF-3E11-5841-AAC5-C2ED3B708591}"/>
                </a:ext>
              </a:extLst>
            </p:cNvPr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1927;p38">
              <a:extLst>
                <a:ext uri="{FF2B5EF4-FFF2-40B4-BE49-F238E27FC236}">
                  <a16:creationId xmlns:a16="http://schemas.microsoft.com/office/drawing/2014/main" id="{85B7AD81-11AE-8147-BDEC-01B3B8BB7AF9}"/>
                </a:ext>
              </a:extLst>
            </p:cNvPr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1928;p38">
              <a:extLst>
                <a:ext uri="{FF2B5EF4-FFF2-40B4-BE49-F238E27FC236}">
                  <a16:creationId xmlns:a16="http://schemas.microsoft.com/office/drawing/2014/main" id="{B34308DD-BE25-DA42-814B-EE455F327E3E}"/>
                </a:ext>
              </a:extLst>
            </p:cNvPr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1929;p38">
              <a:extLst>
                <a:ext uri="{FF2B5EF4-FFF2-40B4-BE49-F238E27FC236}">
                  <a16:creationId xmlns:a16="http://schemas.microsoft.com/office/drawing/2014/main" id="{893C02D5-FBB9-BB47-9908-3915A6BD5DAE}"/>
                </a:ext>
              </a:extLst>
            </p:cNvPr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1930;p38">
              <a:extLst>
                <a:ext uri="{FF2B5EF4-FFF2-40B4-BE49-F238E27FC236}">
                  <a16:creationId xmlns:a16="http://schemas.microsoft.com/office/drawing/2014/main" id="{F7A31046-70C1-9947-8622-25ECD1750EDC}"/>
                </a:ext>
              </a:extLst>
            </p:cNvPr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1931;p38">
              <a:extLst>
                <a:ext uri="{FF2B5EF4-FFF2-40B4-BE49-F238E27FC236}">
                  <a16:creationId xmlns:a16="http://schemas.microsoft.com/office/drawing/2014/main" id="{A22429F6-A8A8-8642-9BEC-05EAAEF2BE84}"/>
                </a:ext>
              </a:extLst>
            </p:cNvPr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Google Shape;1932;p38">
              <a:extLst>
                <a:ext uri="{FF2B5EF4-FFF2-40B4-BE49-F238E27FC236}">
                  <a16:creationId xmlns:a16="http://schemas.microsoft.com/office/drawing/2014/main" id="{5943B97D-219E-3C41-B091-5A6166638EFA}"/>
                </a:ext>
              </a:extLst>
            </p:cNvPr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Google Shape;1933;p38">
              <a:extLst>
                <a:ext uri="{FF2B5EF4-FFF2-40B4-BE49-F238E27FC236}">
                  <a16:creationId xmlns:a16="http://schemas.microsoft.com/office/drawing/2014/main" id="{17028C6E-49D3-0642-B143-E213BD5E3F58}"/>
                </a:ext>
              </a:extLst>
            </p:cNvPr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Google Shape;1934;p38">
              <a:extLst>
                <a:ext uri="{FF2B5EF4-FFF2-40B4-BE49-F238E27FC236}">
                  <a16:creationId xmlns:a16="http://schemas.microsoft.com/office/drawing/2014/main" id="{7217980A-11D3-8541-8F7E-ED949FA5CE25}"/>
                </a:ext>
              </a:extLst>
            </p:cNvPr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Google Shape;1935;p38">
              <a:extLst>
                <a:ext uri="{FF2B5EF4-FFF2-40B4-BE49-F238E27FC236}">
                  <a16:creationId xmlns:a16="http://schemas.microsoft.com/office/drawing/2014/main" id="{2B4C9462-E946-5D4A-AE49-307940C5249C}"/>
                </a:ext>
              </a:extLst>
            </p:cNvPr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Google Shape;1936;p38">
              <a:extLst>
                <a:ext uri="{FF2B5EF4-FFF2-40B4-BE49-F238E27FC236}">
                  <a16:creationId xmlns:a16="http://schemas.microsoft.com/office/drawing/2014/main" id="{1D210A7F-9249-8D41-A37F-CE7EE9AFFE19}"/>
                </a:ext>
              </a:extLst>
            </p:cNvPr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Google Shape;1937;p38">
              <a:extLst>
                <a:ext uri="{FF2B5EF4-FFF2-40B4-BE49-F238E27FC236}">
                  <a16:creationId xmlns:a16="http://schemas.microsoft.com/office/drawing/2014/main" id="{B32A4950-B64E-EF43-BC49-9147E05D46F1}"/>
                </a:ext>
              </a:extLst>
            </p:cNvPr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Google Shape;1938;p38">
              <a:extLst>
                <a:ext uri="{FF2B5EF4-FFF2-40B4-BE49-F238E27FC236}">
                  <a16:creationId xmlns:a16="http://schemas.microsoft.com/office/drawing/2014/main" id="{981C70E9-B91A-8F4B-A333-D1315684EB27}"/>
                </a:ext>
              </a:extLst>
            </p:cNvPr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1939;p38">
              <a:extLst>
                <a:ext uri="{FF2B5EF4-FFF2-40B4-BE49-F238E27FC236}">
                  <a16:creationId xmlns:a16="http://schemas.microsoft.com/office/drawing/2014/main" id="{24A18238-EFA6-CE41-8252-E15CDDA073E2}"/>
                </a:ext>
              </a:extLst>
            </p:cNvPr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1940;p38">
              <a:extLst>
                <a:ext uri="{FF2B5EF4-FFF2-40B4-BE49-F238E27FC236}">
                  <a16:creationId xmlns:a16="http://schemas.microsoft.com/office/drawing/2014/main" id="{60D374BF-D62F-244A-A523-6469809C6930}"/>
                </a:ext>
              </a:extLst>
            </p:cNvPr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Google Shape;1941;p38">
              <a:extLst>
                <a:ext uri="{FF2B5EF4-FFF2-40B4-BE49-F238E27FC236}">
                  <a16:creationId xmlns:a16="http://schemas.microsoft.com/office/drawing/2014/main" id="{648B604C-F354-FF44-A433-675D1905605F}"/>
                </a:ext>
              </a:extLst>
            </p:cNvPr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Google Shape;1942;p38">
              <a:extLst>
                <a:ext uri="{FF2B5EF4-FFF2-40B4-BE49-F238E27FC236}">
                  <a16:creationId xmlns:a16="http://schemas.microsoft.com/office/drawing/2014/main" id="{606DDE1F-B353-9445-B605-F4CF451415A1}"/>
                </a:ext>
              </a:extLst>
            </p:cNvPr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Google Shape;1943;p38">
              <a:extLst>
                <a:ext uri="{FF2B5EF4-FFF2-40B4-BE49-F238E27FC236}">
                  <a16:creationId xmlns:a16="http://schemas.microsoft.com/office/drawing/2014/main" id="{CF7B7997-32E7-3243-BF8C-8CAABAE0C05B}"/>
                </a:ext>
              </a:extLst>
            </p:cNvPr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Google Shape;1944;p38">
              <a:extLst>
                <a:ext uri="{FF2B5EF4-FFF2-40B4-BE49-F238E27FC236}">
                  <a16:creationId xmlns:a16="http://schemas.microsoft.com/office/drawing/2014/main" id="{6B790D72-E71E-AD4A-8C16-2174A6305FA3}"/>
                </a:ext>
              </a:extLst>
            </p:cNvPr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Google Shape;1945;p38">
              <a:extLst>
                <a:ext uri="{FF2B5EF4-FFF2-40B4-BE49-F238E27FC236}">
                  <a16:creationId xmlns:a16="http://schemas.microsoft.com/office/drawing/2014/main" id="{8C795C99-B2D0-6945-84D5-E00E40A726B5}"/>
                </a:ext>
              </a:extLst>
            </p:cNvPr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Google Shape;1946;p38">
              <a:extLst>
                <a:ext uri="{FF2B5EF4-FFF2-40B4-BE49-F238E27FC236}">
                  <a16:creationId xmlns:a16="http://schemas.microsoft.com/office/drawing/2014/main" id="{BFE50A86-C79C-434A-8F8D-AB138F2CABAC}"/>
                </a:ext>
              </a:extLst>
            </p:cNvPr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Google Shape;1947;p38">
              <a:extLst>
                <a:ext uri="{FF2B5EF4-FFF2-40B4-BE49-F238E27FC236}">
                  <a16:creationId xmlns:a16="http://schemas.microsoft.com/office/drawing/2014/main" id="{951DDC21-2E69-D948-B842-96C9AFBB36DB}"/>
                </a:ext>
              </a:extLst>
            </p:cNvPr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Google Shape;1948;p38">
              <a:extLst>
                <a:ext uri="{FF2B5EF4-FFF2-40B4-BE49-F238E27FC236}">
                  <a16:creationId xmlns:a16="http://schemas.microsoft.com/office/drawing/2014/main" id="{A9EEC676-9358-EB49-968B-F67354A199EE}"/>
                </a:ext>
              </a:extLst>
            </p:cNvPr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Google Shape;1949;p38">
              <a:extLst>
                <a:ext uri="{FF2B5EF4-FFF2-40B4-BE49-F238E27FC236}">
                  <a16:creationId xmlns:a16="http://schemas.microsoft.com/office/drawing/2014/main" id="{09848761-84DD-8445-8475-FB16358F8182}"/>
                </a:ext>
              </a:extLst>
            </p:cNvPr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Google Shape;1950;p38">
              <a:extLst>
                <a:ext uri="{FF2B5EF4-FFF2-40B4-BE49-F238E27FC236}">
                  <a16:creationId xmlns:a16="http://schemas.microsoft.com/office/drawing/2014/main" id="{5D02B21A-61AB-EF43-83BE-27078BC597ED}"/>
                </a:ext>
              </a:extLst>
            </p:cNvPr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Google Shape;1951;p38">
              <a:extLst>
                <a:ext uri="{FF2B5EF4-FFF2-40B4-BE49-F238E27FC236}">
                  <a16:creationId xmlns:a16="http://schemas.microsoft.com/office/drawing/2014/main" id="{D3CF9F0B-69EB-C349-B31E-BC3DFFB6F793}"/>
                </a:ext>
              </a:extLst>
            </p:cNvPr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Google Shape;1952;p38">
              <a:extLst>
                <a:ext uri="{FF2B5EF4-FFF2-40B4-BE49-F238E27FC236}">
                  <a16:creationId xmlns:a16="http://schemas.microsoft.com/office/drawing/2014/main" id="{091B82E1-E4A8-EC44-BCA9-82C27A94EEA0}"/>
                </a:ext>
              </a:extLst>
            </p:cNvPr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Google Shape;1953;p38">
              <a:extLst>
                <a:ext uri="{FF2B5EF4-FFF2-40B4-BE49-F238E27FC236}">
                  <a16:creationId xmlns:a16="http://schemas.microsoft.com/office/drawing/2014/main" id="{F06BC01F-270A-D142-A12C-2AF3D161C3E8}"/>
                </a:ext>
              </a:extLst>
            </p:cNvPr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Google Shape;1954;p38">
              <a:extLst>
                <a:ext uri="{FF2B5EF4-FFF2-40B4-BE49-F238E27FC236}">
                  <a16:creationId xmlns:a16="http://schemas.microsoft.com/office/drawing/2014/main" id="{DA8E3442-CCFD-3943-8AB0-373EB7ADCA44}"/>
                </a:ext>
              </a:extLst>
            </p:cNvPr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Google Shape;1955;p38">
              <a:extLst>
                <a:ext uri="{FF2B5EF4-FFF2-40B4-BE49-F238E27FC236}">
                  <a16:creationId xmlns:a16="http://schemas.microsoft.com/office/drawing/2014/main" id="{33089861-C962-5E45-B42A-C1CC0FEA48D6}"/>
                </a:ext>
              </a:extLst>
            </p:cNvPr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7" name="Google Shape;1956;p38">
              <a:extLst>
                <a:ext uri="{FF2B5EF4-FFF2-40B4-BE49-F238E27FC236}">
                  <a16:creationId xmlns:a16="http://schemas.microsoft.com/office/drawing/2014/main" id="{9BEF8767-EA7D-C04E-9E32-F305AD7ED135}"/>
                </a:ext>
              </a:extLst>
            </p:cNvPr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Google Shape;1957;p38">
              <a:extLst>
                <a:ext uri="{FF2B5EF4-FFF2-40B4-BE49-F238E27FC236}">
                  <a16:creationId xmlns:a16="http://schemas.microsoft.com/office/drawing/2014/main" id="{63FF8A83-55E1-1F4F-9E76-9342F82C3F0E}"/>
                </a:ext>
              </a:extLst>
            </p:cNvPr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Google Shape;1958;p38">
              <a:extLst>
                <a:ext uri="{FF2B5EF4-FFF2-40B4-BE49-F238E27FC236}">
                  <a16:creationId xmlns:a16="http://schemas.microsoft.com/office/drawing/2014/main" id="{38769DC3-A70A-024D-B4E9-EF9BA2B5D3D5}"/>
                </a:ext>
              </a:extLst>
            </p:cNvPr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Google Shape;1959;p38">
              <a:extLst>
                <a:ext uri="{FF2B5EF4-FFF2-40B4-BE49-F238E27FC236}">
                  <a16:creationId xmlns:a16="http://schemas.microsoft.com/office/drawing/2014/main" id="{98193468-DF6C-9D42-B8E9-438052B7D91E}"/>
                </a:ext>
              </a:extLst>
            </p:cNvPr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Google Shape;1960;p38">
              <a:extLst>
                <a:ext uri="{FF2B5EF4-FFF2-40B4-BE49-F238E27FC236}">
                  <a16:creationId xmlns:a16="http://schemas.microsoft.com/office/drawing/2014/main" id="{12F1959D-589F-E34F-B4D6-22E3D842FB0C}"/>
                </a:ext>
              </a:extLst>
            </p:cNvPr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" name="Google Shape;1961;p38">
              <a:extLst>
                <a:ext uri="{FF2B5EF4-FFF2-40B4-BE49-F238E27FC236}">
                  <a16:creationId xmlns:a16="http://schemas.microsoft.com/office/drawing/2014/main" id="{9517526B-0D92-5F45-B2E9-BA02CECA34B0}"/>
                </a:ext>
              </a:extLst>
            </p:cNvPr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Google Shape;1962;p38">
              <a:extLst>
                <a:ext uri="{FF2B5EF4-FFF2-40B4-BE49-F238E27FC236}">
                  <a16:creationId xmlns:a16="http://schemas.microsoft.com/office/drawing/2014/main" id="{132CFABC-FCCA-5649-9CBF-55D1E42A625B}"/>
                </a:ext>
              </a:extLst>
            </p:cNvPr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Google Shape;1963;p38">
              <a:extLst>
                <a:ext uri="{FF2B5EF4-FFF2-40B4-BE49-F238E27FC236}">
                  <a16:creationId xmlns:a16="http://schemas.microsoft.com/office/drawing/2014/main" id="{BCA7893F-79F5-1B45-998B-51AA05DBA204}"/>
                </a:ext>
              </a:extLst>
            </p:cNvPr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Google Shape;1964;p38">
              <a:extLst>
                <a:ext uri="{FF2B5EF4-FFF2-40B4-BE49-F238E27FC236}">
                  <a16:creationId xmlns:a16="http://schemas.microsoft.com/office/drawing/2014/main" id="{1061B00F-C20B-484C-A2C2-2FB23C5F295D}"/>
                </a:ext>
              </a:extLst>
            </p:cNvPr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Google Shape;1965;p38">
              <a:extLst>
                <a:ext uri="{FF2B5EF4-FFF2-40B4-BE49-F238E27FC236}">
                  <a16:creationId xmlns:a16="http://schemas.microsoft.com/office/drawing/2014/main" id="{BE28C97D-7161-D24A-9E56-0D4E6809B93A}"/>
                </a:ext>
              </a:extLst>
            </p:cNvPr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Google Shape;1966;p38">
              <a:extLst>
                <a:ext uri="{FF2B5EF4-FFF2-40B4-BE49-F238E27FC236}">
                  <a16:creationId xmlns:a16="http://schemas.microsoft.com/office/drawing/2014/main" id="{3B0A26A1-274A-0043-84E3-6A6E9072C6C5}"/>
                </a:ext>
              </a:extLst>
            </p:cNvPr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" name="Google Shape;1967;p38">
              <a:extLst>
                <a:ext uri="{FF2B5EF4-FFF2-40B4-BE49-F238E27FC236}">
                  <a16:creationId xmlns:a16="http://schemas.microsoft.com/office/drawing/2014/main" id="{0A5207E7-9CA6-2040-854F-19C1D5B9ACE4}"/>
                </a:ext>
              </a:extLst>
            </p:cNvPr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Google Shape;1968;p38">
              <a:extLst>
                <a:ext uri="{FF2B5EF4-FFF2-40B4-BE49-F238E27FC236}">
                  <a16:creationId xmlns:a16="http://schemas.microsoft.com/office/drawing/2014/main" id="{09634341-DFC6-D043-8E09-B4352952BCCD}"/>
                </a:ext>
              </a:extLst>
            </p:cNvPr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oogle Shape;912;p25">
            <a:extLst>
              <a:ext uri="{FF2B5EF4-FFF2-40B4-BE49-F238E27FC236}">
                <a16:creationId xmlns:a16="http://schemas.microsoft.com/office/drawing/2014/main" id="{4E1958A1-6E5F-FF42-83C9-7350E749DEC4}"/>
              </a:ext>
            </a:extLst>
          </p:cNvPr>
          <p:cNvGrpSpPr/>
          <p:nvPr/>
        </p:nvGrpSpPr>
        <p:grpSpPr>
          <a:xfrm>
            <a:off x="619237" y="968585"/>
            <a:ext cx="2011059" cy="1391305"/>
            <a:chOff x="1671958" y="3206676"/>
            <a:chExt cx="2011059" cy="1391305"/>
          </a:xfrm>
        </p:grpSpPr>
        <p:sp>
          <p:nvSpPr>
            <p:cNvPr id="63" name="Google Shape;913;p25">
              <a:extLst>
                <a:ext uri="{FF2B5EF4-FFF2-40B4-BE49-F238E27FC236}">
                  <a16:creationId xmlns:a16="http://schemas.microsoft.com/office/drawing/2014/main" id="{4FC08FCE-5C4D-8F49-A980-1EBFB20EAB77}"/>
                </a:ext>
              </a:extLst>
            </p:cNvPr>
            <p:cNvSpPr/>
            <p:nvPr/>
          </p:nvSpPr>
          <p:spPr>
            <a:xfrm>
              <a:off x="1671958" y="3206676"/>
              <a:ext cx="2011059" cy="770835"/>
            </a:xfrm>
            <a:prstGeom prst="roundRect">
              <a:avLst>
                <a:gd name="adj" fmla="val 3631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Does anyone have any questions?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4" name="Google Shape;914;p25">
              <a:extLst>
                <a:ext uri="{FF2B5EF4-FFF2-40B4-BE49-F238E27FC236}">
                  <a16:creationId xmlns:a16="http://schemas.microsoft.com/office/drawing/2014/main" id="{AEB98A4A-C532-4249-AF16-96EB53E29831}"/>
                </a:ext>
              </a:extLst>
            </p:cNvPr>
            <p:cNvSpPr txBox="1"/>
            <p:nvPr/>
          </p:nvSpPr>
          <p:spPr>
            <a:xfrm>
              <a:off x="1671958" y="3992581"/>
              <a:ext cx="1677642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Phone: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(438) 391-9106</a:t>
              </a:r>
              <a:endParaRPr sz="160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8" name="Google Shape;914;p25">
            <a:extLst>
              <a:ext uri="{FF2B5EF4-FFF2-40B4-BE49-F238E27FC236}">
                <a16:creationId xmlns:a16="http://schemas.microsoft.com/office/drawing/2014/main" id="{70C74A8E-0928-134F-8647-82CDD9F4EE74}"/>
              </a:ext>
            </a:extLst>
          </p:cNvPr>
          <p:cNvSpPr txBox="1"/>
          <p:nvPr/>
        </p:nvSpPr>
        <p:spPr>
          <a:xfrm>
            <a:off x="591352" y="2512296"/>
            <a:ext cx="2143635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Email: </a:t>
            </a:r>
          </a:p>
          <a:p>
            <a:pPr lvl="0"/>
            <a:r>
              <a:rPr lang="en-CA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2"/>
              </a:rPr>
              <a:t>siva.sri14@hotmail.com</a:t>
            </a:r>
            <a:endParaRPr lang="en-CA"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lvl="0"/>
            <a:r>
              <a:rPr lang="en-CA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hello@codeu.ca</a:t>
            </a:r>
          </a:p>
        </p:txBody>
      </p:sp>
      <p:sp>
        <p:nvSpPr>
          <p:cNvPr id="69" name="Google Shape;911;p25">
            <a:extLst>
              <a:ext uri="{FF2B5EF4-FFF2-40B4-BE49-F238E27FC236}">
                <a16:creationId xmlns:a16="http://schemas.microsoft.com/office/drawing/2014/main" id="{9502B102-F84C-8B40-89D4-EB0D5B899F18}"/>
              </a:ext>
            </a:extLst>
          </p:cNvPr>
          <p:cNvSpPr/>
          <p:nvPr/>
        </p:nvSpPr>
        <p:spPr>
          <a:xfrm>
            <a:off x="5821138" y="1159329"/>
            <a:ext cx="2159491" cy="1663943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913;p25">
            <a:extLst>
              <a:ext uri="{FF2B5EF4-FFF2-40B4-BE49-F238E27FC236}">
                <a16:creationId xmlns:a16="http://schemas.microsoft.com/office/drawing/2014/main" id="{AEE5F2BF-C485-9346-AC2F-AD3B43F34F59}"/>
              </a:ext>
            </a:extLst>
          </p:cNvPr>
          <p:cNvSpPr/>
          <p:nvPr/>
        </p:nvSpPr>
        <p:spPr>
          <a:xfrm>
            <a:off x="5976882" y="1369178"/>
            <a:ext cx="2353437" cy="295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Next class: class 8!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50" name="Google Shape;594;p21">
            <a:extLst>
              <a:ext uri="{FF2B5EF4-FFF2-40B4-BE49-F238E27FC236}">
                <a16:creationId xmlns:a16="http://schemas.microsoft.com/office/drawing/2014/main" id="{48368BE1-E07F-4148-ABFF-730C16FB4F9D}"/>
              </a:ext>
            </a:extLst>
          </p:cNvPr>
          <p:cNvGrpSpPr/>
          <p:nvPr/>
        </p:nvGrpSpPr>
        <p:grpSpPr>
          <a:xfrm>
            <a:off x="7519949" y="2381689"/>
            <a:ext cx="1507818" cy="2482292"/>
            <a:chOff x="4572000" y="1208850"/>
            <a:chExt cx="1885951" cy="3523124"/>
          </a:xfrm>
        </p:grpSpPr>
        <p:sp>
          <p:nvSpPr>
            <p:cNvPr id="51" name="Google Shape;595;p21">
              <a:extLst>
                <a:ext uri="{FF2B5EF4-FFF2-40B4-BE49-F238E27FC236}">
                  <a16:creationId xmlns:a16="http://schemas.microsoft.com/office/drawing/2014/main" id="{CF8D0FF9-4E35-7D46-99C6-E09C363FF8A5}"/>
                </a:ext>
              </a:extLst>
            </p:cNvPr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6;p21">
              <a:extLst>
                <a:ext uri="{FF2B5EF4-FFF2-40B4-BE49-F238E27FC236}">
                  <a16:creationId xmlns:a16="http://schemas.microsoft.com/office/drawing/2014/main" id="{75B4ADAE-8BC1-C243-9CA5-01E81DF65BC1}"/>
                </a:ext>
              </a:extLst>
            </p:cNvPr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7;p21">
              <a:extLst>
                <a:ext uri="{FF2B5EF4-FFF2-40B4-BE49-F238E27FC236}">
                  <a16:creationId xmlns:a16="http://schemas.microsoft.com/office/drawing/2014/main" id="{38BE6B9A-D551-4748-B34E-B24B586CD966}"/>
                </a:ext>
              </a:extLst>
            </p:cNvPr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98;p21">
              <a:extLst>
                <a:ext uri="{FF2B5EF4-FFF2-40B4-BE49-F238E27FC236}">
                  <a16:creationId xmlns:a16="http://schemas.microsoft.com/office/drawing/2014/main" id="{D03A70B6-D867-9C4D-BD58-D4A095E64100}"/>
                </a:ext>
              </a:extLst>
            </p:cNvPr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9;p21">
              <a:extLst>
                <a:ext uri="{FF2B5EF4-FFF2-40B4-BE49-F238E27FC236}">
                  <a16:creationId xmlns:a16="http://schemas.microsoft.com/office/drawing/2014/main" id="{1319C074-26AB-3441-AEC6-A98C98B0BDFB}"/>
                </a:ext>
              </a:extLst>
            </p:cNvPr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00;p21">
              <a:extLst>
                <a:ext uri="{FF2B5EF4-FFF2-40B4-BE49-F238E27FC236}">
                  <a16:creationId xmlns:a16="http://schemas.microsoft.com/office/drawing/2014/main" id="{8642B078-5C62-C245-8DE1-B920800B4B77}"/>
                </a:ext>
              </a:extLst>
            </p:cNvPr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1;p21">
              <a:extLst>
                <a:ext uri="{FF2B5EF4-FFF2-40B4-BE49-F238E27FC236}">
                  <a16:creationId xmlns:a16="http://schemas.microsoft.com/office/drawing/2014/main" id="{1E9F688F-AD90-DD43-B529-F9EF0900E7D8}"/>
                </a:ext>
              </a:extLst>
            </p:cNvPr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2;p21">
              <a:extLst>
                <a:ext uri="{FF2B5EF4-FFF2-40B4-BE49-F238E27FC236}">
                  <a16:creationId xmlns:a16="http://schemas.microsoft.com/office/drawing/2014/main" id="{E2F2AA40-45CE-F646-91D1-3D2F896BBD28}"/>
                </a:ext>
              </a:extLst>
            </p:cNvPr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3;p21">
              <a:extLst>
                <a:ext uri="{FF2B5EF4-FFF2-40B4-BE49-F238E27FC236}">
                  <a16:creationId xmlns:a16="http://schemas.microsoft.com/office/drawing/2014/main" id="{2F96CF34-262E-5A47-A110-0A231ECDCEE9}"/>
                </a:ext>
              </a:extLst>
            </p:cNvPr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4;p21">
              <a:extLst>
                <a:ext uri="{FF2B5EF4-FFF2-40B4-BE49-F238E27FC236}">
                  <a16:creationId xmlns:a16="http://schemas.microsoft.com/office/drawing/2014/main" id="{CA6B5247-6EF8-F64F-881A-EF6C1E011AA3}"/>
                </a:ext>
              </a:extLst>
            </p:cNvPr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05;p21">
              <a:extLst>
                <a:ext uri="{FF2B5EF4-FFF2-40B4-BE49-F238E27FC236}">
                  <a16:creationId xmlns:a16="http://schemas.microsoft.com/office/drawing/2014/main" id="{379C8F0A-8D79-B34A-866C-FB9597A93536}"/>
                </a:ext>
              </a:extLst>
            </p:cNvPr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293B765-FA88-324D-944D-3866FF0A31CF}"/>
              </a:ext>
            </a:extLst>
          </p:cNvPr>
          <p:cNvSpPr/>
          <p:nvPr/>
        </p:nvSpPr>
        <p:spPr>
          <a:xfrm>
            <a:off x="5993417" y="1776289"/>
            <a:ext cx="18523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Please contact us to make any change in the schedule for the next class.</a:t>
            </a:r>
          </a:p>
        </p:txBody>
      </p:sp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2D26F0C5-47B9-3040-A364-1A085FA922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8" t="-1381" r="9186" b="1381"/>
          <a:stretch/>
        </p:blipFill>
        <p:spPr>
          <a:xfrm>
            <a:off x="5884522" y="3378612"/>
            <a:ext cx="1925072" cy="1185915"/>
          </a:xfrm>
          <a:prstGeom prst="roundRect">
            <a:avLst/>
          </a:prstGeom>
        </p:spPr>
      </p:pic>
      <p:pic>
        <p:nvPicPr>
          <p:cNvPr id="3074" name="Picture 2" descr="Linkedin - Free social media icons">
            <a:hlinkClick r:id="rId4"/>
            <a:extLst>
              <a:ext uri="{FF2B5EF4-FFF2-40B4-BE49-F238E27FC236}">
                <a16:creationId xmlns:a16="http://schemas.microsoft.com/office/drawing/2014/main" id="{EFAB93E4-5879-AC45-BB63-8FE163584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54" y="4076506"/>
            <a:ext cx="509408" cy="50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acebook - Log In or Sign Up">
            <a:hlinkClick r:id="rId6"/>
            <a:extLst>
              <a:ext uri="{FF2B5EF4-FFF2-40B4-BE49-F238E27FC236}">
                <a16:creationId xmlns:a16="http://schemas.microsoft.com/office/drawing/2014/main" id="{E847369B-60C9-014C-A501-B0A1C199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814" y="4070473"/>
            <a:ext cx="509408" cy="50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98EE3DF-B2AF-EA4E-8086-D651C45846A1}"/>
              </a:ext>
            </a:extLst>
          </p:cNvPr>
          <p:cNvSpPr/>
          <p:nvPr/>
        </p:nvSpPr>
        <p:spPr>
          <a:xfrm>
            <a:off x="4931326" y="4869913"/>
            <a:ext cx="37680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1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Reproduction and distribution of the presentation deck is prohibited</a:t>
            </a:r>
          </a:p>
        </p:txBody>
      </p:sp>
      <p:sp>
        <p:nvSpPr>
          <p:cNvPr id="77" name="Google Shape;914;p25">
            <a:extLst>
              <a:ext uri="{FF2B5EF4-FFF2-40B4-BE49-F238E27FC236}">
                <a16:creationId xmlns:a16="http://schemas.microsoft.com/office/drawing/2014/main" id="{1B880910-5E2C-834C-8692-5850082B82C1}"/>
              </a:ext>
            </a:extLst>
          </p:cNvPr>
          <p:cNvSpPr txBox="1"/>
          <p:nvPr/>
        </p:nvSpPr>
        <p:spPr>
          <a:xfrm>
            <a:off x="591352" y="3281443"/>
            <a:ext cx="2143635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Website: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</a:t>
            </a:r>
            <a:r>
              <a:rPr lang="en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ttps</a:t>
            </a:r>
            <a:r>
              <a:rPr lang="en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://</a:t>
            </a:r>
            <a:r>
              <a:rPr lang="en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www.codeu.ca</a:t>
            </a:r>
            <a:r>
              <a:rPr lang="en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71391800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838</Words>
  <Application>Microsoft Macintosh PowerPoint</Application>
  <PresentationFormat>On-screen Show (16:9)</PresentationFormat>
  <Paragraphs>109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Montserrat</vt:lpstr>
      <vt:lpstr>Fira Sans</vt:lpstr>
      <vt:lpstr>Arial</vt:lpstr>
      <vt:lpstr>Wingdings</vt:lpstr>
      <vt:lpstr>Roboto</vt:lpstr>
      <vt:lpstr>Consolas</vt:lpstr>
      <vt:lpstr>Fira Sans Extra Condensed SemiBold</vt:lpstr>
      <vt:lpstr>Fira Sans Extra Condensed</vt:lpstr>
      <vt:lpstr>Machine Learning Infographics by Slidesgo</vt:lpstr>
      <vt:lpstr>CodeU Class 7  Welcome!</vt:lpstr>
      <vt:lpstr>Agenda for today’s class</vt:lpstr>
      <vt:lpstr>Project: CodeU Dodgeball Game!</vt:lpstr>
      <vt:lpstr>Project: CodeU Dodgeball Game!</vt:lpstr>
      <vt:lpstr>Project: CodeU Dodgeball Game!</vt:lpstr>
      <vt:lpstr>1st step: Planning all scenarios!</vt:lpstr>
      <vt:lpstr>2nd step: Steps for our code!</vt:lpstr>
      <vt:lpstr>3rd step: Get to coding!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CodeU Trial class  Welcome Christopher and Misha!</dc:title>
  <cp:lastModifiedBy>Eran Troshani</cp:lastModifiedBy>
  <cp:revision>36</cp:revision>
  <dcterms:modified xsi:type="dcterms:W3CDTF">2022-11-06T22:43:42Z</dcterms:modified>
</cp:coreProperties>
</file>