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330" r:id="rId4"/>
    <p:sldId id="331" r:id="rId5"/>
    <p:sldId id="333" r:id="rId6"/>
    <p:sldId id="335" r:id="rId7"/>
    <p:sldId id="336" r:id="rId8"/>
    <p:sldId id="337" r:id="rId9"/>
    <p:sldId id="338" r:id="rId10"/>
    <p:sldId id="339" r:id="rId11"/>
    <p:sldId id="341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30500000200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1F94"/>
    <a:srgbClr val="E52D5C"/>
    <a:srgbClr val="E01D70"/>
    <a:srgbClr val="E33057"/>
    <a:srgbClr val="FFD100"/>
    <a:srgbClr val="87C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2"/>
    <p:restoredTop sz="82777"/>
  </p:normalViewPr>
  <p:slideViewPr>
    <p:cSldViewPr snapToGrid="0" snapToObjects="1">
      <p:cViewPr>
        <p:scale>
          <a:sx n="91" d="100"/>
          <a:sy n="91" d="100"/>
        </p:scale>
        <p:origin x="26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0A9394-5FF6-7B4A-92B7-6B90C72092FB}"/>
              </a:ext>
            </a:extLst>
          </p:cNvPr>
          <p:cNvSpPr/>
          <p:nvPr userDrawn="1"/>
        </p:nvSpPr>
        <p:spPr>
          <a:xfrm>
            <a:off x="8304369" y="4870843"/>
            <a:ext cx="7873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9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© 2022 </a:t>
            </a:r>
            <a:r>
              <a:rPr lang="en-CA" sz="9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endParaRPr lang="en-CA" sz="9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nimals-cartoon-green-happy-1298747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ixabay.com/en/tortoise-turtle-tortoiseshell-15100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clipart.org/detail/301049/tortoise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pngall.com/turtle-png" TargetMode="External"/><Relationship Id="rId4" Type="http://schemas.openxmlformats.org/officeDocument/2006/relationships/hyperlink" Target="https://openclipart.org/detail/17592/mallory_square-by-nkinkade-177657" TargetMode="Externa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nimals-cartoon-green-happy-1298747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ixabay.com/en/tortoise-turtle-tortoiseshell-15100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clipart.org/detail/301049/tortoise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pngall.com/turtle-png" TargetMode="External"/><Relationship Id="rId4" Type="http://schemas.openxmlformats.org/officeDocument/2006/relationships/hyperlink" Target="https://openclipart.org/detail/17592/mallory_square-by-nkinkade-177657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nimals-cartoon-green-happy-1298747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ixabay.com/en/tortoise-turtle-tortoiseshell-15100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clipart.org/detail/301049/tortoise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pngall.com/turtle-png" TargetMode="External"/><Relationship Id="rId4" Type="http://schemas.openxmlformats.org/officeDocument/2006/relationships/hyperlink" Target="https://openclipart.org/detail/17592/mallory_square-by-nkinkade-177657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nimals-cartoon-green-happy-1298747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ixabay.com/en/tortoise-turtle-tortoiseshell-15100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clipart.org/detail/301049/tortoise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pngall.com/turtle-png" TargetMode="External"/><Relationship Id="rId4" Type="http://schemas.openxmlformats.org/officeDocument/2006/relationships/hyperlink" Target="https://openclipart.org/detail/17592/mallory_square-by-nkinkade-177657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nimals-cartoon-green-happy-1298747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ixabay.com/en/tortoise-turtle-tortoiseshell-15100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clipart.org/detail/301049/tortoise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pngall.com/turtle-png" TargetMode="External"/><Relationship Id="rId4" Type="http://schemas.openxmlformats.org/officeDocument/2006/relationships/hyperlink" Target="https://openclipart.org/detail/17592/mallory_square-by-nkinkade-177657" TargetMode="Externa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nimals-cartoon-green-happy-1298747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pixabay.com/en/tortoise-turtle-tortoiseshell-15100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clipart.org/detail/301049/tortoise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pngall.com/turtle-png" TargetMode="External"/><Relationship Id="rId4" Type="http://schemas.openxmlformats.org/officeDocument/2006/relationships/hyperlink" Target="https://openclipart.org/detail/17592/mallory_square-by-nkinkade-177657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2060"/>
                </a:solidFill>
              </a:rPr>
              <a:t>CodeU</a:t>
            </a:r>
            <a:br>
              <a:rPr lang="en" dirty="0"/>
            </a:br>
            <a:r>
              <a:rPr lang="en" sz="3200" i="1" dirty="0">
                <a:solidFill>
                  <a:srgbClr val="002060"/>
                </a:solidFill>
              </a:rPr>
              <a:t>Class 11 &amp; 12</a:t>
            </a:r>
            <a:br>
              <a:rPr lang="en" sz="3200" i="1" dirty="0"/>
            </a:br>
            <a:br>
              <a:rPr lang="en" sz="3200" i="1" dirty="0"/>
            </a:br>
            <a:r>
              <a:rPr lang="en" sz="2000" i="1" dirty="0"/>
              <a:t>Welcome!</a:t>
            </a:r>
            <a:endParaRPr i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002060"/>
                </a:solidFill>
              </a:rPr>
              <a:t>The class will start shortly</a:t>
            </a:r>
            <a:endParaRPr i="1" dirty="0">
              <a:solidFill>
                <a:srgbClr val="00206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6B59C2E-FDE1-0449-85FC-AEED3DA55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3" t="16539" r="20837" b="18760"/>
          <a:stretch/>
        </p:blipFill>
        <p:spPr>
          <a:xfrm>
            <a:off x="3897745" y="222562"/>
            <a:ext cx="2032000" cy="1933088"/>
          </a:xfrm>
          <a:prstGeom prst="ellipse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465-BE32-CD8C-E303-4FAB4F01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23DB72-04A9-D586-E80B-1BC6C995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0"/>
            <a:ext cx="9351263" cy="5744328"/>
          </a:xfrm>
          <a:prstGeom prst="rect">
            <a:avLst/>
          </a:prstGeom>
        </p:spPr>
      </p:pic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B0A9BDF-7794-2F21-6323-E617800D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4137443" y="4483169"/>
            <a:ext cx="1084580" cy="52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CC96C-0F27-95B0-8F56-8CAECD8C6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33746">
            <a:off x="4835159" y="3662698"/>
            <a:ext cx="578657" cy="34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7A463-519A-8753-E4B4-6599D585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8513" y="3764155"/>
            <a:ext cx="992534" cy="661689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2AE5159-01F8-2091-3F6A-3C5AD7022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66776">
            <a:off x="3808532" y="3809678"/>
            <a:ext cx="472373" cy="66171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2828B-FBF6-A6ED-6824-A9ADBDE08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235997" y="3723661"/>
            <a:ext cx="1950720" cy="12273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CF5F88-E400-EA93-2732-9F766B9988CC}"/>
              </a:ext>
            </a:extLst>
          </p:cNvPr>
          <p:cNvSpPr txBox="1">
            <a:spLocks/>
          </p:cNvSpPr>
          <p:nvPr/>
        </p:nvSpPr>
        <p:spPr>
          <a:xfrm>
            <a:off x="457200" y="35051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Step 5 – </a:t>
            </a:r>
            <a:r>
              <a:rPr lang="en-US" sz="4400" dirty="0">
                <a:solidFill>
                  <a:srgbClr val="00B050"/>
                </a:solidFill>
              </a:rPr>
              <a:t>Start the Race!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Google Shape;896;p25">
            <a:extLst>
              <a:ext uri="{FF2B5EF4-FFF2-40B4-BE49-F238E27FC236}">
                <a16:creationId xmlns:a16="http://schemas.microsoft.com/office/drawing/2014/main" id="{FC9E4126-DA6D-0332-4C3D-0C638779A528}"/>
              </a:ext>
            </a:extLst>
          </p:cNvPr>
          <p:cNvSpPr/>
          <p:nvPr/>
        </p:nvSpPr>
        <p:spPr>
          <a:xfrm>
            <a:off x="1652016" y="1138009"/>
            <a:ext cx="5839968" cy="2565186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24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Run the code and find out who the winner is!</a:t>
            </a:r>
          </a:p>
          <a:p>
            <a:r>
              <a:rPr lang="en-CA" sz="1600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Feel free to customize the layout as much as you would like </a:t>
            </a:r>
            <a:r>
              <a:rPr lang="en-CA" sz="1600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  <a:sym typeface="Wingdings" pitchFamily="2" charset="2"/>
              </a:rPr>
              <a:t></a:t>
            </a:r>
          </a:p>
          <a:p>
            <a:endParaRPr lang="en-CA" sz="1600" dirty="0">
              <a:solidFill>
                <a:schemeClr val="tx1"/>
              </a:solidFill>
              <a:latin typeface="Fira Sans" panose="020B0503050000020004" pitchFamily="34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CA" sz="1600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  <a:sym typeface="Wingdings" pitchFamily="2" charset="2"/>
              </a:rPr>
              <a:t>You can ask your family and friends to try out your new project for themselves!</a:t>
            </a:r>
            <a:endParaRPr lang="en-CA" sz="1200" dirty="0">
              <a:solidFill>
                <a:srgbClr val="00B050"/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2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5E07F7-D8DB-4A9B-B3AC-89864898D524}"/>
              </a:ext>
            </a:extLst>
          </p:cNvPr>
          <p:cNvSpPr/>
          <p:nvPr/>
        </p:nvSpPr>
        <p:spPr>
          <a:xfrm>
            <a:off x="2" y="-10668"/>
            <a:ext cx="9143999" cy="5164836"/>
          </a:xfrm>
          <a:custGeom>
            <a:avLst/>
            <a:gdLst>
              <a:gd name="connsiteX0" fmla="*/ 0 w 7143750"/>
              <a:gd name="connsiteY0" fmla="*/ 0 h 4762500"/>
              <a:gd name="connsiteX1" fmla="*/ 7143750 w 7143750"/>
              <a:gd name="connsiteY1" fmla="*/ 0 h 4762500"/>
              <a:gd name="connsiteX2" fmla="*/ 7143750 w 7143750"/>
              <a:gd name="connsiteY2" fmla="*/ 4762500 h 4762500"/>
              <a:gd name="connsiteX3" fmla="*/ 0 w 714375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0" h="4762500">
                <a:moveTo>
                  <a:pt x="0" y="0"/>
                </a:moveTo>
                <a:lnTo>
                  <a:pt x="7143750" y="0"/>
                </a:lnTo>
                <a:lnTo>
                  <a:pt x="7143750" y="4762500"/>
                </a:lnTo>
                <a:lnTo>
                  <a:pt x="0" y="4762500"/>
                </a:lnTo>
                <a:close/>
              </a:path>
            </a:pathLst>
          </a:custGeom>
          <a:solidFill>
            <a:srgbClr val="3C166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11B4240C-7D7B-454A-8DF0-861D9D529816}"/>
              </a:ext>
            </a:extLst>
          </p:cNvPr>
          <p:cNvGrpSpPr/>
          <p:nvPr/>
        </p:nvGrpSpPr>
        <p:grpSpPr>
          <a:xfrm>
            <a:off x="-373539" y="-235490"/>
            <a:ext cx="9891078" cy="6636290"/>
            <a:chOff x="1807845" y="1036701"/>
            <a:chExt cx="8535542" cy="57268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B41244-DF4F-41A4-8D0B-F78DF6650BA0}"/>
                </a:ext>
              </a:extLst>
            </p:cNvPr>
            <p:cNvSpPr/>
            <p:nvPr/>
          </p:nvSpPr>
          <p:spPr>
            <a:xfrm>
              <a:off x="7319105" y="4247043"/>
              <a:ext cx="2522696" cy="1525119"/>
            </a:xfrm>
            <a:custGeom>
              <a:avLst/>
              <a:gdLst>
                <a:gd name="connsiteX0" fmla="*/ 11430 w 2522696"/>
                <a:gd name="connsiteY0" fmla="*/ 52446 h 1525119"/>
                <a:gd name="connsiteX1" fmla="*/ 0 w 2522696"/>
                <a:gd name="connsiteY1" fmla="*/ 57971 h 1525119"/>
                <a:gd name="connsiteX2" fmla="*/ 227457 w 2522696"/>
                <a:gd name="connsiteY2" fmla="*/ 230278 h 1525119"/>
                <a:gd name="connsiteX3" fmla="*/ 446437 w 2522696"/>
                <a:gd name="connsiteY3" fmla="*/ 497835 h 1525119"/>
                <a:gd name="connsiteX4" fmla="*/ 495681 w 2522696"/>
                <a:gd name="connsiteY4" fmla="*/ 571654 h 1525119"/>
                <a:gd name="connsiteX5" fmla="*/ 914114 w 2522696"/>
                <a:gd name="connsiteY5" fmla="*/ 851689 h 1525119"/>
                <a:gd name="connsiteX6" fmla="*/ 589407 w 2522696"/>
                <a:gd name="connsiteY6" fmla="*/ 708338 h 1525119"/>
                <a:gd name="connsiteX7" fmla="*/ 1288351 w 2522696"/>
                <a:gd name="connsiteY7" fmla="*/ 1399948 h 1525119"/>
                <a:gd name="connsiteX8" fmla="*/ 1925574 w 2522696"/>
                <a:gd name="connsiteY8" fmla="*/ 1523678 h 1525119"/>
                <a:gd name="connsiteX9" fmla="*/ 1940242 w 2522696"/>
                <a:gd name="connsiteY9" fmla="*/ 1522630 h 1525119"/>
                <a:gd name="connsiteX10" fmla="*/ 1946148 w 2522696"/>
                <a:gd name="connsiteY10" fmla="*/ 1522154 h 1525119"/>
                <a:gd name="connsiteX11" fmla="*/ 1955864 w 2522696"/>
                <a:gd name="connsiteY11" fmla="*/ 1521296 h 1525119"/>
                <a:gd name="connsiteX12" fmla="*/ 1963483 w 2522696"/>
                <a:gd name="connsiteY12" fmla="*/ 1520534 h 1525119"/>
                <a:gd name="connsiteX13" fmla="*/ 1972437 w 2522696"/>
                <a:gd name="connsiteY13" fmla="*/ 1519582 h 1525119"/>
                <a:gd name="connsiteX14" fmla="*/ 1981105 w 2522696"/>
                <a:gd name="connsiteY14" fmla="*/ 1518534 h 1525119"/>
                <a:gd name="connsiteX15" fmla="*/ 1989868 w 2522696"/>
                <a:gd name="connsiteY15" fmla="*/ 1517486 h 1525119"/>
                <a:gd name="connsiteX16" fmla="*/ 2000155 w 2522696"/>
                <a:gd name="connsiteY16" fmla="*/ 1516153 h 1525119"/>
                <a:gd name="connsiteX17" fmla="*/ 2007965 w 2522696"/>
                <a:gd name="connsiteY17" fmla="*/ 1515105 h 1525119"/>
                <a:gd name="connsiteX18" fmla="*/ 2019967 w 2522696"/>
                <a:gd name="connsiteY18" fmla="*/ 1513391 h 1525119"/>
                <a:gd name="connsiteX19" fmla="*/ 2026730 w 2522696"/>
                <a:gd name="connsiteY19" fmla="*/ 1512438 h 1525119"/>
                <a:gd name="connsiteX20" fmla="*/ 2040065 w 2522696"/>
                <a:gd name="connsiteY20" fmla="*/ 1510343 h 1525119"/>
                <a:gd name="connsiteX21" fmla="*/ 2046065 w 2522696"/>
                <a:gd name="connsiteY21" fmla="*/ 1509390 h 1525119"/>
                <a:gd name="connsiteX22" fmla="*/ 2061019 w 2522696"/>
                <a:gd name="connsiteY22" fmla="*/ 1506914 h 1525119"/>
                <a:gd name="connsiteX23" fmla="*/ 2065973 w 2522696"/>
                <a:gd name="connsiteY23" fmla="*/ 1506056 h 1525119"/>
                <a:gd name="connsiteX24" fmla="*/ 2082356 w 2522696"/>
                <a:gd name="connsiteY24" fmla="*/ 1503104 h 1525119"/>
                <a:gd name="connsiteX25" fmla="*/ 2086261 w 2522696"/>
                <a:gd name="connsiteY25" fmla="*/ 1502437 h 1525119"/>
                <a:gd name="connsiteX26" fmla="*/ 2103787 w 2522696"/>
                <a:gd name="connsiteY26" fmla="*/ 1499103 h 1525119"/>
                <a:gd name="connsiteX27" fmla="*/ 2107025 w 2522696"/>
                <a:gd name="connsiteY27" fmla="*/ 1498532 h 1525119"/>
                <a:gd name="connsiteX28" fmla="*/ 2125885 w 2522696"/>
                <a:gd name="connsiteY28" fmla="*/ 1494722 h 1525119"/>
                <a:gd name="connsiteX29" fmla="*/ 2127980 w 2522696"/>
                <a:gd name="connsiteY29" fmla="*/ 1494245 h 1525119"/>
                <a:gd name="connsiteX30" fmla="*/ 2147983 w 2522696"/>
                <a:gd name="connsiteY30" fmla="*/ 1489959 h 1525119"/>
                <a:gd name="connsiteX31" fmla="*/ 2149221 w 2522696"/>
                <a:gd name="connsiteY31" fmla="*/ 1489673 h 1525119"/>
                <a:gd name="connsiteX32" fmla="*/ 2170367 w 2522696"/>
                <a:gd name="connsiteY32" fmla="*/ 1484911 h 1525119"/>
                <a:gd name="connsiteX33" fmla="*/ 2170652 w 2522696"/>
                <a:gd name="connsiteY33" fmla="*/ 1484816 h 1525119"/>
                <a:gd name="connsiteX34" fmla="*/ 2517362 w 2522696"/>
                <a:gd name="connsiteY34" fmla="*/ 1348322 h 1525119"/>
                <a:gd name="connsiteX35" fmla="*/ 2517362 w 2522696"/>
                <a:gd name="connsiteY35" fmla="*/ 1348322 h 1525119"/>
                <a:gd name="connsiteX36" fmla="*/ 2522696 w 2522696"/>
                <a:gd name="connsiteY36" fmla="*/ 1343750 h 1525119"/>
                <a:gd name="connsiteX37" fmla="*/ 2043018 w 2522696"/>
                <a:gd name="connsiteY37" fmla="*/ 1316032 h 1525119"/>
                <a:gd name="connsiteX38" fmla="*/ 1009364 w 2522696"/>
                <a:gd name="connsiteY38" fmla="*/ 515361 h 1525119"/>
                <a:gd name="connsiteX39" fmla="*/ 913447 w 2522696"/>
                <a:gd name="connsiteY39" fmla="*/ 403252 h 1525119"/>
                <a:gd name="connsiteX40" fmla="*/ 1161478 w 2522696"/>
                <a:gd name="connsiteY40" fmla="*/ 974752 h 1525119"/>
                <a:gd name="connsiteX41" fmla="*/ 900779 w 2522696"/>
                <a:gd name="connsiteY41" fmla="*/ 500407 h 1525119"/>
                <a:gd name="connsiteX42" fmla="*/ 775335 w 2522696"/>
                <a:gd name="connsiteY42" fmla="*/ 261806 h 1525119"/>
                <a:gd name="connsiteX43" fmla="*/ 11430 w 2522696"/>
                <a:gd name="connsiteY43" fmla="*/ 52446 h 152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522696" h="1525119">
                  <a:moveTo>
                    <a:pt x="11430" y="52446"/>
                  </a:moveTo>
                  <a:cubicBezTo>
                    <a:pt x="7620" y="54256"/>
                    <a:pt x="3810" y="56065"/>
                    <a:pt x="0" y="57971"/>
                  </a:cubicBezTo>
                  <a:cubicBezTo>
                    <a:pt x="51340" y="120073"/>
                    <a:pt x="177546" y="186272"/>
                    <a:pt x="227457" y="230278"/>
                  </a:cubicBezTo>
                  <a:cubicBezTo>
                    <a:pt x="314706" y="307240"/>
                    <a:pt x="381476" y="400013"/>
                    <a:pt x="446437" y="497835"/>
                  </a:cubicBezTo>
                  <a:cubicBezTo>
                    <a:pt x="462534" y="522124"/>
                    <a:pt x="479012" y="546794"/>
                    <a:pt x="495681" y="571654"/>
                  </a:cubicBezTo>
                  <a:cubicBezTo>
                    <a:pt x="638365" y="664237"/>
                    <a:pt x="833247" y="792062"/>
                    <a:pt x="914114" y="851689"/>
                  </a:cubicBezTo>
                  <a:cubicBezTo>
                    <a:pt x="854868" y="826543"/>
                    <a:pt x="706755" y="760725"/>
                    <a:pt x="589407" y="708338"/>
                  </a:cubicBezTo>
                  <a:cubicBezTo>
                    <a:pt x="779526" y="978848"/>
                    <a:pt x="1007364" y="1254882"/>
                    <a:pt x="1288351" y="1399948"/>
                  </a:cubicBezTo>
                  <a:cubicBezTo>
                    <a:pt x="1451325" y="1484149"/>
                    <a:pt x="1740599" y="1534441"/>
                    <a:pt x="1925574" y="1523678"/>
                  </a:cubicBezTo>
                  <a:cubicBezTo>
                    <a:pt x="1930241" y="1523392"/>
                    <a:pt x="1935194" y="1523106"/>
                    <a:pt x="1940242" y="1522630"/>
                  </a:cubicBezTo>
                  <a:cubicBezTo>
                    <a:pt x="1942148" y="1522439"/>
                    <a:pt x="1944243" y="1522249"/>
                    <a:pt x="1946148" y="1522154"/>
                  </a:cubicBezTo>
                  <a:cubicBezTo>
                    <a:pt x="1949387" y="1521868"/>
                    <a:pt x="1952530" y="1521582"/>
                    <a:pt x="1955864" y="1521296"/>
                  </a:cubicBezTo>
                  <a:cubicBezTo>
                    <a:pt x="1958340" y="1521106"/>
                    <a:pt x="1960912" y="1520725"/>
                    <a:pt x="1963483" y="1520534"/>
                  </a:cubicBezTo>
                  <a:cubicBezTo>
                    <a:pt x="1966436" y="1520249"/>
                    <a:pt x="1969389" y="1519963"/>
                    <a:pt x="1972437" y="1519582"/>
                  </a:cubicBezTo>
                  <a:cubicBezTo>
                    <a:pt x="1975294" y="1519296"/>
                    <a:pt x="1978152" y="1518915"/>
                    <a:pt x="1981105" y="1518534"/>
                  </a:cubicBezTo>
                  <a:cubicBezTo>
                    <a:pt x="1984058" y="1518153"/>
                    <a:pt x="1986820" y="1517867"/>
                    <a:pt x="1989868" y="1517486"/>
                  </a:cubicBezTo>
                  <a:cubicBezTo>
                    <a:pt x="1993201" y="1517105"/>
                    <a:pt x="1996726" y="1516629"/>
                    <a:pt x="2000155" y="1516153"/>
                  </a:cubicBezTo>
                  <a:cubicBezTo>
                    <a:pt x="2002726" y="1515772"/>
                    <a:pt x="2005298" y="1515486"/>
                    <a:pt x="2007965" y="1515105"/>
                  </a:cubicBezTo>
                  <a:cubicBezTo>
                    <a:pt x="2011871" y="1514534"/>
                    <a:pt x="2015966" y="1513962"/>
                    <a:pt x="2019967" y="1513391"/>
                  </a:cubicBezTo>
                  <a:cubicBezTo>
                    <a:pt x="2022252" y="1513105"/>
                    <a:pt x="2024444" y="1512724"/>
                    <a:pt x="2026730" y="1512438"/>
                  </a:cubicBezTo>
                  <a:cubicBezTo>
                    <a:pt x="2031111" y="1511771"/>
                    <a:pt x="2035588" y="1511105"/>
                    <a:pt x="2040065" y="1510343"/>
                  </a:cubicBezTo>
                  <a:cubicBezTo>
                    <a:pt x="2042065" y="1510057"/>
                    <a:pt x="2044065" y="1509676"/>
                    <a:pt x="2046065" y="1509390"/>
                  </a:cubicBezTo>
                  <a:cubicBezTo>
                    <a:pt x="2051018" y="1508628"/>
                    <a:pt x="2055971" y="1507771"/>
                    <a:pt x="2061019" y="1506914"/>
                  </a:cubicBezTo>
                  <a:cubicBezTo>
                    <a:pt x="2062639" y="1506628"/>
                    <a:pt x="2064258" y="1506342"/>
                    <a:pt x="2065973" y="1506056"/>
                  </a:cubicBezTo>
                  <a:cubicBezTo>
                    <a:pt x="2071402" y="1505104"/>
                    <a:pt x="2076831" y="1504151"/>
                    <a:pt x="2082356" y="1503104"/>
                  </a:cubicBezTo>
                  <a:cubicBezTo>
                    <a:pt x="2083689" y="1502818"/>
                    <a:pt x="2084927" y="1502627"/>
                    <a:pt x="2086261" y="1502437"/>
                  </a:cubicBezTo>
                  <a:cubicBezTo>
                    <a:pt x="2092071" y="1501389"/>
                    <a:pt x="2097881" y="1500246"/>
                    <a:pt x="2103787" y="1499103"/>
                  </a:cubicBezTo>
                  <a:cubicBezTo>
                    <a:pt x="2104835" y="1498913"/>
                    <a:pt x="2105882" y="1498722"/>
                    <a:pt x="2107025" y="1498532"/>
                  </a:cubicBezTo>
                  <a:cubicBezTo>
                    <a:pt x="2113217" y="1497293"/>
                    <a:pt x="2119503" y="1496055"/>
                    <a:pt x="2125885" y="1494722"/>
                  </a:cubicBezTo>
                  <a:cubicBezTo>
                    <a:pt x="2126647" y="1494531"/>
                    <a:pt x="2127314" y="1494436"/>
                    <a:pt x="2127980" y="1494245"/>
                  </a:cubicBezTo>
                  <a:cubicBezTo>
                    <a:pt x="2134648" y="1492912"/>
                    <a:pt x="2141315" y="1491483"/>
                    <a:pt x="2147983" y="1489959"/>
                  </a:cubicBezTo>
                  <a:cubicBezTo>
                    <a:pt x="2148364" y="1489864"/>
                    <a:pt x="2148840" y="1489769"/>
                    <a:pt x="2149221" y="1489673"/>
                  </a:cubicBezTo>
                  <a:cubicBezTo>
                    <a:pt x="2156269" y="1488149"/>
                    <a:pt x="2163223" y="1486530"/>
                    <a:pt x="2170367" y="1484911"/>
                  </a:cubicBezTo>
                  <a:cubicBezTo>
                    <a:pt x="2170462" y="1484911"/>
                    <a:pt x="2170557" y="1484911"/>
                    <a:pt x="2170652" y="1484816"/>
                  </a:cubicBezTo>
                  <a:cubicBezTo>
                    <a:pt x="2307431" y="1453478"/>
                    <a:pt x="2450687" y="1405472"/>
                    <a:pt x="2517362" y="1348322"/>
                  </a:cubicBezTo>
                  <a:lnTo>
                    <a:pt x="2517362" y="1348322"/>
                  </a:lnTo>
                  <a:cubicBezTo>
                    <a:pt x="2519172" y="1346798"/>
                    <a:pt x="2521077" y="1345274"/>
                    <a:pt x="2522696" y="1343750"/>
                  </a:cubicBezTo>
                  <a:cubicBezTo>
                    <a:pt x="2367629" y="1358800"/>
                    <a:pt x="2195989" y="1352228"/>
                    <a:pt x="2043018" y="1316032"/>
                  </a:cubicBezTo>
                  <a:cubicBezTo>
                    <a:pt x="1583531" y="1207448"/>
                    <a:pt x="1296448" y="865500"/>
                    <a:pt x="1009364" y="515361"/>
                  </a:cubicBezTo>
                  <a:cubicBezTo>
                    <a:pt x="979456" y="478880"/>
                    <a:pt x="947356" y="441066"/>
                    <a:pt x="913447" y="403252"/>
                  </a:cubicBezTo>
                  <a:cubicBezTo>
                    <a:pt x="1019651" y="653950"/>
                    <a:pt x="1161478" y="974752"/>
                    <a:pt x="1161478" y="974752"/>
                  </a:cubicBezTo>
                  <a:cubicBezTo>
                    <a:pt x="1161478" y="974752"/>
                    <a:pt x="1033939" y="776060"/>
                    <a:pt x="900779" y="500407"/>
                  </a:cubicBezTo>
                  <a:cubicBezTo>
                    <a:pt x="858298" y="412491"/>
                    <a:pt x="814864" y="331529"/>
                    <a:pt x="775335" y="261806"/>
                  </a:cubicBezTo>
                  <a:cubicBezTo>
                    <a:pt x="560832" y="63305"/>
                    <a:pt x="295465" y="-82619"/>
                    <a:pt x="11430" y="52446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7B9BB1-CB53-43EE-894B-A6D2713F0370}"/>
                </a:ext>
              </a:extLst>
            </p:cNvPr>
            <p:cNvSpPr/>
            <p:nvPr/>
          </p:nvSpPr>
          <p:spPr>
            <a:xfrm>
              <a:off x="8064531" y="3494497"/>
              <a:ext cx="1776507" cy="1963830"/>
            </a:xfrm>
            <a:custGeom>
              <a:avLst/>
              <a:gdLst>
                <a:gd name="connsiteX0" fmla="*/ 11811 w 1776507"/>
                <a:gd name="connsiteY0" fmla="*/ 2035 h 1963830"/>
                <a:gd name="connsiteX1" fmla="*/ 0 w 1776507"/>
                <a:gd name="connsiteY1" fmla="*/ 3083 h 1963830"/>
                <a:gd name="connsiteX2" fmla="*/ 141923 w 1776507"/>
                <a:gd name="connsiteY2" fmla="*/ 226920 h 1963830"/>
                <a:gd name="connsiteX3" fmla="*/ 245459 w 1776507"/>
                <a:gd name="connsiteY3" fmla="*/ 530863 h 1963830"/>
                <a:gd name="connsiteX4" fmla="*/ 264319 w 1776507"/>
                <a:gd name="connsiteY4" fmla="*/ 611063 h 1963830"/>
                <a:gd name="connsiteX5" fmla="*/ 537306 w 1776507"/>
                <a:gd name="connsiteY5" fmla="*/ 990730 h 1963830"/>
                <a:gd name="connsiteX6" fmla="*/ 301466 w 1776507"/>
                <a:gd name="connsiteY6" fmla="*/ 760415 h 1963830"/>
                <a:gd name="connsiteX7" fmla="*/ 684657 w 1776507"/>
                <a:gd name="connsiteY7" fmla="*/ 1589376 h 1963830"/>
                <a:gd name="connsiteX8" fmla="*/ 1198817 w 1776507"/>
                <a:gd name="connsiteY8" fmla="*/ 1904178 h 1963830"/>
                <a:gd name="connsiteX9" fmla="*/ 1211866 w 1776507"/>
                <a:gd name="connsiteY9" fmla="*/ 1908083 h 1963830"/>
                <a:gd name="connsiteX10" fmla="*/ 1217200 w 1776507"/>
                <a:gd name="connsiteY10" fmla="*/ 1909607 h 1963830"/>
                <a:gd name="connsiteX11" fmla="*/ 1225868 w 1776507"/>
                <a:gd name="connsiteY11" fmla="*/ 1911988 h 1963830"/>
                <a:gd name="connsiteX12" fmla="*/ 1232726 w 1776507"/>
                <a:gd name="connsiteY12" fmla="*/ 1913798 h 1963830"/>
                <a:gd name="connsiteX13" fmla="*/ 1240822 w 1776507"/>
                <a:gd name="connsiteY13" fmla="*/ 1915893 h 1963830"/>
                <a:gd name="connsiteX14" fmla="*/ 1248633 w 1776507"/>
                <a:gd name="connsiteY14" fmla="*/ 1917798 h 1963830"/>
                <a:gd name="connsiteX15" fmla="*/ 1256538 w 1776507"/>
                <a:gd name="connsiteY15" fmla="*/ 1919703 h 1963830"/>
                <a:gd name="connsiteX16" fmla="*/ 1265968 w 1776507"/>
                <a:gd name="connsiteY16" fmla="*/ 1921894 h 1963830"/>
                <a:gd name="connsiteX17" fmla="*/ 1273112 w 1776507"/>
                <a:gd name="connsiteY17" fmla="*/ 1923513 h 1963830"/>
                <a:gd name="connsiteX18" fmla="*/ 1284065 w 1776507"/>
                <a:gd name="connsiteY18" fmla="*/ 1925895 h 1963830"/>
                <a:gd name="connsiteX19" fmla="*/ 1290257 w 1776507"/>
                <a:gd name="connsiteY19" fmla="*/ 1927228 h 1963830"/>
                <a:gd name="connsiteX20" fmla="*/ 1302544 w 1776507"/>
                <a:gd name="connsiteY20" fmla="*/ 1929704 h 1963830"/>
                <a:gd name="connsiteX21" fmla="*/ 1308068 w 1776507"/>
                <a:gd name="connsiteY21" fmla="*/ 1930847 h 1963830"/>
                <a:gd name="connsiteX22" fmla="*/ 1321880 w 1776507"/>
                <a:gd name="connsiteY22" fmla="*/ 1933514 h 1963830"/>
                <a:gd name="connsiteX23" fmla="*/ 1326452 w 1776507"/>
                <a:gd name="connsiteY23" fmla="*/ 1934372 h 1963830"/>
                <a:gd name="connsiteX24" fmla="*/ 1341692 w 1776507"/>
                <a:gd name="connsiteY24" fmla="*/ 1937134 h 1963830"/>
                <a:gd name="connsiteX25" fmla="*/ 1345311 w 1776507"/>
                <a:gd name="connsiteY25" fmla="*/ 1937801 h 1963830"/>
                <a:gd name="connsiteX26" fmla="*/ 1361599 w 1776507"/>
                <a:gd name="connsiteY26" fmla="*/ 1940563 h 1963830"/>
                <a:gd name="connsiteX27" fmla="*/ 1364552 w 1776507"/>
                <a:gd name="connsiteY27" fmla="*/ 1941039 h 1963830"/>
                <a:gd name="connsiteX28" fmla="*/ 1382173 w 1776507"/>
                <a:gd name="connsiteY28" fmla="*/ 1943897 h 1963830"/>
                <a:gd name="connsiteX29" fmla="*/ 1384173 w 1776507"/>
                <a:gd name="connsiteY29" fmla="*/ 1944182 h 1963830"/>
                <a:gd name="connsiteX30" fmla="*/ 1402938 w 1776507"/>
                <a:gd name="connsiteY30" fmla="*/ 1946945 h 1963830"/>
                <a:gd name="connsiteX31" fmla="*/ 1404081 w 1776507"/>
                <a:gd name="connsiteY31" fmla="*/ 1947135 h 1963830"/>
                <a:gd name="connsiteX32" fmla="*/ 1423988 w 1776507"/>
                <a:gd name="connsiteY32" fmla="*/ 1949897 h 1963830"/>
                <a:gd name="connsiteX33" fmla="*/ 1424274 w 1776507"/>
                <a:gd name="connsiteY33" fmla="*/ 1949897 h 1963830"/>
                <a:gd name="connsiteX34" fmla="*/ 1770317 w 1776507"/>
                <a:gd name="connsiteY34" fmla="*/ 1943897 h 1963830"/>
                <a:gd name="connsiteX35" fmla="*/ 1770317 w 1776507"/>
                <a:gd name="connsiteY35" fmla="*/ 1943897 h 1963830"/>
                <a:gd name="connsiteX36" fmla="*/ 1776508 w 1776507"/>
                <a:gd name="connsiteY36" fmla="*/ 1941611 h 1963830"/>
                <a:gd name="connsiteX37" fmla="*/ 1368171 w 1776507"/>
                <a:gd name="connsiteY37" fmla="*/ 1761588 h 1963830"/>
                <a:gd name="connsiteX38" fmla="*/ 729234 w 1776507"/>
                <a:gd name="connsiteY38" fmla="*/ 728983 h 1963830"/>
                <a:gd name="connsiteX39" fmla="*/ 682276 w 1776507"/>
                <a:gd name="connsiteY39" fmla="*/ 600300 h 1963830"/>
                <a:gd name="connsiteX40" fmla="*/ 712184 w 1776507"/>
                <a:gd name="connsiteY40" fmla="*/ 1178182 h 1963830"/>
                <a:gd name="connsiteX41" fmla="*/ 639604 w 1776507"/>
                <a:gd name="connsiteY41" fmla="*/ 680786 h 1963830"/>
                <a:gd name="connsiteX42" fmla="*/ 607981 w 1776507"/>
                <a:gd name="connsiteY42" fmla="*/ 432374 h 1963830"/>
                <a:gd name="connsiteX43" fmla="*/ 11811 w 1776507"/>
                <a:gd name="connsiteY43" fmla="*/ 2035 h 19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76507" h="1963830">
                  <a:moveTo>
                    <a:pt x="11811" y="2035"/>
                  </a:moveTo>
                  <a:cubicBezTo>
                    <a:pt x="7906" y="2416"/>
                    <a:pt x="4001" y="2702"/>
                    <a:pt x="0" y="3083"/>
                  </a:cubicBezTo>
                  <a:cubicBezTo>
                    <a:pt x="24479" y="73758"/>
                    <a:pt x="112776" y="172437"/>
                    <a:pt x="141923" y="226920"/>
                  </a:cubicBezTo>
                  <a:cubicBezTo>
                    <a:pt x="192786" y="322265"/>
                    <a:pt x="220789" y="424659"/>
                    <a:pt x="245459" y="530863"/>
                  </a:cubicBezTo>
                  <a:cubicBezTo>
                    <a:pt x="251556" y="557247"/>
                    <a:pt x="257842" y="584012"/>
                    <a:pt x="264319" y="611063"/>
                  </a:cubicBezTo>
                  <a:cubicBezTo>
                    <a:pt x="358426" y="738032"/>
                    <a:pt x="486346" y="912530"/>
                    <a:pt x="537306" y="990730"/>
                  </a:cubicBezTo>
                  <a:cubicBezTo>
                    <a:pt x="493967" y="949582"/>
                    <a:pt x="386525" y="844140"/>
                    <a:pt x="301466" y="760415"/>
                  </a:cubicBezTo>
                  <a:cubicBezTo>
                    <a:pt x="378905" y="1057595"/>
                    <a:pt x="487395" y="1371825"/>
                    <a:pt x="684657" y="1589376"/>
                  </a:cubicBezTo>
                  <a:cubicBezTo>
                    <a:pt x="799052" y="1715582"/>
                    <a:pt x="1034320" y="1853409"/>
                    <a:pt x="1198817" y="1904178"/>
                  </a:cubicBezTo>
                  <a:cubicBezTo>
                    <a:pt x="1203007" y="1905511"/>
                    <a:pt x="1207389" y="1906749"/>
                    <a:pt x="1211866" y="1908083"/>
                  </a:cubicBezTo>
                  <a:cubicBezTo>
                    <a:pt x="1213581" y="1908559"/>
                    <a:pt x="1215390" y="1909035"/>
                    <a:pt x="1217200" y="1909607"/>
                  </a:cubicBezTo>
                  <a:cubicBezTo>
                    <a:pt x="1220058" y="1910369"/>
                    <a:pt x="1222915" y="1911226"/>
                    <a:pt x="1225868" y="1911988"/>
                  </a:cubicBezTo>
                  <a:cubicBezTo>
                    <a:pt x="1228058" y="1912560"/>
                    <a:pt x="1230439" y="1913226"/>
                    <a:pt x="1232726" y="1913798"/>
                  </a:cubicBezTo>
                  <a:cubicBezTo>
                    <a:pt x="1235393" y="1914464"/>
                    <a:pt x="1238060" y="1915227"/>
                    <a:pt x="1240822" y="1915893"/>
                  </a:cubicBezTo>
                  <a:cubicBezTo>
                    <a:pt x="1243394" y="1916560"/>
                    <a:pt x="1246061" y="1917131"/>
                    <a:pt x="1248633" y="1917798"/>
                  </a:cubicBezTo>
                  <a:cubicBezTo>
                    <a:pt x="1251299" y="1918465"/>
                    <a:pt x="1253871" y="1919132"/>
                    <a:pt x="1256538" y="1919703"/>
                  </a:cubicBezTo>
                  <a:cubicBezTo>
                    <a:pt x="1259586" y="1920465"/>
                    <a:pt x="1262825" y="1921132"/>
                    <a:pt x="1265968" y="1921894"/>
                  </a:cubicBezTo>
                  <a:cubicBezTo>
                    <a:pt x="1268349" y="1922465"/>
                    <a:pt x="1270635" y="1922942"/>
                    <a:pt x="1273112" y="1923513"/>
                  </a:cubicBezTo>
                  <a:cubicBezTo>
                    <a:pt x="1276731" y="1924275"/>
                    <a:pt x="1280446" y="1925132"/>
                    <a:pt x="1284065" y="1925895"/>
                  </a:cubicBezTo>
                  <a:cubicBezTo>
                    <a:pt x="1286161" y="1926371"/>
                    <a:pt x="1288161" y="1926752"/>
                    <a:pt x="1290257" y="1927228"/>
                  </a:cubicBezTo>
                  <a:cubicBezTo>
                    <a:pt x="1294257" y="1928085"/>
                    <a:pt x="1298448" y="1928943"/>
                    <a:pt x="1302544" y="1929704"/>
                  </a:cubicBezTo>
                  <a:cubicBezTo>
                    <a:pt x="1304449" y="1930086"/>
                    <a:pt x="1306259" y="1930466"/>
                    <a:pt x="1308068" y="1930847"/>
                  </a:cubicBezTo>
                  <a:cubicBezTo>
                    <a:pt x="1312640" y="1931705"/>
                    <a:pt x="1317213" y="1932657"/>
                    <a:pt x="1321880" y="1933514"/>
                  </a:cubicBezTo>
                  <a:cubicBezTo>
                    <a:pt x="1323404" y="1933800"/>
                    <a:pt x="1324928" y="1934086"/>
                    <a:pt x="1326452" y="1934372"/>
                  </a:cubicBezTo>
                  <a:cubicBezTo>
                    <a:pt x="1331500" y="1935324"/>
                    <a:pt x="1336548" y="1936277"/>
                    <a:pt x="1341692" y="1937134"/>
                  </a:cubicBezTo>
                  <a:cubicBezTo>
                    <a:pt x="1342930" y="1937324"/>
                    <a:pt x="1344073" y="1937610"/>
                    <a:pt x="1345311" y="1937801"/>
                  </a:cubicBezTo>
                  <a:cubicBezTo>
                    <a:pt x="1350740" y="1938753"/>
                    <a:pt x="1356170" y="1939706"/>
                    <a:pt x="1361599" y="1940563"/>
                  </a:cubicBezTo>
                  <a:cubicBezTo>
                    <a:pt x="1362551" y="1940753"/>
                    <a:pt x="1363599" y="1940944"/>
                    <a:pt x="1364552" y="1941039"/>
                  </a:cubicBezTo>
                  <a:cubicBezTo>
                    <a:pt x="1370362" y="1941992"/>
                    <a:pt x="1376267" y="1942944"/>
                    <a:pt x="1382173" y="1943897"/>
                  </a:cubicBezTo>
                  <a:cubicBezTo>
                    <a:pt x="1382839" y="1943992"/>
                    <a:pt x="1383506" y="1944087"/>
                    <a:pt x="1384173" y="1944182"/>
                  </a:cubicBezTo>
                  <a:cubicBezTo>
                    <a:pt x="1390365" y="1945135"/>
                    <a:pt x="1396651" y="1946087"/>
                    <a:pt x="1402938" y="1946945"/>
                  </a:cubicBezTo>
                  <a:cubicBezTo>
                    <a:pt x="1403318" y="1947040"/>
                    <a:pt x="1403699" y="1947040"/>
                    <a:pt x="1404081" y="1947135"/>
                  </a:cubicBezTo>
                  <a:cubicBezTo>
                    <a:pt x="1410653" y="1948088"/>
                    <a:pt x="1417320" y="1949040"/>
                    <a:pt x="1423988" y="1949897"/>
                  </a:cubicBezTo>
                  <a:cubicBezTo>
                    <a:pt x="1424083" y="1949897"/>
                    <a:pt x="1424178" y="1949897"/>
                    <a:pt x="1424274" y="1949897"/>
                  </a:cubicBezTo>
                  <a:cubicBezTo>
                    <a:pt x="1553433" y="1967043"/>
                    <a:pt x="1693736" y="1971900"/>
                    <a:pt x="1770317" y="1943897"/>
                  </a:cubicBezTo>
                  <a:cubicBezTo>
                    <a:pt x="1770317" y="1943897"/>
                    <a:pt x="1770317" y="1943897"/>
                    <a:pt x="1770317" y="1943897"/>
                  </a:cubicBezTo>
                  <a:cubicBezTo>
                    <a:pt x="1772412" y="1943135"/>
                    <a:pt x="1774507" y="1942468"/>
                    <a:pt x="1776508" y="1941611"/>
                  </a:cubicBezTo>
                  <a:cubicBezTo>
                    <a:pt x="1636681" y="1904273"/>
                    <a:pt x="1489520" y="1842741"/>
                    <a:pt x="1368171" y="1761588"/>
                  </a:cubicBezTo>
                  <a:cubicBezTo>
                    <a:pt x="1003745" y="1517748"/>
                    <a:pt x="865156" y="1126937"/>
                    <a:pt x="729234" y="728983"/>
                  </a:cubicBezTo>
                  <a:cubicBezTo>
                    <a:pt x="715042" y="687454"/>
                    <a:pt x="699516" y="644210"/>
                    <a:pt x="682276" y="600300"/>
                  </a:cubicBezTo>
                  <a:cubicBezTo>
                    <a:pt x="693134" y="852903"/>
                    <a:pt x="712184" y="1178182"/>
                    <a:pt x="712184" y="1178182"/>
                  </a:cubicBezTo>
                  <a:cubicBezTo>
                    <a:pt x="712184" y="1178182"/>
                    <a:pt x="665893" y="963869"/>
                    <a:pt x="639604" y="680786"/>
                  </a:cubicBezTo>
                  <a:cubicBezTo>
                    <a:pt x="631222" y="590489"/>
                    <a:pt x="619792" y="505907"/>
                    <a:pt x="607981" y="432374"/>
                  </a:cubicBezTo>
                  <a:cubicBezTo>
                    <a:pt x="486251" y="190154"/>
                    <a:pt x="302800" y="-23206"/>
                    <a:pt x="11811" y="2035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F0AA4D-6E44-45E8-96E0-04C4607A64F7}"/>
                </a:ext>
              </a:extLst>
            </p:cNvPr>
            <p:cNvSpPr/>
            <p:nvPr/>
          </p:nvSpPr>
          <p:spPr>
            <a:xfrm>
              <a:off x="3740372" y="4148716"/>
              <a:ext cx="1091660" cy="2221888"/>
            </a:xfrm>
            <a:custGeom>
              <a:avLst/>
              <a:gdLst>
                <a:gd name="connsiteX0" fmla="*/ 674751 w 1091660"/>
                <a:gd name="connsiteY0" fmla="*/ 232307 h 2221888"/>
                <a:gd name="connsiteX1" fmla="*/ 164306 w 1091660"/>
                <a:gd name="connsiteY1" fmla="*/ 1138134 h 2221888"/>
                <a:gd name="connsiteX2" fmla="*/ 154496 w 1091660"/>
                <a:gd name="connsiteY2" fmla="*/ 1167757 h 2221888"/>
                <a:gd name="connsiteX3" fmla="*/ 296227 w 1091660"/>
                <a:gd name="connsiteY3" fmla="*/ 1541328 h 2221888"/>
                <a:gd name="connsiteX4" fmla="*/ 129730 w 1091660"/>
                <a:gd name="connsiteY4" fmla="*/ 1247291 h 2221888"/>
                <a:gd name="connsiteX5" fmla="*/ 54769 w 1091660"/>
                <a:gd name="connsiteY5" fmla="*/ 1713825 h 2221888"/>
                <a:gd name="connsiteX6" fmla="*/ 0 w 1091660"/>
                <a:gd name="connsiteY6" fmla="*/ 2221889 h 2221888"/>
                <a:gd name="connsiteX7" fmla="*/ 416433 w 1091660"/>
                <a:gd name="connsiteY7" fmla="*/ 1985859 h 2221888"/>
                <a:gd name="connsiteX8" fmla="*/ 797814 w 1091660"/>
                <a:gd name="connsiteY8" fmla="*/ 998117 h 2221888"/>
                <a:gd name="connsiteX9" fmla="*/ 797909 w 1091660"/>
                <a:gd name="connsiteY9" fmla="*/ 854480 h 2221888"/>
                <a:gd name="connsiteX10" fmla="*/ 427006 w 1091660"/>
                <a:gd name="connsiteY10" fmla="*/ 1130229 h 2221888"/>
                <a:gd name="connsiteX11" fmla="*/ 798481 w 1091660"/>
                <a:gd name="connsiteY11" fmla="*/ 769326 h 2221888"/>
                <a:gd name="connsiteX12" fmla="*/ 1091660 w 1091660"/>
                <a:gd name="connsiteY12" fmla="*/ 23900 h 2221888"/>
                <a:gd name="connsiteX13" fmla="*/ 674751 w 1091660"/>
                <a:gd name="connsiteY13" fmla="*/ 232307 h 22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1660" h="2221888">
                  <a:moveTo>
                    <a:pt x="674751" y="232307"/>
                  </a:moveTo>
                  <a:cubicBezTo>
                    <a:pt x="432149" y="483290"/>
                    <a:pt x="274225" y="810855"/>
                    <a:pt x="164306" y="1138134"/>
                  </a:cubicBezTo>
                  <a:cubicBezTo>
                    <a:pt x="160972" y="1148040"/>
                    <a:pt x="157734" y="1157851"/>
                    <a:pt x="154496" y="1167757"/>
                  </a:cubicBezTo>
                  <a:cubicBezTo>
                    <a:pt x="191929" y="1227669"/>
                    <a:pt x="290322" y="1397786"/>
                    <a:pt x="296227" y="1541328"/>
                  </a:cubicBezTo>
                  <a:cubicBezTo>
                    <a:pt x="296227" y="1541328"/>
                    <a:pt x="217075" y="1366734"/>
                    <a:pt x="129730" y="1247291"/>
                  </a:cubicBezTo>
                  <a:cubicBezTo>
                    <a:pt x="84868" y="1399310"/>
                    <a:pt x="55054" y="1551234"/>
                    <a:pt x="54769" y="1713825"/>
                  </a:cubicBezTo>
                  <a:cubicBezTo>
                    <a:pt x="54483" y="1865368"/>
                    <a:pt x="80105" y="2085396"/>
                    <a:pt x="0" y="2221889"/>
                  </a:cubicBezTo>
                  <a:cubicBezTo>
                    <a:pt x="132017" y="2135783"/>
                    <a:pt x="290893" y="2091396"/>
                    <a:pt x="416433" y="1985859"/>
                  </a:cubicBezTo>
                  <a:cubicBezTo>
                    <a:pt x="712946" y="1736399"/>
                    <a:pt x="794099" y="1368354"/>
                    <a:pt x="797814" y="998117"/>
                  </a:cubicBezTo>
                  <a:cubicBezTo>
                    <a:pt x="798290" y="954302"/>
                    <a:pt x="797814" y="905820"/>
                    <a:pt x="797909" y="854480"/>
                  </a:cubicBezTo>
                  <a:cubicBezTo>
                    <a:pt x="645128" y="941919"/>
                    <a:pt x="468725" y="1089462"/>
                    <a:pt x="427006" y="1130229"/>
                  </a:cubicBezTo>
                  <a:cubicBezTo>
                    <a:pt x="542354" y="937728"/>
                    <a:pt x="720471" y="816189"/>
                    <a:pt x="798481" y="769326"/>
                  </a:cubicBezTo>
                  <a:cubicBezTo>
                    <a:pt x="802958" y="485196"/>
                    <a:pt x="838200" y="149154"/>
                    <a:pt x="1091660" y="23900"/>
                  </a:cubicBezTo>
                  <a:cubicBezTo>
                    <a:pt x="1054418" y="-77065"/>
                    <a:pt x="734282" y="170680"/>
                    <a:pt x="674751" y="232307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62EDA21-4518-482E-B737-6954F1583A3A}"/>
                </a:ext>
              </a:extLst>
            </p:cNvPr>
            <p:cNvSpPr/>
            <p:nvPr/>
          </p:nvSpPr>
          <p:spPr>
            <a:xfrm>
              <a:off x="2673096" y="3707000"/>
              <a:ext cx="1670399" cy="1836263"/>
            </a:xfrm>
            <a:custGeom>
              <a:avLst/>
              <a:gdLst>
                <a:gd name="connsiteX0" fmla="*/ 1211771 w 1670399"/>
                <a:gd name="connsiteY0" fmla="*/ 120050 h 1836263"/>
                <a:gd name="connsiteX1" fmla="*/ 465201 w 1670399"/>
                <a:gd name="connsiteY1" fmla="*/ 843759 h 1836263"/>
                <a:gd name="connsiteX2" fmla="*/ 447389 w 1670399"/>
                <a:gd name="connsiteY2" fmla="*/ 869381 h 1836263"/>
                <a:gd name="connsiteX3" fmla="*/ 477202 w 1670399"/>
                <a:gd name="connsiteY3" fmla="*/ 1267812 h 1836263"/>
                <a:gd name="connsiteX4" fmla="*/ 401003 w 1670399"/>
                <a:gd name="connsiteY4" fmla="*/ 938628 h 1836263"/>
                <a:gd name="connsiteX5" fmla="*/ 196691 w 1670399"/>
                <a:gd name="connsiteY5" fmla="*/ 1364681 h 1836263"/>
                <a:gd name="connsiteX6" fmla="*/ 0 w 1670399"/>
                <a:gd name="connsiteY6" fmla="*/ 1836264 h 1836263"/>
                <a:gd name="connsiteX7" fmla="*/ 466249 w 1670399"/>
                <a:gd name="connsiteY7" fmla="*/ 1728060 h 1836263"/>
                <a:gd name="connsiteX8" fmla="*/ 1112234 w 1670399"/>
                <a:gd name="connsiteY8" fmla="*/ 889193 h 1836263"/>
                <a:gd name="connsiteX9" fmla="*/ 1153001 w 1670399"/>
                <a:gd name="connsiteY9" fmla="*/ 751557 h 1836263"/>
                <a:gd name="connsiteX10" fmla="*/ 719042 w 1670399"/>
                <a:gd name="connsiteY10" fmla="*/ 910720 h 1836263"/>
                <a:gd name="connsiteX11" fmla="*/ 1177766 w 1670399"/>
                <a:gd name="connsiteY11" fmla="*/ 670118 h 1836263"/>
                <a:gd name="connsiteX12" fmla="*/ 1670399 w 1670399"/>
                <a:gd name="connsiteY12" fmla="*/ 38516 h 1836263"/>
                <a:gd name="connsiteX13" fmla="*/ 1211771 w 1670399"/>
                <a:gd name="connsiteY13" fmla="*/ 120050 h 18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0399" h="1836263">
                  <a:moveTo>
                    <a:pt x="1211771" y="120050"/>
                  </a:moveTo>
                  <a:cubicBezTo>
                    <a:pt x="907923" y="291880"/>
                    <a:pt x="663512" y="561152"/>
                    <a:pt x="465201" y="843759"/>
                  </a:cubicBezTo>
                  <a:cubicBezTo>
                    <a:pt x="459200" y="852332"/>
                    <a:pt x="453295" y="860809"/>
                    <a:pt x="447389" y="869381"/>
                  </a:cubicBezTo>
                  <a:cubicBezTo>
                    <a:pt x="466344" y="937485"/>
                    <a:pt x="512350" y="1128461"/>
                    <a:pt x="477202" y="1267812"/>
                  </a:cubicBezTo>
                  <a:cubicBezTo>
                    <a:pt x="477202" y="1267812"/>
                    <a:pt x="450818" y="1077979"/>
                    <a:pt x="401003" y="938628"/>
                  </a:cubicBezTo>
                  <a:cubicBezTo>
                    <a:pt x="314897" y="1071597"/>
                    <a:pt x="243173" y="1208852"/>
                    <a:pt x="196691" y="1364681"/>
                  </a:cubicBezTo>
                  <a:cubicBezTo>
                    <a:pt x="153353" y="1509937"/>
                    <a:pt x="115538" y="1728155"/>
                    <a:pt x="0" y="1836264"/>
                  </a:cubicBezTo>
                  <a:cubicBezTo>
                    <a:pt x="150971" y="1791211"/>
                    <a:pt x="316040" y="1793687"/>
                    <a:pt x="466249" y="1728060"/>
                  </a:cubicBezTo>
                  <a:cubicBezTo>
                    <a:pt x="821341" y="1572993"/>
                    <a:pt x="1003554" y="1243142"/>
                    <a:pt x="1112234" y="889193"/>
                  </a:cubicBezTo>
                  <a:cubicBezTo>
                    <a:pt x="1125093" y="847283"/>
                    <a:pt x="1138428" y="800706"/>
                    <a:pt x="1153001" y="751557"/>
                  </a:cubicBezTo>
                  <a:cubicBezTo>
                    <a:pt x="981646" y="792038"/>
                    <a:pt x="770668" y="883478"/>
                    <a:pt x="719042" y="910720"/>
                  </a:cubicBezTo>
                  <a:cubicBezTo>
                    <a:pt x="884301" y="758891"/>
                    <a:pt x="1089660" y="692883"/>
                    <a:pt x="1177766" y="670118"/>
                  </a:cubicBezTo>
                  <a:cubicBezTo>
                    <a:pt x="1262634" y="398942"/>
                    <a:pt x="1391888" y="86807"/>
                    <a:pt x="1670399" y="38516"/>
                  </a:cubicBezTo>
                  <a:cubicBezTo>
                    <a:pt x="1663637" y="-68831"/>
                    <a:pt x="1286256" y="77854"/>
                    <a:pt x="1211771" y="120050"/>
                  </a:cubicBezTo>
                  <a:close/>
                </a:path>
              </a:pathLst>
            </a:custGeom>
            <a:solidFill>
              <a:srgbClr val="331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36105A-B629-4589-8009-799F8AA54CD4}"/>
                </a:ext>
              </a:extLst>
            </p:cNvPr>
            <p:cNvSpPr/>
            <p:nvPr/>
          </p:nvSpPr>
          <p:spPr>
            <a:xfrm>
              <a:off x="5646039" y="1036701"/>
              <a:ext cx="230409" cy="247554"/>
            </a:xfrm>
            <a:custGeom>
              <a:avLst/>
              <a:gdLst>
                <a:gd name="connsiteX0" fmla="*/ 21146 w 230409"/>
                <a:gd name="connsiteY0" fmla="*/ 247555 h 247554"/>
                <a:gd name="connsiteX1" fmla="*/ 230410 w 230409"/>
                <a:gd name="connsiteY1" fmla="*/ 114110 h 247554"/>
                <a:gd name="connsiteX2" fmla="*/ 0 w 230409"/>
                <a:gd name="connsiteY2" fmla="*/ 0 h 247554"/>
                <a:gd name="connsiteX3" fmla="*/ 21146 w 230409"/>
                <a:gd name="connsiteY3" fmla="*/ 247555 h 24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09" h="247554">
                  <a:moveTo>
                    <a:pt x="21146" y="247555"/>
                  </a:moveTo>
                  <a:cubicBezTo>
                    <a:pt x="92583" y="204597"/>
                    <a:pt x="162306" y="160115"/>
                    <a:pt x="230410" y="114110"/>
                  </a:cubicBezTo>
                  <a:cubicBezTo>
                    <a:pt x="152781" y="78486"/>
                    <a:pt x="75914" y="40481"/>
                    <a:pt x="0" y="0"/>
                  </a:cubicBezTo>
                  <a:cubicBezTo>
                    <a:pt x="4953" y="82106"/>
                    <a:pt x="12001" y="164687"/>
                    <a:pt x="21146" y="247555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9F8EF3-80E3-4C79-BB8A-A0C2E233575A}"/>
                </a:ext>
              </a:extLst>
            </p:cNvPr>
            <p:cNvSpPr/>
            <p:nvPr/>
          </p:nvSpPr>
          <p:spPr>
            <a:xfrm>
              <a:off x="5885497" y="1155001"/>
              <a:ext cx="235458" cy="245364"/>
            </a:xfrm>
            <a:custGeom>
              <a:avLst/>
              <a:gdLst>
                <a:gd name="connsiteX0" fmla="*/ 35624 w 235458"/>
                <a:gd name="connsiteY0" fmla="*/ 245364 h 245364"/>
                <a:gd name="connsiteX1" fmla="*/ 235458 w 235458"/>
                <a:gd name="connsiteY1" fmla="*/ 98965 h 245364"/>
                <a:gd name="connsiteX2" fmla="*/ 0 w 235458"/>
                <a:gd name="connsiteY2" fmla="*/ 0 h 245364"/>
                <a:gd name="connsiteX3" fmla="*/ 35624 w 235458"/>
                <a:gd name="connsiteY3" fmla="*/ 245364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58" h="245364">
                  <a:moveTo>
                    <a:pt x="35624" y="245364"/>
                  </a:moveTo>
                  <a:cubicBezTo>
                    <a:pt x="104013" y="197930"/>
                    <a:pt x="170593" y="149162"/>
                    <a:pt x="235458" y="98965"/>
                  </a:cubicBezTo>
                  <a:cubicBezTo>
                    <a:pt x="156210" y="68390"/>
                    <a:pt x="77724" y="35433"/>
                    <a:pt x="0" y="0"/>
                  </a:cubicBezTo>
                  <a:cubicBezTo>
                    <a:pt x="9811" y="81534"/>
                    <a:pt x="21717" y="163354"/>
                    <a:pt x="35624" y="245364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77193A-2A6C-4BE9-911C-1F60C1C831F6}"/>
                </a:ext>
              </a:extLst>
            </p:cNvPr>
            <p:cNvSpPr/>
            <p:nvPr/>
          </p:nvSpPr>
          <p:spPr>
            <a:xfrm>
              <a:off x="6130290" y="1257490"/>
              <a:ext cx="239744" cy="242601"/>
            </a:xfrm>
            <a:custGeom>
              <a:avLst/>
              <a:gdLst>
                <a:gd name="connsiteX0" fmla="*/ 49911 w 239744"/>
                <a:gd name="connsiteY0" fmla="*/ 242602 h 242601"/>
                <a:gd name="connsiteX1" fmla="*/ 239744 w 239744"/>
                <a:gd name="connsiteY1" fmla="*/ 83915 h 242601"/>
                <a:gd name="connsiteX2" fmla="*/ 0 w 239744"/>
                <a:gd name="connsiteY2" fmla="*/ 0 h 242601"/>
                <a:gd name="connsiteX3" fmla="*/ 49911 w 239744"/>
                <a:gd name="connsiteY3" fmla="*/ 242602 h 2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744" h="242601">
                  <a:moveTo>
                    <a:pt x="49911" y="242602"/>
                  </a:moveTo>
                  <a:cubicBezTo>
                    <a:pt x="114967" y="190976"/>
                    <a:pt x="178308" y="138113"/>
                    <a:pt x="239744" y="83915"/>
                  </a:cubicBezTo>
                  <a:cubicBezTo>
                    <a:pt x="159258" y="58388"/>
                    <a:pt x="79248" y="30385"/>
                    <a:pt x="0" y="0"/>
                  </a:cubicBezTo>
                  <a:cubicBezTo>
                    <a:pt x="14573" y="80772"/>
                    <a:pt x="31147" y="161639"/>
                    <a:pt x="49911" y="242602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333B12-7CD2-4CCF-A1C6-59B4362E1555}"/>
                </a:ext>
              </a:extLst>
            </p:cNvPr>
            <p:cNvSpPr/>
            <p:nvPr/>
          </p:nvSpPr>
          <p:spPr>
            <a:xfrm>
              <a:off x="6379559" y="1344358"/>
              <a:ext cx="243268" cy="238887"/>
            </a:xfrm>
            <a:custGeom>
              <a:avLst/>
              <a:gdLst>
                <a:gd name="connsiteX0" fmla="*/ 64008 w 243268"/>
                <a:gd name="connsiteY0" fmla="*/ 238887 h 238887"/>
                <a:gd name="connsiteX1" fmla="*/ 243269 w 243268"/>
                <a:gd name="connsiteY1" fmla="*/ 68771 h 238887"/>
                <a:gd name="connsiteX2" fmla="*/ 0 w 243268"/>
                <a:gd name="connsiteY2" fmla="*/ 0 h 238887"/>
                <a:gd name="connsiteX3" fmla="*/ 64008 w 243268"/>
                <a:gd name="connsiteY3" fmla="*/ 238887 h 23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68" h="238887">
                  <a:moveTo>
                    <a:pt x="64008" y="238887"/>
                  </a:moveTo>
                  <a:cubicBezTo>
                    <a:pt x="125635" y="183356"/>
                    <a:pt x="185357" y="126682"/>
                    <a:pt x="243269" y="68771"/>
                  </a:cubicBezTo>
                  <a:cubicBezTo>
                    <a:pt x="161639" y="48292"/>
                    <a:pt x="80582" y="25336"/>
                    <a:pt x="0" y="0"/>
                  </a:cubicBezTo>
                  <a:cubicBezTo>
                    <a:pt x="19145" y="79724"/>
                    <a:pt x="40481" y="159353"/>
                    <a:pt x="64008" y="238887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929976-8E2F-4F61-9E37-BF405940C151}"/>
                </a:ext>
              </a:extLst>
            </p:cNvPr>
            <p:cNvSpPr/>
            <p:nvPr/>
          </p:nvSpPr>
          <p:spPr>
            <a:xfrm>
              <a:off x="6632448" y="1415510"/>
              <a:ext cx="246125" cy="234410"/>
            </a:xfrm>
            <a:custGeom>
              <a:avLst/>
              <a:gdLst>
                <a:gd name="connsiteX0" fmla="*/ 77914 w 246125"/>
                <a:gd name="connsiteY0" fmla="*/ 234410 h 234410"/>
                <a:gd name="connsiteX1" fmla="*/ 246126 w 246125"/>
                <a:gd name="connsiteY1" fmla="*/ 53626 h 234410"/>
                <a:gd name="connsiteX2" fmla="*/ 0 w 246125"/>
                <a:gd name="connsiteY2" fmla="*/ 0 h 234410"/>
                <a:gd name="connsiteX3" fmla="*/ 77914 w 246125"/>
                <a:gd name="connsiteY3" fmla="*/ 23441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25" h="234410">
                  <a:moveTo>
                    <a:pt x="77914" y="234410"/>
                  </a:moveTo>
                  <a:cubicBezTo>
                    <a:pt x="135922" y="175165"/>
                    <a:pt x="191929" y="114967"/>
                    <a:pt x="246126" y="53626"/>
                  </a:cubicBezTo>
                  <a:cubicBezTo>
                    <a:pt x="163735" y="38195"/>
                    <a:pt x="81629" y="20288"/>
                    <a:pt x="0" y="0"/>
                  </a:cubicBezTo>
                  <a:cubicBezTo>
                    <a:pt x="23813" y="78296"/>
                    <a:pt x="49816" y="156496"/>
                    <a:pt x="77914" y="234410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C2EC6D-A876-40B5-8424-5B6A997136DB}"/>
                </a:ext>
              </a:extLst>
            </p:cNvPr>
            <p:cNvSpPr/>
            <p:nvPr/>
          </p:nvSpPr>
          <p:spPr>
            <a:xfrm>
              <a:off x="6888289" y="1470945"/>
              <a:ext cx="248316" cy="229171"/>
            </a:xfrm>
            <a:custGeom>
              <a:avLst/>
              <a:gdLst>
                <a:gd name="connsiteX0" fmla="*/ 91630 w 248316"/>
                <a:gd name="connsiteY0" fmla="*/ 229171 h 229171"/>
                <a:gd name="connsiteX1" fmla="*/ 248317 w 248316"/>
                <a:gd name="connsiteY1" fmla="*/ 38481 h 229171"/>
                <a:gd name="connsiteX2" fmla="*/ 0 w 248316"/>
                <a:gd name="connsiteY2" fmla="*/ 0 h 229171"/>
                <a:gd name="connsiteX3" fmla="*/ 91630 w 248316"/>
                <a:gd name="connsiteY3" fmla="*/ 229171 h 2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16" h="229171">
                  <a:moveTo>
                    <a:pt x="91630" y="229171"/>
                  </a:moveTo>
                  <a:cubicBezTo>
                    <a:pt x="145828" y="166497"/>
                    <a:pt x="198025" y="102965"/>
                    <a:pt x="248317" y="38481"/>
                  </a:cubicBezTo>
                  <a:cubicBezTo>
                    <a:pt x="165259" y="28099"/>
                    <a:pt x="82487" y="15240"/>
                    <a:pt x="0" y="0"/>
                  </a:cubicBezTo>
                  <a:cubicBezTo>
                    <a:pt x="28480" y="76676"/>
                    <a:pt x="58960" y="153162"/>
                    <a:pt x="91630" y="22917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03E0DB-1EED-42C0-816C-AA78FA26AAEB}"/>
                </a:ext>
              </a:extLst>
            </p:cNvPr>
            <p:cNvSpPr/>
            <p:nvPr/>
          </p:nvSpPr>
          <p:spPr>
            <a:xfrm>
              <a:off x="7146416" y="1510664"/>
              <a:ext cx="249745" cy="223170"/>
            </a:xfrm>
            <a:custGeom>
              <a:avLst/>
              <a:gdLst>
                <a:gd name="connsiteX0" fmla="*/ 105061 w 249745"/>
                <a:gd name="connsiteY0" fmla="*/ 223171 h 223170"/>
                <a:gd name="connsiteX1" fmla="*/ 249746 w 249745"/>
                <a:gd name="connsiteY1" fmla="*/ 23336 h 223170"/>
                <a:gd name="connsiteX2" fmla="*/ 0 w 249745"/>
                <a:gd name="connsiteY2" fmla="*/ 0 h 223170"/>
                <a:gd name="connsiteX3" fmla="*/ 105061 w 249745"/>
                <a:gd name="connsiteY3" fmla="*/ 223171 h 2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" h="223170">
                  <a:moveTo>
                    <a:pt x="105061" y="223171"/>
                  </a:moveTo>
                  <a:cubicBezTo>
                    <a:pt x="155257" y="157353"/>
                    <a:pt x="203454" y="90773"/>
                    <a:pt x="249746" y="23336"/>
                  </a:cubicBezTo>
                  <a:cubicBezTo>
                    <a:pt x="166306" y="18002"/>
                    <a:pt x="83058" y="10192"/>
                    <a:pt x="0" y="0"/>
                  </a:cubicBezTo>
                  <a:cubicBezTo>
                    <a:pt x="32861" y="74867"/>
                    <a:pt x="67913" y="149257"/>
                    <a:pt x="105061" y="223171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3FC9AD-A41F-4655-A95B-3A3FA74B0243}"/>
                </a:ext>
              </a:extLst>
            </p:cNvPr>
            <p:cNvSpPr/>
            <p:nvPr/>
          </p:nvSpPr>
          <p:spPr>
            <a:xfrm>
              <a:off x="7405878" y="1534763"/>
              <a:ext cx="250507" cy="216312"/>
            </a:xfrm>
            <a:custGeom>
              <a:avLst/>
              <a:gdLst>
                <a:gd name="connsiteX0" fmla="*/ 118300 w 250507"/>
                <a:gd name="connsiteY0" fmla="*/ 216313 h 216312"/>
                <a:gd name="connsiteX1" fmla="*/ 250507 w 250507"/>
                <a:gd name="connsiteY1" fmla="*/ 8192 h 216312"/>
                <a:gd name="connsiteX2" fmla="*/ 0 w 250507"/>
                <a:gd name="connsiteY2" fmla="*/ 0 h 216312"/>
                <a:gd name="connsiteX3" fmla="*/ 118300 w 250507"/>
                <a:gd name="connsiteY3" fmla="*/ 216313 h 21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6312">
                  <a:moveTo>
                    <a:pt x="118300" y="216313"/>
                  </a:moveTo>
                  <a:cubicBezTo>
                    <a:pt x="164402" y="147637"/>
                    <a:pt x="208502" y="78200"/>
                    <a:pt x="250507" y="8192"/>
                  </a:cubicBezTo>
                  <a:cubicBezTo>
                    <a:pt x="166973" y="7906"/>
                    <a:pt x="83439" y="5143"/>
                    <a:pt x="0" y="0"/>
                  </a:cubicBezTo>
                  <a:cubicBezTo>
                    <a:pt x="37433" y="72580"/>
                    <a:pt x="76867" y="144780"/>
                    <a:pt x="118300" y="216313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563D22-4E27-440D-B454-DBB9CC846196}"/>
                </a:ext>
              </a:extLst>
            </p:cNvPr>
            <p:cNvSpPr/>
            <p:nvPr/>
          </p:nvSpPr>
          <p:spPr>
            <a:xfrm>
              <a:off x="7666291" y="1536096"/>
              <a:ext cx="250507" cy="215741"/>
            </a:xfrm>
            <a:custGeom>
              <a:avLst/>
              <a:gdLst>
                <a:gd name="connsiteX0" fmla="*/ 131064 w 250507"/>
                <a:gd name="connsiteY0" fmla="*/ 215741 h 215741"/>
                <a:gd name="connsiteX1" fmla="*/ 250507 w 250507"/>
                <a:gd name="connsiteY1" fmla="*/ 0 h 215741"/>
                <a:gd name="connsiteX2" fmla="*/ 0 w 250507"/>
                <a:gd name="connsiteY2" fmla="*/ 6858 h 215741"/>
                <a:gd name="connsiteX3" fmla="*/ 131064 w 250507"/>
                <a:gd name="connsiteY3" fmla="*/ 215741 h 2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5741">
                  <a:moveTo>
                    <a:pt x="131064" y="215741"/>
                  </a:moveTo>
                  <a:cubicBezTo>
                    <a:pt x="172974" y="144399"/>
                    <a:pt x="212789" y="72390"/>
                    <a:pt x="250507" y="0"/>
                  </a:cubicBezTo>
                  <a:cubicBezTo>
                    <a:pt x="167069" y="4763"/>
                    <a:pt x="83534" y="7048"/>
                    <a:pt x="0" y="6858"/>
                  </a:cubicBezTo>
                  <a:cubicBezTo>
                    <a:pt x="41624" y="77152"/>
                    <a:pt x="85344" y="146780"/>
                    <a:pt x="131064" y="21574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8BCDFB-9B2B-444E-9B4F-440C606BBEE1}"/>
                </a:ext>
              </a:extLst>
            </p:cNvPr>
            <p:cNvSpPr/>
            <p:nvPr/>
          </p:nvSpPr>
          <p:spPr>
            <a:xfrm>
              <a:off x="7926705" y="1513427"/>
              <a:ext cx="249840" cy="222599"/>
            </a:xfrm>
            <a:custGeom>
              <a:avLst/>
              <a:gdLst>
                <a:gd name="connsiteX0" fmla="*/ 143542 w 249840"/>
                <a:gd name="connsiteY0" fmla="*/ 222599 h 222599"/>
                <a:gd name="connsiteX1" fmla="*/ 249841 w 249840"/>
                <a:gd name="connsiteY1" fmla="*/ 0 h 222599"/>
                <a:gd name="connsiteX2" fmla="*/ 0 w 249840"/>
                <a:gd name="connsiteY2" fmla="*/ 22003 h 222599"/>
                <a:gd name="connsiteX3" fmla="*/ 143542 w 249840"/>
                <a:gd name="connsiteY3" fmla="*/ 222599 h 22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40" h="222599">
                  <a:moveTo>
                    <a:pt x="143542" y="222599"/>
                  </a:moveTo>
                  <a:cubicBezTo>
                    <a:pt x="181070" y="148781"/>
                    <a:pt x="216503" y="74581"/>
                    <a:pt x="249841" y="0"/>
                  </a:cubicBezTo>
                  <a:cubicBezTo>
                    <a:pt x="166688" y="9811"/>
                    <a:pt x="83439" y="17145"/>
                    <a:pt x="0" y="22003"/>
                  </a:cubicBezTo>
                  <a:cubicBezTo>
                    <a:pt x="45815" y="89630"/>
                    <a:pt x="93631" y="156591"/>
                    <a:pt x="143542" y="22259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6661B8-EE3D-48B3-B4CA-247662B22FCA}"/>
                </a:ext>
              </a:extLst>
            </p:cNvPr>
            <p:cNvSpPr/>
            <p:nvPr/>
          </p:nvSpPr>
          <p:spPr>
            <a:xfrm>
              <a:off x="8186261" y="1475041"/>
              <a:ext cx="248506" cy="228695"/>
            </a:xfrm>
            <a:custGeom>
              <a:avLst/>
              <a:gdLst>
                <a:gd name="connsiteX0" fmla="*/ 155638 w 248506"/>
                <a:gd name="connsiteY0" fmla="*/ 228695 h 228695"/>
                <a:gd name="connsiteX1" fmla="*/ 248507 w 248506"/>
                <a:gd name="connsiteY1" fmla="*/ 0 h 228695"/>
                <a:gd name="connsiteX2" fmla="*/ 0 w 248506"/>
                <a:gd name="connsiteY2" fmla="*/ 37147 h 228695"/>
                <a:gd name="connsiteX3" fmla="*/ 155638 w 248506"/>
                <a:gd name="connsiteY3" fmla="*/ 228695 h 2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506" h="228695">
                  <a:moveTo>
                    <a:pt x="155638" y="228695"/>
                  </a:moveTo>
                  <a:cubicBezTo>
                    <a:pt x="188690" y="152781"/>
                    <a:pt x="219646" y="76486"/>
                    <a:pt x="248507" y="0"/>
                  </a:cubicBezTo>
                  <a:cubicBezTo>
                    <a:pt x="165925" y="14859"/>
                    <a:pt x="83058" y="27242"/>
                    <a:pt x="0" y="37147"/>
                  </a:cubicBezTo>
                  <a:cubicBezTo>
                    <a:pt x="49911" y="101918"/>
                    <a:pt x="101822" y="165830"/>
                    <a:pt x="155638" y="228695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A65949-9D0B-42CE-9CA4-03654F0747A8}"/>
                </a:ext>
              </a:extLst>
            </p:cNvPr>
            <p:cNvSpPr/>
            <p:nvPr/>
          </p:nvSpPr>
          <p:spPr>
            <a:xfrm>
              <a:off x="8444483" y="1421034"/>
              <a:ext cx="246411" cy="233934"/>
            </a:xfrm>
            <a:custGeom>
              <a:avLst/>
              <a:gdLst>
                <a:gd name="connsiteX0" fmla="*/ 167259 w 246411"/>
                <a:gd name="connsiteY0" fmla="*/ 233934 h 233934"/>
                <a:gd name="connsiteX1" fmla="*/ 246412 w 246411"/>
                <a:gd name="connsiteY1" fmla="*/ 0 h 233934"/>
                <a:gd name="connsiteX2" fmla="*/ 0 w 246411"/>
                <a:gd name="connsiteY2" fmla="*/ 52292 h 233934"/>
                <a:gd name="connsiteX3" fmla="*/ 167259 w 246411"/>
                <a:gd name="connsiteY3" fmla="*/ 233934 h 23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11" h="233934">
                  <a:moveTo>
                    <a:pt x="167259" y="233934"/>
                  </a:moveTo>
                  <a:cubicBezTo>
                    <a:pt x="195739" y="156115"/>
                    <a:pt x="222123" y="78105"/>
                    <a:pt x="246412" y="0"/>
                  </a:cubicBezTo>
                  <a:cubicBezTo>
                    <a:pt x="164687" y="19907"/>
                    <a:pt x="82486" y="37338"/>
                    <a:pt x="0" y="52292"/>
                  </a:cubicBezTo>
                  <a:cubicBezTo>
                    <a:pt x="53816" y="113824"/>
                    <a:pt x="109633" y="174403"/>
                    <a:pt x="167259" y="233934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3319B5-FA1D-4EE1-B69A-1F3EDE9138F8}"/>
                </a:ext>
              </a:extLst>
            </p:cNvPr>
            <p:cNvSpPr/>
            <p:nvPr/>
          </p:nvSpPr>
          <p:spPr>
            <a:xfrm>
              <a:off x="8700516" y="1351216"/>
              <a:ext cx="243649" cy="238506"/>
            </a:xfrm>
            <a:custGeom>
              <a:avLst/>
              <a:gdLst>
                <a:gd name="connsiteX0" fmla="*/ 178403 w 243649"/>
                <a:gd name="connsiteY0" fmla="*/ 238506 h 238506"/>
                <a:gd name="connsiteX1" fmla="*/ 243650 w 243649"/>
                <a:gd name="connsiteY1" fmla="*/ 0 h 238506"/>
                <a:gd name="connsiteX2" fmla="*/ 0 w 243649"/>
                <a:gd name="connsiteY2" fmla="*/ 67437 h 238506"/>
                <a:gd name="connsiteX3" fmla="*/ 178403 w 243649"/>
                <a:gd name="connsiteY3" fmla="*/ 238506 h 23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9" h="238506">
                  <a:moveTo>
                    <a:pt x="178403" y="238506"/>
                  </a:moveTo>
                  <a:cubicBezTo>
                    <a:pt x="202311" y="159068"/>
                    <a:pt x="224028" y="79534"/>
                    <a:pt x="243650" y="0"/>
                  </a:cubicBezTo>
                  <a:cubicBezTo>
                    <a:pt x="162973" y="24955"/>
                    <a:pt x="81725" y="47434"/>
                    <a:pt x="0" y="67437"/>
                  </a:cubicBezTo>
                  <a:cubicBezTo>
                    <a:pt x="57626" y="125635"/>
                    <a:pt x="117157" y="182594"/>
                    <a:pt x="178403" y="238506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D4044B-DF8F-4B41-9ABD-92B44487B50F}"/>
                </a:ext>
              </a:extLst>
            </p:cNvPr>
            <p:cNvSpPr/>
            <p:nvPr/>
          </p:nvSpPr>
          <p:spPr>
            <a:xfrm>
              <a:off x="8953690" y="1265681"/>
              <a:ext cx="240124" cy="242220"/>
            </a:xfrm>
            <a:custGeom>
              <a:avLst/>
              <a:gdLst>
                <a:gd name="connsiteX0" fmla="*/ 188976 w 240124"/>
                <a:gd name="connsiteY0" fmla="*/ 242221 h 242220"/>
                <a:gd name="connsiteX1" fmla="*/ 240125 w 240124"/>
                <a:gd name="connsiteY1" fmla="*/ 0 h 242220"/>
                <a:gd name="connsiteX2" fmla="*/ 0 w 240124"/>
                <a:gd name="connsiteY2" fmla="*/ 82582 h 242220"/>
                <a:gd name="connsiteX3" fmla="*/ 188976 w 240124"/>
                <a:gd name="connsiteY3" fmla="*/ 242221 h 24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24" h="242220">
                  <a:moveTo>
                    <a:pt x="188976" y="242221"/>
                  </a:moveTo>
                  <a:cubicBezTo>
                    <a:pt x="208121" y="161449"/>
                    <a:pt x="225171" y="80582"/>
                    <a:pt x="240125" y="0"/>
                  </a:cubicBezTo>
                  <a:cubicBezTo>
                    <a:pt x="160687" y="30004"/>
                    <a:pt x="80581" y="57531"/>
                    <a:pt x="0" y="82582"/>
                  </a:cubicBezTo>
                  <a:cubicBezTo>
                    <a:pt x="61246" y="137065"/>
                    <a:pt x="124206" y="190310"/>
                    <a:pt x="188976" y="242221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4D5971-BD84-47C1-8F2F-9C88166F1ADF}"/>
                </a:ext>
              </a:extLst>
            </p:cNvPr>
            <p:cNvSpPr/>
            <p:nvPr/>
          </p:nvSpPr>
          <p:spPr>
            <a:xfrm>
              <a:off x="9203245" y="1164335"/>
              <a:ext cx="235934" cy="245268"/>
            </a:xfrm>
            <a:custGeom>
              <a:avLst/>
              <a:gdLst>
                <a:gd name="connsiteX0" fmla="*/ 199073 w 235934"/>
                <a:gd name="connsiteY0" fmla="*/ 245269 h 245268"/>
                <a:gd name="connsiteX1" fmla="*/ 235934 w 235934"/>
                <a:gd name="connsiteY1" fmla="*/ 0 h 245268"/>
                <a:gd name="connsiteX2" fmla="*/ 0 w 235934"/>
                <a:gd name="connsiteY2" fmla="*/ 97727 h 245268"/>
                <a:gd name="connsiteX3" fmla="*/ 199073 w 235934"/>
                <a:gd name="connsiteY3" fmla="*/ 245269 h 24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934" h="245268">
                  <a:moveTo>
                    <a:pt x="199073" y="245269"/>
                  </a:moveTo>
                  <a:cubicBezTo>
                    <a:pt x="213456" y="163354"/>
                    <a:pt x="225743" y="81534"/>
                    <a:pt x="235934" y="0"/>
                  </a:cubicBezTo>
                  <a:cubicBezTo>
                    <a:pt x="158020" y="35052"/>
                    <a:pt x="79343" y="67628"/>
                    <a:pt x="0" y="97727"/>
                  </a:cubicBezTo>
                  <a:cubicBezTo>
                    <a:pt x="64580" y="148304"/>
                    <a:pt x="130969" y="197549"/>
                    <a:pt x="199073" y="24526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C3D4D9-89C8-4215-96A3-2B1094A91307}"/>
                </a:ext>
              </a:extLst>
            </p:cNvPr>
            <p:cNvSpPr/>
            <p:nvPr/>
          </p:nvSpPr>
          <p:spPr>
            <a:xfrm>
              <a:off x="9448323" y="1047369"/>
              <a:ext cx="231076" cy="247459"/>
            </a:xfrm>
            <a:custGeom>
              <a:avLst/>
              <a:gdLst>
                <a:gd name="connsiteX0" fmla="*/ 208597 w 231076"/>
                <a:gd name="connsiteY0" fmla="*/ 247460 h 247459"/>
                <a:gd name="connsiteX1" fmla="*/ 231077 w 231076"/>
                <a:gd name="connsiteY1" fmla="*/ 0 h 247459"/>
                <a:gd name="connsiteX2" fmla="*/ 0 w 231076"/>
                <a:gd name="connsiteY2" fmla="*/ 112871 h 247459"/>
                <a:gd name="connsiteX3" fmla="*/ 208597 w 231076"/>
                <a:gd name="connsiteY3" fmla="*/ 247460 h 2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76" h="247459">
                  <a:moveTo>
                    <a:pt x="208597" y="247460"/>
                  </a:moveTo>
                  <a:cubicBezTo>
                    <a:pt x="218218" y="164687"/>
                    <a:pt x="225647" y="82106"/>
                    <a:pt x="231077" y="0"/>
                  </a:cubicBezTo>
                  <a:cubicBezTo>
                    <a:pt x="154971" y="40100"/>
                    <a:pt x="77914" y="77724"/>
                    <a:pt x="0" y="112871"/>
                  </a:cubicBezTo>
                  <a:cubicBezTo>
                    <a:pt x="67818" y="159258"/>
                    <a:pt x="137350" y="204121"/>
                    <a:pt x="208597" y="247460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00C714-C3D3-4C4E-9EDD-635C998739BC}"/>
                </a:ext>
              </a:extLst>
            </p:cNvPr>
            <p:cNvSpPr/>
            <p:nvPr/>
          </p:nvSpPr>
          <p:spPr>
            <a:xfrm>
              <a:off x="7891557" y="4476464"/>
              <a:ext cx="1102336" cy="1451895"/>
            </a:xfrm>
            <a:custGeom>
              <a:avLst/>
              <a:gdLst>
                <a:gd name="connsiteX0" fmla="*/ 1028700 w 1102336"/>
                <a:gd name="connsiteY0" fmla="*/ 522732 h 1451895"/>
                <a:gd name="connsiteX1" fmla="*/ 976503 w 1102336"/>
                <a:gd name="connsiteY1" fmla="*/ 683038 h 1451895"/>
                <a:gd name="connsiteX2" fmla="*/ 908590 w 1102336"/>
                <a:gd name="connsiteY2" fmla="*/ 893064 h 1451895"/>
                <a:gd name="connsiteX3" fmla="*/ 764762 w 1102336"/>
                <a:gd name="connsiteY3" fmla="*/ 1283018 h 1451895"/>
                <a:gd name="connsiteX4" fmla="*/ 751046 w 1102336"/>
                <a:gd name="connsiteY4" fmla="*/ 1272159 h 1451895"/>
                <a:gd name="connsiteX5" fmla="*/ 658177 w 1102336"/>
                <a:gd name="connsiteY5" fmla="*/ 1092613 h 1451895"/>
                <a:gd name="connsiteX6" fmla="*/ 749998 w 1102336"/>
                <a:gd name="connsiteY6" fmla="*/ 800957 h 1451895"/>
                <a:gd name="connsiteX7" fmla="*/ 846296 w 1102336"/>
                <a:gd name="connsiteY7" fmla="*/ 414147 h 1451895"/>
                <a:gd name="connsiteX8" fmla="*/ 746284 w 1102336"/>
                <a:gd name="connsiteY8" fmla="*/ 682371 h 1451895"/>
                <a:gd name="connsiteX9" fmla="*/ 637127 w 1102336"/>
                <a:gd name="connsiteY9" fmla="*/ 1040606 h 1451895"/>
                <a:gd name="connsiteX10" fmla="*/ 632650 w 1102336"/>
                <a:gd name="connsiteY10" fmla="*/ 1039178 h 1451895"/>
                <a:gd name="connsiteX11" fmla="*/ 546545 w 1102336"/>
                <a:gd name="connsiteY11" fmla="*/ 841438 h 1451895"/>
                <a:gd name="connsiteX12" fmla="*/ 612267 w 1102336"/>
                <a:gd name="connsiteY12" fmla="*/ 628269 h 1451895"/>
                <a:gd name="connsiteX13" fmla="*/ 666559 w 1102336"/>
                <a:gd name="connsiteY13" fmla="*/ 393002 h 1451895"/>
                <a:gd name="connsiteX14" fmla="*/ 685419 w 1102336"/>
                <a:gd name="connsiteY14" fmla="*/ 290322 h 1451895"/>
                <a:gd name="connsiteX15" fmla="*/ 636937 w 1102336"/>
                <a:gd name="connsiteY15" fmla="*/ 311087 h 1451895"/>
                <a:gd name="connsiteX16" fmla="*/ 608171 w 1102336"/>
                <a:gd name="connsiteY16" fmla="*/ 555307 h 1451895"/>
                <a:gd name="connsiteX17" fmla="*/ 525494 w 1102336"/>
                <a:gd name="connsiteY17" fmla="*/ 788384 h 1451895"/>
                <a:gd name="connsiteX18" fmla="*/ 447484 w 1102336"/>
                <a:gd name="connsiteY18" fmla="*/ 568833 h 1451895"/>
                <a:gd name="connsiteX19" fmla="*/ 518446 w 1102336"/>
                <a:gd name="connsiteY19" fmla="*/ 428244 h 1451895"/>
                <a:gd name="connsiteX20" fmla="*/ 599027 w 1102336"/>
                <a:gd name="connsiteY20" fmla="*/ 256413 h 1451895"/>
                <a:gd name="connsiteX21" fmla="*/ 555593 w 1102336"/>
                <a:gd name="connsiteY21" fmla="*/ 192786 h 1451895"/>
                <a:gd name="connsiteX22" fmla="*/ 498824 w 1102336"/>
                <a:gd name="connsiteY22" fmla="*/ 357188 h 1451895"/>
                <a:gd name="connsiteX23" fmla="*/ 428054 w 1102336"/>
                <a:gd name="connsiteY23" fmla="*/ 506825 h 1451895"/>
                <a:gd name="connsiteX24" fmla="*/ 375095 w 1102336"/>
                <a:gd name="connsiteY24" fmla="*/ 313944 h 1451895"/>
                <a:gd name="connsiteX25" fmla="*/ 468153 w 1102336"/>
                <a:gd name="connsiteY25" fmla="*/ 0 h 1451895"/>
                <a:gd name="connsiteX26" fmla="*/ 373952 w 1102336"/>
                <a:gd name="connsiteY26" fmla="*/ 267271 h 1451895"/>
                <a:gd name="connsiteX27" fmla="*/ 373189 w 1102336"/>
                <a:gd name="connsiteY27" fmla="*/ 287083 h 1451895"/>
                <a:gd name="connsiteX28" fmla="*/ 311182 w 1102336"/>
                <a:gd name="connsiteY28" fmla="*/ 188214 h 1451895"/>
                <a:gd name="connsiteX29" fmla="*/ 178498 w 1102336"/>
                <a:gd name="connsiteY29" fmla="*/ 87725 h 1451895"/>
                <a:gd name="connsiteX30" fmla="*/ 219266 w 1102336"/>
                <a:gd name="connsiteY30" fmla="*/ 150304 h 1451895"/>
                <a:gd name="connsiteX31" fmla="*/ 348710 w 1102336"/>
                <a:gd name="connsiteY31" fmla="*/ 292798 h 1451895"/>
                <a:gd name="connsiteX32" fmla="*/ 360521 w 1102336"/>
                <a:gd name="connsiteY32" fmla="*/ 302800 h 1451895"/>
                <a:gd name="connsiteX33" fmla="*/ 423672 w 1102336"/>
                <a:gd name="connsiteY33" fmla="*/ 531590 h 1451895"/>
                <a:gd name="connsiteX34" fmla="*/ 423576 w 1102336"/>
                <a:gd name="connsiteY34" fmla="*/ 532162 h 1451895"/>
                <a:gd name="connsiteX35" fmla="*/ 286321 w 1102336"/>
                <a:gd name="connsiteY35" fmla="*/ 351663 h 1451895"/>
                <a:gd name="connsiteX36" fmla="*/ 190119 w 1102336"/>
                <a:gd name="connsiteY36" fmla="*/ 234410 h 1451895"/>
                <a:gd name="connsiteX37" fmla="*/ 211741 w 1102336"/>
                <a:gd name="connsiteY37" fmla="*/ 295275 h 1451895"/>
                <a:gd name="connsiteX38" fmla="*/ 433768 w 1102336"/>
                <a:gd name="connsiteY38" fmla="*/ 563880 h 1451895"/>
                <a:gd name="connsiteX39" fmla="*/ 514445 w 1102336"/>
                <a:gd name="connsiteY39" fmla="*/ 791813 h 1451895"/>
                <a:gd name="connsiteX40" fmla="*/ 345091 w 1102336"/>
                <a:gd name="connsiteY40" fmla="*/ 625697 h 1451895"/>
                <a:gd name="connsiteX41" fmla="*/ 178212 w 1102336"/>
                <a:gd name="connsiteY41" fmla="*/ 478822 h 1451895"/>
                <a:gd name="connsiteX42" fmla="*/ 345853 w 1102336"/>
                <a:gd name="connsiteY42" fmla="*/ 660559 h 1451895"/>
                <a:gd name="connsiteX43" fmla="*/ 534448 w 1102336"/>
                <a:gd name="connsiteY43" fmla="*/ 842296 h 1451895"/>
                <a:gd name="connsiteX44" fmla="*/ 617601 w 1102336"/>
                <a:gd name="connsiteY44" fmla="*/ 1034129 h 1451895"/>
                <a:gd name="connsiteX45" fmla="*/ 383477 w 1102336"/>
                <a:gd name="connsiteY45" fmla="*/ 888397 h 1451895"/>
                <a:gd name="connsiteX46" fmla="*/ 145352 w 1102336"/>
                <a:gd name="connsiteY46" fmla="*/ 725805 h 1451895"/>
                <a:gd name="connsiteX47" fmla="*/ 83153 w 1102336"/>
                <a:gd name="connsiteY47" fmla="*/ 737806 h 1451895"/>
                <a:gd name="connsiteX48" fmla="*/ 173927 w 1102336"/>
                <a:gd name="connsiteY48" fmla="*/ 813054 h 1451895"/>
                <a:gd name="connsiteX49" fmla="*/ 414051 w 1102336"/>
                <a:gd name="connsiteY49" fmla="*/ 950309 h 1451895"/>
                <a:gd name="connsiteX50" fmla="*/ 652939 w 1102336"/>
                <a:gd name="connsiteY50" fmla="*/ 1110901 h 1451895"/>
                <a:gd name="connsiteX51" fmla="*/ 653415 w 1102336"/>
                <a:gd name="connsiteY51" fmla="*/ 1109186 h 1451895"/>
                <a:gd name="connsiteX52" fmla="*/ 727043 w 1102336"/>
                <a:gd name="connsiteY52" fmla="*/ 1252156 h 1451895"/>
                <a:gd name="connsiteX53" fmla="*/ 638747 w 1102336"/>
                <a:gd name="connsiteY53" fmla="*/ 1193768 h 1451895"/>
                <a:gd name="connsiteX54" fmla="*/ 284321 w 1102336"/>
                <a:gd name="connsiteY54" fmla="*/ 1056037 h 1451895"/>
                <a:gd name="connsiteX55" fmla="*/ 0 w 1102336"/>
                <a:gd name="connsiteY55" fmla="*/ 968216 h 1451895"/>
                <a:gd name="connsiteX56" fmla="*/ 146971 w 1102336"/>
                <a:gd name="connsiteY56" fmla="*/ 1061180 h 1451895"/>
                <a:gd name="connsiteX57" fmla="*/ 758761 w 1102336"/>
                <a:gd name="connsiteY57" fmla="*/ 1309402 h 1451895"/>
                <a:gd name="connsiteX58" fmla="*/ 845058 w 1102336"/>
                <a:gd name="connsiteY58" fmla="*/ 1451896 h 1451895"/>
                <a:gd name="connsiteX59" fmla="*/ 854583 w 1102336"/>
                <a:gd name="connsiteY59" fmla="*/ 1445323 h 1451895"/>
                <a:gd name="connsiteX60" fmla="*/ 776954 w 1102336"/>
                <a:gd name="connsiteY60" fmla="*/ 1318070 h 1451895"/>
                <a:gd name="connsiteX61" fmla="*/ 896493 w 1102336"/>
                <a:gd name="connsiteY61" fmla="*/ 1021556 h 1451895"/>
                <a:gd name="connsiteX62" fmla="*/ 1001839 w 1102336"/>
                <a:gd name="connsiteY62" fmla="*/ 680561 h 1451895"/>
                <a:gd name="connsiteX63" fmla="*/ 1102328 w 1102336"/>
                <a:gd name="connsiteY63" fmla="*/ 546068 h 1451895"/>
                <a:gd name="connsiteX64" fmla="*/ 1028700 w 1102336"/>
                <a:gd name="connsiteY64" fmla="*/ 522732 h 14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02336" h="1451895">
                  <a:moveTo>
                    <a:pt x="1028700" y="522732"/>
                  </a:moveTo>
                  <a:cubicBezTo>
                    <a:pt x="989552" y="561689"/>
                    <a:pt x="993457" y="631888"/>
                    <a:pt x="976503" y="683038"/>
                  </a:cubicBezTo>
                  <a:cubicBezTo>
                    <a:pt x="954595" y="749332"/>
                    <a:pt x="938784" y="827627"/>
                    <a:pt x="908590" y="893064"/>
                  </a:cubicBezTo>
                  <a:cubicBezTo>
                    <a:pt x="845153" y="1030414"/>
                    <a:pt x="783336" y="1136142"/>
                    <a:pt x="764762" y="1283018"/>
                  </a:cubicBezTo>
                  <a:cubicBezTo>
                    <a:pt x="760000" y="1279398"/>
                    <a:pt x="755523" y="1275779"/>
                    <a:pt x="751046" y="1272159"/>
                  </a:cubicBezTo>
                  <a:cubicBezTo>
                    <a:pt x="723329" y="1221962"/>
                    <a:pt x="691610" y="1161669"/>
                    <a:pt x="658177" y="1092613"/>
                  </a:cubicBezTo>
                  <a:cubicBezTo>
                    <a:pt x="688086" y="985361"/>
                    <a:pt x="722471" y="893636"/>
                    <a:pt x="749998" y="800957"/>
                  </a:cubicBezTo>
                  <a:cubicBezTo>
                    <a:pt x="772192" y="726186"/>
                    <a:pt x="939736" y="465582"/>
                    <a:pt x="846296" y="414147"/>
                  </a:cubicBezTo>
                  <a:cubicBezTo>
                    <a:pt x="797814" y="488252"/>
                    <a:pt x="767334" y="595598"/>
                    <a:pt x="746284" y="682371"/>
                  </a:cubicBezTo>
                  <a:cubicBezTo>
                    <a:pt x="717232" y="802005"/>
                    <a:pt x="672751" y="924115"/>
                    <a:pt x="637127" y="1040606"/>
                  </a:cubicBezTo>
                  <a:cubicBezTo>
                    <a:pt x="635603" y="1040130"/>
                    <a:pt x="634175" y="1039654"/>
                    <a:pt x="632650" y="1039178"/>
                  </a:cubicBezTo>
                  <a:cubicBezTo>
                    <a:pt x="604456" y="978789"/>
                    <a:pt x="575405" y="912686"/>
                    <a:pt x="546545" y="841438"/>
                  </a:cubicBezTo>
                  <a:cubicBezTo>
                    <a:pt x="587216" y="795528"/>
                    <a:pt x="602742" y="689134"/>
                    <a:pt x="612267" y="628269"/>
                  </a:cubicBezTo>
                  <a:cubicBezTo>
                    <a:pt x="624650" y="549116"/>
                    <a:pt x="645223" y="469963"/>
                    <a:pt x="666559" y="393002"/>
                  </a:cubicBezTo>
                  <a:cubicBezTo>
                    <a:pt x="675799" y="359759"/>
                    <a:pt x="703802" y="321469"/>
                    <a:pt x="685419" y="290322"/>
                  </a:cubicBezTo>
                  <a:cubicBezTo>
                    <a:pt x="660463" y="248031"/>
                    <a:pt x="648938" y="281369"/>
                    <a:pt x="636937" y="311087"/>
                  </a:cubicBezTo>
                  <a:cubicBezTo>
                    <a:pt x="605409" y="389477"/>
                    <a:pt x="625221" y="472440"/>
                    <a:pt x="608171" y="555307"/>
                  </a:cubicBezTo>
                  <a:cubicBezTo>
                    <a:pt x="598170" y="603885"/>
                    <a:pt x="570262" y="754475"/>
                    <a:pt x="525494" y="788384"/>
                  </a:cubicBezTo>
                  <a:cubicBezTo>
                    <a:pt x="498729" y="719328"/>
                    <a:pt x="472344" y="645986"/>
                    <a:pt x="447484" y="568833"/>
                  </a:cubicBezTo>
                  <a:cubicBezTo>
                    <a:pt x="478441" y="534257"/>
                    <a:pt x="501682" y="469678"/>
                    <a:pt x="518446" y="428244"/>
                  </a:cubicBezTo>
                  <a:cubicBezTo>
                    <a:pt x="542639" y="368237"/>
                    <a:pt x="575120" y="314706"/>
                    <a:pt x="599027" y="256413"/>
                  </a:cubicBezTo>
                  <a:cubicBezTo>
                    <a:pt x="622554" y="198691"/>
                    <a:pt x="608838" y="104775"/>
                    <a:pt x="555593" y="192786"/>
                  </a:cubicBezTo>
                  <a:cubicBezTo>
                    <a:pt x="526542" y="240982"/>
                    <a:pt x="526732" y="303752"/>
                    <a:pt x="498824" y="357188"/>
                  </a:cubicBezTo>
                  <a:cubicBezTo>
                    <a:pt x="477107" y="398716"/>
                    <a:pt x="440912" y="457390"/>
                    <a:pt x="428054" y="506825"/>
                  </a:cubicBezTo>
                  <a:cubicBezTo>
                    <a:pt x="409194" y="444722"/>
                    <a:pt x="391382" y="380333"/>
                    <a:pt x="375095" y="313944"/>
                  </a:cubicBezTo>
                  <a:cubicBezTo>
                    <a:pt x="426911" y="272891"/>
                    <a:pt x="506349" y="57150"/>
                    <a:pt x="468153" y="0"/>
                  </a:cubicBezTo>
                  <a:cubicBezTo>
                    <a:pt x="367855" y="47815"/>
                    <a:pt x="431102" y="198025"/>
                    <a:pt x="373952" y="267271"/>
                  </a:cubicBezTo>
                  <a:cubicBezTo>
                    <a:pt x="373952" y="274511"/>
                    <a:pt x="373761" y="281273"/>
                    <a:pt x="373189" y="287083"/>
                  </a:cubicBezTo>
                  <a:lnTo>
                    <a:pt x="311182" y="188214"/>
                  </a:lnTo>
                  <a:cubicBezTo>
                    <a:pt x="265557" y="129159"/>
                    <a:pt x="209645" y="66389"/>
                    <a:pt x="178498" y="87725"/>
                  </a:cubicBezTo>
                  <a:cubicBezTo>
                    <a:pt x="206216" y="129254"/>
                    <a:pt x="243554" y="162878"/>
                    <a:pt x="219266" y="150304"/>
                  </a:cubicBezTo>
                  <a:cubicBezTo>
                    <a:pt x="260985" y="199168"/>
                    <a:pt x="304133" y="246697"/>
                    <a:pt x="348710" y="292798"/>
                  </a:cubicBezTo>
                  <a:cubicBezTo>
                    <a:pt x="346424" y="288703"/>
                    <a:pt x="353377" y="295465"/>
                    <a:pt x="360521" y="302800"/>
                  </a:cubicBezTo>
                  <a:cubicBezTo>
                    <a:pt x="379666" y="381953"/>
                    <a:pt x="401002" y="458438"/>
                    <a:pt x="423672" y="531590"/>
                  </a:cubicBezTo>
                  <a:cubicBezTo>
                    <a:pt x="423672" y="531781"/>
                    <a:pt x="423576" y="531971"/>
                    <a:pt x="423576" y="532162"/>
                  </a:cubicBezTo>
                  <a:cubicBezTo>
                    <a:pt x="379381" y="469582"/>
                    <a:pt x="328803" y="413480"/>
                    <a:pt x="286321" y="351663"/>
                  </a:cubicBezTo>
                  <a:cubicBezTo>
                    <a:pt x="255556" y="306896"/>
                    <a:pt x="237458" y="256318"/>
                    <a:pt x="190119" y="234410"/>
                  </a:cubicBezTo>
                  <a:cubicBezTo>
                    <a:pt x="211169" y="273272"/>
                    <a:pt x="229171" y="312991"/>
                    <a:pt x="211741" y="295275"/>
                  </a:cubicBezTo>
                  <a:cubicBezTo>
                    <a:pt x="267462" y="401383"/>
                    <a:pt x="365093" y="475297"/>
                    <a:pt x="433768" y="563880"/>
                  </a:cubicBezTo>
                  <a:cubicBezTo>
                    <a:pt x="459391" y="644080"/>
                    <a:pt x="486727" y="720280"/>
                    <a:pt x="514445" y="791813"/>
                  </a:cubicBezTo>
                  <a:cubicBezTo>
                    <a:pt x="456247" y="750284"/>
                    <a:pt x="399574" y="677037"/>
                    <a:pt x="345091" y="625697"/>
                  </a:cubicBezTo>
                  <a:cubicBezTo>
                    <a:pt x="310134" y="592741"/>
                    <a:pt x="231362" y="449580"/>
                    <a:pt x="178212" y="478822"/>
                  </a:cubicBezTo>
                  <a:cubicBezTo>
                    <a:pt x="192310" y="551116"/>
                    <a:pt x="292894" y="611124"/>
                    <a:pt x="345853" y="660559"/>
                  </a:cubicBezTo>
                  <a:cubicBezTo>
                    <a:pt x="410432" y="720852"/>
                    <a:pt x="462725" y="791147"/>
                    <a:pt x="534448" y="842296"/>
                  </a:cubicBezTo>
                  <a:cubicBezTo>
                    <a:pt x="562260" y="911162"/>
                    <a:pt x="590264" y="975265"/>
                    <a:pt x="617601" y="1034129"/>
                  </a:cubicBezTo>
                  <a:cubicBezTo>
                    <a:pt x="529494" y="1003363"/>
                    <a:pt x="459867" y="944308"/>
                    <a:pt x="383477" y="888397"/>
                  </a:cubicBezTo>
                  <a:cubicBezTo>
                    <a:pt x="306991" y="832485"/>
                    <a:pt x="228695" y="770096"/>
                    <a:pt x="145352" y="725805"/>
                  </a:cubicBezTo>
                  <a:cubicBezTo>
                    <a:pt x="108109" y="705993"/>
                    <a:pt x="62865" y="671036"/>
                    <a:pt x="83153" y="737806"/>
                  </a:cubicBezTo>
                  <a:cubicBezTo>
                    <a:pt x="95821" y="779621"/>
                    <a:pt x="141922" y="792766"/>
                    <a:pt x="173927" y="813054"/>
                  </a:cubicBezTo>
                  <a:cubicBezTo>
                    <a:pt x="252126" y="862584"/>
                    <a:pt x="335089" y="902780"/>
                    <a:pt x="414051" y="950309"/>
                  </a:cubicBezTo>
                  <a:cubicBezTo>
                    <a:pt x="470345" y="984218"/>
                    <a:pt x="626364" y="1053084"/>
                    <a:pt x="652939" y="1110901"/>
                  </a:cubicBezTo>
                  <a:cubicBezTo>
                    <a:pt x="653129" y="1110329"/>
                    <a:pt x="653225" y="1109758"/>
                    <a:pt x="653415" y="1109186"/>
                  </a:cubicBezTo>
                  <a:cubicBezTo>
                    <a:pt x="679513" y="1162431"/>
                    <a:pt x="704279" y="1210247"/>
                    <a:pt x="727043" y="1252156"/>
                  </a:cubicBezTo>
                  <a:cubicBezTo>
                    <a:pt x="700754" y="1230344"/>
                    <a:pt x="675132" y="1209961"/>
                    <a:pt x="638747" y="1193768"/>
                  </a:cubicBezTo>
                  <a:cubicBezTo>
                    <a:pt x="521398" y="1141666"/>
                    <a:pt x="401098" y="1104519"/>
                    <a:pt x="284321" y="1056037"/>
                  </a:cubicBezTo>
                  <a:cubicBezTo>
                    <a:pt x="223361" y="1030700"/>
                    <a:pt x="59722" y="911257"/>
                    <a:pt x="0" y="968216"/>
                  </a:cubicBezTo>
                  <a:cubicBezTo>
                    <a:pt x="21050" y="1024033"/>
                    <a:pt x="96488" y="1041273"/>
                    <a:pt x="146971" y="1061180"/>
                  </a:cubicBezTo>
                  <a:cubicBezTo>
                    <a:pt x="344043" y="1138809"/>
                    <a:pt x="595313" y="1163574"/>
                    <a:pt x="758761" y="1309402"/>
                  </a:cubicBezTo>
                  <a:cubicBezTo>
                    <a:pt x="809910" y="1399794"/>
                    <a:pt x="844105" y="1450372"/>
                    <a:pt x="845058" y="1451896"/>
                  </a:cubicBezTo>
                  <a:lnTo>
                    <a:pt x="854583" y="1445323"/>
                  </a:lnTo>
                  <a:cubicBezTo>
                    <a:pt x="853630" y="1443895"/>
                    <a:pt x="823246" y="1398841"/>
                    <a:pt x="776954" y="1318070"/>
                  </a:cubicBezTo>
                  <a:cubicBezTo>
                    <a:pt x="806005" y="1214914"/>
                    <a:pt x="868966" y="1122521"/>
                    <a:pt x="896493" y="1021556"/>
                  </a:cubicBezTo>
                  <a:cubicBezTo>
                    <a:pt x="927925" y="906494"/>
                    <a:pt x="942308" y="784670"/>
                    <a:pt x="1001839" y="680561"/>
                  </a:cubicBezTo>
                  <a:cubicBezTo>
                    <a:pt x="1021461" y="646366"/>
                    <a:pt x="1103281" y="585788"/>
                    <a:pt x="1102328" y="546068"/>
                  </a:cubicBezTo>
                  <a:cubicBezTo>
                    <a:pt x="1100994" y="486537"/>
                    <a:pt x="1053560" y="498062"/>
                    <a:pt x="1028700" y="522732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DB54C1-8CB5-4938-AE3C-0014818E1F89}"/>
                </a:ext>
              </a:extLst>
            </p:cNvPr>
            <p:cNvSpPr/>
            <p:nvPr/>
          </p:nvSpPr>
          <p:spPr>
            <a:xfrm>
              <a:off x="8179672" y="4258056"/>
              <a:ext cx="86032" cy="493585"/>
            </a:xfrm>
            <a:custGeom>
              <a:avLst/>
              <a:gdLst>
                <a:gd name="connsiteX0" fmla="*/ 8113 w 86032"/>
                <a:gd name="connsiteY0" fmla="*/ 0 h 493585"/>
                <a:gd name="connsiteX1" fmla="*/ 34497 w 86032"/>
                <a:gd name="connsiteY1" fmla="*/ 311372 h 493585"/>
                <a:gd name="connsiteX2" fmla="*/ 78883 w 86032"/>
                <a:gd name="connsiteY2" fmla="*/ 493585 h 493585"/>
                <a:gd name="connsiteX3" fmla="*/ 86027 w 86032"/>
                <a:gd name="connsiteY3" fmla="*/ 485870 h 493585"/>
                <a:gd name="connsiteX4" fmla="*/ 54786 w 86032"/>
                <a:gd name="connsiteY4" fmla="*/ 214598 h 493585"/>
                <a:gd name="connsiteX5" fmla="*/ 8113 w 86032"/>
                <a:gd name="connsiteY5" fmla="*/ 0 h 49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32" h="493585">
                  <a:moveTo>
                    <a:pt x="8113" y="0"/>
                  </a:moveTo>
                  <a:cubicBezTo>
                    <a:pt x="-13223" y="112204"/>
                    <a:pt x="11732" y="203168"/>
                    <a:pt x="34497" y="311372"/>
                  </a:cubicBezTo>
                  <a:cubicBezTo>
                    <a:pt x="45927" y="365760"/>
                    <a:pt x="43736" y="449294"/>
                    <a:pt x="78883" y="493585"/>
                  </a:cubicBezTo>
                  <a:cubicBezTo>
                    <a:pt x="81455" y="491109"/>
                    <a:pt x="83837" y="488537"/>
                    <a:pt x="86027" y="485870"/>
                  </a:cubicBezTo>
                  <a:cubicBezTo>
                    <a:pt x="86409" y="413004"/>
                    <a:pt x="64025" y="271939"/>
                    <a:pt x="54786" y="214598"/>
                  </a:cubicBezTo>
                  <a:cubicBezTo>
                    <a:pt x="45356" y="155353"/>
                    <a:pt x="57071" y="42291"/>
                    <a:pt x="8113" y="0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93C69E-8573-46BC-8423-FAF5F25B236D}"/>
                </a:ext>
              </a:extLst>
            </p:cNvPr>
            <p:cNvSpPr/>
            <p:nvPr/>
          </p:nvSpPr>
          <p:spPr>
            <a:xfrm>
              <a:off x="7347394" y="5105749"/>
              <a:ext cx="1467612" cy="1128591"/>
            </a:xfrm>
            <a:custGeom>
              <a:avLst/>
              <a:gdLst>
                <a:gd name="connsiteX0" fmla="*/ 886682 w 1467612"/>
                <a:gd name="connsiteY0" fmla="*/ 54896 h 1128591"/>
                <a:gd name="connsiteX1" fmla="*/ 973264 w 1467612"/>
                <a:gd name="connsiteY1" fmla="*/ 199580 h 1128591"/>
                <a:gd name="connsiteX2" fmla="*/ 1086993 w 1467612"/>
                <a:gd name="connsiteY2" fmla="*/ 388842 h 1128591"/>
                <a:gd name="connsiteX3" fmla="*/ 1286447 w 1467612"/>
                <a:gd name="connsiteY3" fmla="*/ 753459 h 1128591"/>
                <a:gd name="connsiteX4" fmla="*/ 1269206 w 1467612"/>
                <a:gd name="connsiteY4" fmla="*/ 756603 h 1128591"/>
                <a:gd name="connsiteX5" fmla="*/ 1072801 w 1467612"/>
                <a:gd name="connsiteY5" fmla="*/ 708692 h 1128591"/>
                <a:gd name="connsiteX6" fmla="*/ 913257 w 1467612"/>
                <a:gd name="connsiteY6" fmla="*/ 447802 h 1128591"/>
                <a:gd name="connsiteX7" fmla="*/ 684943 w 1467612"/>
                <a:gd name="connsiteY7" fmla="*/ 120999 h 1128591"/>
                <a:gd name="connsiteX8" fmla="*/ 821436 w 1467612"/>
                <a:gd name="connsiteY8" fmla="*/ 372650 h 1128591"/>
                <a:gd name="connsiteX9" fmla="*/ 1019747 w 1467612"/>
                <a:gd name="connsiteY9" fmla="*/ 690309 h 1128591"/>
                <a:gd name="connsiteX10" fmla="*/ 1015746 w 1467612"/>
                <a:gd name="connsiteY10" fmla="*/ 692690 h 1128591"/>
                <a:gd name="connsiteX11" fmla="*/ 810101 w 1467612"/>
                <a:gd name="connsiteY11" fmla="*/ 627729 h 1128591"/>
                <a:gd name="connsiteX12" fmla="*/ 692563 w 1467612"/>
                <a:gd name="connsiteY12" fmla="*/ 438086 h 1128591"/>
                <a:gd name="connsiteX13" fmla="*/ 550926 w 1467612"/>
                <a:gd name="connsiteY13" fmla="*/ 242634 h 1128591"/>
                <a:gd name="connsiteX14" fmla="*/ 485966 w 1467612"/>
                <a:gd name="connsiteY14" fmla="*/ 161004 h 1128591"/>
                <a:gd name="connsiteX15" fmla="*/ 469773 w 1467612"/>
                <a:gd name="connsiteY15" fmla="*/ 211201 h 1128591"/>
                <a:gd name="connsiteX16" fmla="*/ 634936 w 1467612"/>
                <a:gd name="connsiteY16" fmla="*/ 393319 h 1128591"/>
                <a:gd name="connsiteX17" fmla="*/ 756285 w 1467612"/>
                <a:gd name="connsiteY17" fmla="*/ 608775 h 1128591"/>
                <a:gd name="connsiteX18" fmla="*/ 539592 w 1467612"/>
                <a:gd name="connsiteY18" fmla="*/ 523335 h 1128591"/>
                <a:gd name="connsiteX19" fmla="*/ 480155 w 1467612"/>
                <a:gd name="connsiteY19" fmla="*/ 377508 h 1128591"/>
                <a:gd name="connsiteX20" fmla="*/ 403479 w 1467612"/>
                <a:gd name="connsiteY20" fmla="*/ 203867 h 1128591"/>
                <a:gd name="connsiteX21" fmla="*/ 326993 w 1467612"/>
                <a:gd name="connsiteY21" fmla="*/ 194818 h 1128591"/>
                <a:gd name="connsiteX22" fmla="*/ 413671 w 1467612"/>
                <a:gd name="connsiteY22" fmla="*/ 345599 h 1128591"/>
                <a:gd name="connsiteX23" fmla="*/ 479965 w 1467612"/>
                <a:gd name="connsiteY23" fmla="*/ 497237 h 1128591"/>
                <a:gd name="connsiteX24" fmla="*/ 299751 w 1467612"/>
                <a:gd name="connsiteY24" fmla="*/ 410464 h 1128591"/>
                <a:gd name="connsiteX25" fmla="*/ 124301 w 1467612"/>
                <a:gd name="connsiteY25" fmla="*/ 134048 h 1128591"/>
                <a:gd name="connsiteX26" fmla="*/ 263843 w 1467612"/>
                <a:gd name="connsiteY26" fmla="*/ 380651 h 1128591"/>
                <a:gd name="connsiteX27" fmla="*/ 278225 w 1467612"/>
                <a:gd name="connsiteY27" fmla="*/ 394176 h 1128591"/>
                <a:gd name="connsiteX28" fmla="*/ 162973 w 1467612"/>
                <a:gd name="connsiteY28" fmla="*/ 375984 h 1128591"/>
                <a:gd name="connsiteX29" fmla="*/ 0 w 1467612"/>
                <a:gd name="connsiteY29" fmla="*/ 409988 h 1128591"/>
                <a:gd name="connsiteX30" fmla="*/ 73914 w 1467612"/>
                <a:gd name="connsiteY30" fmla="*/ 420465 h 1128591"/>
                <a:gd name="connsiteX31" fmla="*/ 266414 w 1467612"/>
                <a:gd name="connsiteY31" fmla="*/ 416560 h 1128591"/>
                <a:gd name="connsiteX32" fmla="*/ 281750 w 1467612"/>
                <a:gd name="connsiteY32" fmla="*/ 414274 h 1128591"/>
                <a:gd name="connsiteX33" fmla="*/ 495776 w 1467612"/>
                <a:gd name="connsiteY33" fmla="*/ 517049 h 1128591"/>
                <a:gd name="connsiteX34" fmla="*/ 496157 w 1467612"/>
                <a:gd name="connsiteY34" fmla="*/ 517430 h 1128591"/>
                <a:gd name="connsiteX35" fmla="*/ 269843 w 1467612"/>
                <a:gd name="connsiteY35" fmla="*/ 502285 h 1128591"/>
                <a:gd name="connsiteX36" fmla="*/ 118205 w 1467612"/>
                <a:gd name="connsiteY36" fmla="*/ 497808 h 1128591"/>
                <a:gd name="connsiteX37" fmla="*/ 178213 w 1467612"/>
                <a:gd name="connsiteY37" fmla="*/ 521430 h 1128591"/>
                <a:gd name="connsiteX38" fmla="*/ 526637 w 1467612"/>
                <a:gd name="connsiteY38" fmla="*/ 530479 h 1128591"/>
                <a:gd name="connsiteX39" fmla="*/ 751523 w 1467612"/>
                <a:gd name="connsiteY39" fmla="*/ 619443 h 1128591"/>
                <a:gd name="connsiteX40" fmla="*/ 515017 w 1467612"/>
                <a:gd name="connsiteY40" fmla="*/ 638016 h 1128591"/>
                <a:gd name="connsiteX41" fmla="*/ 294704 w 1467612"/>
                <a:gd name="connsiteY41" fmla="*/ 667353 h 1128591"/>
                <a:gd name="connsiteX42" fmla="*/ 541782 w 1467612"/>
                <a:gd name="connsiteY42" fmla="*/ 660400 h 1128591"/>
                <a:gd name="connsiteX43" fmla="*/ 802767 w 1467612"/>
                <a:gd name="connsiteY43" fmla="*/ 637635 h 1128591"/>
                <a:gd name="connsiteX44" fmla="*/ 1002030 w 1467612"/>
                <a:gd name="connsiteY44" fmla="*/ 700977 h 1128591"/>
                <a:gd name="connsiteX45" fmla="*/ 738283 w 1467612"/>
                <a:gd name="connsiteY45" fmla="*/ 781748 h 1128591"/>
                <a:gd name="connsiteX46" fmla="*/ 459295 w 1467612"/>
                <a:gd name="connsiteY46" fmla="*/ 854424 h 1128591"/>
                <a:gd name="connsiteX47" fmla="*/ 427482 w 1467612"/>
                <a:gd name="connsiteY47" fmla="*/ 909288 h 1128591"/>
                <a:gd name="connsiteX48" fmla="*/ 543877 w 1467612"/>
                <a:gd name="connsiteY48" fmla="*/ 890238 h 1128591"/>
                <a:gd name="connsiteX49" fmla="*/ 805148 w 1467612"/>
                <a:gd name="connsiteY49" fmla="*/ 799370 h 1128591"/>
                <a:gd name="connsiteX50" fmla="*/ 1083088 w 1467612"/>
                <a:gd name="connsiteY50" fmla="*/ 724789 h 1128591"/>
                <a:gd name="connsiteX51" fmla="*/ 1082135 w 1467612"/>
                <a:gd name="connsiteY51" fmla="*/ 723265 h 1128591"/>
                <a:gd name="connsiteX52" fmla="*/ 1238250 w 1467612"/>
                <a:gd name="connsiteY52" fmla="*/ 761746 h 1128591"/>
                <a:gd name="connsiteX53" fmla="*/ 1136237 w 1467612"/>
                <a:gd name="connsiteY53" fmla="*/ 789940 h 1128591"/>
                <a:gd name="connsiteX54" fmla="*/ 799529 w 1467612"/>
                <a:gd name="connsiteY54" fmla="*/ 966629 h 1128591"/>
                <a:gd name="connsiteX55" fmla="*/ 546449 w 1467612"/>
                <a:gd name="connsiteY55" fmla="*/ 1123315 h 1128591"/>
                <a:gd name="connsiteX56" fmla="*/ 713041 w 1467612"/>
                <a:gd name="connsiteY56" fmla="*/ 1073595 h 1128591"/>
                <a:gd name="connsiteX57" fmla="*/ 1302163 w 1467612"/>
                <a:gd name="connsiteY57" fmla="*/ 775557 h 1128591"/>
                <a:gd name="connsiteX58" fmla="*/ 1466279 w 1467612"/>
                <a:gd name="connsiteY58" fmla="*/ 804132 h 1128591"/>
                <a:gd name="connsiteX59" fmla="*/ 1467612 w 1467612"/>
                <a:gd name="connsiteY59" fmla="*/ 792607 h 1128591"/>
                <a:gd name="connsiteX60" fmla="*/ 1320642 w 1467612"/>
                <a:gd name="connsiteY60" fmla="*/ 767556 h 1128591"/>
                <a:gd name="connsiteX61" fmla="*/ 1175671 w 1467612"/>
                <a:gd name="connsiteY61" fmla="*/ 482568 h 1128591"/>
                <a:gd name="connsiteX62" fmla="*/ 987933 w 1467612"/>
                <a:gd name="connsiteY62" fmla="*/ 179102 h 1128591"/>
                <a:gd name="connsiteX63" fmla="*/ 952595 w 1467612"/>
                <a:gd name="connsiteY63" fmla="*/ 14986 h 1128591"/>
                <a:gd name="connsiteX64" fmla="*/ 886682 w 1467612"/>
                <a:gd name="connsiteY64" fmla="*/ 54896 h 112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67612" h="1128591">
                  <a:moveTo>
                    <a:pt x="886682" y="54896"/>
                  </a:moveTo>
                  <a:cubicBezTo>
                    <a:pt x="890397" y="109950"/>
                    <a:pt x="945737" y="153194"/>
                    <a:pt x="973264" y="199580"/>
                  </a:cubicBezTo>
                  <a:cubicBezTo>
                    <a:pt x="1008888" y="259683"/>
                    <a:pt x="1057466" y="323025"/>
                    <a:pt x="1086993" y="388842"/>
                  </a:cubicBezTo>
                  <a:cubicBezTo>
                    <a:pt x="1148906" y="526860"/>
                    <a:pt x="1187863" y="642969"/>
                    <a:pt x="1286447" y="753459"/>
                  </a:cubicBezTo>
                  <a:cubicBezTo>
                    <a:pt x="1280636" y="754602"/>
                    <a:pt x="1274921" y="755650"/>
                    <a:pt x="1269206" y="756603"/>
                  </a:cubicBezTo>
                  <a:cubicBezTo>
                    <a:pt x="1213104" y="744506"/>
                    <a:pt x="1146905" y="728789"/>
                    <a:pt x="1072801" y="708692"/>
                  </a:cubicBezTo>
                  <a:cubicBezTo>
                    <a:pt x="1011555" y="615728"/>
                    <a:pt x="965073" y="529527"/>
                    <a:pt x="913257" y="447802"/>
                  </a:cubicBezTo>
                  <a:cubicBezTo>
                    <a:pt x="871538" y="381984"/>
                    <a:pt x="785146" y="84328"/>
                    <a:pt x="684943" y="120999"/>
                  </a:cubicBezTo>
                  <a:cubicBezTo>
                    <a:pt x="708946" y="206248"/>
                    <a:pt x="769811" y="299688"/>
                    <a:pt x="821436" y="372650"/>
                  </a:cubicBezTo>
                  <a:cubicBezTo>
                    <a:pt x="892588" y="473138"/>
                    <a:pt x="955262" y="586962"/>
                    <a:pt x="1019747" y="690309"/>
                  </a:cubicBezTo>
                  <a:cubicBezTo>
                    <a:pt x="1018413" y="691166"/>
                    <a:pt x="1017079" y="691928"/>
                    <a:pt x="1015746" y="692690"/>
                  </a:cubicBezTo>
                  <a:cubicBezTo>
                    <a:pt x="951738" y="674306"/>
                    <a:pt x="882777" y="652780"/>
                    <a:pt x="810101" y="627729"/>
                  </a:cubicBezTo>
                  <a:cubicBezTo>
                    <a:pt x="802195" y="566864"/>
                    <a:pt x="732282" y="485330"/>
                    <a:pt x="692563" y="438086"/>
                  </a:cubicBezTo>
                  <a:cubicBezTo>
                    <a:pt x="641032" y="376745"/>
                    <a:pt x="594836" y="309213"/>
                    <a:pt x="550926" y="242634"/>
                  </a:cubicBezTo>
                  <a:cubicBezTo>
                    <a:pt x="531971" y="213868"/>
                    <a:pt x="521494" y="167577"/>
                    <a:pt x="485966" y="161004"/>
                  </a:cubicBezTo>
                  <a:cubicBezTo>
                    <a:pt x="437674" y="151955"/>
                    <a:pt x="455200" y="182626"/>
                    <a:pt x="469773" y="211201"/>
                  </a:cubicBezTo>
                  <a:cubicBezTo>
                    <a:pt x="508159" y="286448"/>
                    <a:pt x="583692" y="326072"/>
                    <a:pt x="634936" y="393319"/>
                  </a:cubicBezTo>
                  <a:cubicBezTo>
                    <a:pt x="664940" y="432753"/>
                    <a:pt x="760190" y="552768"/>
                    <a:pt x="756285" y="608775"/>
                  </a:cubicBezTo>
                  <a:cubicBezTo>
                    <a:pt x="686657" y="583629"/>
                    <a:pt x="614077" y="555244"/>
                    <a:pt x="539592" y="523335"/>
                  </a:cubicBezTo>
                  <a:cubicBezTo>
                    <a:pt x="533876" y="477329"/>
                    <a:pt x="500443" y="417322"/>
                    <a:pt x="480155" y="377508"/>
                  </a:cubicBezTo>
                  <a:cubicBezTo>
                    <a:pt x="450818" y="319786"/>
                    <a:pt x="431863" y="260160"/>
                    <a:pt x="403479" y="203867"/>
                  </a:cubicBezTo>
                  <a:cubicBezTo>
                    <a:pt x="375475" y="148145"/>
                    <a:pt x="295560" y="96806"/>
                    <a:pt x="326993" y="194818"/>
                  </a:cubicBezTo>
                  <a:cubicBezTo>
                    <a:pt x="344234" y="248444"/>
                    <a:pt x="391763" y="289496"/>
                    <a:pt x="413671" y="345599"/>
                  </a:cubicBezTo>
                  <a:cubicBezTo>
                    <a:pt x="430720" y="389319"/>
                    <a:pt x="451104" y="455136"/>
                    <a:pt x="479965" y="497237"/>
                  </a:cubicBezTo>
                  <a:cubicBezTo>
                    <a:pt x="420719" y="470662"/>
                    <a:pt x="360521" y="441801"/>
                    <a:pt x="299751" y="410464"/>
                  </a:cubicBezTo>
                  <a:cubicBezTo>
                    <a:pt x="302800" y="344361"/>
                    <a:pt x="192405" y="142811"/>
                    <a:pt x="124301" y="134048"/>
                  </a:cubicBezTo>
                  <a:cubicBezTo>
                    <a:pt x="94488" y="241110"/>
                    <a:pt x="249269" y="292163"/>
                    <a:pt x="263843" y="380651"/>
                  </a:cubicBezTo>
                  <a:cubicBezTo>
                    <a:pt x="269272" y="385413"/>
                    <a:pt x="274320" y="390080"/>
                    <a:pt x="278225" y="394176"/>
                  </a:cubicBezTo>
                  <a:lnTo>
                    <a:pt x="162973" y="375984"/>
                  </a:lnTo>
                  <a:cubicBezTo>
                    <a:pt x="88487" y="371602"/>
                    <a:pt x="4477" y="372459"/>
                    <a:pt x="0" y="409988"/>
                  </a:cubicBezTo>
                  <a:cubicBezTo>
                    <a:pt x="49530" y="416370"/>
                    <a:pt x="99346" y="410369"/>
                    <a:pt x="73914" y="420465"/>
                  </a:cubicBezTo>
                  <a:cubicBezTo>
                    <a:pt x="138113" y="421132"/>
                    <a:pt x="202311" y="419798"/>
                    <a:pt x="266414" y="416560"/>
                  </a:cubicBezTo>
                  <a:cubicBezTo>
                    <a:pt x="261747" y="415608"/>
                    <a:pt x="271558" y="414750"/>
                    <a:pt x="281750" y="414274"/>
                  </a:cubicBezTo>
                  <a:cubicBezTo>
                    <a:pt x="354044" y="451898"/>
                    <a:pt x="425672" y="485997"/>
                    <a:pt x="495776" y="517049"/>
                  </a:cubicBezTo>
                  <a:cubicBezTo>
                    <a:pt x="495871" y="517144"/>
                    <a:pt x="496062" y="517335"/>
                    <a:pt x="496157" y="517430"/>
                  </a:cubicBezTo>
                  <a:cubicBezTo>
                    <a:pt x="419957" y="509619"/>
                    <a:pt x="344424" y="510858"/>
                    <a:pt x="269843" y="502285"/>
                  </a:cubicBezTo>
                  <a:cubicBezTo>
                    <a:pt x="215836" y="496094"/>
                    <a:pt x="165830" y="476568"/>
                    <a:pt x="118205" y="497808"/>
                  </a:cubicBezTo>
                  <a:cubicBezTo>
                    <a:pt x="161354" y="507524"/>
                    <a:pt x="203073" y="520002"/>
                    <a:pt x="178213" y="521430"/>
                  </a:cubicBezTo>
                  <a:cubicBezTo>
                    <a:pt x="294799" y="549148"/>
                    <a:pt x="414623" y="524097"/>
                    <a:pt x="526637" y="530479"/>
                  </a:cubicBezTo>
                  <a:cubicBezTo>
                    <a:pt x="603980" y="563817"/>
                    <a:pt x="679323" y="593344"/>
                    <a:pt x="751523" y="619443"/>
                  </a:cubicBezTo>
                  <a:cubicBezTo>
                    <a:pt x="681990" y="636016"/>
                    <a:pt x="589502" y="630587"/>
                    <a:pt x="515017" y="638016"/>
                  </a:cubicBezTo>
                  <a:cubicBezTo>
                    <a:pt x="467201" y="642779"/>
                    <a:pt x="307562" y="608012"/>
                    <a:pt x="294704" y="667353"/>
                  </a:cubicBezTo>
                  <a:cubicBezTo>
                    <a:pt x="358426" y="704215"/>
                    <a:pt x="469868" y="667829"/>
                    <a:pt x="541782" y="660400"/>
                  </a:cubicBezTo>
                  <a:cubicBezTo>
                    <a:pt x="629698" y="651351"/>
                    <a:pt x="717042" y="658114"/>
                    <a:pt x="802767" y="637635"/>
                  </a:cubicBezTo>
                  <a:cubicBezTo>
                    <a:pt x="872967" y="661924"/>
                    <a:pt x="939736" y="682879"/>
                    <a:pt x="1002030" y="700977"/>
                  </a:cubicBezTo>
                  <a:cubicBezTo>
                    <a:pt x="920877" y="747173"/>
                    <a:pt x="830675" y="760794"/>
                    <a:pt x="738283" y="781748"/>
                  </a:cubicBezTo>
                  <a:cubicBezTo>
                    <a:pt x="645890" y="802704"/>
                    <a:pt x="547402" y="820706"/>
                    <a:pt x="459295" y="854424"/>
                  </a:cubicBezTo>
                  <a:cubicBezTo>
                    <a:pt x="419862" y="869569"/>
                    <a:pt x="363760" y="880618"/>
                    <a:pt x="427482" y="909288"/>
                  </a:cubicBezTo>
                  <a:cubicBezTo>
                    <a:pt x="467392" y="927195"/>
                    <a:pt x="507492" y="901097"/>
                    <a:pt x="543877" y="890238"/>
                  </a:cubicBezTo>
                  <a:cubicBezTo>
                    <a:pt x="632650" y="863854"/>
                    <a:pt x="717423" y="827659"/>
                    <a:pt x="805148" y="799370"/>
                  </a:cubicBezTo>
                  <a:cubicBezTo>
                    <a:pt x="867727" y="779177"/>
                    <a:pt x="1022128" y="706882"/>
                    <a:pt x="1083088" y="724789"/>
                  </a:cubicBezTo>
                  <a:cubicBezTo>
                    <a:pt x="1082707" y="724313"/>
                    <a:pt x="1082421" y="723837"/>
                    <a:pt x="1082135" y="723265"/>
                  </a:cubicBezTo>
                  <a:cubicBezTo>
                    <a:pt x="1139381" y="738600"/>
                    <a:pt x="1191768" y="751269"/>
                    <a:pt x="1238250" y="761746"/>
                  </a:cubicBezTo>
                  <a:cubicBezTo>
                    <a:pt x="1204532" y="767175"/>
                    <a:pt x="1172337" y="773176"/>
                    <a:pt x="1136237" y="789940"/>
                  </a:cubicBezTo>
                  <a:cubicBezTo>
                    <a:pt x="1019842" y="844137"/>
                    <a:pt x="912781" y="910527"/>
                    <a:pt x="799529" y="966629"/>
                  </a:cubicBezTo>
                  <a:cubicBezTo>
                    <a:pt x="740378" y="995966"/>
                    <a:pt x="542830" y="1040829"/>
                    <a:pt x="546449" y="1123315"/>
                  </a:cubicBezTo>
                  <a:cubicBezTo>
                    <a:pt x="602456" y="1144080"/>
                    <a:pt x="664845" y="1098550"/>
                    <a:pt x="713041" y="1073595"/>
                  </a:cubicBezTo>
                  <a:cubicBezTo>
                    <a:pt x="901065" y="976059"/>
                    <a:pt x="1084802" y="802894"/>
                    <a:pt x="1302163" y="775557"/>
                  </a:cubicBezTo>
                  <a:cubicBezTo>
                    <a:pt x="1403890" y="796417"/>
                    <a:pt x="1464469" y="803846"/>
                    <a:pt x="1466279" y="804132"/>
                  </a:cubicBezTo>
                  <a:lnTo>
                    <a:pt x="1467612" y="792607"/>
                  </a:lnTo>
                  <a:cubicBezTo>
                    <a:pt x="1465898" y="792417"/>
                    <a:pt x="1411986" y="785749"/>
                    <a:pt x="1320642" y="767556"/>
                  </a:cubicBezTo>
                  <a:cubicBezTo>
                    <a:pt x="1261967" y="677926"/>
                    <a:pt x="1233678" y="569722"/>
                    <a:pt x="1175671" y="482568"/>
                  </a:cubicBezTo>
                  <a:cubicBezTo>
                    <a:pt x="1109567" y="383222"/>
                    <a:pt x="1027176" y="292354"/>
                    <a:pt x="987933" y="179102"/>
                  </a:cubicBezTo>
                  <a:cubicBezTo>
                    <a:pt x="974979" y="141859"/>
                    <a:pt x="983170" y="40418"/>
                    <a:pt x="952595" y="14986"/>
                  </a:cubicBezTo>
                  <a:cubicBezTo>
                    <a:pt x="906780" y="-23400"/>
                    <a:pt x="884301" y="20034"/>
                    <a:pt x="886682" y="54896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FFA8BC-D4CB-46AA-9770-C5339935612B}"/>
                </a:ext>
              </a:extLst>
            </p:cNvPr>
            <p:cNvSpPr/>
            <p:nvPr/>
          </p:nvSpPr>
          <p:spPr>
            <a:xfrm>
              <a:off x="7194041" y="5225179"/>
              <a:ext cx="418528" cy="271697"/>
            </a:xfrm>
            <a:custGeom>
              <a:avLst/>
              <a:gdLst>
                <a:gd name="connsiteX0" fmla="*/ 0 w 418528"/>
                <a:gd name="connsiteY0" fmla="*/ 711 h 271697"/>
                <a:gd name="connsiteX1" fmla="*/ 252031 w 418528"/>
                <a:gd name="connsiteY1" fmla="*/ 185401 h 271697"/>
                <a:gd name="connsiteX2" fmla="*/ 418528 w 418528"/>
                <a:gd name="connsiteY2" fmla="*/ 271698 h 271697"/>
                <a:gd name="connsiteX3" fmla="*/ 417385 w 418528"/>
                <a:gd name="connsiteY3" fmla="*/ 261220 h 271697"/>
                <a:gd name="connsiteX4" fmla="*/ 192405 w 418528"/>
                <a:gd name="connsiteY4" fmla="*/ 106439 h 271697"/>
                <a:gd name="connsiteX5" fmla="*/ 0 w 418528"/>
                <a:gd name="connsiteY5" fmla="*/ 711 h 27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528" h="271697">
                  <a:moveTo>
                    <a:pt x="0" y="711"/>
                  </a:moveTo>
                  <a:cubicBezTo>
                    <a:pt x="70580" y="90532"/>
                    <a:pt x="155543" y="131490"/>
                    <a:pt x="252031" y="185401"/>
                  </a:cubicBezTo>
                  <a:cubicBezTo>
                    <a:pt x="300514" y="212548"/>
                    <a:pt x="362045" y="269031"/>
                    <a:pt x="418528" y="271698"/>
                  </a:cubicBezTo>
                  <a:cubicBezTo>
                    <a:pt x="418433" y="268173"/>
                    <a:pt x="417957" y="264649"/>
                    <a:pt x="417385" y="261220"/>
                  </a:cubicBezTo>
                  <a:cubicBezTo>
                    <a:pt x="362712" y="213119"/>
                    <a:pt x="241650" y="137205"/>
                    <a:pt x="192405" y="106439"/>
                  </a:cubicBezTo>
                  <a:cubicBezTo>
                    <a:pt x="141542" y="74721"/>
                    <a:pt x="64008" y="-8528"/>
                    <a:pt x="0" y="711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B4024F-BF30-4E3A-AD10-0592329B4A1B}"/>
                </a:ext>
              </a:extLst>
            </p:cNvPr>
            <p:cNvSpPr/>
            <p:nvPr/>
          </p:nvSpPr>
          <p:spPr>
            <a:xfrm>
              <a:off x="8645937" y="2984373"/>
              <a:ext cx="1416041" cy="1846230"/>
            </a:xfrm>
            <a:custGeom>
              <a:avLst/>
              <a:gdLst>
                <a:gd name="connsiteX0" fmla="*/ 1326642 w 1416041"/>
                <a:gd name="connsiteY0" fmla="*/ 708470 h 1846230"/>
                <a:gd name="connsiteX1" fmla="*/ 1245108 w 1416041"/>
                <a:gd name="connsiteY1" fmla="*/ 902589 h 1846230"/>
                <a:gd name="connsiteX2" fmla="*/ 1138714 w 1416041"/>
                <a:gd name="connsiteY2" fmla="*/ 1157002 h 1846230"/>
                <a:gd name="connsiteX3" fmla="*/ 919257 w 1416041"/>
                <a:gd name="connsiteY3" fmla="*/ 1627441 h 1846230"/>
                <a:gd name="connsiteX4" fmla="*/ 903351 w 1416041"/>
                <a:gd name="connsiteY4" fmla="*/ 1612487 h 1846230"/>
                <a:gd name="connsiteX5" fmla="*/ 806386 w 1416041"/>
                <a:gd name="connsiteY5" fmla="*/ 1379411 h 1846230"/>
                <a:gd name="connsiteX6" fmla="*/ 950880 w 1416041"/>
                <a:gd name="connsiteY6" fmla="*/ 1025938 h 1846230"/>
                <a:gd name="connsiteX7" fmla="*/ 1110806 w 1416041"/>
                <a:gd name="connsiteY7" fmla="*/ 554450 h 1846230"/>
                <a:gd name="connsiteX8" fmla="*/ 958501 w 1416041"/>
                <a:gd name="connsiteY8" fmla="*/ 877919 h 1846230"/>
                <a:gd name="connsiteX9" fmla="*/ 785527 w 1416041"/>
                <a:gd name="connsiteY9" fmla="*/ 1312450 h 1846230"/>
                <a:gd name="connsiteX10" fmla="*/ 780097 w 1416041"/>
                <a:gd name="connsiteY10" fmla="*/ 1310259 h 1846230"/>
                <a:gd name="connsiteX11" fmla="*/ 693420 w 1416041"/>
                <a:gd name="connsiteY11" fmla="*/ 1055275 h 1846230"/>
                <a:gd name="connsiteX12" fmla="*/ 797337 w 1416041"/>
                <a:gd name="connsiteY12" fmla="*/ 796766 h 1846230"/>
                <a:gd name="connsiteX13" fmla="*/ 889254 w 1416041"/>
                <a:gd name="connsiteY13" fmla="*/ 509588 h 1846230"/>
                <a:gd name="connsiteX14" fmla="*/ 923354 w 1416041"/>
                <a:gd name="connsiteY14" fmla="*/ 383762 h 1846230"/>
                <a:gd name="connsiteX15" fmla="*/ 860870 w 1416041"/>
                <a:gd name="connsiteY15" fmla="*/ 404622 h 1846230"/>
                <a:gd name="connsiteX16" fmla="*/ 799814 w 1416041"/>
                <a:gd name="connsiteY16" fmla="*/ 705517 h 1846230"/>
                <a:gd name="connsiteX17" fmla="*/ 672751 w 1416041"/>
                <a:gd name="connsiteY17" fmla="*/ 987076 h 1846230"/>
                <a:gd name="connsiteX18" fmla="*/ 598455 w 1416041"/>
                <a:gd name="connsiteY18" fmla="*/ 705803 h 1846230"/>
                <a:gd name="connsiteX19" fmla="*/ 701326 w 1416041"/>
                <a:gd name="connsiteY19" fmla="*/ 538163 h 1846230"/>
                <a:gd name="connsiteX20" fmla="*/ 819435 w 1416041"/>
                <a:gd name="connsiteY20" fmla="*/ 332613 h 1846230"/>
                <a:gd name="connsiteX21" fmla="*/ 772001 w 1416041"/>
                <a:gd name="connsiteY21" fmla="*/ 248984 h 1846230"/>
                <a:gd name="connsiteX22" fmla="*/ 684371 w 1416041"/>
                <a:gd name="connsiteY22" fmla="*/ 447675 h 1846230"/>
                <a:gd name="connsiteX23" fmla="*/ 580834 w 1416041"/>
                <a:gd name="connsiteY23" fmla="*/ 626555 h 1846230"/>
                <a:gd name="connsiteX24" fmla="*/ 534924 w 1416041"/>
                <a:gd name="connsiteY24" fmla="*/ 381000 h 1846230"/>
                <a:gd name="connsiteX25" fmla="*/ 683323 w 1416041"/>
                <a:gd name="connsiteY25" fmla="*/ 0 h 1846230"/>
                <a:gd name="connsiteX26" fmla="*/ 538353 w 1416041"/>
                <a:gd name="connsiteY26" fmla="*/ 322802 h 1846230"/>
                <a:gd name="connsiteX27" fmla="*/ 535400 w 1416041"/>
                <a:gd name="connsiteY27" fmla="*/ 347377 h 1846230"/>
                <a:gd name="connsiteX28" fmla="*/ 468439 w 1416041"/>
                <a:gd name="connsiteY28" fmla="*/ 217932 h 1846230"/>
                <a:gd name="connsiteX29" fmla="*/ 313658 w 1416041"/>
                <a:gd name="connsiteY29" fmla="*/ 79153 h 1846230"/>
                <a:gd name="connsiteX30" fmla="*/ 357854 w 1416041"/>
                <a:gd name="connsiteY30" fmla="*/ 161258 h 1846230"/>
                <a:gd name="connsiteX31" fmla="*/ 504158 w 1416041"/>
                <a:gd name="connsiteY31" fmla="*/ 352139 h 1846230"/>
                <a:gd name="connsiteX32" fmla="*/ 517779 w 1416041"/>
                <a:gd name="connsiteY32" fmla="*/ 365855 h 1846230"/>
                <a:gd name="connsiteX33" fmla="*/ 572643 w 1416041"/>
                <a:gd name="connsiteY33" fmla="*/ 657225 h 1846230"/>
                <a:gd name="connsiteX34" fmla="*/ 572548 w 1416041"/>
                <a:gd name="connsiteY34" fmla="*/ 657892 h 1846230"/>
                <a:gd name="connsiteX35" fmla="*/ 420433 w 1416041"/>
                <a:gd name="connsiteY35" fmla="*/ 418909 h 1846230"/>
                <a:gd name="connsiteX36" fmla="*/ 312801 w 1416041"/>
                <a:gd name="connsiteY36" fmla="*/ 262985 h 1846230"/>
                <a:gd name="connsiteX37" fmla="*/ 333375 w 1416041"/>
                <a:gd name="connsiteY37" fmla="*/ 340900 h 1846230"/>
                <a:gd name="connsiteX38" fmla="*/ 581882 w 1416041"/>
                <a:gd name="connsiteY38" fmla="*/ 698278 h 1846230"/>
                <a:gd name="connsiteX39" fmla="*/ 658653 w 1416041"/>
                <a:gd name="connsiteY39" fmla="*/ 990409 h 1846230"/>
                <a:gd name="connsiteX40" fmla="*/ 465105 w 1416041"/>
                <a:gd name="connsiteY40" fmla="*/ 766096 h 1846230"/>
                <a:gd name="connsiteX41" fmla="*/ 272605 w 1416041"/>
                <a:gd name="connsiteY41" fmla="*/ 566071 h 1846230"/>
                <a:gd name="connsiteX42" fmla="*/ 462343 w 1416041"/>
                <a:gd name="connsiteY42" fmla="*/ 809625 h 1846230"/>
                <a:gd name="connsiteX43" fmla="*/ 678275 w 1416041"/>
                <a:gd name="connsiteY43" fmla="*/ 1055370 h 1846230"/>
                <a:gd name="connsiteX44" fmla="*/ 761905 w 1416041"/>
                <a:gd name="connsiteY44" fmla="*/ 1302734 h 1846230"/>
                <a:gd name="connsiteX45" fmla="*/ 485584 w 1416041"/>
                <a:gd name="connsiteY45" fmla="*/ 1097089 h 1846230"/>
                <a:gd name="connsiteX46" fmla="*/ 206121 w 1416041"/>
                <a:gd name="connsiteY46" fmla="*/ 870109 h 1846230"/>
                <a:gd name="connsiteX47" fmla="*/ 127445 w 1416041"/>
                <a:gd name="connsiteY47" fmla="*/ 878586 h 1846230"/>
                <a:gd name="connsiteX48" fmla="*/ 232696 w 1416041"/>
                <a:gd name="connsiteY48" fmla="*/ 981647 h 1846230"/>
                <a:gd name="connsiteX49" fmla="*/ 517398 w 1416041"/>
                <a:gd name="connsiteY49" fmla="*/ 1177385 h 1846230"/>
                <a:gd name="connsiteX50" fmla="*/ 798004 w 1416041"/>
                <a:gd name="connsiteY50" fmla="*/ 1401985 h 1846230"/>
                <a:gd name="connsiteX51" fmla="*/ 798766 w 1416041"/>
                <a:gd name="connsiteY51" fmla="*/ 1399889 h 1846230"/>
                <a:gd name="connsiteX52" fmla="*/ 875538 w 1416041"/>
                <a:gd name="connsiteY52" fmla="*/ 1585436 h 1846230"/>
                <a:gd name="connsiteX53" fmla="*/ 771715 w 1416041"/>
                <a:gd name="connsiteY53" fmla="*/ 1503616 h 1846230"/>
                <a:gd name="connsiteX54" fmla="*/ 344805 w 1416041"/>
                <a:gd name="connsiteY54" fmla="*/ 1295400 h 1846230"/>
                <a:gd name="connsiteX55" fmla="*/ 0 w 1416041"/>
                <a:gd name="connsiteY55" fmla="*/ 1156621 h 1846230"/>
                <a:gd name="connsiteX56" fmla="*/ 173260 w 1416041"/>
                <a:gd name="connsiteY56" fmla="*/ 1287494 h 1846230"/>
                <a:gd name="connsiteX57" fmla="*/ 908971 w 1416041"/>
                <a:gd name="connsiteY57" fmla="*/ 1659922 h 1846230"/>
                <a:gd name="connsiteX58" fmla="*/ 1001649 w 1416041"/>
                <a:gd name="connsiteY58" fmla="*/ 1846231 h 1846230"/>
                <a:gd name="connsiteX59" fmla="*/ 1014222 w 1416041"/>
                <a:gd name="connsiteY59" fmla="*/ 1839087 h 1846230"/>
                <a:gd name="connsiteX60" fmla="*/ 930783 w 1416041"/>
                <a:gd name="connsiteY60" fmla="*/ 1672685 h 1846230"/>
                <a:gd name="connsiteX61" fmla="*/ 1110329 w 1416041"/>
                <a:gd name="connsiteY61" fmla="*/ 1315974 h 1846230"/>
                <a:gd name="connsiteX62" fmla="*/ 1276826 w 1416041"/>
                <a:gd name="connsiteY62" fmla="*/ 902589 h 1846230"/>
                <a:gd name="connsiteX63" fmla="*/ 1415796 w 1416041"/>
                <a:gd name="connsiteY63" fmla="*/ 745617 h 1846230"/>
                <a:gd name="connsiteX64" fmla="*/ 1326642 w 1416041"/>
                <a:gd name="connsiteY64" fmla="*/ 708470 h 184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16041" h="1846230">
                  <a:moveTo>
                    <a:pt x="1326642" y="708470"/>
                  </a:moveTo>
                  <a:cubicBezTo>
                    <a:pt x="1273969" y="752951"/>
                    <a:pt x="1271397" y="840581"/>
                    <a:pt x="1245108" y="902589"/>
                  </a:cubicBezTo>
                  <a:cubicBezTo>
                    <a:pt x="1211008" y="982885"/>
                    <a:pt x="1183100" y="1078706"/>
                    <a:pt x="1138714" y="1157002"/>
                  </a:cubicBezTo>
                  <a:cubicBezTo>
                    <a:pt x="1045559" y="1321308"/>
                    <a:pt x="957548" y="1446466"/>
                    <a:pt x="919257" y="1627441"/>
                  </a:cubicBezTo>
                  <a:cubicBezTo>
                    <a:pt x="913733" y="1622393"/>
                    <a:pt x="908495" y="1617440"/>
                    <a:pt x="903351" y="1612487"/>
                  </a:cubicBezTo>
                  <a:cubicBezTo>
                    <a:pt x="874014" y="1547146"/>
                    <a:pt x="840867" y="1468850"/>
                    <a:pt x="806386" y="1379411"/>
                  </a:cubicBezTo>
                  <a:cubicBezTo>
                    <a:pt x="854678" y="1249013"/>
                    <a:pt x="907066" y="1138523"/>
                    <a:pt x="950880" y="1025938"/>
                  </a:cubicBezTo>
                  <a:cubicBezTo>
                    <a:pt x="986218" y="935260"/>
                    <a:pt x="1221867" y="628174"/>
                    <a:pt x="1110806" y="554450"/>
                  </a:cubicBezTo>
                  <a:cubicBezTo>
                    <a:pt x="1042797" y="641699"/>
                    <a:pt x="993743" y="772001"/>
                    <a:pt x="958501" y="877919"/>
                  </a:cubicBezTo>
                  <a:cubicBezTo>
                    <a:pt x="909923" y="1023842"/>
                    <a:pt x="841820" y="1171099"/>
                    <a:pt x="785527" y="1312450"/>
                  </a:cubicBezTo>
                  <a:cubicBezTo>
                    <a:pt x="783717" y="1311783"/>
                    <a:pt x="781907" y="1310926"/>
                    <a:pt x="780097" y="1310259"/>
                  </a:cubicBezTo>
                  <a:cubicBezTo>
                    <a:pt x="751237" y="1232249"/>
                    <a:pt x="721900" y="1146905"/>
                    <a:pt x="693420" y="1055275"/>
                  </a:cubicBezTo>
                  <a:cubicBezTo>
                    <a:pt x="748855" y="1002316"/>
                    <a:pt x="779145" y="871538"/>
                    <a:pt x="797337" y="796766"/>
                  </a:cubicBezTo>
                  <a:cubicBezTo>
                    <a:pt x="820960" y="699516"/>
                    <a:pt x="854773" y="603123"/>
                    <a:pt x="889254" y="509588"/>
                  </a:cubicBezTo>
                  <a:cubicBezTo>
                    <a:pt x="904113" y="469201"/>
                    <a:pt x="942975" y="424434"/>
                    <a:pt x="923354" y="383762"/>
                  </a:cubicBezTo>
                  <a:cubicBezTo>
                    <a:pt x="896683" y="328517"/>
                    <a:pt x="878871" y="368808"/>
                    <a:pt x="860870" y="404622"/>
                  </a:cubicBezTo>
                  <a:cubicBezTo>
                    <a:pt x="813435" y="498919"/>
                    <a:pt x="829532" y="604266"/>
                    <a:pt x="799814" y="705517"/>
                  </a:cubicBezTo>
                  <a:cubicBezTo>
                    <a:pt x="782383" y="764857"/>
                    <a:pt x="731901" y="949547"/>
                    <a:pt x="672751" y="987076"/>
                  </a:cubicBezTo>
                  <a:cubicBezTo>
                    <a:pt x="646557" y="898398"/>
                    <a:pt x="621411" y="804386"/>
                    <a:pt x="598455" y="705803"/>
                  </a:cubicBezTo>
                  <a:cubicBezTo>
                    <a:pt x="640556" y="665988"/>
                    <a:pt x="676180" y="588073"/>
                    <a:pt x="701326" y="538163"/>
                  </a:cubicBezTo>
                  <a:cubicBezTo>
                    <a:pt x="737711" y="465963"/>
                    <a:pt x="783621" y="402717"/>
                    <a:pt x="819435" y="332613"/>
                  </a:cubicBezTo>
                  <a:cubicBezTo>
                    <a:pt x="854773" y="263271"/>
                    <a:pt x="847344" y="144875"/>
                    <a:pt x="772001" y="248984"/>
                  </a:cubicBezTo>
                  <a:cubicBezTo>
                    <a:pt x="730758" y="305943"/>
                    <a:pt x="724567" y="384143"/>
                    <a:pt x="684371" y="447675"/>
                  </a:cubicBezTo>
                  <a:cubicBezTo>
                    <a:pt x="653034" y="497205"/>
                    <a:pt x="601885" y="566356"/>
                    <a:pt x="580834" y="626555"/>
                  </a:cubicBezTo>
                  <a:cubicBezTo>
                    <a:pt x="563785" y="547306"/>
                    <a:pt x="548354" y="465296"/>
                    <a:pt x="534924" y="381000"/>
                  </a:cubicBezTo>
                  <a:cubicBezTo>
                    <a:pt x="603695" y="335185"/>
                    <a:pt x="724948" y="75057"/>
                    <a:pt x="683323" y="0"/>
                  </a:cubicBezTo>
                  <a:cubicBezTo>
                    <a:pt x="553593" y="49149"/>
                    <a:pt x="616648" y="242697"/>
                    <a:pt x="538353" y="322802"/>
                  </a:cubicBezTo>
                  <a:cubicBezTo>
                    <a:pt x="537591" y="331851"/>
                    <a:pt x="536638" y="340233"/>
                    <a:pt x="535400" y="347377"/>
                  </a:cubicBezTo>
                  <a:lnTo>
                    <a:pt x="468439" y="217932"/>
                  </a:lnTo>
                  <a:cubicBezTo>
                    <a:pt x="417766" y="139732"/>
                    <a:pt x="354711" y="55816"/>
                    <a:pt x="313658" y="79153"/>
                  </a:cubicBezTo>
                  <a:cubicBezTo>
                    <a:pt x="343852" y="133731"/>
                    <a:pt x="386810" y="179451"/>
                    <a:pt x="357854" y="161258"/>
                  </a:cubicBezTo>
                  <a:cubicBezTo>
                    <a:pt x="404717" y="226409"/>
                    <a:pt x="453485" y="289941"/>
                    <a:pt x="504158" y="352139"/>
                  </a:cubicBezTo>
                  <a:cubicBezTo>
                    <a:pt x="501682" y="346805"/>
                    <a:pt x="509778" y="355949"/>
                    <a:pt x="517779" y="365855"/>
                  </a:cubicBezTo>
                  <a:cubicBezTo>
                    <a:pt x="533400" y="466439"/>
                    <a:pt x="551973" y="563689"/>
                    <a:pt x="572643" y="657225"/>
                  </a:cubicBezTo>
                  <a:cubicBezTo>
                    <a:pt x="572643" y="657415"/>
                    <a:pt x="572548" y="657701"/>
                    <a:pt x="572548" y="657892"/>
                  </a:cubicBezTo>
                  <a:cubicBezTo>
                    <a:pt x="523970" y="575405"/>
                    <a:pt x="466915" y="500253"/>
                    <a:pt x="420433" y="418909"/>
                  </a:cubicBezTo>
                  <a:cubicBezTo>
                    <a:pt x="386715" y="359950"/>
                    <a:pt x="369475" y="295180"/>
                    <a:pt x="312801" y="262985"/>
                  </a:cubicBezTo>
                  <a:cubicBezTo>
                    <a:pt x="334994" y="313563"/>
                    <a:pt x="353282" y="364807"/>
                    <a:pt x="333375" y="340900"/>
                  </a:cubicBezTo>
                  <a:cubicBezTo>
                    <a:pt x="391668" y="478726"/>
                    <a:pt x="505587" y="580834"/>
                    <a:pt x="581882" y="698278"/>
                  </a:cubicBezTo>
                  <a:cubicBezTo>
                    <a:pt x="605504" y="800767"/>
                    <a:pt x="631507" y="898398"/>
                    <a:pt x="658653" y="990409"/>
                  </a:cubicBezTo>
                  <a:cubicBezTo>
                    <a:pt x="590550" y="932688"/>
                    <a:pt x="527589" y="835628"/>
                    <a:pt x="465105" y="766096"/>
                  </a:cubicBezTo>
                  <a:cubicBezTo>
                    <a:pt x="425005" y="721423"/>
                    <a:pt x="341852" y="535114"/>
                    <a:pt x="272605" y="566071"/>
                  </a:cubicBezTo>
                  <a:cubicBezTo>
                    <a:pt x="282607" y="657415"/>
                    <a:pt x="401669" y="742664"/>
                    <a:pt x="462343" y="809625"/>
                  </a:cubicBezTo>
                  <a:cubicBezTo>
                    <a:pt x="536543" y="891349"/>
                    <a:pt x="594264" y="984313"/>
                    <a:pt x="678275" y="1055370"/>
                  </a:cubicBezTo>
                  <a:cubicBezTo>
                    <a:pt x="705707" y="1143953"/>
                    <a:pt x="733997" y="1226630"/>
                    <a:pt x="761905" y="1302734"/>
                  </a:cubicBezTo>
                  <a:cubicBezTo>
                    <a:pt x="655415" y="1255300"/>
                    <a:pt x="574929" y="1174528"/>
                    <a:pt x="485584" y="1097089"/>
                  </a:cubicBezTo>
                  <a:cubicBezTo>
                    <a:pt x="396144" y="1019556"/>
                    <a:pt x="305181" y="933736"/>
                    <a:pt x="206121" y="870109"/>
                  </a:cubicBezTo>
                  <a:cubicBezTo>
                    <a:pt x="161734" y="841629"/>
                    <a:pt x="109156" y="793337"/>
                    <a:pt x="127445" y="878586"/>
                  </a:cubicBezTo>
                  <a:cubicBezTo>
                    <a:pt x="138874" y="932021"/>
                    <a:pt x="194881" y="953072"/>
                    <a:pt x="232696" y="981647"/>
                  </a:cubicBezTo>
                  <a:cubicBezTo>
                    <a:pt x="324898" y="1051465"/>
                    <a:pt x="424053" y="1110043"/>
                    <a:pt x="517398" y="1177385"/>
                  </a:cubicBezTo>
                  <a:cubicBezTo>
                    <a:pt x="583978" y="1225487"/>
                    <a:pt x="771048" y="1327404"/>
                    <a:pt x="798004" y="1401985"/>
                  </a:cubicBezTo>
                  <a:cubicBezTo>
                    <a:pt x="798290" y="1401223"/>
                    <a:pt x="798480" y="1400556"/>
                    <a:pt x="798766" y="1399889"/>
                  </a:cubicBezTo>
                  <a:cubicBezTo>
                    <a:pt x="825722" y="1468850"/>
                    <a:pt x="851630" y="1530953"/>
                    <a:pt x="875538" y="1585436"/>
                  </a:cubicBezTo>
                  <a:cubicBezTo>
                    <a:pt x="845153" y="1555623"/>
                    <a:pt x="815340" y="1527524"/>
                    <a:pt x="771715" y="1503616"/>
                  </a:cubicBezTo>
                  <a:cubicBezTo>
                    <a:pt x="631126" y="1426559"/>
                    <a:pt x="485108" y="1367885"/>
                    <a:pt x="344805" y="1295400"/>
                  </a:cubicBezTo>
                  <a:cubicBezTo>
                    <a:pt x="271557" y="1257490"/>
                    <a:pt x="80200" y="1091946"/>
                    <a:pt x="0" y="1156621"/>
                  </a:cubicBezTo>
                  <a:cubicBezTo>
                    <a:pt x="20478" y="1228344"/>
                    <a:pt x="112490" y="1257490"/>
                    <a:pt x="173260" y="1287494"/>
                  </a:cubicBezTo>
                  <a:cubicBezTo>
                    <a:pt x="410432" y="1404556"/>
                    <a:pt x="720566" y="1461421"/>
                    <a:pt x="908971" y="1659922"/>
                  </a:cubicBezTo>
                  <a:cubicBezTo>
                    <a:pt x="963263" y="1777746"/>
                    <a:pt x="1000506" y="1844231"/>
                    <a:pt x="1001649" y="1846231"/>
                  </a:cubicBezTo>
                  <a:lnTo>
                    <a:pt x="1014222" y="1839087"/>
                  </a:lnTo>
                  <a:cubicBezTo>
                    <a:pt x="1013174" y="1837182"/>
                    <a:pt x="980027" y="1778032"/>
                    <a:pt x="930783" y="1672685"/>
                  </a:cubicBezTo>
                  <a:cubicBezTo>
                    <a:pt x="977551" y="1547336"/>
                    <a:pt x="1065562" y="1438847"/>
                    <a:pt x="1110329" y="1315974"/>
                  </a:cubicBezTo>
                  <a:cubicBezTo>
                    <a:pt x="1161383" y="1175956"/>
                    <a:pt x="1191958" y="1025842"/>
                    <a:pt x="1276826" y="902589"/>
                  </a:cubicBezTo>
                  <a:cubicBezTo>
                    <a:pt x="1304734" y="862013"/>
                    <a:pt x="1412938" y="795242"/>
                    <a:pt x="1415796" y="745617"/>
                  </a:cubicBezTo>
                  <a:cubicBezTo>
                    <a:pt x="1420368" y="670846"/>
                    <a:pt x="1360075" y="680275"/>
                    <a:pt x="1326642" y="70847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6CF716-AA4E-4B85-A445-D42617171CDD}"/>
                </a:ext>
              </a:extLst>
            </p:cNvPr>
            <p:cNvSpPr/>
            <p:nvPr/>
          </p:nvSpPr>
          <p:spPr>
            <a:xfrm>
              <a:off x="9116563" y="2694432"/>
              <a:ext cx="70328" cy="621601"/>
            </a:xfrm>
            <a:custGeom>
              <a:avLst/>
              <a:gdLst>
                <a:gd name="connsiteX0" fmla="*/ 21245 w 70328"/>
                <a:gd name="connsiteY0" fmla="*/ 0 h 621601"/>
                <a:gd name="connsiteX1" fmla="*/ 21817 w 70328"/>
                <a:gd name="connsiteY1" fmla="*/ 390239 h 621601"/>
                <a:gd name="connsiteX2" fmla="*/ 58107 w 70328"/>
                <a:gd name="connsiteY2" fmla="*/ 621601 h 621601"/>
                <a:gd name="connsiteX3" fmla="*/ 67823 w 70328"/>
                <a:gd name="connsiteY3" fmla="*/ 612743 h 621601"/>
                <a:gd name="connsiteX4" fmla="*/ 57155 w 70328"/>
                <a:gd name="connsiteY4" fmla="*/ 271843 h 621601"/>
                <a:gd name="connsiteX5" fmla="*/ 21245 w 70328"/>
                <a:gd name="connsiteY5" fmla="*/ 0 h 62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28" h="621601">
                  <a:moveTo>
                    <a:pt x="21245" y="0"/>
                  </a:moveTo>
                  <a:cubicBezTo>
                    <a:pt x="-16949" y="137446"/>
                    <a:pt x="4672" y="253175"/>
                    <a:pt x="21817" y="390239"/>
                  </a:cubicBezTo>
                  <a:cubicBezTo>
                    <a:pt x="30390" y="459105"/>
                    <a:pt x="18960" y="562832"/>
                    <a:pt x="58107" y="621601"/>
                  </a:cubicBezTo>
                  <a:cubicBezTo>
                    <a:pt x="61632" y="618839"/>
                    <a:pt x="64775" y="615886"/>
                    <a:pt x="67823" y="612743"/>
                  </a:cubicBezTo>
                  <a:cubicBezTo>
                    <a:pt x="75824" y="522160"/>
                    <a:pt x="62584" y="344138"/>
                    <a:pt x="57155" y="271843"/>
                  </a:cubicBezTo>
                  <a:cubicBezTo>
                    <a:pt x="51440" y="197167"/>
                    <a:pt x="77824" y="57626"/>
                    <a:pt x="21245" y="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5296A9-EC1A-48CE-9DE7-64A4A82A4723}"/>
                </a:ext>
              </a:extLst>
            </p:cNvPr>
            <p:cNvSpPr/>
            <p:nvPr/>
          </p:nvSpPr>
          <p:spPr>
            <a:xfrm>
              <a:off x="9513855" y="6306692"/>
              <a:ext cx="26308" cy="342043"/>
            </a:xfrm>
            <a:custGeom>
              <a:avLst/>
              <a:gdLst>
                <a:gd name="connsiteX0" fmla="*/ 0 w 26308"/>
                <a:gd name="connsiteY0" fmla="*/ 0 h 342043"/>
                <a:gd name="connsiteX1" fmla="*/ 14097 w 26308"/>
                <a:gd name="connsiteY1" fmla="*/ 342043 h 342043"/>
                <a:gd name="connsiteX2" fmla="*/ 0 w 26308"/>
                <a:gd name="connsiteY2" fmla="*/ 0 h 3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8" h="342043">
                  <a:moveTo>
                    <a:pt x="0" y="0"/>
                  </a:moveTo>
                  <a:cubicBezTo>
                    <a:pt x="24384" y="126587"/>
                    <a:pt x="37338" y="264795"/>
                    <a:pt x="14097" y="342043"/>
                  </a:cubicBezTo>
                  <a:cubicBezTo>
                    <a:pt x="37338" y="264795"/>
                    <a:pt x="24479" y="126587"/>
                    <a:pt x="0" y="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C6BCF8-50DF-422D-A01C-1F1BEDC0198D}"/>
                </a:ext>
              </a:extLst>
            </p:cNvPr>
            <p:cNvSpPr/>
            <p:nvPr/>
          </p:nvSpPr>
          <p:spPr>
            <a:xfrm>
              <a:off x="7508652" y="5013198"/>
              <a:ext cx="380" cy="11715"/>
            </a:xfrm>
            <a:custGeom>
              <a:avLst/>
              <a:gdLst>
                <a:gd name="connsiteX0" fmla="*/ 0 w 380"/>
                <a:gd name="connsiteY0" fmla="*/ 11716 h 11715"/>
                <a:gd name="connsiteX1" fmla="*/ 0 w 380"/>
                <a:gd name="connsiteY1" fmla="*/ 11716 h 11715"/>
                <a:gd name="connsiteX2" fmla="*/ 381 w 380"/>
                <a:gd name="connsiteY2" fmla="*/ 0 h 11715"/>
                <a:gd name="connsiteX3" fmla="*/ 0 w 380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11715">
                  <a:moveTo>
                    <a:pt x="0" y="11716"/>
                  </a:moveTo>
                  <a:lnTo>
                    <a:pt x="0" y="11716"/>
                  </a:lnTo>
                  <a:cubicBezTo>
                    <a:pt x="95" y="7811"/>
                    <a:pt x="191" y="4000"/>
                    <a:pt x="381" y="0"/>
                  </a:cubicBezTo>
                  <a:cubicBezTo>
                    <a:pt x="191" y="3905"/>
                    <a:pt x="95" y="7811"/>
                    <a:pt x="0" y="11716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3B51B3-A4A0-4E0A-BF5B-98F035A3E9B8}"/>
                </a:ext>
              </a:extLst>
            </p:cNvPr>
            <p:cNvSpPr/>
            <p:nvPr/>
          </p:nvSpPr>
          <p:spPr>
            <a:xfrm>
              <a:off x="9527952" y="6648736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48968D6-7B1F-4784-A737-36F3BDBA2A2F}"/>
                </a:ext>
              </a:extLst>
            </p:cNvPr>
            <p:cNvSpPr/>
            <p:nvPr/>
          </p:nvSpPr>
          <p:spPr>
            <a:xfrm>
              <a:off x="8528018" y="3745154"/>
              <a:ext cx="967644" cy="1528171"/>
            </a:xfrm>
            <a:custGeom>
              <a:avLst/>
              <a:gdLst>
                <a:gd name="connsiteX0" fmla="*/ 448342 w 967644"/>
                <a:gd name="connsiteY0" fmla="*/ 383076 h 1528171"/>
                <a:gd name="connsiteX1" fmla="*/ 0 w 967644"/>
                <a:gd name="connsiteY1" fmla="*/ 361 h 1528171"/>
                <a:gd name="connsiteX2" fmla="*/ 271748 w 967644"/>
                <a:gd name="connsiteY2" fmla="*/ 524427 h 1528171"/>
                <a:gd name="connsiteX3" fmla="*/ 571595 w 967644"/>
                <a:gd name="connsiteY3" fmla="*/ 760646 h 1528171"/>
                <a:gd name="connsiteX4" fmla="*/ 278702 w 967644"/>
                <a:gd name="connsiteY4" fmla="*/ 586815 h 1528171"/>
                <a:gd name="connsiteX5" fmla="*/ 289655 w 967644"/>
                <a:gd name="connsiteY5" fmla="*/ 692067 h 1528171"/>
                <a:gd name="connsiteX6" fmla="*/ 644461 w 967644"/>
                <a:gd name="connsiteY6" fmla="*/ 1386915 h 1528171"/>
                <a:gd name="connsiteX7" fmla="*/ 967644 w 967644"/>
                <a:gd name="connsiteY7" fmla="*/ 1528171 h 1528171"/>
                <a:gd name="connsiteX8" fmla="*/ 448342 w 967644"/>
                <a:gd name="connsiteY8" fmla="*/ 383076 h 15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644" h="1528171">
                  <a:moveTo>
                    <a:pt x="448342" y="383076"/>
                  </a:moveTo>
                  <a:cubicBezTo>
                    <a:pt x="224790" y="-26499"/>
                    <a:pt x="0" y="361"/>
                    <a:pt x="0" y="361"/>
                  </a:cubicBezTo>
                  <a:cubicBezTo>
                    <a:pt x="195263" y="72846"/>
                    <a:pt x="246793" y="316496"/>
                    <a:pt x="271748" y="524427"/>
                  </a:cubicBezTo>
                  <a:cubicBezTo>
                    <a:pt x="332518" y="552811"/>
                    <a:pt x="472344" y="628344"/>
                    <a:pt x="571595" y="760646"/>
                  </a:cubicBezTo>
                  <a:cubicBezTo>
                    <a:pt x="537877" y="733977"/>
                    <a:pt x="397383" y="639298"/>
                    <a:pt x="278702" y="586815"/>
                  </a:cubicBezTo>
                  <a:cubicBezTo>
                    <a:pt x="282607" y="624439"/>
                    <a:pt x="286035" y="659967"/>
                    <a:pt x="289655" y="692067"/>
                  </a:cubicBezTo>
                  <a:cubicBezTo>
                    <a:pt x="320611" y="963148"/>
                    <a:pt x="408146" y="1226705"/>
                    <a:pt x="644461" y="1386915"/>
                  </a:cubicBezTo>
                  <a:cubicBezTo>
                    <a:pt x="744474" y="1454733"/>
                    <a:pt x="864394" y="1475117"/>
                    <a:pt x="967644" y="1528171"/>
                  </a:cubicBezTo>
                  <a:cubicBezTo>
                    <a:pt x="581215" y="1184509"/>
                    <a:pt x="671893" y="792651"/>
                    <a:pt x="448342" y="3830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0F6CAB-9522-4E27-B77E-D5A0F8528654}"/>
                </a:ext>
              </a:extLst>
            </p:cNvPr>
            <p:cNvSpPr/>
            <p:nvPr/>
          </p:nvSpPr>
          <p:spPr>
            <a:xfrm>
              <a:off x="8527923" y="3724745"/>
              <a:ext cx="967644" cy="1548771"/>
            </a:xfrm>
            <a:custGeom>
              <a:avLst/>
              <a:gdLst>
                <a:gd name="connsiteX0" fmla="*/ 888873 w 967644"/>
                <a:gd name="connsiteY0" fmla="*/ 1180440 h 1548771"/>
                <a:gd name="connsiteX1" fmla="*/ 798386 w 967644"/>
                <a:gd name="connsiteY1" fmla="*/ 844207 h 1548771"/>
                <a:gd name="connsiteX2" fmla="*/ 698754 w 967644"/>
                <a:gd name="connsiteY2" fmla="*/ 1072426 h 1548771"/>
                <a:gd name="connsiteX3" fmla="*/ 774097 w 967644"/>
                <a:gd name="connsiteY3" fmla="*/ 787819 h 1548771"/>
                <a:gd name="connsiteX4" fmla="*/ 764667 w 967644"/>
                <a:gd name="connsiteY4" fmla="*/ 766864 h 1548771"/>
                <a:gd name="connsiteX5" fmla="*/ 321469 w 967644"/>
                <a:gd name="connsiteY5" fmla="*/ 141834 h 1548771"/>
                <a:gd name="connsiteX6" fmla="*/ 0 w 967644"/>
                <a:gd name="connsiteY6" fmla="*/ 20866 h 1548771"/>
                <a:gd name="connsiteX7" fmla="*/ 448342 w 967644"/>
                <a:gd name="connsiteY7" fmla="*/ 403581 h 1548771"/>
                <a:gd name="connsiteX8" fmla="*/ 967644 w 967644"/>
                <a:gd name="connsiteY8" fmla="*/ 1548771 h 1548771"/>
                <a:gd name="connsiteX9" fmla="*/ 888873 w 967644"/>
                <a:gd name="connsiteY9" fmla="*/ 1180440 h 15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644" h="1548771">
                  <a:moveTo>
                    <a:pt x="888873" y="1180440"/>
                  </a:moveTo>
                  <a:cubicBezTo>
                    <a:pt x="876300" y="1061282"/>
                    <a:pt x="842867" y="952220"/>
                    <a:pt x="798386" y="844207"/>
                  </a:cubicBezTo>
                  <a:cubicBezTo>
                    <a:pt x="743522" y="938409"/>
                    <a:pt x="698754" y="1072426"/>
                    <a:pt x="698754" y="1072426"/>
                  </a:cubicBezTo>
                  <a:cubicBezTo>
                    <a:pt x="692086" y="966794"/>
                    <a:pt x="751237" y="834587"/>
                    <a:pt x="774097" y="787819"/>
                  </a:cubicBezTo>
                  <a:cubicBezTo>
                    <a:pt x="770954" y="780866"/>
                    <a:pt x="767905" y="773817"/>
                    <a:pt x="764667" y="766864"/>
                  </a:cubicBezTo>
                  <a:cubicBezTo>
                    <a:pt x="659130" y="535311"/>
                    <a:pt x="518350" y="307283"/>
                    <a:pt x="321469" y="141834"/>
                  </a:cubicBezTo>
                  <a:cubicBezTo>
                    <a:pt x="273177" y="101257"/>
                    <a:pt x="19526" y="-56001"/>
                    <a:pt x="0" y="20866"/>
                  </a:cubicBezTo>
                  <a:cubicBezTo>
                    <a:pt x="0" y="20866"/>
                    <a:pt x="224790" y="-6090"/>
                    <a:pt x="448342" y="403581"/>
                  </a:cubicBezTo>
                  <a:cubicBezTo>
                    <a:pt x="671893" y="813156"/>
                    <a:pt x="581216" y="1205109"/>
                    <a:pt x="967644" y="1548771"/>
                  </a:cubicBezTo>
                  <a:cubicBezTo>
                    <a:pt x="898588" y="1454664"/>
                    <a:pt x="900589" y="1291501"/>
                    <a:pt x="888873" y="118044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9FB8872-2E9E-47A7-BE2F-A5F95AF5A609}"/>
                </a:ext>
              </a:extLst>
            </p:cNvPr>
            <p:cNvSpPr/>
            <p:nvPr/>
          </p:nvSpPr>
          <p:spPr>
            <a:xfrm>
              <a:off x="7695908" y="4749260"/>
              <a:ext cx="1707456" cy="2008251"/>
            </a:xfrm>
            <a:custGeom>
              <a:avLst/>
              <a:gdLst>
                <a:gd name="connsiteX0" fmla="*/ 1707362 w 1707456"/>
                <a:gd name="connsiteY0" fmla="*/ 1670685 h 2008251"/>
                <a:gd name="connsiteX1" fmla="*/ 1707362 w 1707456"/>
                <a:gd name="connsiteY1" fmla="*/ 1670399 h 2008251"/>
                <a:gd name="connsiteX2" fmla="*/ 1707457 w 1707456"/>
                <a:gd name="connsiteY2" fmla="*/ 1650492 h 2008251"/>
                <a:gd name="connsiteX3" fmla="*/ 1707457 w 1707456"/>
                <a:gd name="connsiteY3" fmla="*/ 1649349 h 2008251"/>
                <a:gd name="connsiteX4" fmla="*/ 1707362 w 1707456"/>
                <a:gd name="connsiteY4" fmla="*/ 1630585 h 2008251"/>
                <a:gd name="connsiteX5" fmla="*/ 1707362 w 1707456"/>
                <a:gd name="connsiteY5" fmla="*/ 1628585 h 2008251"/>
                <a:gd name="connsiteX6" fmla="*/ 1707076 w 1707456"/>
                <a:gd name="connsiteY6" fmla="*/ 1610963 h 2008251"/>
                <a:gd name="connsiteX7" fmla="*/ 1706981 w 1707456"/>
                <a:gd name="connsiteY7" fmla="*/ 1608011 h 2008251"/>
                <a:gd name="connsiteX8" fmla="*/ 1706600 w 1707456"/>
                <a:gd name="connsiteY8" fmla="*/ 1591628 h 2008251"/>
                <a:gd name="connsiteX9" fmla="*/ 1706505 w 1707456"/>
                <a:gd name="connsiteY9" fmla="*/ 1587913 h 2008251"/>
                <a:gd name="connsiteX10" fmla="*/ 1705933 w 1707456"/>
                <a:gd name="connsiteY10" fmla="*/ 1572673 h 2008251"/>
                <a:gd name="connsiteX11" fmla="*/ 1705743 w 1707456"/>
                <a:gd name="connsiteY11" fmla="*/ 1568101 h 2008251"/>
                <a:gd name="connsiteX12" fmla="*/ 1705076 w 1707456"/>
                <a:gd name="connsiteY12" fmla="*/ 1554195 h 2008251"/>
                <a:gd name="connsiteX13" fmla="*/ 1704790 w 1707456"/>
                <a:gd name="connsiteY13" fmla="*/ 1548575 h 2008251"/>
                <a:gd name="connsiteX14" fmla="*/ 1704028 w 1707456"/>
                <a:gd name="connsiteY14" fmla="*/ 1536192 h 2008251"/>
                <a:gd name="connsiteX15" fmla="*/ 1703552 w 1707456"/>
                <a:gd name="connsiteY15" fmla="*/ 1529906 h 2008251"/>
                <a:gd name="connsiteX16" fmla="*/ 1702790 w 1707456"/>
                <a:gd name="connsiteY16" fmla="*/ 1518761 h 2008251"/>
                <a:gd name="connsiteX17" fmla="*/ 1702218 w 1707456"/>
                <a:gd name="connsiteY17" fmla="*/ 1511522 h 2008251"/>
                <a:gd name="connsiteX18" fmla="*/ 1701456 w 1707456"/>
                <a:gd name="connsiteY18" fmla="*/ 1501997 h 2008251"/>
                <a:gd name="connsiteX19" fmla="*/ 1700695 w 1707456"/>
                <a:gd name="connsiteY19" fmla="*/ 1493997 h 2008251"/>
                <a:gd name="connsiteX20" fmla="*/ 1699933 w 1707456"/>
                <a:gd name="connsiteY20" fmla="*/ 1485995 h 2008251"/>
                <a:gd name="connsiteX21" fmla="*/ 1698980 w 1707456"/>
                <a:gd name="connsiteY21" fmla="*/ 1477804 h 2008251"/>
                <a:gd name="connsiteX22" fmla="*/ 1698218 w 1707456"/>
                <a:gd name="connsiteY22" fmla="*/ 1470851 h 2008251"/>
                <a:gd name="connsiteX23" fmla="*/ 1697075 w 1707456"/>
                <a:gd name="connsiteY23" fmla="*/ 1461992 h 2008251"/>
                <a:gd name="connsiteX24" fmla="*/ 1696408 w 1707456"/>
                <a:gd name="connsiteY24" fmla="*/ 1456563 h 2008251"/>
                <a:gd name="connsiteX25" fmla="*/ 1694503 w 1707456"/>
                <a:gd name="connsiteY25" fmla="*/ 1443228 h 2008251"/>
                <a:gd name="connsiteX26" fmla="*/ 1459426 w 1707456"/>
                <a:gd name="connsiteY26" fmla="*/ 895255 h 2008251"/>
                <a:gd name="connsiteX27" fmla="*/ 702474 w 1707456"/>
                <a:gd name="connsiteY27" fmla="*/ 402527 h 2008251"/>
                <a:gd name="connsiteX28" fmla="*/ 894403 w 1707456"/>
                <a:gd name="connsiteY28" fmla="*/ 666084 h 2008251"/>
                <a:gd name="connsiteX29" fmla="*/ 561600 w 1707456"/>
                <a:gd name="connsiteY29" fmla="*/ 344996 h 2008251"/>
                <a:gd name="connsiteX30" fmla="*/ 485780 w 1707456"/>
                <a:gd name="connsiteY30" fmla="*/ 315183 h 2008251"/>
                <a:gd name="connsiteX31" fmla="*/ 202984 w 1707456"/>
                <a:gd name="connsiteY31" fmla="*/ 170688 h 2008251"/>
                <a:gd name="connsiteX32" fmla="*/ 4006 w 1707456"/>
                <a:gd name="connsiteY32" fmla="*/ 0 h 2008251"/>
                <a:gd name="connsiteX33" fmla="*/ 1339 w 1707456"/>
                <a:gd name="connsiteY33" fmla="*/ 11335 h 2008251"/>
                <a:gd name="connsiteX34" fmla="*/ 297662 w 1707456"/>
                <a:gd name="connsiteY34" fmla="*/ 384525 h 2008251"/>
                <a:gd name="connsiteX35" fmla="*/ 1466379 w 1707456"/>
                <a:gd name="connsiteY35" fmla="*/ 1227487 h 2008251"/>
                <a:gd name="connsiteX36" fmla="*/ 1652593 w 1707456"/>
                <a:gd name="connsiteY36" fmla="*/ 2008251 h 2008251"/>
                <a:gd name="connsiteX37" fmla="*/ 1652593 w 1707456"/>
                <a:gd name="connsiteY37" fmla="*/ 2008251 h 2008251"/>
                <a:gd name="connsiteX38" fmla="*/ 1707362 w 1707456"/>
                <a:gd name="connsiteY38" fmla="*/ 1670685 h 20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07456" h="2008251">
                  <a:moveTo>
                    <a:pt x="1707362" y="1670685"/>
                  </a:moveTo>
                  <a:cubicBezTo>
                    <a:pt x="1707362" y="1670590"/>
                    <a:pt x="1707362" y="1670495"/>
                    <a:pt x="1707362" y="1670399"/>
                  </a:cubicBezTo>
                  <a:cubicBezTo>
                    <a:pt x="1707457" y="1663732"/>
                    <a:pt x="1707457" y="1657160"/>
                    <a:pt x="1707457" y="1650492"/>
                  </a:cubicBezTo>
                  <a:cubicBezTo>
                    <a:pt x="1707457" y="1650111"/>
                    <a:pt x="1707457" y="1649730"/>
                    <a:pt x="1707457" y="1649349"/>
                  </a:cubicBezTo>
                  <a:cubicBezTo>
                    <a:pt x="1707457" y="1643063"/>
                    <a:pt x="1707457" y="1636776"/>
                    <a:pt x="1707362" y="1630585"/>
                  </a:cubicBezTo>
                  <a:cubicBezTo>
                    <a:pt x="1707362" y="1629918"/>
                    <a:pt x="1707362" y="1629251"/>
                    <a:pt x="1707362" y="1628585"/>
                  </a:cubicBezTo>
                  <a:cubicBezTo>
                    <a:pt x="1707267" y="1622679"/>
                    <a:pt x="1707172" y="1616773"/>
                    <a:pt x="1707076" y="1610963"/>
                  </a:cubicBezTo>
                  <a:cubicBezTo>
                    <a:pt x="1707076" y="1609916"/>
                    <a:pt x="1706981" y="1608963"/>
                    <a:pt x="1706981" y="1608011"/>
                  </a:cubicBezTo>
                  <a:cubicBezTo>
                    <a:pt x="1706886" y="1602486"/>
                    <a:pt x="1706695" y="1597057"/>
                    <a:pt x="1706600" y="1591628"/>
                  </a:cubicBezTo>
                  <a:cubicBezTo>
                    <a:pt x="1706600" y="1590390"/>
                    <a:pt x="1706505" y="1589151"/>
                    <a:pt x="1706505" y="1587913"/>
                  </a:cubicBezTo>
                  <a:cubicBezTo>
                    <a:pt x="1706314" y="1582770"/>
                    <a:pt x="1706124" y="1577721"/>
                    <a:pt x="1705933" y="1572673"/>
                  </a:cubicBezTo>
                  <a:cubicBezTo>
                    <a:pt x="1705838" y="1571149"/>
                    <a:pt x="1705743" y="1569625"/>
                    <a:pt x="1705743" y="1568101"/>
                  </a:cubicBezTo>
                  <a:cubicBezTo>
                    <a:pt x="1705553" y="1563434"/>
                    <a:pt x="1705362" y="1558767"/>
                    <a:pt x="1705076" y="1554195"/>
                  </a:cubicBezTo>
                  <a:cubicBezTo>
                    <a:pt x="1704980" y="1552290"/>
                    <a:pt x="1704886" y="1550480"/>
                    <a:pt x="1704790" y="1548575"/>
                  </a:cubicBezTo>
                  <a:cubicBezTo>
                    <a:pt x="1704600" y="1544384"/>
                    <a:pt x="1704314" y="1540288"/>
                    <a:pt x="1704028" y="1536192"/>
                  </a:cubicBezTo>
                  <a:cubicBezTo>
                    <a:pt x="1703933" y="1534097"/>
                    <a:pt x="1703743" y="1532001"/>
                    <a:pt x="1703552" y="1529906"/>
                  </a:cubicBezTo>
                  <a:cubicBezTo>
                    <a:pt x="1703266" y="1526191"/>
                    <a:pt x="1703076" y="1522476"/>
                    <a:pt x="1702790" y="1518761"/>
                  </a:cubicBezTo>
                  <a:cubicBezTo>
                    <a:pt x="1702599" y="1516285"/>
                    <a:pt x="1702409" y="1513999"/>
                    <a:pt x="1702218" y="1511522"/>
                  </a:cubicBezTo>
                  <a:cubicBezTo>
                    <a:pt x="1701933" y="1508379"/>
                    <a:pt x="1701742" y="1505141"/>
                    <a:pt x="1701456" y="1501997"/>
                  </a:cubicBezTo>
                  <a:cubicBezTo>
                    <a:pt x="1701171" y="1499235"/>
                    <a:pt x="1700980" y="1496663"/>
                    <a:pt x="1700695" y="1493997"/>
                  </a:cubicBezTo>
                  <a:cubicBezTo>
                    <a:pt x="1700409" y="1491329"/>
                    <a:pt x="1700218" y="1488663"/>
                    <a:pt x="1699933" y="1485995"/>
                  </a:cubicBezTo>
                  <a:cubicBezTo>
                    <a:pt x="1699646" y="1483138"/>
                    <a:pt x="1699361" y="1480471"/>
                    <a:pt x="1698980" y="1477804"/>
                  </a:cubicBezTo>
                  <a:cubicBezTo>
                    <a:pt x="1698694" y="1475518"/>
                    <a:pt x="1698504" y="1473042"/>
                    <a:pt x="1698218" y="1470851"/>
                  </a:cubicBezTo>
                  <a:cubicBezTo>
                    <a:pt x="1697837" y="1467803"/>
                    <a:pt x="1697456" y="1464945"/>
                    <a:pt x="1697075" y="1461992"/>
                  </a:cubicBezTo>
                  <a:cubicBezTo>
                    <a:pt x="1696884" y="1460182"/>
                    <a:pt x="1696599" y="1458278"/>
                    <a:pt x="1696408" y="1456563"/>
                  </a:cubicBezTo>
                  <a:cubicBezTo>
                    <a:pt x="1695741" y="1451991"/>
                    <a:pt x="1695170" y="1447515"/>
                    <a:pt x="1694503" y="1443228"/>
                  </a:cubicBezTo>
                  <a:cubicBezTo>
                    <a:pt x="1668214" y="1275016"/>
                    <a:pt x="1566678" y="1025176"/>
                    <a:pt x="1459426" y="895255"/>
                  </a:cubicBezTo>
                  <a:cubicBezTo>
                    <a:pt x="1274451" y="671322"/>
                    <a:pt x="982319" y="520541"/>
                    <a:pt x="702474" y="402527"/>
                  </a:cubicBezTo>
                  <a:cubicBezTo>
                    <a:pt x="772388" y="497681"/>
                    <a:pt x="860304" y="617792"/>
                    <a:pt x="894403" y="666084"/>
                  </a:cubicBezTo>
                  <a:cubicBezTo>
                    <a:pt x="825156" y="605124"/>
                    <a:pt x="672471" y="455105"/>
                    <a:pt x="561600" y="344996"/>
                  </a:cubicBezTo>
                  <a:cubicBezTo>
                    <a:pt x="535977" y="334804"/>
                    <a:pt x="510641" y="324898"/>
                    <a:pt x="485780" y="315183"/>
                  </a:cubicBezTo>
                  <a:cubicBezTo>
                    <a:pt x="385292" y="275939"/>
                    <a:pt x="289090" y="234125"/>
                    <a:pt x="202984" y="170688"/>
                  </a:cubicBezTo>
                  <a:cubicBezTo>
                    <a:pt x="153739" y="134398"/>
                    <a:pt x="69728" y="34004"/>
                    <a:pt x="4006" y="0"/>
                  </a:cubicBezTo>
                  <a:cubicBezTo>
                    <a:pt x="3053" y="3810"/>
                    <a:pt x="2197" y="7620"/>
                    <a:pt x="1339" y="11335"/>
                  </a:cubicBezTo>
                  <a:cubicBezTo>
                    <a:pt x="-4947" y="51054"/>
                    <a:pt x="-1232" y="192119"/>
                    <a:pt x="297662" y="384525"/>
                  </a:cubicBezTo>
                  <a:cubicBezTo>
                    <a:pt x="652659" y="613029"/>
                    <a:pt x="1270450" y="824199"/>
                    <a:pt x="1466379" y="1227487"/>
                  </a:cubicBezTo>
                  <a:cubicBezTo>
                    <a:pt x="1656403" y="1618774"/>
                    <a:pt x="1676978" y="1706689"/>
                    <a:pt x="1652593" y="2008251"/>
                  </a:cubicBezTo>
                  <a:lnTo>
                    <a:pt x="1652593" y="2008251"/>
                  </a:lnTo>
                  <a:cubicBezTo>
                    <a:pt x="1690693" y="1937576"/>
                    <a:pt x="1705838" y="1799558"/>
                    <a:pt x="1707362" y="1670685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B0C11F-D21A-4579-A3E0-F76A6E7623BD}"/>
                </a:ext>
              </a:extLst>
            </p:cNvPr>
            <p:cNvSpPr/>
            <p:nvPr/>
          </p:nvSpPr>
          <p:spPr>
            <a:xfrm>
              <a:off x="7683376" y="4760880"/>
              <a:ext cx="1673158" cy="2002631"/>
            </a:xfrm>
            <a:custGeom>
              <a:avLst/>
              <a:gdLst>
                <a:gd name="connsiteX0" fmla="*/ 1478721 w 1673158"/>
                <a:gd name="connsiteY0" fmla="*/ 1216152 h 2002631"/>
                <a:gd name="connsiteX1" fmla="*/ 310004 w 1673158"/>
                <a:gd name="connsiteY1" fmla="*/ 373190 h 2002631"/>
                <a:gd name="connsiteX2" fmla="*/ 13681 w 1673158"/>
                <a:gd name="connsiteY2" fmla="*/ 0 h 2002631"/>
                <a:gd name="connsiteX3" fmla="*/ 350390 w 1673158"/>
                <a:gd name="connsiteY3" fmla="*/ 644747 h 2002631"/>
                <a:gd name="connsiteX4" fmla="*/ 588991 w 1673158"/>
                <a:gd name="connsiteY4" fmla="*/ 710946 h 2002631"/>
                <a:gd name="connsiteX5" fmla="*/ 1065527 w 1673158"/>
                <a:gd name="connsiteY5" fmla="*/ 852583 h 2002631"/>
                <a:gd name="connsiteX6" fmla="*/ 504219 w 1673158"/>
                <a:gd name="connsiteY6" fmla="*/ 741236 h 2002631"/>
                <a:gd name="connsiteX7" fmla="*/ 623567 w 1673158"/>
                <a:gd name="connsiteY7" fmla="*/ 805434 h 2002631"/>
                <a:gd name="connsiteX8" fmla="*/ 1543587 w 1673158"/>
                <a:gd name="connsiteY8" fmla="*/ 1577435 h 2002631"/>
                <a:gd name="connsiteX9" fmla="*/ 1661887 w 1673158"/>
                <a:gd name="connsiteY9" fmla="*/ 2002632 h 2002631"/>
                <a:gd name="connsiteX10" fmla="*/ 1664935 w 1673158"/>
                <a:gd name="connsiteY10" fmla="*/ 1996916 h 2002631"/>
                <a:gd name="connsiteX11" fmla="*/ 1478721 w 1673158"/>
                <a:gd name="connsiteY11" fmla="*/ 1216152 h 200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3158" h="2002631">
                  <a:moveTo>
                    <a:pt x="1478721" y="1216152"/>
                  </a:moveTo>
                  <a:cubicBezTo>
                    <a:pt x="1282792" y="812864"/>
                    <a:pt x="665000" y="601694"/>
                    <a:pt x="310004" y="373190"/>
                  </a:cubicBezTo>
                  <a:cubicBezTo>
                    <a:pt x="11109" y="180785"/>
                    <a:pt x="7394" y="39719"/>
                    <a:pt x="13681" y="0"/>
                  </a:cubicBezTo>
                  <a:cubicBezTo>
                    <a:pt x="-52328" y="281273"/>
                    <a:pt x="130362" y="491109"/>
                    <a:pt x="350390" y="644747"/>
                  </a:cubicBezTo>
                  <a:cubicBezTo>
                    <a:pt x="420684" y="666655"/>
                    <a:pt x="501837" y="689896"/>
                    <a:pt x="588991" y="710946"/>
                  </a:cubicBezTo>
                  <a:cubicBezTo>
                    <a:pt x="862358" y="776859"/>
                    <a:pt x="1065527" y="852583"/>
                    <a:pt x="1065527" y="852583"/>
                  </a:cubicBezTo>
                  <a:cubicBezTo>
                    <a:pt x="1065527" y="852583"/>
                    <a:pt x="749868" y="787718"/>
                    <a:pt x="504219" y="741236"/>
                  </a:cubicBezTo>
                  <a:cubicBezTo>
                    <a:pt x="544700" y="764286"/>
                    <a:pt x="584895" y="785717"/>
                    <a:pt x="623567" y="805434"/>
                  </a:cubicBezTo>
                  <a:cubicBezTo>
                    <a:pt x="993803" y="995077"/>
                    <a:pt x="1356611" y="1186148"/>
                    <a:pt x="1543587" y="1577435"/>
                  </a:cubicBezTo>
                  <a:cubicBezTo>
                    <a:pt x="1605880" y="1707737"/>
                    <a:pt x="1645123" y="1860518"/>
                    <a:pt x="1661887" y="2002632"/>
                  </a:cubicBezTo>
                  <a:cubicBezTo>
                    <a:pt x="1662935" y="2000822"/>
                    <a:pt x="1663982" y="1998821"/>
                    <a:pt x="1664935" y="1996916"/>
                  </a:cubicBezTo>
                  <a:cubicBezTo>
                    <a:pt x="1689224" y="1695355"/>
                    <a:pt x="1668745" y="1607439"/>
                    <a:pt x="1478721" y="1216152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40C66E-F696-4E06-AD17-1D61E803F42A}"/>
                </a:ext>
              </a:extLst>
            </p:cNvPr>
            <p:cNvSpPr/>
            <p:nvPr/>
          </p:nvSpPr>
          <p:spPr>
            <a:xfrm>
              <a:off x="9136856" y="3446811"/>
              <a:ext cx="1200245" cy="2305345"/>
            </a:xfrm>
            <a:custGeom>
              <a:avLst/>
              <a:gdLst>
                <a:gd name="connsiteX0" fmla="*/ 867823 w 1200245"/>
                <a:gd name="connsiteY0" fmla="*/ 2222469 h 2305345"/>
                <a:gd name="connsiteX1" fmla="*/ 867633 w 1200245"/>
                <a:gd name="connsiteY1" fmla="*/ 2222373 h 2305345"/>
                <a:gd name="connsiteX2" fmla="*/ 849344 w 1200245"/>
                <a:gd name="connsiteY2" fmla="*/ 2214658 h 2305345"/>
                <a:gd name="connsiteX3" fmla="*/ 848297 w 1200245"/>
                <a:gd name="connsiteY3" fmla="*/ 2214182 h 2305345"/>
                <a:gd name="connsiteX4" fmla="*/ 831056 w 1200245"/>
                <a:gd name="connsiteY4" fmla="*/ 2206752 h 2305345"/>
                <a:gd name="connsiteX5" fmla="*/ 829247 w 1200245"/>
                <a:gd name="connsiteY5" fmla="*/ 2205895 h 2305345"/>
                <a:gd name="connsiteX6" fmla="*/ 813149 w 1200245"/>
                <a:gd name="connsiteY6" fmla="*/ 2198751 h 2305345"/>
                <a:gd name="connsiteX7" fmla="*/ 810387 w 1200245"/>
                <a:gd name="connsiteY7" fmla="*/ 2197513 h 2305345"/>
                <a:gd name="connsiteX8" fmla="*/ 795528 w 1200245"/>
                <a:gd name="connsiteY8" fmla="*/ 2190750 h 2305345"/>
                <a:gd name="connsiteX9" fmla="*/ 792194 w 1200245"/>
                <a:gd name="connsiteY9" fmla="*/ 2189226 h 2305345"/>
                <a:gd name="connsiteX10" fmla="*/ 778383 w 1200245"/>
                <a:gd name="connsiteY10" fmla="*/ 2182749 h 2305345"/>
                <a:gd name="connsiteX11" fmla="*/ 774287 w 1200245"/>
                <a:gd name="connsiteY11" fmla="*/ 2180749 h 2305345"/>
                <a:gd name="connsiteX12" fmla="*/ 761809 w 1200245"/>
                <a:gd name="connsiteY12" fmla="*/ 2174653 h 2305345"/>
                <a:gd name="connsiteX13" fmla="*/ 756761 w 1200245"/>
                <a:gd name="connsiteY13" fmla="*/ 2172177 h 2305345"/>
                <a:gd name="connsiteX14" fmla="*/ 745712 w 1200245"/>
                <a:gd name="connsiteY14" fmla="*/ 2166652 h 2305345"/>
                <a:gd name="connsiteX15" fmla="*/ 740093 w 1200245"/>
                <a:gd name="connsiteY15" fmla="*/ 2163795 h 2305345"/>
                <a:gd name="connsiteX16" fmla="*/ 730186 w 1200245"/>
                <a:gd name="connsiteY16" fmla="*/ 2158746 h 2305345"/>
                <a:gd name="connsiteX17" fmla="*/ 723805 w 1200245"/>
                <a:gd name="connsiteY17" fmla="*/ 2155412 h 2305345"/>
                <a:gd name="connsiteX18" fmla="*/ 715327 w 1200245"/>
                <a:gd name="connsiteY18" fmla="*/ 2150936 h 2305345"/>
                <a:gd name="connsiteX19" fmla="*/ 708279 w 1200245"/>
                <a:gd name="connsiteY19" fmla="*/ 2147030 h 2305345"/>
                <a:gd name="connsiteX20" fmla="*/ 701230 w 1200245"/>
                <a:gd name="connsiteY20" fmla="*/ 2143220 h 2305345"/>
                <a:gd name="connsiteX21" fmla="*/ 693991 w 1200245"/>
                <a:gd name="connsiteY21" fmla="*/ 2139125 h 2305345"/>
                <a:gd name="connsiteX22" fmla="*/ 687895 w 1200245"/>
                <a:gd name="connsiteY22" fmla="*/ 2135696 h 2305345"/>
                <a:gd name="connsiteX23" fmla="*/ 680180 w 1200245"/>
                <a:gd name="connsiteY23" fmla="*/ 2131219 h 2305345"/>
                <a:gd name="connsiteX24" fmla="*/ 675418 w 1200245"/>
                <a:gd name="connsiteY24" fmla="*/ 2128457 h 2305345"/>
                <a:gd name="connsiteX25" fmla="*/ 663893 w 1200245"/>
                <a:gd name="connsiteY25" fmla="*/ 2121408 h 2305345"/>
                <a:gd name="connsiteX26" fmla="*/ 252222 w 1200245"/>
                <a:gd name="connsiteY26" fmla="*/ 1690116 h 2305345"/>
                <a:gd name="connsiteX27" fmla="*/ 96108 w 1200245"/>
                <a:gd name="connsiteY27" fmla="*/ 800481 h 2305345"/>
                <a:gd name="connsiteX28" fmla="*/ 263176 w 1200245"/>
                <a:gd name="connsiteY28" fmla="*/ 1080421 h 2305345"/>
                <a:gd name="connsiteX29" fmla="*/ 98489 w 1200245"/>
                <a:gd name="connsiteY29" fmla="*/ 648272 h 2305345"/>
                <a:gd name="connsiteX30" fmla="*/ 100775 w 1200245"/>
                <a:gd name="connsiteY30" fmla="*/ 566833 h 2305345"/>
                <a:gd name="connsiteX31" fmla="*/ 78867 w 1200245"/>
                <a:gd name="connsiteY31" fmla="*/ 250031 h 2305345"/>
                <a:gd name="connsiteX32" fmla="*/ 0 w 1200245"/>
                <a:gd name="connsiteY32" fmla="*/ 0 h 2305345"/>
                <a:gd name="connsiteX33" fmla="*/ 11525 w 1200245"/>
                <a:gd name="connsiteY33" fmla="*/ 2000 h 2305345"/>
                <a:gd name="connsiteX34" fmla="*/ 238506 w 1200245"/>
                <a:gd name="connsiteY34" fmla="*/ 421005 h 2305345"/>
                <a:gd name="connsiteX35" fmla="*/ 555212 w 1200245"/>
                <a:gd name="connsiteY35" fmla="*/ 1826800 h 2305345"/>
                <a:gd name="connsiteX36" fmla="*/ 1200245 w 1200245"/>
                <a:gd name="connsiteY36" fmla="*/ 2304479 h 2305345"/>
                <a:gd name="connsiteX37" fmla="*/ 1200245 w 1200245"/>
                <a:gd name="connsiteY37" fmla="*/ 2304479 h 2305345"/>
                <a:gd name="connsiteX38" fmla="*/ 867823 w 1200245"/>
                <a:gd name="connsiteY38" fmla="*/ 2222469 h 23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00245" h="2305345">
                  <a:moveTo>
                    <a:pt x="867823" y="2222469"/>
                  </a:moveTo>
                  <a:cubicBezTo>
                    <a:pt x="867727" y="2222469"/>
                    <a:pt x="867633" y="2222373"/>
                    <a:pt x="867633" y="2222373"/>
                  </a:cubicBezTo>
                  <a:cubicBezTo>
                    <a:pt x="861441" y="2219802"/>
                    <a:pt x="855345" y="2217230"/>
                    <a:pt x="849344" y="2214658"/>
                  </a:cubicBezTo>
                  <a:cubicBezTo>
                    <a:pt x="848963" y="2214467"/>
                    <a:pt x="848677" y="2214372"/>
                    <a:pt x="848297" y="2214182"/>
                  </a:cubicBezTo>
                  <a:cubicBezTo>
                    <a:pt x="842486" y="2211705"/>
                    <a:pt x="836771" y="2209229"/>
                    <a:pt x="831056" y="2206752"/>
                  </a:cubicBezTo>
                  <a:cubicBezTo>
                    <a:pt x="830485" y="2206466"/>
                    <a:pt x="829818" y="2206181"/>
                    <a:pt x="829247" y="2205895"/>
                  </a:cubicBezTo>
                  <a:cubicBezTo>
                    <a:pt x="823817" y="2203514"/>
                    <a:pt x="818483" y="2201132"/>
                    <a:pt x="813149" y="2198751"/>
                  </a:cubicBezTo>
                  <a:cubicBezTo>
                    <a:pt x="812197" y="2198370"/>
                    <a:pt x="811339" y="2197894"/>
                    <a:pt x="810387" y="2197513"/>
                  </a:cubicBezTo>
                  <a:cubicBezTo>
                    <a:pt x="805339" y="2195227"/>
                    <a:pt x="800386" y="2192941"/>
                    <a:pt x="795528" y="2190750"/>
                  </a:cubicBezTo>
                  <a:cubicBezTo>
                    <a:pt x="794385" y="2190274"/>
                    <a:pt x="793337" y="2189703"/>
                    <a:pt x="792194" y="2189226"/>
                  </a:cubicBezTo>
                  <a:cubicBezTo>
                    <a:pt x="787527" y="2187036"/>
                    <a:pt x="782955" y="2184845"/>
                    <a:pt x="778383" y="2182749"/>
                  </a:cubicBezTo>
                  <a:cubicBezTo>
                    <a:pt x="776954" y="2182082"/>
                    <a:pt x="775621" y="2181416"/>
                    <a:pt x="774287" y="2180749"/>
                  </a:cubicBezTo>
                  <a:cubicBezTo>
                    <a:pt x="770096" y="2178749"/>
                    <a:pt x="765905" y="2176748"/>
                    <a:pt x="761809" y="2174653"/>
                  </a:cubicBezTo>
                  <a:cubicBezTo>
                    <a:pt x="760095" y="2173796"/>
                    <a:pt x="758476" y="2173034"/>
                    <a:pt x="756761" y="2172177"/>
                  </a:cubicBezTo>
                  <a:cubicBezTo>
                    <a:pt x="753047" y="2170367"/>
                    <a:pt x="749332" y="2168462"/>
                    <a:pt x="745712" y="2166652"/>
                  </a:cubicBezTo>
                  <a:cubicBezTo>
                    <a:pt x="743808" y="2165699"/>
                    <a:pt x="741998" y="2164747"/>
                    <a:pt x="740093" y="2163795"/>
                  </a:cubicBezTo>
                  <a:cubicBezTo>
                    <a:pt x="736759" y="2162080"/>
                    <a:pt x="733425" y="2160365"/>
                    <a:pt x="730186" y="2158746"/>
                  </a:cubicBezTo>
                  <a:cubicBezTo>
                    <a:pt x="727996" y="2157603"/>
                    <a:pt x="725900" y="2156460"/>
                    <a:pt x="723805" y="2155412"/>
                  </a:cubicBezTo>
                  <a:cubicBezTo>
                    <a:pt x="720947" y="2153888"/>
                    <a:pt x="718090" y="2152460"/>
                    <a:pt x="715327" y="2150936"/>
                  </a:cubicBezTo>
                  <a:cubicBezTo>
                    <a:pt x="712946" y="2149602"/>
                    <a:pt x="710565" y="2148364"/>
                    <a:pt x="708279" y="2147030"/>
                  </a:cubicBezTo>
                  <a:cubicBezTo>
                    <a:pt x="705898" y="2145792"/>
                    <a:pt x="703516" y="2144459"/>
                    <a:pt x="701230" y="2143220"/>
                  </a:cubicBezTo>
                  <a:cubicBezTo>
                    <a:pt x="698754" y="2141887"/>
                    <a:pt x="696373" y="2140553"/>
                    <a:pt x="693991" y="2139125"/>
                  </a:cubicBezTo>
                  <a:cubicBezTo>
                    <a:pt x="691992" y="2137982"/>
                    <a:pt x="689800" y="2136839"/>
                    <a:pt x="687895" y="2135696"/>
                  </a:cubicBezTo>
                  <a:cubicBezTo>
                    <a:pt x="685229" y="2134172"/>
                    <a:pt x="682752" y="2132648"/>
                    <a:pt x="680180" y="2131219"/>
                  </a:cubicBezTo>
                  <a:cubicBezTo>
                    <a:pt x="678656" y="2130266"/>
                    <a:pt x="676942" y="2129314"/>
                    <a:pt x="675418" y="2128457"/>
                  </a:cubicBezTo>
                  <a:cubicBezTo>
                    <a:pt x="671417" y="2126075"/>
                    <a:pt x="667608" y="2123694"/>
                    <a:pt x="663893" y="2121408"/>
                  </a:cubicBezTo>
                  <a:cubicBezTo>
                    <a:pt x="519493" y="2031206"/>
                    <a:pt x="329565" y="1839849"/>
                    <a:pt x="252222" y="1690116"/>
                  </a:cubicBezTo>
                  <a:cubicBezTo>
                    <a:pt x="118872" y="1432084"/>
                    <a:pt x="94774" y="1104233"/>
                    <a:pt x="96108" y="800481"/>
                  </a:cubicBezTo>
                  <a:cubicBezTo>
                    <a:pt x="156210" y="902113"/>
                    <a:pt x="232220" y="1030129"/>
                    <a:pt x="263176" y="1080421"/>
                  </a:cubicBezTo>
                  <a:cubicBezTo>
                    <a:pt x="234315" y="992791"/>
                    <a:pt x="156210" y="793528"/>
                    <a:pt x="98489" y="648272"/>
                  </a:cubicBezTo>
                  <a:cubicBezTo>
                    <a:pt x="99155" y="620744"/>
                    <a:pt x="100013" y="593503"/>
                    <a:pt x="100775" y="566833"/>
                  </a:cubicBezTo>
                  <a:cubicBezTo>
                    <a:pt x="104108" y="459010"/>
                    <a:pt x="103346" y="354044"/>
                    <a:pt x="78867" y="250031"/>
                  </a:cubicBezTo>
                  <a:cubicBezTo>
                    <a:pt x="64865" y="190500"/>
                    <a:pt x="5429" y="73819"/>
                    <a:pt x="0" y="0"/>
                  </a:cubicBezTo>
                  <a:cubicBezTo>
                    <a:pt x="3905" y="571"/>
                    <a:pt x="7715" y="1333"/>
                    <a:pt x="11525" y="2000"/>
                  </a:cubicBezTo>
                  <a:cubicBezTo>
                    <a:pt x="50578" y="11811"/>
                    <a:pt x="178784" y="70580"/>
                    <a:pt x="238506" y="421005"/>
                  </a:cubicBezTo>
                  <a:cubicBezTo>
                    <a:pt x="309372" y="837152"/>
                    <a:pt x="261175" y="1488377"/>
                    <a:pt x="555212" y="1826800"/>
                  </a:cubicBezTo>
                  <a:cubicBezTo>
                    <a:pt x="840486" y="2155127"/>
                    <a:pt x="913352" y="2208562"/>
                    <a:pt x="1200245" y="2304479"/>
                  </a:cubicBezTo>
                  <a:lnTo>
                    <a:pt x="1200245" y="2304479"/>
                  </a:lnTo>
                  <a:cubicBezTo>
                    <a:pt x="1119759" y="2311813"/>
                    <a:pt x="986885" y="2271617"/>
                    <a:pt x="867823" y="2222469"/>
                  </a:cubicBezTo>
                  <a:close/>
                </a:path>
              </a:pathLst>
            </a:custGeom>
            <a:solidFill>
              <a:srgbClr val="53A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3EE15C-C65E-4914-9E91-83CF2367C14B}"/>
                </a:ext>
              </a:extLst>
            </p:cNvPr>
            <p:cNvSpPr/>
            <p:nvPr/>
          </p:nvSpPr>
          <p:spPr>
            <a:xfrm>
              <a:off x="9148191" y="3448716"/>
              <a:ext cx="1195196" cy="2302478"/>
            </a:xfrm>
            <a:custGeom>
              <a:avLst/>
              <a:gdLst>
                <a:gd name="connsiteX0" fmla="*/ 543687 w 1195196"/>
                <a:gd name="connsiteY0" fmla="*/ 1824799 h 2302478"/>
                <a:gd name="connsiteX1" fmla="*/ 226981 w 1195196"/>
                <a:gd name="connsiteY1" fmla="*/ 419005 h 2302478"/>
                <a:gd name="connsiteX2" fmla="*/ 0 w 1195196"/>
                <a:gd name="connsiteY2" fmla="*/ 0 h 2302478"/>
                <a:gd name="connsiteX3" fmla="*/ 460820 w 1195196"/>
                <a:gd name="connsiteY3" fmla="*/ 562737 h 2302478"/>
                <a:gd name="connsiteX4" fmla="*/ 428054 w 1195196"/>
                <a:gd name="connsiteY4" fmla="*/ 808196 h 2302478"/>
                <a:gd name="connsiteX5" fmla="*/ 371284 w 1195196"/>
                <a:gd name="connsiteY5" fmla="*/ 1302067 h 2302478"/>
                <a:gd name="connsiteX6" fmla="*/ 489204 w 1195196"/>
                <a:gd name="connsiteY6" fmla="*/ 742093 h 2302478"/>
                <a:gd name="connsiteX7" fmla="*/ 501491 w 1195196"/>
                <a:gd name="connsiteY7" fmla="*/ 877062 h 2302478"/>
                <a:gd name="connsiteX8" fmla="*/ 850487 w 1195196"/>
                <a:gd name="connsiteY8" fmla="*/ 2026253 h 2302478"/>
                <a:gd name="connsiteX9" fmla="*/ 1195197 w 1195196"/>
                <a:gd name="connsiteY9" fmla="*/ 2301907 h 2302478"/>
                <a:gd name="connsiteX10" fmla="*/ 1188720 w 1195196"/>
                <a:gd name="connsiteY10" fmla="*/ 2302478 h 2302478"/>
                <a:gd name="connsiteX11" fmla="*/ 543687 w 1195196"/>
                <a:gd name="connsiteY11" fmla="*/ 1824799 h 230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5196" h="2302478">
                  <a:moveTo>
                    <a:pt x="543687" y="1824799"/>
                  </a:moveTo>
                  <a:cubicBezTo>
                    <a:pt x="249650" y="1486376"/>
                    <a:pt x="297847" y="835152"/>
                    <a:pt x="226981" y="419005"/>
                  </a:cubicBezTo>
                  <a:cubicBezTo>
                    <a:pt x="167354" y="68580"/>
                    <a:pt x="39052" y="9811"/>
                    <a:pt x="0" y="0"/>
                  </a:cubicBezTo>
                  <a:cubicBezTo>
                    <a:pt x="284607" y="49721"/>
                    <a:pt x="405860" y="300133"/>
                    <a:pt x="460820" y="562737"/>
                  </a:cubicBezTo>
                  <a:cubicBezTo>
                    <a:pt x="453390" y="635984"/>
                    <a:pt x="442913" y="719804"/>
                    <a:pt x="428054" y="808196"/>
                  </a:cubicBezTo>
                  <a:cubicBezTo>
                    <a:pt x="381381" y="1085469"/>
                    <a:pt x="371284" y="1302067"/>
                    <a:pt x="371284" y="1302067"/>
                  </a:cubicBezTo>
                  <a:cubicBezTo>
                    <a:pt x="371284" y="1302067"/>
                    <a:pt x="435483" y="986314"/>
                    <a:pt x="489204" y="742093"/>
                  </a:cubicBezTo>
                  <a:cubicBezTo>
                    <a:pt x="494538" y="788384"/>
                    <a:pt x="498443" y="833723"/>
                    <a:pt x="501491" y="877062"/>
                  </a:cubicBezTo>
                  <a:cubicBezTo>
                    <a:pt x="530543" y="1291971"/>
                    <a:pt x="563975" y="1700689"/>
                    <a:pt x="850487" y="2026253"/>
                  </a:cubicBezTo>
                  <a:cubicBezTo>
                    <a:pt x="945928" y="2134648"/>
                    <a:pt x="1070991" y="2230755"/>
                    <a:pt x="1195197" y="2301907"/>
                  </a:cubicBezTo>
                  <a:cubicBezTo>
                    <a:pt x="1193102" y="2302192"/>
                    <a:pt x="1190911" y="2302288"/>
                    <a:pt x="1188720" y="2302478"/>
                  </a:cubicBezTo>
                  <a:cubicBezTo>
                    <a:pt x="901827" y="2206562"/>
                    <a:pt x="828960" y="2153222"/>
                    <a:pt x="543687" y="1824799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33EE37-FCBE-4CC0-BDA5-F425636B6BCA}"/>
                </a:ext>
              </a:extLst>
            </p:cNvPr>
            <p:cNvSpPr/>
            <p:nvPr/>
          </p:nvSpPr>
          <p:spPr>
            <a:xfrm>
              <a:off x="8154257" y="4359768"/>
              <a:ext cx="1809463" cy="1670699"/>
            </a:xfrm>
            <a:custGeom>
              <a:avLst/>
              <a:gdLst>
                <a:gd name="connsiteX0" fmla="*/ 723043 w 1809463"/>
                <a:gd name="connsiteY0" fmla="*/ 355107 h 1670699"/>
                <a:gd name="connsiteX1" fmla="*/ 0 w 1809463"/>
                <a:gd name="connsiteY1" fmla="*/ 12873 h 1670699"/>
                <a:gd name="connsiteX2" fmla="*/ 541781 w 1809463"/>
                <a:gd name="connsiteY2" fmla="*/ 602852 h 1670699"/>
                <a:gd name="connsiteX3" fmla="*/ 1018318 w 1809463"/>
                <a:gd name="connsiteY3" fmla="*/ 805925 h 1670699"/>
                <a:gd name="connsiteX4" fmla="*/ 573024 w 1809463"/>
                <a:gd name="connsiteY4" fmla="*/ 682100 h 1670699"/>
                <a:gd name="connsiteX5" fmla="*/ 624744 w 1809463"/>
                <a:gd name="connsiteY5" fmla="*/ 816022 h 1670699"/>
                <a:gd name="connsiteX6" fmla="*/ 1335976 w 1809463"/>
                <a:gd name="connsiteY6" fmla="*/ 1600310 h 1670699"/>
                <a:gd name="connsiteX7" fmla="*/ 1809464 w 1809463"/>
                <a:gd name="connsiteY7" fmla="*/ 1670700 h 1670699"/>
                <a:gd name="connsiteX8" fmla="*/ 723043 w 1809463"/>
                <a:gd name="connsiteY8" fmla="*/ 355107 h 167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463" h="1670699">
                  <a:moveTo>
                    <a:pt x="723043" y="355107"/>
                  </a:moveTo>
                  <a:cubicBezTo>
                    <a:pt x="284893" y="-102093"/>
                    <a:pt x="0" y="12873"/>
                    <a:pt x="0" y="12873"/>
                  </a:cubicBezTo>
                  <a:cubicBezTo>
                    <a:pt x="281559" y="38591"/>
                    <a:pt x="435387" y="339390"/>
                    <a:pt x="541781" y="602852"/>
                  </a:cubicBezTo>
                  <a:cubicBezTo>
                    <a:pt x="631412" y="618473"/>
                    <a:pt x="841438" y="667812"/>
                    <a:pt x="1018318" y="805925"/>
                  </a:cubicBezTo>
                  <a:cubicBezTo>
                    <a:pt x="964692" y="782970"/>
                    <a:pt x="747046" y="708770"/>
                    <a:pt x="573024" y="682100"/>
                  </a:cubicBezTo>
                  <a:cubicBezTo>
                    <a:pt x="591502" y="729915"/>
                    <a:pt x="608552" y="775254"/>
                    <a:pt x="624744" y="816022"/>
                  </a:cubicBezTo>
                  <a:cubicBezTo>
                    <a:pt x="761429" y="1160065"/>
                    <a:pt x="969645" y="1474294"/>
                    <a:pt x="1335976" y="1600310"/>
                  </a:cubicBezTo>
                  <a:cubicBezTo>
                    <a:pt x="1491043" y="1653650"/>
                    <a:pt x="1655254" y="1637838"/>
                    <a:pt x="1809464" y="1670700"/>
                  </a:cubicBezTo>
                  <a:cubicBezTo>
                    <a:pt x="1181386" y="1357803"/>
                    <a:pt x="1161193" y="812307"/>
                    <a:pt x="723043" y="35510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0DC261-C069-4180-B5F8-98924F1550A5}"/>
                </a:ext>
              </a:extLst>
            </p:cNvPr>
            <p:cNvSpPr/>
            <p:nvPr/>
          </p:nvSpPr>
          <p:spPr>
            <a:xfrm>
              <a:off x="8154252" y="4327922"/>
              <a:ext cx="1809469" cy="1702640"/>
            </a:xfrm>
            <a:custGeom>
              <a:avLst/>
              <a:gdLst>
                <a:gd name="connsiteX0" fmla="*/ 1575535 w 1809469"/>
                <a:gd name="connsiteY0" fmla="*/ 1248393 h 1702640"/>
                <a:gd name="connsiteX1" fmla="*/ 1337696 w 1809469"/>
                <a:gd name="connsiteY1" fmla="*/ 840057 h 1702640"/>
                <a:gd name="connsiteX2" fmla="*/ 1288166 w 1809469"/>
                <a:gd name="connsiteY2" fmla="*/ 1174289 h 1702640"/>
                <a:gd name="connsiteX3" fmla="*/ 1285975 w 1809469"/>
                <a:gd name="connsiteY3" fmla="*/ 774715 h 1702640"/>
                <a:gd name="connsiteX4" fmla="*/ 1266163 w 1809469"/>
                <a:gd name="connsiteY4" fmla="*/ 750617 h 1702640"/>
                <a:gd name="connsiteX5" fmla="*/ 463967 w 1809469"/>
                <a:gd name="connsiteY5" fmla="*/ 89106 h 1702640"/>
                <a:gd name="connsiteX6" fmla="*/ 5 w 1809469"/>
                <a:gd name="connsiteY6" fmla="*/ 44624 h 1702640"/>
                <a:gd name="connsiteX7" fmla="*/ 723048 w 1809469"/>
                <a:gd name="connsiteY7" fmla="*/ 386857 h 1702640"/>
                <a:gd name="connsiteX8" fmla="*/ 1809469 w 1809469"/>
                <a:gd name="connsiteY8" fmla="*/ 1702641 h 1702640"/>
                <a:gd name="connsiteX9" fmla="*/ 1575535 w 1809469"/>
                <a:gd name="connsiteY9" fmla="*/ 1248393 h 17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469" h="1702640">
                  <a:moveTo>
                    <a:pt x="1575535" y="1248393"/>
                  </a:moveTo>
                  <a:cubicBezTo>
                    <a:pt x="1516766" y="1096755"/>
                    <a:pt x="1434279" y="965786"/>
                    <a:pt x="1337696" y="840057"/>
                  </a:cubicBezTo>
                  <a:cubicBezTo>
                    <a:pt x="1299215" y="982932"/>
                    <a:pt x="1288166" y="1174289"/>
                    <a:pt x="1288166" y="1174289"/>
                  </a:cubicBezTo>
                  <a:cubicBezTo>
                    <a:pt x="1241969" y="1038272"/>
                    <a:pt x="1272545" y="844152"/>
                    <a:pt x="1285975" y="774715"/>
                  </a:cubicBezTo>
                  <a:cubicBezTo>
                    <a:pt x="1279403" y="766714"/>
                    <a:pt x="1272830" y="758618"/>
                    <a:pt x="1266163" y="750617"/>
                  </a:cubicBezTo>
                  <a:cubicBezTo>
                    <a:pt x="1045850" y="484774"/>
                    <a:pt x="780578" y="235981"/>
                    <a:pt x="463967" y="89106"/>
                  </a:cubicBezTo>
                  <a:cubicBezTo>
                    <a:pt x="386244" y="53101"/>
                    <a:pt x="-1615" y="-62914"/>
                    <a:pt x="5" y="44624"/>
                  </a:cubicBezTo>
                  <a:cubicBezTo>
                    <a:pt x="5" y="44624"/>
                    <a:pt x="284898" y="-70343"/>
                    <a:pt x="723048" y="386857"/>
                  </a:cubicBezTo>
                  <a:cubicBezTo>
                    <a:pt x="1161198" y="844057"/>
                    <a:pt x="1181391" y="1389554"/>
                    <a:pt x="1809469" y="1702641"/>
                  </a:cubicBezTo>
                  <a:cubicBezTo>
                    <a:pt x="1685549" y="1604152"/>
                    <a:pt x="1630304" y="1389744"/>
                    <a:pt x="1575535" y="1248393"/>
                  </a:cubicBezTo>
                  <a:close/>
                </a:path>
              </a:pathLst>
            </a:custGeom>
            <a:solidFill>
              <a:srgbClr val="E02A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B36C57-6E81-49EC-921B-98C597953F74}"/>
                </a:ext>
              </a:extLst>
            </p:cNvPr>
            <p:cNvSpPr/>
            <p:nvPr/>
          </p:nvSpPr>
          <p:spPr>
            <a:xfrm>
              <a:off x="3157433" y="4476464"/>
              <a:ext cx="1102336" cy="1451895"/>
            </a:xfrm>
            <a:custGeom>
              <a:avLst/>
              <a:gdLst>
                <a:gd name="connsiteX0" fmla="*/ 73637 w 1102336"/>
                <a:gd name="connsiteY0" fmla="*/ 522732 h 1451895"/>
                <a:gd name="connsiteX1" fmla="*/ 125833 w 1102336"/>
                <a:gd name="connsiteY1" fmla="*/ 683038 h 1451895"/>
                <a:gd name="connsiteX2" fmla="*/ 193747 w 1102336"/>
                <a:gd name="connsiteY2" fmla="*/ 893064 h 1451895"/>
                <a:gd name="connsiteX3" fmla="*/ 337574 w 1102336"/>
                <a:gd name="connsiteY3" fmla="*/ 1283018 h 1451895"/>
                <a:gd name="connsiteX4" fmla="*/ 351290 w 1102336"/>
                <a:gd name="connsiteY4" fmla="*/ 1272159 h 1451895"/>
                <a:gd name="connsiteX5" fmla="*/ 444159 w 1102336"/>
                <a:gd name="connsiteY5" fmla="*/ 1092613 h 1451895"/>
                <a:gd name="connsiteX6" fmla="*/ 352338 w 1102336"/>
                <a:gd name="connsiteY6" fmla="*/ 800957 h 1451895"/>
                <a:gd name="connsiteX7" fmla="*/ 256040 w 1102336"/>
                <a:gd name="connsiteY7" fmla="*/ 414147 h 1451895"/>
                <a:gd name="connsiteX8" fmla="*/ 356053 w 1102336"/>
                <a:gd name="connsiteY8" fmla="*/ 682371 h 1451895"/>
                <a:gd name="connsiteX9" fmla="*/ 465209 w 1102336"/>
                <a:gd name="connsiteY9" fmla="*/ 1040606 h 1451895"/>
                <a:gd name="connsiteX10" fmla="*/ 469686 w 1102336"/>
                <a:gd name="connsiteY10" fmla="*/ 1039178 h 1451895"/>
                <a:gd name="connsiteX11" fmla="*/ 555792 w 1102336"/>
                <a:gd name="connsiteY11" fmla="*/ 841438 h 1451895"/>
                <a:gd name="connsiteX12" fmla="*/ 490070 w 1102336"/>
                <a:gd name="connsiteY12" fmla="*/ 628269 h 1451895"/>
                <a:gd name="connsiteX13" fmla="*/ 435777 w 1102336"/>
                <a:gd name="connsiteY13" fmla="*/ 393002 h 1451895"/>
                <a:gd name="connsiteX14" fmla="*/ 416918 w 1102336"/>
                <a:gd name="connsiteY14" fmla="*/ 290322 h 1451895"/>
                <a:gd name="connsiteX15" fmla="*/ 465400 w 1102336"/>
                <a:gd name="connsiteY15" fmla="*/ 311087 h 1451895"/>
                <a:gd name="connsiteX16" fmla="*/ 494165 w 1102336"/>
                <a:gd name="connsiteY16" fmla="*/ 555307 h 1451895"/>
                <a:gd name="connsiteX17" fmla="*/ 576842 w 1102336"/>
                <a:gd name="connsiteY17" fmla="*/ 788384 h 1451895"/>
                <a:gd name="connsiteX18" fmla="*/ 654852 w 1102336"/>
                <a:gd name="connsiteY18" fmla="*/ 568833 h 1451895"/>
                <a:gd name="connsiteX19" fmla="*/ 583891 w 1102336"/>
                <a:gd name="connsiteY19" fmla="*/ 428244 h 1451895"/>
                <a:gd name="connsiteX20" fmla="*/ 503309 w 1102336"/>
                <a:gd name="connsiteY20" fmla="*/ 256413 h 1451895"/>
                <a:gd name="connsiteX21" fmla="*/ 546743 w 1102336"/>
                <a:gd name="connsiteY21" fmla="*/ 192786 h 1451895"/>
                <a:gd name="connsiteX22" fmla="*/ 603512 w 1102336"/>
                <a:gd name="connsiteY22" fmla="*/ 357188 h 1451895"/>
                <a:gd name="connsiteX23" fmla="*/ 674283 w 1102336"/>
                <a:gd name="connsiteY23" fmla="*/ 506825 h 1451895"/>
                <a:gd name="connsiteX24" fmla="*/ 727242 w 1102336"/>
                <a:gd name="connsiteY24" fmla="*/ 313944 h 1451895"/>
                <a:gd name="connsiteX25" fmla="*/ 634183 w 1102336"/>
                <a:gd name="connsiteY25" fmla="*/ 0 h 1451895"/>
                <a:gd name="connsiteX26" fmla="*/ 728385 w 1102336"/>
                <a:gd name="connsiteY26" fmla="*/ 267271 h 1451895"/>
                <a:gd name="connsiteX27" fmla="*/ 729147 w 1102336"/>
                <a:gd name="connsiteY27" fmla="*/ 287083 h 1451895"/>
                <a:gd name="connsiteX28" fmla="*/ 791155 w 1102336"/>
                <a:gd name="connsiteY28" fmla="*/ 188214 h 1451895"/>
                <a:gd name="connsiteX29" fmla="*/ 923838 w 1102336"/>
                <a:gd name="connsiteY29" fmla="*/ 87725 h 1451895"/>
                <a:gd name="connsiteX30" fmla="*/ 883071 w 1102336"/>
                <a:gd name="connsiteY30" fmla="*/ 150304 h 1451895"/>
                <a:gd name="connsiteX31" fmla="*/ 753626 w 1102336"/>
                <a:gd name="connsiteY31" fmla="*/ 292798 h 1451895"/>
                <a:gd name="connsiteX32" fmla="*/ 741815 w 1102336"/>
                <a:gd name="connsiteY32" fmla="*/ 302800 h 1451895"/>
                <a:gd name="connsiteX33" fmla="*/ 678665 w 1102336"/>
                <a:gd name="connsiteY33" fmla="*/ 531590 h 1451895"/>
                <a:gd name="connsiteX34" fmla="*/ 678760 w 1102336"/>
                <a:gd name="connsiteY34" fmla="*/ 532162 h 1451895"/>
                <a:gd name="connsiteX35" fmla="*/ 816015 w 1102336"/>
                <a:gd name="connsiteY35" fmla="*/ 351663 h 1451895"/>
                <a:gd name="connsiteX36" fmla="*/ 912217 w 1102336"/>
                <a:gd name="connsiteY36" fmla="*/ 234410 h 1451895"/>
                <a:gd name="connsiteX37" fmla="*/ 890596 w 1102336"/>
                <a:gd name="connsiteY37" fmla="*/ 295275 h 1451895"/>
                <a:gd name="connsiteX38" fmla="*/ 668568 w 1102336"/>
                <a:gd name="connsiteY38" fmla="*/ 563880 h 1451895"/>
                <a:gd name="connsiteX39" fmla="*/ 587891 w 1102336"/>
                <a:gd name="connsiteY39" fmla="*/ 791813 h 1451895"/>
                <a:gd name="connsiteX40" fmla="*/ 757246 w 1102336"/>
                <a:gd name="connsiteY40" fmla="*/ 625697 h 1451895"/>
                <a:gd name="connsiteX41" fmla="*/ 924124 w 1102336"/>
                <a:gd name="connsiteY41" fmla="*/ 478822 h 1451895"/>
                <a:gd name="connsiteX42" fmla="*/ 756484 w 1102336"/>
                <a:gd name="connsiteY42" fmla="*/ 660559 h 1451895"/>
                <a:gd name="connsiteX43" fmla="*/ 567889 w 1102336"/>
                <a:gd name="connsiteY43" fmla="*/ 842296 h 1451895"/>
                <a:gd name="connsiteX44" fmla="*/ 484736 w 1102336"/>
                <a:gd name="connsiteY44" fmla="*/ 1034129 h 1451895"/>
                <a:gd name="connsiteX45" fmla="*/ 718860 w 1102336"/>
                <a:gd name="connsiteY45" fmla="*/ 888397 h 1451895"/>
                <a:gd name="connsiteX46" fmla="*/ 956985 w 1102336"/>
                <a:gd name="connsiteY46" fmla="*/ 725805 h 1451895"/>
                <a:gd name="connsiteX47" fmla="*/ 1019183 w 1102336"/>
                <a:gd name="connsiteY47" fmla="*/ 737806 h 1451895"/>
                <a:gd name="connsiteX48" fmla="*/ 928410 w 1102336"/>
                <a:gd name="connsiteY48" fmla="*/ 813054 h 1451895"/>
                <a:gd name="connsiteX49" fmla="*/ 688285 w 1102336"/>
                <a:gd name="connsiteY49" fmla="*/ 950309 h 1451895"/>
                <a:gd name="connsiteX50" fmla="*/ 449398 w 1102336"/>
                <a:gd name="connsiteY50" fmla="*/ 1110901 h 1451895"/>
                <a:gd name="connsiteX51" fmla="*/ 448922 w 1102336"/>
                <a:gd name="connsiteY51" fmla="*/ 1109186 h 1451895"/>
                <a:gd name="connsiteX52" fmla="*/ 375293 w 1102336"/>
                <a:gd name="connsiteY52" fmla="*/ 1252156 h 1451895"/>
                <a:gd name="connsiteX53" fmla="*/ 463590 w 1102336"/>
                <a:gd name="connsiteY53" fmla="*/ 1193768 h 1451895"/>
                <a:gd name="connsiteX54" fmla="*/ 818015 w 1102336"/>
                <a:gd name="connsiteY54" fmla="*/ 1056037 h 1451895"/>
                <a:gd name="connsiteX55" fmla="*/ 1102337 w 1102336"/>
                <a:gd name="connsiteY55" fmla="*/ 968216 h 1451895"/>
                <a:gd name="connsiteX56" fmla="*/ 955366 w 1102336"/>
                <a:gd name="connsiteY56" fmla="*/ 1061180 h 1451895"/>
                <a:gd name="connsiteX57" fmla="*/ 343575 w 1102336"/>
                <a:gd name="connsiteY57" fmla="*/ 1309402 h 1451895"/>
                <a:gd name="connsiteX58" fmla="*/ 257279 w 1102336"/>
                <a:gd name="connsiteY58" fmla="*/ 1451896 h 1451895"/>
                <a:gd name="connsiteX59" fmla="*/ 247754 w 1102336"/>
                <a:gd name="connsiteY59" fmla="*/ 1445323 h 1451895"/>
                <a:gd name="connsiteX60" fmla="*/ 325382 w 1102336"/>
                <a:gd name="connsiteY60" fmla="*/ 1318070 h 1451895"/>
                <a:gd name="connsiteX61" fmla="*/ 205844 w 1102336"/>
                <a:gd name="connsiteY61" fmla="*/ 1021556 h 1451895"/>
                <a:gd name="connsiteX62" fmla="*/ 100497 w 1102336"/>
                <a:gd name="connsiteY62" fmla="*/ 680561 h 1451895"/>
                <a:gd name="connsiteX63" fmla="*/ 8 w 1102336"/>
                <a:gd name="connsiteY63" fmla="*/ 546068 h 1451895"/>
                <a:gd name="connsiteX64" fmla="*/ 73637 w 1102336"/>
                <a:gd name="connsiteY64" fmla="*/ 522732 h 14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02336" h="1451895">
                  <a:moveTo>
                    <a:pt x="73637" y="522732"/>
                  </a:moveTo>
                  <a:cubicBezTo>
                    <a:pt x="112784" y="561689"/>
                    <a:pt x="108879" y="631888"/>
                    <a:pt x="125833" y="683038"/>
                  </a:cubicBezTo>
                  <a:cubicBezTo>
                    <a:pt x="147741" y="749332"/>
                    <a:pt x="163553" y="827627"/>
                    <a:pt x="193747" y="893064"/>
                  </a:cubicBezTo>
                  <a:cubicBezTo>
                    <a:pt x="257183" y="1030414"/>
                    <a:pt x="319001" y="1136142"/>
                    <a:pt x="337574" y="1283018"/>
                  </a:cubicBezTo>
                  <a:cubicBezTo>
                    <a:pt x="342337" y="1279398"/>
                    <a:pt x="346814" y="1275779"/>
                    <a:pt x="351290" y="1272159"/>
                  </a:cubicBezTo>
                  <a:cubicBezTo>
                    <a:pt x="379008" y="1221962"/>
                    <a:pt x="410726" y="1161669"/>
                    <a:pt x="444159" y="1092613"/>
                  </a:cubicBezTo>
                  <a:cubicBezTo>
                    <a:pt x="414251" y="985361"/>
                    <a:pt x="379865" y="893636"/>
                    <a:pt x="352338" y="800957"/>
                  </a:cubicBezTo>
                  <a:cubicBezTo>
                    <a:pt x="330145" y="726186"/>
                    <a:pt x="162600" y="465582"/>
                    <a:pt x="256040" y="414147"/>
                  </a:cubicBezTo>
                  <a:cubicBezTo>
                    <a:pt x="304523" y="488252"/>
                    <a:pt x="335003" y="595598"/>
                    <a:pt x="356053" y="682371"/>
                  </a:cubicBezTo>
                  <a:cubicBezTo>
                    <a:pt x="385104" y="802005"/>
                    <a:pt x="429586" y="924115"/>
                    <a:pt x="465209" y="1040606"/>
                  </a:cubicBezTo>
                  <a:cubicBezTo>
                    <a:pt x="466733" y="1040130"/>
                    <a:pt x="468162" y="1039654"/>
                    <a:pt x="469686" y="1039178"/>
                  </a:cubicBezTo>
                  <a:cubicBezTo>
                    <a:pt x="497880" y="978789"/>
                    <a:pt x="526931" y="912686"/>
                    <a:pt x="555792" y="841438"/>
                  </a:cubicBezTo>
                  <a:cubicBezTo>
                    <a:pt x="515120" y="795528"/>
                    <a:pt x="499595" y="689134"/>
                    <a:pt x="490070" y="628269"/>
                  </a:cubicBezTo>
                  <a:cubicBezTo>
                    <a:pt x="477687" y="549116"/>
                    <a:pt x="457113" y="469963"/>
                    <a:pt x="435777" y="393002"/>
                  </a:cubicBezTo>
                  <a:cubicBezTo>
                    <a:pt x="426538" y="359759"/>
                    <a:pt x="398534" y="321469"/>
                    <a:pt x="416918" y="290322"/>
                  </a:cubicBezTo>
                  <a:cubicBezTo>
                    <a:pt x="441873" y="248031"/>
                    <a:pt x="453398" y="281369"/>
                    <a:pt x="465400" y="311087"/>
                  </a:cubicBezTo>
                  <a:cubicBezTo>
                    <a:pt x="496928" y="389477"/>
                    <a:pt x="477116" y="472440"/>
                    <a:pt x="494165" y="555307"/>
                  </a:cubicBezTo>
                  <a:cubicBezTo>
                    <a:pt x="504167" y="603885"/>
                    <a:pt x="532075" y="754475"/>
                    <a:pt x="576842" y="788384"/>
                  </a:cubicBezTo>
                  <a:cubicBezTo>
                    <a:pt x="603608" y="719328"/>
                    <a:pt x="629992" y="645986"/>
                    <a:pt x="654852" y="568833"/>
                  </a:cubicBezTo>
                  <a:cubicBezTo>
                    <a:pt x="623896" y="534257"/>
                    <a:pt x="600655" y="469678"/>
                    <a:pt x="583891" y="428244"/>
                  </a:cubicBezTo>
                  <a:cubicBezTo>
                    <a:pt x="559697" y="368237"/>
                    <a:pt x="527217" y="314706"/>
                    <a:pt x="503309" y="256413"/>
                  </a:cubicBezTo>
                  <a:cubicBezTo>
                    <a:pt x="479783" y="198691"/>
                    <a:pt x="493499" y="104775"/>
                    <a:pt x="546743" y="192786"/>
                  </a:cubicBezTo>
                  <a:cubicBezTo>
                    <a:pt x="575795" y="240982"/>
                    <a:pt x="575604" y="303752"/>
                    <a:pt x="603512" y="357188"/>
                  </a:cubicBezTo>
                  <a:cubicBezTo>
                    <a:pt x="625229" y="398716"/>
                    <a:pt x="661424" y="457390"/>
                    <a:pt x="674283" y="506825"/>
                  </a:cubicBezTo>
                  <a:cubicBezTo>
                    <a:pt x="693142" y="444722"/>
                    <a:pt x="710954" y="380333"/>
                    <a:pt x="727242" y="313944"/>
                  </a:cubicBezTo>
                  <a:cubicBezTo>
                    <a:pt x="675426" y="272891"/>
                    <a:pt x="595988" y="57150"/>
                    <a:pt x="634183" y="0"/>
                  </a:cubicBezTo>
                  <a:cubicBezTo>
                    <a:pt x="734481" y="47815"/>
                    <a:pt x="671235" y="198025"/>
                    <a:pt x="728385" y="267271"/>
                  </a:cubicBezTo>
                  <a:cubicBezTo>
                    <a:pt x="728385" y="274511"/>
                    <a:pt x="728576" y="281273"/>
                    <a:pt x="729147" y="287083"/>
                  </a:cubicBezTo>
                  <a:lnTo>
                    <a:pt x="791155" y="188214"/>
                  </a:lnTo>
                  <a:cubicBezTo>
                    <a:pt x="836780" y="129159"/>
                    <a:pt x="892691" y="66389"/>
                    <a:pt x="923838" y="87725"/>
                  </a:cubicBezTo>
                  <a:cubicBezTo>
                    <a:pt x="896120" y="129254"/>
                    <a:pt x="858782" y="162878"/>
                    <a:pt x="883071" y="150304"/>
                  </a:cubicBezTo>
                  <a:cubicBezTo>
                    <a:pt x="841352" y="199168"/>
                    <a:pt x="798203" y="246697"/>
                    <a:pt x="753626" y="292798"/>
                  </a:cubicBezTo>
                  <a:cubicBezTo>
                    <a:pt x="755912" y="288703"/>
                    <a:pt x="748959" y="295465"/>
                    <a:pt x="741815" y="302800"/>
                  </a:cubicBezTo>
                  <a:cubicBezTo>
                    <a:pt x="722670" y="381953"/>
                    <a:pt x="701334" y="458438"/>
                    <a:pt x="678665" y="531590"/>
                  </a:cubicBezTo>
                  <a:cubicBezTo>
                    <a:pt x="678665" y="531781"/>
                    <a:pt x="678760" y="531971"/>
                    <a:pt x="678760" y="532162"/>
                  </a:cubicBezTo>
                  <a:cubicBezTo>
                    <a:pt x="722956" y="469582"/>
                    <a:pt x="773534" y="413480"/>
                    <a:pt x="816015" y="351663"/>
                  </a:cubicBezTo>
                  <a:cubicBezTo>
                    <a:pt x="846781" y="306896"/>
                    <a:pt x="864878" y="256318"/>
                    <a:pt x="912217" y="234410"/>
                  </a:cubicBezTo>
                  <a:cubicBezTo>
                    <a:pt x="891167" y="273272"/>
                    <a:pt x="873165" y="312991"/>
                    <a:pt x="890596" y="295275"/>
                  </a:cubicBezTo>
                  <a:cubicBezTo>
                    <a:pt x="834875" y="401383"/>
                    <a:pt x="737243" y="475297"/>
                    <a:pt x="668568" y="563880"/>
                  </a:cubicBezTo>
                  <a:cubicBezTo>
                    <a:pt x="642946" y="644080"/>
                    <a:pt x="615609" y="720280"/>
                    <a:pt x="587891" y="791813"/>
                  </a:cubicBezTo>
                  <a:cubicBezTo>
                    <a:pt x="646089" y="750284"/>
                    <a:pt x="702763" y="677037"/>
                    <a:pt x="757246" y="625697"/>
                  </a:cubicBezTo>
                  <a:cubicBezTo>
                    <a:pt x="792203" y="592741"/>
                    <a:pt x="870974" y="449580"/>
                    <a:pt x="924124" y="478822"/>
                  </a:cubicBezTo>
                  <a:cubicBezTo>
                    <a:pt x="910027" y="551116"/>
                    <a:pt x="809443" y="611124"/>
                    <a:pt x="756484" y="660559"/>
                  </a:cubicBezTo>
                  <a:cubicBezTo>
                    <a:pt x="691904" y="720852"/>
                    <a:pt x="639612" y="791147"/>
                    <a:pt x="567889" y="842296"/>
                  </a:cubicBezTo>
                  <a:cubicBezTo>
                    <a:pt x="540076" y="911162"/>
                    <a:pt x="512072" y="975265"/>
                    <a:pt x="484736" y="1034129"/>
                  </a:cubicBezTo>
                  <a:cubicBezTo>
                    <a:pt x="572842" y="1003363"/>
                    <a:pt x="642470" y="944308"/>
                    <a:pt x="718860" y="888397"/>
                  </a:cubicBezTo>
                  <a:cubicBezTo>
                    <a:pt x="795346" y="832485"/>
                    <a:pt x="873641" y="770096"/>
                    <a:pt x="956985" y="725805"/>
                  </a:cubicBezTo>
                  <a:cubicBezTo>
                    <a:pt x="994228" y="705993"/>
                    <a:pt x="1039472" y="671036"/>
                    <a:pt x="1019183" y="737806"/>
                  </a:cubicBezTo>
                  <a:cubicBezTo>
                    <a:pt x="1006515" y="779621"/>
                    <a:pt x="960414" y="792766"/>
                    <a:pt x="928410" y="813054"/>
                  </a:cubicBezTo>
                  <a:cubicBezTo>
                    <a:pt x="850210" y="862584"/>
                    <a:pt x="767247" y="902780"/>
                    <a:pt x="688285" y="950309"/>
                  </a:cubicBezTo>
                  <a:cubicBezTo>
                    <a:pt x="631992" y="984218"/>
                    <a:pt x="475973" y="1053084"/>
                    <a:pt x="449398" y="1110901"/>
                  </a:cubicBezTo>
                  <a:cubicBezTo>
                    <a:pt x="449207" y="1110329"/>
                    <a:pt x="449112" y="1109758"/>
                    <a:pt x="448922" y="1109186"/>
                  </a:cubicBezTo>
                  <a:cubicBezTo>
                    <a:pt x="422823" y="1162431"/>
                    <a:pt x="397963" y="1210247"/>
                    <a:pt x="375293" y="1252156"/>
                  </a:cubicBezTo>
                  <a:cubicBezTo>
                    <a:pt x="401487" y="1230344"/>
                    <a:pt x="427204" y="1209961"/>
                    <a:pt x="463590" y="1193768"/>
                  </a:cubicBezTo>
                  <a:cubicBezTo>
                    <a:pt x="580938" y="1141666"/>
                    <a:pt x="701239" y="1104519"/>
                    <a:pt x="818015" y="1056037"/>
                  </a:cubicBezTo>
                  <a:cubicBezTo>
                    <a:pt x="878975" y="1030700"/>
                    <a:pt x="1042615" y="911257"/>
                    <a:pt x="1102337" y="968216"/>
                  </a:cubicBezTo>
                  <a:cubicBezTo>
                    <a:pt x="1081286" y="1024033"/>
                    <a:pt x="1005848" y="1041273"/>
                    <a:pt x="955366" y="1061180"/>
                  </a:cubicBezTo>
                  <a:cubicBezTo>
                    <a:pt x="758294" y="1138809"/>
                    <a:pt x="507024" y="1163574"/>
                    <a:pt x="343575" y="1309402"/>
                  </a:cubicBezTo>
                  <a:cubicBezTo>
                    <a:pt x="292426" y="1399794"/>
                    <a:pt x="258231" y="1450372"/>
                    <a:pt x="257279" y="1451896"/>
                  </a:cubicBezTo>
                  <a:lnTo>
                    <a:pt x="247754" y="1445323"/>
                  </a:lnTo>
                  <a:cubicBezTo>
                    <a:pt x="248706" y="1443895"/>
                    <a:pt x="279091" y="1398841"/>
                    <a:pt x="325382" y="1318070"/>
                  </a:cubicBezTo>
                  <a:cubicBezTo>
                    <a:pt x="296331" y="1214914"/>
                    <a:pt x="233371" y="1122521"/>
                    <a:pt x="205844" y="1021556"/>
                  </a:cubicBezTo>
                  <a:cubicBezTo>
                    <a:pt x="174411" y="906494"/>
                    <a:pt x="160028" y="784670"/>
                    <a:pt x="100497" y="680561"/>
                  </a:cubicBezTo>
                  <a:cubicBezTo>
                    <a:pt x="80876" y="646366"/>
                    <a:pt x="-944" y="585788"/>
                    <a:pt x="8" y="546068"/>
                  </a:cubicBezTo>
                  <a:cubicBezTo>
                    <a:pt x="1342" y="486537"/>
                    <a:pt x="48776" y="498062"/>
                    <a:pt x="73637" y="522732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37B2CC-3A95-4B96-92ED-7E26D83CA947}"/>
                </a:ext>
              </a:extLst>
            </p:cNvPr>
            <p:cNvSpPr/>
            <p:nvPr/>
          </p:nvSpPr>
          <p:spPr>
            <a:xfrm>
              <a:off x="3885623" y="4258056"/>
              <a:ext cx="86032" cy="493585"/>
            </a:xfrm>
            <a:custGeom>
              <a:avLst/>
              <a:gdLst>
                <a:gd name="connsiteX0" fmla="*/ 77919 w 86032"/>
                <a:gd name="connsiteY0" fmla="*/ 0 h 493585"/>
                <a:gd name="connsiteX1" fmla="*/ 51535 w 86032"/>
                <a:gd name="connsiteY1" fmla="*/ 311372 h 493585"/>
                <a:gd name="connsiteX2" fmla="*/ 7149 w 86032"/>
                <a:gd name="connsiteY2" fmla="*/ 493585 h 493585"/>
                <a:gd name="connsiteX3" fmla="*/ 5 w 86032"/>
                <a:gd name="connsiteY3" fmla="*/ 485870 h 493585"/>
                <a:gd name="connsiteX4" fmla="*/ 31152 w 86032"/>
                <a:gd name="connsiteY4" fmla="*/ 214598 h 493585"/>
                <a:gd name="connsiteX5" fmla="*/ 77919 w 86032"/>
                <a:gd name="connsiteY5" fmla="*/ 0 h 49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32" h="493585">
                  <a:moveTo>
                    <a:pt x="77919" y="0"/>
                  </a:moveTo>
                  <a:cubicBezTo>
                    <a:pt x="99255" y="112204"/>
                    <a:pt x="74300" y="203168"/>
                    <a:pt x="51535" y="311372"/>
                  </a:cubicBezTo>
                  <a:cubicBezTo>
                    <a:pt x="40105" y="365760"/>
                    <a:pt x="42296" y="449294"/>
                    <a:pt x="7149" y="493585"/>
                  </a:cubicBezTo>
                  <a:cubicBezTo>
                    <a:pt x="4577" y="491109"/>
                    <a:pt x="2196" y="488537"/>
                    <a:pt x="5" y="485870"/>
                  </a:cubicBezTo>
                  <a:cubicBezTo>
                    <a:pt x="-376" y="413004"/>
                    <a:pt x="22008" y="271939"/>
                    <a:pt x="31152" y="214598"/>
                  </a:cubicBezTo>
                  <a:cubicBezTo>
                    <a:pt x="40772" y="155353"/>
                    <a:pt x="28961" y="42291"/>
                    <a:pt x="77919" y="0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0E29C5-4F28-448C-A8F3-159A02EBB96C}"/>
                </a:ext>
              </a:extLst>
            </p:cNvPr>
            <p:cNvSpPr/>
            <p:nvPr/>
          </p:nvSpPr>
          <p:spPr>
            <a:xfrm>
              <a:off x="3336226" y="5105749"/>
              <a:ext cx="1467707" cy="1128591"/>
            </a:xfrm>
            <a:custGeom>
              <a:avLst/>
              <a:gdLst>
                <a:gd name="connsiteX0" fmla="*/ 581025 w 1467707"/>
                <a:gd name="connsiteY0" fmla="*/ 54896 h 1128591"/>
                <a:gd name="connsiteX1" fmla="*/ 494443 w 1467707"/>
                <a:gd name="connsiteY1" fmla="*/ 199580 h 1128591"/>
                <a:gd name="connsiteX2" fmla="*/ 380714 w 1467707"/>
                <a:gd name="connsiteY2" fmla="*/ 388842 h 1128591"/>
                <a:gd name="connsiteX3" fmla="*/ 181261 w 1467707"/>
                <a:gd name="connsiteY3" fmla="*/ 753459 h 1128591"/>
                <a:gd name="connsiteX4" fmla="*/ 198501 w 1467707"/>
                <a:gd name="connsiteY4" fmla="*/ 756603 h 1128591"/>
                <a:gd name="connsiteX5" fmla="*/ 394907 w 1467707"/>
                <a:gd name="connsiteY5" fmla="*/ 708692 h 1128591"/>
                <a:gd name="connsiteX6" fmla="*/ 554450 w 1467707"/>
                <a:gd name="connsiteY6" fmla="*/ 447802 h 1128591"/>
                <a:gd name="connsiteX7" fmla="*/ 782765 w 1467707"/>
                <a:gd name="connsiteY7" fmla="*/ 120999 h 1128591"/>
                <a:gd name="connsiteX8" fmla="*/ 646271 w 1467707"/>
                <a:gd name="connsiteY8" fmla="*/ 372650 h 1128591"/>
                <a:gd name="connsiteX9" fmla="*/ 447961 w 1467707"/>
                <a:gd name="connsiteY9" fmla="*/ 690309 h 1128591"/>
                <a:gd name="connsiteX10" fmla="*/ 451961 w 1467707"/>
                <a:gd name="connsiteY10" fmla="*/ 692690 h 1128591"/>
                <a:gd name="connsiteX11" fmla="*/ 657606 w 1467707"/>
                <a:gd name="connsiteY11" fmla="*/ 627729 h 1128591"/>
                <a:gd name="connsiteX12" fmla="*/ 775145 w 1467707"/>
                <a:gd name="connsiteY12" fmla="*/ 438086 h 1128591"/>
                <a:gd name="connsiteX13" fmla="*/ 916781 w 1467707"/>
                <a:gd name="connsiteY13" fmla="*/ 242634 h 1128591"/>
                <a:gd name="connsiteX14" fmla="*/ 981742 w 1467707"/>
                <a:gd name="connsiteY14" fmla="*/ 161004 h 1128591"/>
                <a:gd name="connsiteX15" fmla="*/ 997934 w 1467707"/>
                <a:gd name="connsiteY15" fmla="*/ 211201 h 1128591"/>
                <a:gd name="connsiteX16" fmla="*/ 832771 w 1467707"/>
                <a:gd name="connsiteY16" fmla="*/ 393319 h 1128591"/>
                <a:gd name="connsiteX17" fmla="*/ 711422 w 1467707"/>
                <a:gd name="connsiteY17" fmla="*/ 608775 h 1128591"/>
                <a:gd name="connsiteX18" fmla="*/ 928116 w 1467707"/>
                <a:gd name="connsiteY18" fmla="*/ 523335 h 1128591"/>
                <a:gd name="connsiteX19" fmla="*/ 987552 w 1467707"/>
                <a:gd name="connsiteY19" fmla="*/ 377508 h 1128591"/>
                <a:gd name="connsiteX20" fmla="*/ 1064228 w 1467707"/>
                <a:gd name="connsiteY20" fmla="*/ 203867 h 1128591"/>
                <a:gd name="connsiteX21" fmla="*/ 1140714 w 1467707"/>
                <a:gd name="connsiteY21" fmla="*/ 194818 h 1128591"/>
                <a:gd name="connsiteX22" fmla="*/ 1054037 w 1467707"/>
                <a:gd name="connsiteY22" fmla="*/ 345599 h 1128591"/>
                <a:gd name="connsiteX23" fmla="*/ 987743 w 1467707"/>
                <a:gd name="connsiteY23" fmla="*/ 497237 h 1128591"/>
                <a:gd name="connsiteX24" fmla="*/ 1167956 w 1467707"/>
                <a:gd name="connsiteY24" fmla="*/ 410464 h 1128591"/>
                <a:gd name="connsiteX25" fmla="*/ 1343406 w 1467707"/>
                <a:gd name="connsiteY25" fmla="*/ 134048 h 1128591"/>
                <a:gd name="connsiteX26" fmla="*/ 1203865 w 1467707"/>
                <a:gd name="connsiteY26" fmla="*/ 380651 h 1128591"/>
                <a:gd name="connsiteX27" fmla="*/ 1189482 w 1467707"/>
                <a:gd name="connsiteY27" fmla="*/ 394176 h 1128591"/>
                <a:gd name="connsiteX28" fmla="*/ 1304735 w 1467707"/>
                <a:gd name="connsiteY28" fmla="*/ 375984 h 1128591"/>
                <a:gd name="connsiteX29" fmla="*/ 1467707 w 1467707"/>
                <a:gd name="connsiteY29" fmla="*/ 409988 h 1128591"/>
                <a:gd name="connsiteX30" fmla="*/ 1393793 w 1467707"/>
                <a:gd name="connsiteY30" fmla="*/ 420465 h 1128591"/>
                <a:gd name="connsiteX31" fmla="*/ 1201293 w 1467707"/>
                <a:gd name="connsiteY31" fmla="*/ 416560 h 1128591"/>
                <a:gd name="connsiteX32" fmla="*/ 1185958 w 1467707"/>
                <a:gd name="connsiteY32" fmla="*/ 414274 h 1128591"/>
                <a:gd name="connsiteX33" fmla="*/ 971931 w 1467707"/>
                <a:gd name="connsiteY33" fmla="*/ 517049 h 1128591"/>
                <a:gd name="connsiteX34" fmla="*/ 971550 w 1467707"/>
                <a:gd name="connsiteY34" fmla="*/ 517430 h 1128591"/>
                <a:gd name="connsiteX35" fmla="*/ 1197864 w 1467707"/>
                <a:gd name="connsiteY35" fmla="*/ 502285 h 1128591"/>
                <a:gd name="connsiteX36" fmla="*/ 1349502 w 1467707"/>
                <a:gd name="connsiteY36" fmla="*/ 497808 h 1128591"/>
                <a:gd name="connsiteX37" fmla="*/ 1289399 w 1467707"/>
                <a:gd name="connsiteY37" fmla="*/ 521430 h 1128591"/>
                <a:gd name="connsiteX38" fmla="*/ 940975 w 1467707"/>
                <a:gd name="connsiteY38" fmla="*/ 530479 h 1128591"/>
                <a:gd name="connsiteX39" fmla="*/ 716090 w 1467707"/>
                <a:gd name="connsiteY39" fmla="*/ 619443 h 1128591"/>
                <a:gd name="connsiteX40" fmla="*/ 952595 w 1467707"/>
                <a:gd name="connsiteY40" fmla="*/ 638016 h 1128591"/>
                <a:gd name="connsiteX41" fmla="*/ 1172908 w 1467707"/>
                <a:gd name="connsiteY41" fmla="*/ 667353 h 1128591"/>
                <a:gd name="connsiteX42" fmla="*/ 925830 w 1467707"/>
                <a:gd name="connsiteY42" fmla="*/ 660400 h 1128591"/>
                <a:gd name="connsiteX43" fmla="*/ 664845 w 1467707"/>
                <a:gd name="connsiteY43" fmla="*/ 637635 h 1128591"/>
                <a:gd name="connsiteX44" fmla="*/ 465582 w 1467707"/>
                <a:gd name="connsiteY44" fmla="*/ 700977 h 1128591"/>
                <a:gd name="connsiteX45" fmla="*/ 729329 w 1467707"/>
                <a:gd name="connsiteY45" fmla="*/ 781748 h 1128591"/>
                <a:gd name="connsiteX46" fmla="*/ 1008316 w 1467707"/>
                <a:gd name="connsiteY46" fmla="*/ 854424 h 1128591"/>
                <a:gd name="connsiteX47" fmla="*/ 1040130 w 1467707"/>
                <a:gd name="connsiteY47" fmla="*/ 909288 h 1128591"/>
                <a:gd name="connsiteX48" fmla="*/ 923735 w 1467707"/>
                <a:gd name="connsiteY48" fmla="*/ 890238 h 1128591"/>
                <a:gd name="connsiteX49" fmla="*/ 662464 w 1467707"/>
                <a:gd name="connsiteY49" fmla="*/ 799370 h 1128591"/>
                <a:gd name="connsiteX50" fmla="*/ 384524 w 1467707"/>
                <a:gd name="connsiteY50" fmla="*/ 724789 h 1128591"/>
                <a:gd name="connsiteX51" fmla="*/ 385477 w 1467707"/>
                <a:gd name="connsiteY51" fmla="*/ 723265 h 1128591"/>
                <a:gd name="connsiteX52" fmla="*/ 229362 w 1467707"/>
                <a:gd name="connsiteY52" fmla="*/ 761746 h 1128591"/>
                <a:gd name="connsiteX53" fmla="*/ 331375 w 1467707"/>
                <a:gd name="connsiteY53" fmla="*/ 789940 h 1128591"/>
                <a:gd name="connsiteX54" fmla="*/ 668083 w 1467707"/>
                <a:gd name="connsiteY54" fmla="*/ 966629 h 1128591"/>
                <a:gd name="connsiteX55" fmla="*/ 921163 w 1467707"/>
                <a:gd name="connsiteY55" fmla="*/ 1123315 h 1128591"/>
                <a:gd name="connsiteX56" fmla="*/ 754570 w 1467707"/>
                <a:gd name="connsiteY56" fmla="*/ 1073595 h 1128591"/>
                <a:gd name="connsiteX57" fmla="*/ 165449 w 1467707"/>
                <a:gd name="connsiteY57" fmla="*/ 775557 h 1128591"/>
                <a:gd name="connsiteX58" fmla="*/ 1333 w 1467707"/>
                <a:gd name="connsiteY58" fmla="*/ 804132 h 1128591"/>
                <a:gd name="connsiteX59" fmla="*/ 0 w 1467707"/>
                <a:gd name="connsiteY59" fmla="*/ 792607 h 1128591"/>
                <a:gd name="connsiteX60" fmla="*/ 146971 w 1467707"/>
                <a:gd name="connsiteY60" fmla="*/ 767556 h 1128591"/>
                <a:gd name="connsiteX61" fmla="*/ 291941 w 1467707"/>
                <a:gd name="connsiteY61" fmla="*/ 482568 h 1128591"/>
                <a:gd name="connsiteX62" fmla="*/ 479679 w 1467707"/>
                <a:gd name="connsiteY62" fmla="*/ 179102 h 1128591"/>
                <a:gd name="connsiteX63" fmla="*/ 515017 w 1467707"/>
                <a:gd name="connsiteY63" fmla="*/ 14986 h 1128591"/>
                <a:gd name="connsiteX64" fmla="*/ 581025 w 1467707"/>
                <a:gd name="connsiteY64" fmla="*/ 54896 h 112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67707" h="1128591">
                  <a:moveTo>
                    <a:pt x="581025" y="54896"/>
                  </a:moveTo>
                  <a:cubicBezTo>
                    <a:pt x="577310" y="109950"/>
                    <a:pt x="521970" y="153194"/>
                    <a:pt x="494443" y="199580"/>
                  </a:cubicBezTo>
                  <a:cubicBezTo>
                    <a:pt x="458819" y="259683"/>
                    <a:pt x="410242" y="323025"/>
                    <a:pt x="380714" y="388842"/>
                  </a:cubicBezTo>
                  <a:cubicBezTo>
                    <a:pt x="318802" y="526860"/>
                    <a:pt x="279844" y="642969"/>
                    <a:pt x="181261" y="753459"/>
                  </a:cubicBezTo>
                  <a:cubicBezTo>
                    <a:pt x="187071" y="754602"/>
                    <a:pt x="192786" y="755650"/>
                    <a:pt x="198501" y="756603"/>
                  </a:cubicBezTo>
                  <a:cubicBezTo>
                    <a:pt x="254603" y="744506"/>
                    <a:pt x="320802" y="728789"/>
                    <a:pt x="394907" y="708692"/>
                  </a:cubicBezTo>
                  <a:cubicBezTo>
                    <a:pt x="456152" y="615728"/>
                    <a:pt x="502634" y="529527"/>
                    <a:pt x="554450" y="447802"/>
                  </a:cubicBezTo>
                  <a:cubicBezTo>
                    <a:pt x="596170" y="381984"/>
                    <a:pt x="682561" y="84328"/>
                    <a:pt x="782765" y="120999"/>
                  </a:cubicBezTo>
                  <a:cubicBezTo>
                    <a:pt x="758761" y="206248"/>
                    <a:pt x="697897" y="299688"/>
                    <a:pt x="646271" y="372650"/>
                  </a:cubicBezTo>
                  <a:cubicBezTo>
                    <a:pt x="575120" y="473138"/>
                    <a:pt x="512445" y="586962"/>
                    <a:pt x="447961" y="690309"/>
                  </a:cubicBezTo>
                  <a:cubicBezTo>
                    <a:pt x="449294" y="691166"/>
                    <a:pt x="450628" y="691928"/>
                    <a:pt x="451961" y="692690"/>
                  </a:cubicBezTo>
                  <a:cubicBezTo>
                    <a:pt x="515969" y="674306"/>
                    <a:pt x="584930" y="652780"/>
                    <a:pt x="657606" y="627729"/>
                  </a:cubicBezTo>
                  <a:cubicBezTo>
                    <a:pt x="665512" y="566864"/>
                    <a:pt x="735425" y="485330"/>
                    <a:pt x="775145" y="438086"/>
                  </a:cubicBezTo>
                  <a:cubicBezTo>
                    <a:pt x="826675" y="376745"/>
                    <a:pt x="872871" y="309213"/>
                    <a:pt x="916781" y="242634"/>
                  </a:cubicBezTo>
                  <a:cubicBezTo>
                    <a:pt x="935736" y="213868"/>
                    <a:pt x="946214" y="167577"/>
                    <a:pt x="981742" y="161004"/>
                  </a:cubicBezTo>
                  <a:cubicBezTo>
                    <a:pt x="1030033" y="151955"/>
                    <a:pt x="1012507" y="182626"/>
                    <a:pt x="997934" y="211201"/>
                  </a:cubicBezTo>
                  <a:cubicBezTo>
                    <a:pt x="959549" y="286448"/>
                    <a:pt x="884015" y="326072"/>
                    <a:pt x="832771" y="393319"/>
                  </a:cubicBezTo>
                  <a:cubicBezTo>
                    <a:pt x="802767" y="432753"/>
                    <a:pt x="707517" y="552768"/>
                    <a:pt x="711422" y="608775"/>
                  </a:cubicBezTo>
                  <a:cubicBezTo>
                    <a:pt x="781050" y="583629"/>
                    <a:pt x="853631" y="555244"/>
                    <a:pt x="928116" y="523335"/>
                  </a:cubicBezTo>
                  <a:cubicBezTo>
                    <a:pt x="933831" y="477329"/>
                    <a:pt x="967264" y="417322"/>
                    <a:pt x="987552" y="377508"/>
                  </a:cubicBezTo>
                  <a:cubicBezTo>
                    <a:pt x="1016889" y="319786"/>
                    <a:pt x="1035844" y="260160"/>
                    <a:pt x="1064228" y="203867"/>
                  </a:cubicBezTo>
                  <a:cubicBezTo>
                    <a:pt x="1092232" y="148145"/>
                    <a:pt x="1172147" y="96806"/>
                    <a:pt x="1140714" y="194818"/>
                  </a:cubicBezTo>
                  <a:cubicBezTo>
                    <a:pt x="1123474" y="248444"/>
                    <a:pt x="1075944" y="289496"/>
                    <a:pt x="1054037" y="345599"/>
                  </a:cubicBezTo>
                  <a:cubicBezTo>
                    <a:pt x="1036987" y="389319"/>
                    <a:pt x="1016603" y="455136"/>
                    <a:pt x="987743" y="497237"/>
                  </a:cubicBezTo>
                  <a:cubicBezTo>
                    <a:pt x="1046988" y="470662"/>
                    <a:pt x="1107186" y="441801"/>
                    <a:pt x="1167956" y="410464"/>
                  </a:cubicBezTo>
                  <a:cubicBezTo>
                    <a:pt x="1164908" y="344361"/>
                    <a:pt x="1275302" y="142811"/>
                    <a:pt x="1343406" y="134048"/>
                  </a:cubicBezTo>
                  <a:cubicBezTo>
                    <a:pt x="1373219" y="241110"/>
                    <a:pt x="1218438" y="292163"/>
                    <a:pt x="1203865" y="380651"/>
                  </a:cubicBezTo>
                  <a:cubicBezTo>
                    <a:pt x="1198436" y="385413"/>
                    <a:pt x="1193387" y="390080"/>
                    <a:pt x="1189482" y="394176"/>
                  </a:cubicBezTo>
                  <a:lnTo>
                    <a:pt x="1304735" y="375984"/>
                  </a:lnTo>
                  <a:cubicBezTo>
                    <a:pt x="1379220" y="371602"/>
                    <a:pt x="1463231" y="372459"/>
                    <a:pt x="1467707" y="409988"/>
                  </a:cubicBezTo>
                  <a:cubicBezTo>
                    <a:pt x="1418177" y="416370"/>
                    <a:pt x="1368362" y="410369"/>
                    <a:pt x="1393793" y="420465"/>
                  </a:cubicBezTo>
                  <a:cubicBezTo>
                    <a:pt x="1329595" y="421132"/>
                    <a:pt x="1265396" y="419798"/>
                    <a:pt x="1201293" y="416560"/>
                  </a:cubicBezTo>
                  <a:cubicBezTo>
                    <a:pt x="1205960" y="415608"/>
                    <a:pt x="1196150" y="414750"/>
                    <a:pt x="1185958" y="414274"/>
                  </a:cubicBezTo>
                  <a:cubicBezTo>
                    <a:pt x="1113663" y="451898"/>
                    <a:pt x="1042035" y="485997"/>
                    <a:pt x="971931" y="517049"/>
                  </a:cubicBezTo>
                  <a:cubicBezTo>
                    <a:pt x="971836" y="517144"/>
                    <a:pt x="971645" y="517335"/>
                    <a:pt x="971550" y="517430"/>
                  </a:cubicBezTo>
                  <a:cubicBezTo>
                    <a:pt x="1047750" y="509619"/>
                    <a:pt x="1123283" y="510858"/>
                    <a:pt x="1197864" y="502285"/>
                  </a:cubicBezTo>
                  <a:cubicBezTo>
                    <a:pt x="1251871" y="496094"/>
                    <a:pt x="1301877" y="476568"/>
                    <a:pt x="1349502" y="497808"/>
                  </a:cubicBezTo>
                  <a:cubicBezTo>
                    <a:pt x="1306354" y="507524"/>
                    <a:pt x="1264634" y="520002"/>
                    <a:pt x="1289399" y="521430"/>
                  </a:cubicBezTo>
                  <a:cubicBezTo>
                    <a:pt x="1172813" y="549148"/>
                    <a:pt x="1052989" y="524097"/>
                    <a:pt x="940975" y="530479"/>
                  </a:cubicBezTo>
                  <a:cubicBezTo>
                    <a:pt x="863632" y="563817"/>
                    <a:pt x="788289" y="593344"/>
                    <a:pt x="716090" y="619443"/>
                  </a:cubicBezTo>
                  <a:cubicBezTo>
                    <a:pt x="785622" y="636016"/>
                    <a:pt x="878110" y="630587"/>
                    <a:pt x="952595" y="638016"/>
                  </a:cubicBezTo>
                  <a:cubicBezTo>
                    <a:pt x="1000411" y="642779"/>
                    <a:pt x="1160050" y="608012"/>
                    <a:pt x="1172908" y="667353"/>
                  </a:cubicBezTo>
                  <a:cubicBezTo>
                    <a:pt x="1109186" y="704215"/>
                    <a:pt x="997744" y="667829"/>
                    <a:pt x="925830" y="660400"/>
                  </a:cubicBezTo>
                  <a:cubicBezTo>
                    <a:pt x="837914" y="651351"/>
                    <a:pt x="750570" y="658114"/>
                    <a:pt x="664845" y="637635"/>
                  </a:cubicBezTo>
                  <a:cubicBezTo>
                    <a:pt x="594646" y="661924"/>
                    <a:pt x="527875" y="682879"/>
                    <a:pt x="465582" y="700977"/>
                  </a:cubicBezTo>
                  <a:cubicBezTo>
                    <a:pt x="546735" y="747173"/>
                    <a:pt x="636937" y="760794"/>
                    <a:pt x="729329" y="781748"/>
                  </a:cubicBezTo>
                  <a:cubicBezTo>
                    <a:pt x="821722" y="802704"/>
                    <a:pt x="920210" y="820706"/>
                    <a:pt x="1008316" y="854424"/>
                  </a:cubicBezTo>
                  <a:cubicBezTo>
                    <a:pt x="1047750" y="869569"/>
                    <a:pt x="1103852" y="880618"/>
                    <a:pt x="1040130" y="909288"/>
                  </a:cubicBezTo>
                  <a:cubicBezTo>
                    <a:pt x="1000220" y="927195"/>
                    <a:pt x="960120" y="901097"/>
                    <a:pt x="923735" y="890238"/>
                  </a:cubicBezTo>
                  <a:cubicBezTo>
                    <a:pt x="834961" y="863854"/>
                    <a:pt x="750189" y="827659"/>
                    <a:pt x="662464" y="799370"/>
                  </a:cubicBezTo>
                  <a:cubicBezTo>
                    <a:pt x="599885" y="779177"/>
                    <a:pt x="445484" y="706882"/>
                    <a:pt x="384524" y="724789"/>
                  </a:cubicBezTo>
                  <a:cubicBezTo>
                    <a:pt x="384905" y="724313"/>
                    <a:pt x="385191" y="723837"/>
                    <a:pt x="385477" y="723265"/>
                  </a:cubicBezTo>
                  <a:cubicBezTo>
                    <a:pt x="328232" y="738600"/>
                    <a:pt x="275844" y="751269"/>
                    <a:pt x="229362" y="761746"/>
                  </a:cubicBezTo>
                  <a:cubicBezTo>
                    <a:pt x="263080" y="767175"/>
                    <a:pt x="295275" y="773176"/>
                    <a:pt x="331375" y="789940"/>
                  </a:cubicBezTo>
                  <a:cubicBezTo>
                    <a:pt x="447770" y="844137"/>
                    <a:pt x="554831" y="910527"/>
                    <a:pt x="668083" y="966629"/>
                  </a:cubicBezTo>
                  <a:cubicBezTo>
                    <a:pt x="727234" y="995966"/>
                    <a:pt x="924782" y="1040829"/>
                    <a:pt x="921163" y="1123315"/>
                  </a:cubicBezTo>
                  <a:cubicBezTo>
                    <a:pt x="865156" y="1144080"/>
                    <a:pt x="802767" y="1098550"/>
                    <a:pt x="754570" y="1073595"/>
                  </a:cubicBezTo>
                  <a:cubicBezTo>
                    <a:pt x="566547" y="976059"/>
                    <a:pt x="382810" y="802894"/>
                    <a:pt x="165449" y="775557"/>
                  </a:cubicBezTo>
                  <a:cubicBezTo>
                    <a:pt x="63722" y="796417"/>
                    <a:pt x="3143" y="803846"/>
                    <a:pt x="1333" y="804132"/>
                  </a:cubicBezTo>
                  <a:lnTo>
                    <a:pt x="0" y="792607"/>
                  </a:lnTo>
                  <a:cubicBezTo>
                    <a:pt x="1715" y="792417"/>
                    <a:pt x="55626" y="785749"/>
                    <a:pt x="146971" y="767556"/>
                  </a:cubicBezTo>
                  <a:cubicBezTo>
                    <a:pt x="205645" y="677926"/>
                    <a:pt x="233934" y="569722"/>
                    <a:pt x="291941" y="482568"/>
                  </a:cubicBezTo>
                  <a:cubicBezTo>
                    <a:pt x="358045" y="383222"/>
                    <a:pt x="440436" y="292354"/>
                    <a:pt x="479679" y="179102"/>
                  </a:cubicBezTo>
                  <a:cubicBezTo>
                    <a:pt x="492633" y="141859"/>
                    <a:pt x="484441" y="40418"/>
                    <a:pt x="515017" y="14986"/>
                  </a:cubicBezTo>
                  <a:cubicBezTo>
                    <a:pt x="560927" y="-23400"/>
                    <a:pt x="583406" y="20034"/>
                    <a:pt x="581025" y="54896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CBA050-D6E8-4C67-BE7F-B5E248AE7F18}"/>
                </a:ext>
              </a:extLst>
            </p:cNvPr>
            <p:cNvSpPr/>
            <p:nvPr/>
          </p:nvSpPr>
          <p:spPr>
            <a:xfrm>
              <a:off x="4538757" y="5225179"/>
              <a:ext cx="418528" cy="271697"/>
            </a:xfrm>
            <a:custGeom>
              <a:avLst/>
              <a:gdLst>
                <a:gd name="connsiteX0" fmla="*/ 418529 w 418528"/>
                <a:gd name="connsiteY0" fmla="*/ 711 h 271697"/>
                <a:gd name="connsiteX1" fmla="*/ 166497 w 418528"/>
                <a:gd name="connsiteY1" fmla="*/ 185401 h 271697"/>
                <a:gd name="connsiteX2" fmla="*/ 0 w 418528"/>
                <a:gd name="connsiteY2" fmla="*/ 271698 h 271697"/>
                <a:gd name="connsiteX3" fmla="*/ 1143 w 418528"/>
                <a:gd name="connsiteY3" fmla="*/ 261220 h 271697"/>
                <a:gd name="connsiteX4" fmla="*/ 226124 w 418528"/>
                <a:gd name="connsiteY4" fmla="*/ 106439 h 271697"/>
                <a:gd name="connsiteX5" fmla="*/ 418529 w 418528"/>
                <a:gd name="connsiteY5" fmla="*/ 711 h 27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528" h="271697">
                  <a:moveTo>
                    <a:pt x="418529" y="711"/>
                  </a:moveTo>
                  <a:cubicBezTo>
                    <a:pt x="347948" y="90532"/>
                    <a:pt x="262985" y="131490"/>
                    <a:pt x="166497" y="185401"/>
                  </a:cubicBezTo>
                  <a:cubicBezTo>
                    <a:pt x="118015" y="212548"/>
                    <a:pt x="56483" y="269031"/>
                    <a:pt x="0" y="271698"/>
                  </a:cubicBezTo>
                  <a:cubicBezTo>
                    <a:pt x="95" y="268173"/>
                    <a:pt x="572" y="264649"/>
                    <a:pt x="1143" y="261220"/>
                  </a:cubicBezTo>
                  <a:cubicBezTo>
                    <a:pt x="55817" y="213119"/>
                    <a:pt x="176879" y="137205"/>
                    <a:pt x="226124" y="106439"/>
                  </a:cubicBezTo>
                  <a:cubicBezTo>
                    <a:pt x="276987" y="74721"/>
                    <a:pt x="354521" y="-8528"/>
                    <a:pt x="418529" y="711"/>
                  </a:cubicBezTo>
                  <a:close/>
                </a:path>
              </a:pathLst>
            </a:custGeom>
            <a:solidFill>
              <a:srgbClr val="5C22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0DBF34-8995-40D7-A59C-145807CDA563}"/>
                </a:ext>
              </a:extLst>
            </p:cNvPr>
            <p:cNvSpPr/>
            <p:nvPr/>
          </p:nvSpPr>
          <p:spPr>
            <a:xfrm>
              <a:off x="2089348" y="2984373"/>
              <a:ext cx="1416041" cy="1846230"/>
            </a:xfrm>
            <a:custGeom>
              <a:avLst/>
              <a:gdLst>
                <a:gd name="connsiteX0" fmla="*/ 89400 w 1416041"/>
                <a:gd name="connsiteY0" fmla="*/ 708470 h 1846230"/>
                <a:gd name="connsiteX1" fmla="*/ 170934 w 1416041"/>
                <a:gd name="connsiteY1" fmla="*/ 902589 h 1846230"/>
                <a:gd name="connsiteX2" fmla="*/ 277328 w 1416041"/>
                <a:gd name="connsiteY2" fmla="*/ 1157002 h 1846230"/>
                <a:gd name="connsiteX3" fmla="*/ 496784 w 1416041"/>
                <a:gd name="connsiteY3" fmla="*/ 1627441 h 1846230"/>
                <a:gd name="connsiteX4" fmla="*/ 512691 w 1416041"/>
                <a:gd name="connsiteY4" fmla="*/ 1612487 h 1846230"/>
                <a:gd name="connsiteX5" fmla="*/ 609655 w 1416041"/>
                <a:gd name="connsiteY5" fmla="*/ 1379411 h 1846230"/>
                <a:gd name="connsiteX6" fmla="*/ 465161 w 1416041"/>
                <a:gd name="connsiteY6" fmla="*/ 1025938 h 1846230"/>
                <a:gd name="connsiteX7" fmla="*/ 305236 w 1416041"/>
                <a:gd name="connsiteY7" fmla="*/ 554450 h 1846230"/>
                <a:gd name="connsiteX8" fmla="*/ 457541 w 1416041"/>
                <a:gd name="connsiteY8" fmla="*/ 877919 h 1846230"/>
                <a:gd name="connsiteX9" fmla="*/ 630515 w 1416041"/>
                <a:gd name="connsiteY9" fmla="*/ 1312450 h 1846230"/>
                <a:gd name="connsiteX10" fmla="*/ 635944 w 1416041"/>
                <a:gd name="connsiteY10" fmla="*/ 1310259 h 1846230"/>
                <a:gd name="connsiteX11" fmla="*/ 722622 w 1416041"/>
                <a:gd name="connsiteY11" fmla="*/ 1055275 h 1846230"/>
                <a:gd name="connsiteX12" fmla="*/ 618704 w 1416041"/>
                <a:gd name="connsiteY12" fmla="*/ 796766 h 1846230"/>
                <a:gd name="connsiteX13" fmla="*/ 526788 w 1416041"/>
                <a:gd name="connsiteY13" fmla="*/ 509588 h 1846230"/>
                <a:gd name="connsiteX14" fmla="*/ 492688 w 1416041"/>
                <a:gd name="connsiteY14" fmla="*/ 383762 h 1846230"/>
                <a:gd name="connsiteX15" fmla="*/ 555172 w 1416041"/>
                <a:gd name="connsiteY15" fmla="*/ 404622 h 1846230"/>
                <a:gd name="connsiteX16" fmla="*/ 616228 w 1416041"/>
                <a:gd name="connsiteY16" fmla="*/ 705517 h 1846230"/>
                <a:gd name="connsiteX17" fmla="*/ 743291 w 1416041"/>
                <a:gd name="connsiteY17" fmla="*/ 987076 h 1846230"/>
                <a:gd name="connsiteX18" fmla="*/ 817586 w 1416041"/>
                <a:gd name="connsiteY18" fmla="*/ 705803 h 1846230"/>
                <a:gd name="connsiteX19" fmla="*/ 714716 w 1416041"/>
                <a:gd name="connsiteY19" fmla="*/ 538163 h 1846230"/>
                <a:gd name="connsiteX20" fmla="*/ 596606 w 1416041"/>
                <a:gd name="connsiteY20" fmla="*/ 332613 h 1846230"/>
                <a:gd name="connsiteX21" fmla="*/ 644041 w 1416041"/>
                <a:gd name="connsiteY21" fmla="*/ 248984 h 1846230"/>
                <a:gd name="connsiteX22" fmla="*/ 731671 w 1416041"/>
                <a:gd name="connsiteY22" fmla="*/ 447675 h 1846230"/>
                <a:gd name="connsiteX23" fmla="*/ 835207 w 1416041"/>
                <a:gd name="connsiteY23" fmla="*/ 626555 h 1846230"/>
                <a:gd name="connsiteX24" fmla="*/ 881118 w 1416041"/>
                <a:gd name="connsiteY24" fmla="*/ 381000 h 1846230"/>
                <a:gd name="connsiteX25" fmla="*/ 732718 w 1416041"/>
                <a:gd name="connsiteY25" fmla="*/ 0 h 1846230"/>
                <a:gd name="connsiteX26" fmla="*/ 877689 w 1416041"/>
                <a:gd name="connsiteY26" fmla="*/ 322802 h 1846230"/>
                <a:gd name="connsiteX27" fmla="*/ 880642 w 1416041"/>
                <a:gd name="connsiteY27" fmla="*/ 347377 h 1846230"/>
                <a:gd name="connsiteX28" fmla="*/ 947602 w 1416041"/>
                <a:gd name="connsiteY28" fmla="*/ 217932 h 1846230"/>
                <a:gd name="connsiteX29" fmla="*/ 1102384 w 1416041"/>
                <a:gd name="connsiteY29" fmla="*/ 79153 h 1846230"/>
                <a:gd name="connsiteX30" fmla="*/ 1058188 w 1416041"/>
                <a:gd name="connsiteY30" fmla="*/ 161258 h 1846230"/>
                <a:gd name="connsiteX31" fmla="*/ 911884 w 1416041"/>
                <a:gd name="connsiteY31" fmla="*/ 352139 h 1846230"/>
                <a:gd name="connsiteX32" fmla="*/ 898263 w 1416041"/>
                <a:gd name="connsiteY32" fmla="*/ 365855 h 1846230"/>
                <a:gd name="connsiteX33" fmla="*/ 843399 w 1416041"/>
                <a:gd name="connsiteY33" fmla="*/ 657225 h 1846230"/>
                <a:gd name="connsiteX34" fmla="*/ 843494 w 1416041"/>
                <a:gd name="connsiteY34" fmla="*/ 657892 h 1846230"/>
                <a:gd name="connsiteX35" fmla="*/ 995608 w 1416041"/>
                <a:gd name="connsiteY35" fmla="*/ 418909 h 1846230"/>
                <a:gd name="connsiteX36" fmla="*/ 1103241 w 1416041"/>
                <a:gd name="connsiteY36" fmla="*/ 262985 h 1846230"/>
                <a:gd name="connsiteX37" fmla="*/ 1082667 w 1416041"/>
                <a:gd name="connsiteY37" fmla="*/ 340900 h 1846230"/>
                <a:gd name="connsiteX38" fmla="*/ 834160 w 1416041"/>
                <a:gd name="connsiteY38" fmla="*/ 698278 h 1846230"/>
                <a:gd name="connsiteX39" fmla="*/ 757388 w 1416041"/>
                <a:gd name="connsiteY39" fmla="*/ 990409 h 1846230"/>
                <a:gd name="connsiteX40" fmla="*/ 950936 w 1416041"/>
                <a:gd name="connsiteY40" fmla="*/ 766096 h 1846230"/>
                <a:gd name="connsiteX41" fmla="*/ 1143436 w 1416041"/>
                <a:gd name="connsiteY41" fmla="*/ 566071 h 1846230"/>
                <a:gd name="connsiteX42" fmla="*/ 953698 w 1416041"/>
                <a:gd name="connsiteY42" fmla="*/ 809625 h 1846230"/>
                <a:gd name="connsiteX43" fmla="*/ 737767 w 1416041"/>
                <a:gd name="connsiteY43" fmla="*/ 1055370 h 1846230"/>
                <a:gd name="connsiteX44" fmla="*/ 654137 w 1416041"/>
                <a:gd name="connsiteY44" fmla="*/ 1302734 h 1846230"/>
                <a:gd name="connsiteX45" fmla="*/ 930457 w 1416041"/>
                <a:gd name="connsiteY45" fmla="*/ 1097089 h 1846230"/>
                <a:gd name="connsiteX46" fmla="*/ 1209921 w 1416041"/>
                <a:gd name="connsiteY46" fmla="*/ 870109 h 1846230"/>
                <a:gd name="connsiteX47" fmla="*/ 1288597 w 1416041"/>
                <a:gd name="connsiteY47" fmla="*/ 878586 h 1846230"/>
                <a:gd name="connsiteX48" fmla="*/ 1183346 w 1416041"/>
                <a:gd name="connsiteY48" fmla="*/ 981647 h 1846230"/>
                <a:gd name="connsiteX49" fmla="*/ 898644 w 1416041"/>
                <a:gd name="connsiteY49" fmla="*/ 1177385 h 1846230"/>
                <a:gd name="connsiteX50" fmla="*/ 618037 w 1416041"/>
                <a:gd name="connsiteY50" fmla="*/ 1401985 h 1846230"/>
                <a:gd name="connsiteX51" fmla="*/ 617275 w 1416041"/>
                <a:gd name="connsiteY51" fmla="*/ 1399889 h 1846230"/>
                <a:gd name="connsiteX52" fmla="*/ 540504 w 1416041"/>
                <a:gd name="connsiteY52" fmla="*/ 1585436 h 1846230"/>
                <a:gd name="connsiteX53" fmla="*/ 644326 w 1416041"/>
                <a:gd name="connsiteY53" fmla="*/ 1503616 h 1846230"/>
                <a:gd name="connsiteX54" fmla="*/ 1071237 w 1416041"/>
                <a:gd name="connsiteY54" fmla="*/ 1295400 h 1846230"/>
                <a:gd name="connsiteX55" fmla="*/ 1416042 w 1416041"/>
                <a:gd name="connsiteY55" fmla="*/ 1156621 h 1846230"/>
                <a:gd name="connsiteX56" fmla="*/ 1242782 w 1416041"/>
                <a:gd name="connsiteY56" fmla="*/ 1287494 h 1846230"/>
                <a:gd name="connsiteX57" fmla="*/ 507071 w 1416041"/>
                <a:gd name="connsiteY57" fmla="*/ 1659922 h 1846230"/>
                <a:gd name="connsiteX58" fmla="*/ 414393 w 1416041"/>
                <a:gd name="connsiteY58" fmla="*/ 1846231 h 1846230"/>
                <a:gd name="connsiteX59" fmla="*/ 401820 w 1416041"/>
                <a:gd name="connsiteY59" fmla="*/ 1839087 h 1846230"/>
                <a:gd name="connsiteX60" fmla="*/ 485259 w 1416041"/>
                <a:gd name="connsiteY60" fmla="*/ 1672685 h 1846230"/>
                <a:gd name="connsiteX61" fmla="*/ 305713 w 1416041"/>
                <a:gd name="connsiteY61" fmla="*/ 1315974 h 1846230"/>
                <a:gd name="connsiteX62" fmla="*/ 139216 w 1416041"/>
                <a:gd name="connsiteY62" fmla="*/ 902589 h 1846230"/>
                <a:gd name="connsiteX63" fmla="*/ 246 w 1416041"/>
                <a:gd name="connsiteY63" fmla="*/ 745617 h 1846230"/>
                <a:gd name="connsiteX64" fmla="*/ 89400 w 1416041"/>
                <a:gd name="connsiteY64" fmla="*/ 708470 h 184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16041" h="1846230">
                  <a:moveTo>
                    <a:pt x="89400" y="708470"/>
                  </a:moveTo>
                  <a:cubicBezTo>
                    <a:pt x="142073" y="752951"/>
                    <a:pt x="144645" y="840581"/>
                    <a:pt x="170934" y="902589"/>
                  </a:cubicBezTo>
                  <a:cubicBezTo>
                    <a:pt x="205033" y="982885"/>
                    <a:pt x="232942" y="1078706"/>
                    <a:pt x="277328" y="1157002"/>
                  </a:cubicBezTo>
                  <a:cubicBezTo>
                    <a:pt x="370483" y="1321308"/>
                    <a:pt x="458494" y="1446466"/>
                    <a:pt x="496784" y="1627441"/>
                  </a:cubicBezTo>
                  <a:cubicBezTo>
                    <a:pt x="502309" y="1622393"/>
                    <a:pt x="507547" y="1617440"/>
                    <a:pt x="512691" y="1612487"/>
                  </a:cubicBezTo>
                  <a:cubicBezTo>
                    <a:pt x="542028" y="1547146"/>
                    <a:pt x="575175" y="1468850"/>
                    <a:pt x="609655" y="1379411"/>
                  </a:cubicBezTo>
                  <a:cubicBezTo>
                    <a:pt x="561364" y="1249013"/>
                    <a:pt x="508976" y="1138523"/>
                    <a:pt x="465161" y="1025938"/>
                  </a:cubicBezTo>
                  <a:cubicBezTo>
                    <a:pt x="429823" y="935260"/>
                    <a:pt x="194175" y="628174"/>
                    <a:pt x="305236" y="554450"/>
                  </a:cubicBezTo>
                  <a:cubicBezTo>
                    <a:pt x="373245" y="641699"/>
                    <a:pt x="422299" y="772001"/>
                    <a:pt x="457541" y="877919"/>
                  </a:cubicBezTo>
                  <a:cubicBezTo>
                    <a:pt x="506119" y="1023842"/>
                    <a:pt x="574222" y="1171099"/>
                    <a:pt x="630515" y="1312450"/>
                  </a:cubicBezTo>
                  <a:cubicBezTo>
                    <a:pt x="632325" y="1311783"/>
                    <a:pt x="634135" y="1310926"/>
                    <a:pt x="635944" y="1310259"/>
                  </a:cubicBezTo>
                  <a:cubicBezTo>
                    <a:pt x="664805" y="1232249"/>
                    <a:pt x="694142" y="1146905"/>
                    <a:pt x="722622" y="1055275"/>
                  </a:cubicBezTo>
                  <a:cubicBezTo>
                    <a:pt x="667186" y="1002316"/>
                    <a:pt x="636897" y="871538"/>
                    <a:pt x="618704" y="796766"/>
                  </a:cubicBezTo>
                  <a:cubicBezTo>
                    <a:pt x="595082" y="699516"/>
                    <a:pt x="561268" y="603123"/>
                    <a:pt x="526788" y="509588"/>
                  </a:cubicBezTo>
                  <a:cubicBezTo>
                    <a:pt x="511929" y="469201"/>
                    <a:pt x="473067" y="424434"/>
                    <a:pt x="492688" y="383762"/>
                  </a:cubicBezTo>
                  <a:cubicBezTo>
                    <a:pt x="519358" y="328517"/>
                    <a:pt x="537170" y="368808"/>
                    <a:pt x="555172" y="404622"/>
                  </a:cubicBezTo>
                  <a:cubicBezTo>
                    <a:pt x="602607" y="498919"/>
                    <a:pt x="586510" y="604266"/>
                    <a:pt x="616228" y="705517"/>
                  </a:cubicBezTo>
                  <a:cubicBezTo>
                    <a:pt x="633658" y="764857"/>
                    <a:pt x="684141" y="949547"/>
                    <a:pt x="743291" y="987076"/>
                  </a:cubicBezTo>
                  <a:cubicBezTo>
                    <a:pt x="769485" y="898398"/>
                    <a:pt x="794631" y="804386"/>
                    <a:pt x="817586" y="705803"/>
                  </a:cubicBezTo>
                  <a:cubicBezTo>
                    <a:pt x="775486" y="665988"/>
                    <a:pt x="739862" y="588073"/>
                    <a:pt x="714716" y="538163"/>
                  </a:cubicBezTo>
                  <a:cubicBezTo>
                    <a:pt x="678331" y="465963"/>
                    <a:pt x="632420" y="402717"/>
                    <a:pt x="596606" y="332613"/>
                  </a:cubicBezTo>
                  <a:cubicBezTo>
                    <a:pt x="561268" y="263271"/>
                    <a:pt x="568698" y="144875"/>
                    <a:pt x="644041" y="248984"/>
                  </a:cubicBezTo>
                  <a:cubicBezTo>
                    <a:pt x="685284" y="305943"/>
                    <a:pt x="691475" y="384143"/>
                    <a:pt x="731671" y="447675"/>
                  </a:cubicBezTo>
                  <a:cubicBezTo>
                    <a:pt x="763008" y="497205"/>
                    <a:pt x="814157" y="566356"/>
                    <a:pt x="835207" y="626555"/>
                  </a:cubicBezTo>
                  <a:cubicBezTo>
                    <a:pt x="852257" y="547306"/>
                    <a:pt x="867688" y="465296"/>
                    <a:pt x="881118" y="381000"/>
                  </a:cubicBezTo>
                  <a:cubicBezTo>
                    <a:pt x="812347" y="335185"/>
                    <a:pt x="691094" y="75057"/>
                    <a:pt x="732718" y="0"/>
                  </a:cubicBezTo>
                  <a:cubicBezTo>
                    <a:pt x="862449" y="49149"/>
                    <a:pt x="799393" y="242697"/>
                    <a:pt x="877689" y="322802"/>
                  </a:cubicBezTo>
                  <a:cubicBezTo>
                    <a:pt x="878451" y="331851"/>
                    <a:pt x="879403" y="340233"/>
                    <a:pt x="880642" y="347377"/>
                  </a:cubicBezTo>
                  <a:lnTo>
                    <a:pt x="947602" y="217932"/>
                  </a:lnTo>
                  <a:cubicBezTo>
                    <a:pt x="998275" y="139732"/>
                    <a:pt x="1061331" y="55816"/>
                    <a:pt x="1102384" y="79153"/>
                  </a:cubicBezTo>
                  <a:cubicBezTo>
                    <a:pt x="1072189" y="133731"/>
                    <a:pt x="1029232" y="179451"/>
                    <a:pt x="1058188" y="161258"/>
                  </a:cubicBezTo>
                  <a:cubicBezTo>
                    <a:pt x="1011325" y="226409"/>
                    <a:pt x="962557" y="289941"/>
                    <a:pt x="911884" y="352139"/>
                  </a:cubicBezTo>
                  <a:cubicBezTo>
                    <a:pt x="914360" y="346805"/>
                    <a:pt x="906264" y="355949"/>
                    <a:pt x="898263" y="365855"/>
                  </a:cubicBezTo>
                  <a:cubicBezTo>
                    <a:pt x="882642" y="466439"/>
                    <a:pt x="864068" y="563689"/>
                    <a:pt x="843399" y="657225"/>
                  </a:cubicBezTo>
                  <a:cubicBezTo>
                    <a:pt x="843399" y="657415"/>
                    <a:pt x="843494" y="657701"/>
                    <a:pt x="843494" y="657892"/>
                  </a:cubicBezTo>
                  <a:cubicBezTo>
                    <a:pt x="892072" y="575405"/>
                    <a:pt x="949126" y="500253"/>
                    <a:pt x="995608" y="418909"/>
                  </a:cubicBezTo>
                  <a:cubicBezTo>
                    <a:pt x="1029327" y="359950"/>
                    <a:pt x="1046567" y="295180"/>
                    <a:pt x="1103241" y="262985"/>
                  </a:cubicBezTo>
                  <a:cubicBezTo>
                    <a:pt x="1081048" y="313563"/>
                    <a:pt x="1062760" y="364807"/>
                    <a:pt x="1082667" y="340900"/>
                  </a:cubicBezTo>
                  <a:cubicBezTo>
                    <a:pt x="1024374" y="478726"/>
                    <a:pt x="910455" y="580834"/>
                    <a:pt x="834160" y="698278"/>
                  </a:cubicBezTo>
                  <a:cubicBezTo>
                    <a:pt x="810538" y="800767"/>
                    <a:pt x="784534" y="898398"/>
                    <a:pt x="757388" y="990409"/>
                  </a:cubicBezTo>
                  <a:cubicBezTo>
                    <a:pt x="825492" y="932688"/>
                    <a:pt x="888452" y="835628"/>
                    <a:pt x="950936" y="766096"/>
                  </a:cubicBezTo>
                  <a:cubicBezTo>
                    <a:pt x="991036" y="721423"/>
                    <a:pt x="1074190" y="535114"/>
                    <a:pt x="1143436" y="566071"/>
                  </a:cubicBezTo>
                  <a:cubicBezTo>
                    <a:pt x="1133435" y="657415"/>
                    <a:pt x="1014373" y="742664"/>
                    <a:pt x="953698" y="809625"/>
                  </a:cubicBezTo>
                  <a:cubicBezTo>
                    <a:pt x="879499" y="891349"/>
                    <a:pt x="821777" y="984313"/>
                    <a:pt x="737767" y="1055370"/>
                  </a:cubicBezTo>
                  <a:cubicBezTo>
                    <a:pt x="710335" y="1143953"/>
                    <a:pt x="682045" y="1226630"/>
                    <a:pt x="654137" y="1302734"/>
                  </a:cubicBezTo>
                  <a:cubicBezTo>
                    <a:pt x="760627" y="1255300"/>
                    <a:pt x="841113" y="1174528"/>
                    <a:pt x="930457" y="1097089"/>
                  </a:cubicBezTo>
                  <a:cubicBezTo>
                    <a:pt x="1019897" y="1019556"/>
                    <a:pt x="1110861" y="933736"/>
                    <a:pt x="1209921" y="870109"/>
                  </a:cubicBezTo>
                  <a:cubicBezTo>
                    <a:pt x="1254307" y="841629"/>
                    <a:pt x="1306885" y="793337"/>
                    <a:pt x="1288597" y="878586"/>
                  </a:cubicBezTo>
                  <a:cubicBezTo>
                    <a:pt x="1277167" y="932021"/>
                    <a:pt x="1221160" y="953072"/>
                    <a:pt x="1183346" y="981647"/>
                  </a:cubicBezTo>
                  <a:cubicBezTo>
                    <a:pt x="1091144" y="1051465"/>
                    <a:pt x="991989" y="1110043"/>
                    <a:pt x="898644" y="1177385"/>
                  </a:cubicBezTo>
                  <a:cubicBezTo>
                    <a:pt x="832064" y="1225487"/>
                    <a:pt x="644993" y="1327404"/>
                    <a:pt x="618037" y="1401985"/>
                  </a:cubicBezTo>
                  <a:cubicBezTo>
                    <a:pt x="617752" y="1401223"/>
                    <a:pt x="617561" y="1400556"/>
                    <a:pt x="617275" y="1399889"/>
                  </a:cubicBezTo>
                  <a:cubicBezTo>
                    <a:pt x="590320" y="1468850"/>
                    <a:pt x="564412" y="1530953"/>
                    <a:pt x="540504" y="1585436"/>
                  </a:cubicBezTo>
                  <a:cubicBezTo>
                    <a:pt x="570889" y="1555623"/>
                    <a:pt x="600702" y="1527524"/>
                    <a:pt x="644326" y="1503616"/>
                  </a:cubicBezTo>
                  <a:cubicBezTo>
                    <a:pt x="784915" y="1426559"/>
                    <a:pt x="930934" y="1367885"/>
                    <a:pt x="1071237" y="1295400"/>
                  </a:cubicBezTo>
                  <a:cubicBezTo>
                    <a:pt x="1144484" y="1257490"/>
                    <a:pt x="1335841" y="1091946"/>
                    <a:pt x="1416042" y="1156621"/>
                  </a:cubicBezTo>
                  <a:cubicBezTo>
                    <a:pt x="1395563" y="1228344"/>
                    <a:pt x="1303552" y="1257490"/>
                    <a:pt x="1242782" y="1287494"/>
                  </a:cubicBezTo>
                  <a:cubicBezTo>
                    <a:pt x="1005610" y="1404556"/>
                    <a:pt x="695476" y="1461421"/>
                    <a:pt x="507071" y="1659922"/>
                  </a:cubicBezTo>
                  <a:cubicBezTo>
                    <a:pt x="452779" y="1777746"/>
                    <a:pt x="415536" y="1844231"/>
                    <a:pt x="414393" y="1846231"/>
                  </a:cubicBezTo>
                  <a:lnTo>
                    <a:pt x="401820" y="1839087"/>
                  </a:lnTo>
                  <a:cubicBezTo>
                    <a:pt x="402868" y="1837182"/>
                    <a:pt x="436015" y="1778032"/>
                    <a:pt x="485259" y="1672685"/>
                  </a:cubicBezTo>
                  <a:cubicBezTo>
                    <a:pt x="438491" y="1547336"/>
                    <a:pt x="350480" y="1438847"/>
                    <a:pt x="305713" y="1315974"/>
                  </a:cubicBezTo>
                  <a:cubicBezTo>
                    <a:pt x="254659" y="1175956"/>
                    <a:pt x="224083" y="1025842"/>
                    <a:pt x="139216" y="902589"/>
                  </a:cubicBezTo>
                  <a:cubicBezTo>
                    <a:pt x="111307" y="862013"/>
                    <a:pt x="3103" y="795242"/>
                    <a:pt x="246" y="745617"/>
                  </a:cubicBezTo>
                  <a:cubicBezTo>
                    <a:pt x="-4326" y="670846"/>
                    <a:pt x="55967" y="680275"/>
                    <a:pt x="89400" y="70847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C6B272-3893-4452-9A87-29FCF62874F5}"/>
                </a:ext>
              </a:extLst>
            </p:cNvPr>
            <p:cNvSpPr/>
            <p:nvPr/>
          </p:nvSpPr>
          <p:spPr>
            <a:xfrm>
              <a:off x="2964436" y="2694432"/>
              <a:ext cx="70328" cy="621601"/>
            </a:xfrm>
            <a:custGeom>
              <a:avLst/>
              <a:gdLst>
                <a:gd name="connsiteX0" fmla="*/ 49083 w 70328"/>
                <a:gd name="connsiteY0" fmla="*/ 0 h 621601"/>
                <a:gd name="connsiteX1" fmla="*/ 48512 w 70328"/>
                <a:gd name="connsiteY1" fmla="*/ 390239 h 621601"/>
                <a:gd name="connsiteX2" fmla="*/ 12221 w 70328"/>
                <a:gd name="connsiteY2" fmla="*/ 621601 h 621601"/>
                <a:gd name="connsiteX3" fmla="*/ 2506 w 70328"/>
                <a:gd name="connsiteY3" fmla="*/ 612743 h 621601"/>
                <a:gd name="connsiteX4" fmla="*/ 13174 w 70328"/>
                <a:gd name="connsiteY4" fmla="*/ 271843 h 621601"/>
                <a:gd name="connsiteX5" fmla="*/ 49083 w 70328"/>
                <a:gd name="connsiteY5" fmla="*/ 0 h 62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28" h="621601">
                  <a:moveTo>
                    <a:pt x="49083" y="0"/>
                  </a:moveTo>
                  <a:cubicBezTo>
                    <a:pt x="87279" y="137446"/>
                    <a:pt x="65657" y="253175"/>
                    <a:pt x="48512" y="390239"/>
                  </a:cubicBezTo>
                  <a:cubicBezTo>
                    <a:pt x="39939" y="459105"/>
                    <a:pt x="51369" y="562832"/>
                    <a:pt x="12221" y="621601"/>
                  </a:cubicBezTo>
                  <a:cubicBezTo>
                    <a:pt x="8697" y="618839"/>
                    <a:pt x="5554" y="615886"/>
                    <a:pt x="2506" y="612743"/>
                  </a:cubicBezTo>
                  <a:cubicBezTo>
                    <a:pt x="-5495" y="522160"/>
                    <a:pt x="7745" y="344138"/>
                    <a:pt x="13174" y="271843"/>
                  </a:cubicBezTo>
                  <a:cubicBezTo>
                    <a:pt x="18889" y="197167"/>
                    <a:pt x="-7495" y="57626"/>
                    <a:pt x="49083" y="0"/>
                  </a:cubicBezTo>
                  <a:close/>
                </a:path>
              </a:pathLst>
            </a:custGeom>
            <a:solidFill>
              <a:srgbClr val="6927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966F2CC-DA38-4203-BDFF-B6C22A7988CB}"/>
                </a:ext>
              </a:extLst>
            </p:cNvPr>
            <p:cNvSpPr/>
            <p:nvPr/>
          </p:nvSpPr>
          <p:spPr>
            <a:xfrm>
              <a:off x="2611163" y="6306692"/>
              <a:ext cx="26308" cy="342043"/>
            </a:xfrm>
            <a:custGeom>
              <a:avLst/>
              <a:gdLst>
                <a:gd name="connsiteX0" fmla="*/ 26309 w 26308"/>
                <a:gd name="connsiteY0" fmla="*/ 0 h 342043"/>
                <a:gd name="connsiteX1" fmla="*/ 12212 w 26308"/>
                <a:gd name="connsiteY1" fmla="*/ 342043 h 342043"/>
                <a:gd name="connsiteX2" fmla="*/ 26309 w 26308"/>
                <a:gd name="connsiteY2" fmla="*/ 0 h 3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08" h="342043">
                  <a:moveTo>
                    <a:pt x="26309" y="0"/>
                  </a:moveTo>
                  <a:cubicBezTo>
                    <a:pt x="1925" y="126587"/>
                    <a:pt x="-11029" y="264795"/>
                    <a:pt x="12212" y="342043"/>
                  </a:cubicBezTo>
                  <a:cubicBezTo>
                    <a:pt x="-11029" y="264795"/>
                    <a:pt x="1829" y="126587"/>
                    <a:pt x="26309" y="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DC6167-D82A-40D7-AD54-BC21A80B4BBE}"/>
                </a:ext>
              </a:extLst>
            </p:cNvPr>
            <p:cNvSpPr/>
            <p:nvPr/>
          </p:nvSpPr>
          <p:spPr>
            <a:xfrm>
              <a:off x="4642294" y="5013198"/>
              <a:ext cx="380" cy="11715"/>
            </a:xfrm>
            <a:custGeom>
              <a:avLst/>
              <a:gdLst>
                <a:gd name="connsiteX0" fmla="*/ 381 w 380"/>
                <a:gd name="connsiteY0" fmla="*/ 11716 h 11715"/>
                <a:gd name="connsiteX1" fmla="*/ 381 w 380"/>
                <a:gd name="connsiteY1" fmla="*/ 11716 h 11715"/>
                <a:gd name="connsiteX2" fmla="*/ 0 w 380"/>
                <a:gd name="connsiteY2" fmla="*/ 0 h 11715"/>
                <a:gd name="connsiteX3" fmla="*/ 381 w 380"/>
                <a:gd name="connsiteY3" fmla="*/ 11716 h 1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11715">
                  <a:moveTo>
                    <a:pt x="381" y="11716"/>
                  </a:moveTo>
                  <a:lnTo>
                    <a:pt x="381" y="11716"/>
                  </a:lnTo>
                  <a:cubicBezTo>
                    <a:pt x="286" y="7811"/>
                    <a:pt x="190" y="4000"/>
                    <a:pt x="0" y="0"/>
                  </a:cubicBezTo>
                  <a:cubicBezTo>
                    <a:pt x="190" y="3905"/>
                    <a:pt x="286" y="7811"/>
                    <a:pt x="381" y="11716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9968E1D-5EB4-473D-812C-C3ABD51E232A}"/>
                </a:ext>
              </a:extLst>
            </p:cNvPr>
            <p:cNvSpPr/>
            <p:nvPr/>
          </p:nvSpPr>
          <p:spPr>
            <a:xfrm>
              <a:off x="2623375" y="6648736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06C050-134A-4E4F-87E0-EED1416117D1}"/>
                </a:ext>
              </a:extLst>
            </p:cNvPr>
            <p:cNvSpPr/>
            <p:nvPr/>
          </p:nvSpPr>
          <p:spPr>
            <a:xfrm>
              <a:off x="2655665" y="3745154"/>
              <a:ext cx="967644" cy="1528171"/>
            </a:xfrm>
            <a:custGeom>
              <a:avLst/>
              <a:gdLst>
                <a:gd name="connsiteX0" fmla="*/ 519303 w 967644"/>
                <a:gd name="connsiteY0" fmla="*/ 383076 h 1528171"/>
                <a:gd name="connsiteX1" fmla="*/ 967645 w 967644"/>
                <a:gd name="connsiteY1" fmla="*/ 361 h 1528171"/>
                <a:gd name="connsiteX2" fmla="*/ 695897 w 967644"/>
                <a:gd name="connsiteY2" fmla="*/ 524427 h 1528171"/>
                <a:gd name="connsiteX3" fmla="*/ 396050 w 967644"/>
                <a:gd name="connsiteY3" fmla="*/ 760646 h 1528171"/>
                <a:gd name="connsiteX4" fmla="*/ 688943 w 967644"/>
                <a:gd name="connsiteY4" fmla="*/ 586815 h 1528171"/>
                <a:gd name="connsiteX5" fmla="*/ 677990 w 967644"/>
                <a:gd name="connsiteY5" fmla="*/ 692067 h 1528171"/>
                <a:gd name="connsiteX6" fmla="*/ 323183 w 967644"/>
                <a:gd name="connsiteY6" fmla="*/ 1386915 h 1528171"/>
                <a:gd name="connsiteX7" fmla="*/ 0 w 967644"/>
                <a:gd name="connsiteY7" fmla="*/ 1528171 h 1528171"/>
                <a:gd name="connsiteX8" fmla="*/ 519303 w 967644"/>
                <a:gd name="connsiteY8" fmla="*/ 383076 h 152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7644" h="1528171">
                  <a:moveTo>
                    <a:pt x="519303" y="383076"/>
                  </a:moveTo>
                  <a:cubicBezTo>
                    <a:pt x="742855" y="-26499"/>
                    <a:pt x="967645" y="361"/>
                    <a:pt x="967645" y="361"/>
                  </a:cubicBezTo>
                  <a:cubicBezTo>
                    <a:pt x="772382" y="72846"/>
                    <a:pt x="720852" y="316496"/>
                    <a:pt x="695897" y="524427"/>
                  </a:cubicBezTo>
                  <a:cubicBezTo>
                    <a:pt x="635127" y="552811"/>
                    <a:pt x="495300" y="628344"/>
                    <a:pt x="396050" y="760646"/>
                  </a:cubicBezTo>
                  <a:cubicBezTo>
                    <a:pt x="429768" y="733977"/>
                    <a:pt x="570262" y="639298"/>
                    <a:pt x="688943" y="586815"/>
                  </a:cubicBezTo>
                  <a:cubicBezTo>
                    <a:pt x="685038" y="624439"/>
                    <a:pt x="681609" y="659967"/>
                    <a:pt x="677990" y="692067"/>
                  </a:cubicBezTo>
                  <a:cubicBezTo>
                    <a:pt x="647033" y="963148"/>
                    <a:pt x="559499" y="1226705"/>
                    <a:pt x="323183" y="1386915"/>
                  </a:cubicBezTo>
                  <a:cubicBezTo>
                    <a:pt x="223171" y="1454733"/>
                    <a:pt x="103251" y="1475117"/>
                    <a:pt x="0" y="1528171"/>
                  </a:cubicBezTo>
                  <a:cubicBezTo>
                    <a:pt x="386429" y="1184509"/>
                    <a:pt x="295751" y="792651"/>
                    <a:pt x="519303" y="3830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F31D449-89E2-4AC2-B5A2-E9CEBAB43F79}"/>
                </a:ext>
              </a:extLst>
            </p:cNvPr>
            <p:cNvSpPr/>
            <p:nvPr/>
          </p:nvSpPr>
          <p:spPr>
            <a:xfrm>
              <a:off x="2655760" y="3724745"/>
              <a:ext cx="967644" cy="1548771"/>
            </a:xfrm>
            <a:custGeom>
              <a:avLst/>
              <a:gdLst>
                <a:gd name="connsiteX0" fmla="*/ 78772 w 967644"/>
                <a:gd name="connsiteY0" fmla="*/ 1180440 h 1548771"/>
                <a:gd name="connsiteX1" fmla="*/ 169259 w 967644"/>
                <a:gd name="connsiteY1" fmla="*/ 844207 h 1548771"/>
                <a:gd name="connsiteX2" fmla="*/ 268891 w 967644"/>
                <a:gd name="connsiteY2" fmla="*/ 1072426 h 1548771"/>
                <a:gd name="connsiteX3" fmla="*/ 193548 w 967644"/>
                <a:gd name="connsiteY3" fmla="*/ 787819 h 1548771"/>
                <a:gd name="connsiteX4" fmla="*/ 202978 w 967644"/>
                <a:gd name="connsiteY4" fmla="*/ 766864 h 1548771"/>
                <a:gd name="connsiteX5" fmla="*/ 646176 w 967644"/>
                <a:gd name="connsiteY5" fmla="*/ 141834 h 1548771"/>
                <a:gd name="connsiteX6" fmla="*/ 967645 w 967644"/>
                <a:gd name="connsiteY6" fmla="*/ 20866 h 1548771"/>
                <a:gd name="connsiteX7" fmla="*/ 519303 w 967644"/>
                <a:gd name="connsiteY7" fmla="*/ 403581 h 1548771"/>
                <a:gd name="connsiteX8" fmla="*/ 0 w 967644"/>
                <a:gd name="connsiteY8" fmla="*/ 1548771 h 1548771"/>
                <a:gd name="connsiteX9" fmla="*/ 78772 w 967644"/>
                <a:gd name="connsiteY9" fmla="*/ 1180440 h 15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7644" h="1548771">
                  <a:moveTo>
                    <a:pt x="78772" y="1180440"/>
                  </a:moveTo>
                  <a:cubicBezTo>
                    <a:pt x="91345" y="1061282"/>
                    <a:pt x="124778" y="952220"/>
                    <a:pt x="169259" y="844207"/>
                  </a:cubicBezTo>
                  <a:cubicBezTo>
                    <a:pt x="224123" y="938409"/>
                    <a:pt x="268891" y="1072426"/>
                    <a:pt x="268891" y="1072426"/>
                  </a:cubicBezTo>
                  <a:cubicBezTo>
                    <a:pt x="275558" y="966794"/>
                    <a:pt x="216408" y="834587"/>
                    <a:pt x="193548" y="787819"/>
                  </a:cubicBezTo>
                  <a:cubicBezTo>
                    <a:pt x="196691" y="780866"/>
                    <a:pt x="199739" y="773817"/>
                    <a:pt x="202978" y="766864"/>
                  </a:cubicBezTo>
                  <a:cubicBezTo>
                    <a:pt x="308515" y="535311"/>
                    <a:pt x="449294" y="307283"/>
                    <a:pt x="646176" y="141834"/>
                  </a:cubicBezTo>
                  <a:cubicBezTo>
                    <a:pt x="694468" y="101257"/>
                    <a:pt x="948119" y="-56001"/>
                    <a:pt x="967645" y="20866"/>
                  </a:cubicBezTo>
                  <a:cubicBezTo>
                    <a:pt x="967645" y="20866"/>
                    <a:pt x="742855" y="-6090"/>
                    <a:pt x="519303" y="403581"/>
                  </a:cubicBezTo>
                  <a:cubicBezTo>
                    <a:pt x="295751" y="813156"/>
                    <a:pt x="386429" y="1205109"/>
                    <a:pt x="0" y="1548771"/>
                  </a:cubicBezTo>
                  <a:cubicBezTo>
                    <a:pt x="69056" y="1454664"/>
                    <a:pt x="67056" y="1291501"/>
                    <a:pt x="78772" y="118044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8D2F95D-D375-4EDB-8988-DB89D4AE20E8}"/>
                </a:ext>
              </a:extLst>
            </p:cNvPr>
            <p:cNvSpPr/>
            <p:nvPr/>
          </p:nvSpPr>
          <p:spPr>
            <a:xfrm>
              <a:off x="2747962" y="4749260"/>
              <a:ext cx="1707457" cy="2008536"/>
            </a:xfrm>
            <a:custGeom>
              <a:avLst/>
              <a:gdLst>
                <a:gd name="connsiteX0" fmla="*/ 95 w 1707457"/>
                <a:gd name="connsiteY0" fmla="*/ 1670685 h 2008536"/>
                <a:gd name="connsiteX1" fmla="*/ 95 w 1707457"/>
                <a:gd name="connsiteY1" fmla="*/ 1670399 h 2008536"/>
                <a:gd name="connsiteX2" fmla="*/ 0 w 1707457"/>
                <a:gd name="connsiteY2" fmla="*/ 1650492 h 2008536"/>
                <a:gd name="connsiteX3" fmla="*/ 0 w 1707457"/>
                <a:gd name="connsiteY3" fmla="*/ 1649349 h 2008536"/>
                <a:gd name="connsiteX4" fmla="*/ 95 w 1707457"/>
                <a:gd name="connsiteY4" fmla="*/ 1630585 h 2008536"/>
                <a:gd name="connsiteX5" fmla="*/ 95 w 1707457"/>
                <a:gd name="connsiteY5" fmla="*/ 1628585 h 2008536"/>
                <a:gd name="connsiteX6" fmla="*/ 381 w 1707457"/>
                <a:gd name="connsiteY6" fmla="*/ 1610963 h 2008536"/>
                <a:gd name="connsiteX7" fmla="*/ 476 w 1707457"/>
                <a:gd name="connsiteY7" fmla="*/ 1608011 h 2008536"/>
                <a:gd name="connsiteX8" fmla="*/ 857 w 1707457"/>
                <a:gd name="connsiteY8" fmla="*/ 1591628 h 2008536"/>
                <a:gd name="connsiteX9" fmla="*/ 953 w 1707457"/>
                <a:gd name="connsiteY9" fmla="*/ 1587913 h 2008536"/>
                <a:gd name="connsiteX10" fmla="*/ 1524 w 1707457"/>
                <a:gd name="connsiteY10" fmla="*/ 1572673 h 2008536"/>
                <a:gd name="connsiteX11" fmla="*/ 1715 w 1707457"/>
                <a:gd name="connsiteY11" fmla="*/ 1568101 h 2008536"/>
                <a:gd name="connsiteX12" fmla="*/ 2381 w 1707457"/>
                <a:gd name="connsiteY12" fmla="*/ 1554195 h 2008536"/>
                <a:gd name="connsiteX13" fmla="*/ 2667 w 1707457"/>
                <a:gd name="connsiteY13" fmla="*/ 1548575 h 2008536"/>
                <a:gd name="connsiteX14" fmla="*/ 3429 w 1707457"/>
                <a:gd name="connsiteY14" fmla="*/ 1536192 h 2008536"/>
                <a:gd name="connsiteX15" fmla="*/ 3905 w 1707457"/>
                <a:gd name="connsiteY15" fmla="*/ 1529906 h 2008536"/>
                <a:gd name="connsiteX16" fmla="*/ 4667 w 1707457"/>
                <a:gd name="connsiteY16" fmla="*/ 1518761 h 2008536"/>
                <a:gd name="connsiteX17" fmla="*/ 5239 w 1707457"/>
                <a:gd name="connsiteY17" fmla="*/ 1511522 h 2008536"/>
                <a:gd name="connsiteX18" fmla="*/ 6001 w 1707457"/>
                <a:gd name="connsiteY18" fmla="*/ 1501997 h 2008536"/>
                <a:gd name="connsiteX19" fmla="*/ 6763 w 1707457"/>
                <a:gd name="connsiteY19" fmla="*/ 1493997 h 2008536"/>
                <a:gd name="connsiteX20" fmla="*/ 7525 w 1707457"/>
                <a:gd name="connsiteY20" fmla="*/ 1485995 h 2008536"/>
                <a:gd name="connsiteX21" fmla="*/ 8477 w 1707457"/>
                <a:gd name="connsiteY21" fmla="*/ 1477804 h 2008536"/>
                <a:gd name="connsiteX22" fmla="*/ 9239 w 1707457"/>
                <a:gd name="connsiteY22" fmla="*/ 1470851 h 2008536"/>
                <a:gd name="connsiteX23" fmla="*/ 10382 w 1707457"/>
                <a:gd name="connsiteY23" fmla="*/ 1461992 h 2008536"/>
                <a:gd name="connsiteX24" fmla="*/ 11049 w 1707457"/>
                <a:gd name="connsiteY24" fmla="*/ 1456563 h 2008536"/>
                <a:gd name="connsiteX25" fmla="*/ 12954 w 1707457"/>
                <a:gd name="connsiteY25" fmla="*/ 1443228 h 2008536"/>
                <a:gd name="connsiteX26" fmla="*/ 248031 w 1707457"/>
                <a:gd name="connsiteY26" fmla="*/ 895255 h 2008536"/>
                <a:gd name="connsiteX27" fmla="*/ 1004983 w 1707457"/>
                <a:gd name="connsiteY27" fmla="*/ 402527 h 2008536"/>
                <a:gd name="connsiteX28" fmla="*/ 813054 w 1707457"/>
                <a:gd name="connsiteY28" fmla="*/ 666084 h 2008536"/>
                <a:gd name="connsiteX29" fmla="*/ 1145858 w 1707457"/>
                <a:gd name="connsiteY29" fmla="*/ 344996 h 2008536"/>
                <a:gd name="connsiteX30" fmla="*/ 1221677 w 1707457"/>
                <a:gd name="connsiteY30" fmla="*/ 315183 h 2008536"/>
                <a:gd name="connsiteX31" fmla="*/ 1504474 w 1707457"/>
                <a:gd name="connsiteY31" fmla="*/ 170688 h 2008536"/>
                <a:gd name="connsiteX32" fmla="*/ 1703451 w 1707457"/>
                <a:gd name="connsiteY32" fmla="*/ 0 h 2008536"/>
                <a:gd name="connsiteX33" fmla="*/ 1706118 w 1707457"/>
                <a:gd name="connsiteY33" fmla="*/ 11335 h 2008536"/>
                <a:gd name="connsiteX34" fmla="*/ 1409795 w 1707457"/>
                <a:gd name="connsiteY34" fmla="*/ 384525 h 2008536"/>
                <a:gd name="connsiteX35" fmla="*/ 241268 w 1707457"/>
                <a:gd name="connsiteY35" fmla="*/ 1227773 h 2008536"/>
                <a:gd name="connsiteX36" fmla="*/ 55055 w 1707457"/>
                <a:gd name="connsiteY36" fmla="*/ 2008537 h 2008536"/>
                <a:gd name="connsiteX37" fmla="*/ 55055 w 1707457"/>
                <a:gd name="connsiteY37" fmla="*/ 2008537 h 2008536"/>
                <a:gd name="connsiteX38" fmla="*/ 95 w 1707457"/>
                <a:gd name="connsiteY38" fmla="*/ 1670685 h 200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07457" h="2008536">
                  <a:moveTo>
                    <a:pt x="95" y="1670685"/>
                  </a:moveTo>
                  <a:cubicBezTo>
                    <a:pt x="95" y="1670590"/>
                    <a:pt x="95" y="1670495"/>
                    <a:pt x="95" y="1670399"/>
                  </a:cubicBezTo>
                  <a:cubicBezTo>
                    <a:pt x="0" y="1663732"/>
                    <a:pt x="0" y="1657160"/>
                    <a:pt x="0" y="1650492"/>
                  </a:cubicBezTo>
                  <a:cubicBezTo>
                    <a:pt x="0" y="1650111"/>
                    <a:pt x="0" y="1649730"/>
                    <a:pt x="0" y="1649349"/>
                  </a:cubicBezTo>
                  <a:cubicBezTo>
                    <a:pt x="0" y="1643063"/>
                    <a:pt x="0" y="1636776"/>
                    <a:pt x="95" y="1630585"/>
                  </a:cubicBezTo>
                  <a:cubicBezTo>
                    <a:pt x="95" y="1629918"/>
                    <a:pt x="95" y="1629251"/>
                    <a:pt x="95" y="1628585"/>
                  </a:cubicBezTo>
                  <a:cubicBezTo>
                    <a:pt x="191" y="1622679"/>
                    <a:pt x="286" y="1616773"/>
                    <a:pt x="381" y="1610963"/>
                  </a:cubicBezTo>
                  <a:cubicBezTo>
                    <a:pt x="381" y="1609916"/>
                    <a:pt x="476" y="1608963"/>
                    <a:pt x="476" y="1608011"/>
                  </a:cubicBezTo>
                  <a:cubicBezTo>
                    <a:pt x="571" y="1602486"/>
                    <a:pt x="762" y="1597057"/>
                    <a:pt x="857" y="1591628"/>
                  </a:cubicBezTo>
                  <a:cubicBezTo>
                    <a:pt x="857" y="1590390"/>
                    <a:pt x="953" y="1589151"/>
                    <a:pt x="953" y="1587913"/>
                  </a:cubicBezTo>
                  <a:cubicBezTo>
                    <a:pt x="1143" y="1582770"/>
                    <a:pt x="1333" y="1577721"/>
                    <a:pt x="1524" y="1572673"/>
                  </a:cubicBezTo>
                  <a:cubicBezTo>
                    <a:pt x="1619" y="1571149"/>
                    <a:pt x="1715" y="1569625"/>
                    <a:pt x="1715" y="1568101"/>
                  </a:cubicBezTo>
                  <a:cubicBezTo>
                    <a:pt x="1905" y="1563434"/>
                    <a:pt x="2095" y="1558767"/>
                    <a:pt x="2381" y="1554195"/>
                  </a:cubicBezTo>
                  <a:cubicBezTo>
                    <a:pt x="2477" y="1552290"/>
                    <a:pt x="2572" y="1550480"/>
                    <a:pt x="2667" y="1548575"/>
                  </a:cubicBezTo>
                  <a:cubicBezTo>
                    <a:pt x="2857" y="1544384"/>
                    <a:pt x="3143" y="1540288"/>
                    <a:pt x="3429" y="1536192"/>
                  </a:cubicBezTo>
                  <a:cubicBezTo>
                    <a:pt x="3524" y="1534097"/>
                    <a:pt x="3715" y="1532001"/>
                    <a:pt x="3905" y="1529906"/>
                  </a:cubicBezTo>
                  <a:cubicBezTo>
                    <a:pt x="4191" y="1526191"/>
                    <a:pt x="4381" y="1522476"/>
                    <a:pt x="4667" y="1518761"/>
                  </a:cubicBezTo>
                  <a:cubicBezTo>
                    <a:pt x="4858" y="1516285"/>
                    <a:pt x="5048" y="1513999"/>
                    <a:pt x="5239" y="1511522"/>
                  </a:cubicBezTo>
                  <a:cubicBezTo>
                    <a:pt x="5524" y="1508379"/>
                    <a:pt x="5715" y="1505141"/>
                    <a:pt x="6001" y="1501997"/>
                  </a:cubicBezTo>
                  <a:cubicBezTo>
                    <a:pt x="6286" y="1499235"/>
                    <a:pt x="6477" y="1496663"/>
                    <a:pt x="6763" y="1493997"/>
                  </a:cubicBezTo>
                  <a:cubicBezTo>
                    <a:pt x="7048" y="1491329"/>
                    <a:pt x="7239" y="1488663"/>
                    <a:pt x="7525" y="1485995"/>
                  </a:cubicBezTo>
                  <a:cubicBezTo>
                    <a:pt x="7810" y="1483138"/>
                    <a:pt x="8096" y="1480471"/>
                    <a:pt x="8477" y="1477804"/>
                  </a:cubicBezTo>
                  <a:cubicBezTo>
                    <a:pt x="8763" y="1475518"/>
                    <a:pt x="8954" y="1473042"/>
                    <a:pt x="9239" y="1470851"/>
                  </a:cubicBezTo>
                  <a:cubicBezTo>
                    <a:pt x="9620" y="1467803"/>
                    <a:pt x="10001" y="1464945"/>
                    <a:pt x="10382" y="1461992"/>
                  </a:cubicBezTo>
                  <a:cubicBezTo>
                    <a:pt x="10573" y="1460182"/>
                    <a:pt x="10858" y="1458278"/>
                    <a:pt x="11049" y="1456563"/>
                  </a:cubicBezTo>
                  <a:cubicBezTo>
                    <a:pt x="11716" y="1451991"/>
                    <a:pt x="12287" y="1447515"/>
                    <a:pt x="12954" y="1443228"/>
                  </a:cubicBezTo>
                  <a:cubicBezTo>
                    <a:pt x="39243" y="1275016"/>
                    <a:pt x="140779" y="1025176"/>
                    <a:pt x="248031" y="895255"/>
                  </a:cubicBezTo>
                  <a:cubicBezTo>
                    <a:pt x="433007" y="671322"/>
                    <a:pt x="725138" y="520541"/>
                    <a:pt x="1004983" y="402527"/>
                  </a:cubicBezTo>
                  <a:cubicBezTo>
                    <a:pt x="935069" y="497681"/>
                    <a:pt x="847154" y="617792"/>
                    <a:pt x="813054" y="666084"/>
                  </a:cubicBezTo>
                  <a:cubicBezTo>
                    <a:pt x="882301" y="605124"/>
                    <a:pt x="1034987" y="455105"/>
                    <a:pt x="1145858" y="344996"/>
                  </a:cubicBezTo>
                  <a:cubicBezTo>
                    <a:pt x="1171480" y="334804"/>
                    <a:pt x="1196816" y="324898"/>
                    <a:pt x="1221677" y="315183"/>
                  </a:cubicBezTo>
                  <a:cubicBezTo>
                    <a:pt x="1322165" y="275939"/>
                    <a:pt x="1418368" y="234125"/>
                    <a:pt x="1504474" y="170688"/>
                  </a:cubicBezTo>
                  <a:cubicBezTo>
                    <a:pt x="1553718" y="134398"/>
                    <a:pt x="1637729" y="34004"/>
                    <a:pt x="1703451" y="0"/>
                  </a:cubicBezTo>
                  <a:cubicBezTo>
                    <a:pt x="1704404" y="3810"/>
                    <a:pt x="1705261" y="7620"/>
                    <a:pt x="1706118" y="11335"/>
                  </a:cubicBezTo>
                  <a:cubicBezTo>
                    <a:pt x="1712405" y="51054"/>
                    <a:pt x="1708690" y="192119"/>
                    <a:pt x="1409795" y="384525"/>
                  </a:cubicBezTo>
                  <a:cubicBezTo>
                    <a:pt x="1055084" y="613315"/>
                    <a:pt x="437198" y="824484"/>
                    <a:pt x="241268" y="1227773"/>
                  </a:cubicBezTo>
                  <a:cubicBezTo>
                    <a:pt x="51244" y="1619060"/>
                    <a:pt x="30670" y="1706976"/>
                    <a:pt x="55055" y="2008537"/>
                  </a:cubicBezTo>
                  <a:lnTo>
                    <a:pt x="55055" y="2008537"/>
                  </a:lnTo>
                  <a:cubicBezTo>
                    <a:pt x="16764" y="1937576"/>
                    <a:pt x="1619" y="1799558"/>
                    <a:pt x="95" y="1670685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C8D6F86-D65A-4EBC-906A-53B567B43E41}"/>
                </a:ext>
              </a:extLst>
            </p:cNvPr>
            <p:cNvSpPr/>
            <p:nvPr/>
          </p:nvSpPr>
          <p:spPr>
            <a:xfrm>
              <a:off x="2794793" y="4760880"/>
              <a:ext cx="1673158" cy="2002631"/>
            </a:xfrm>
            <a:custGeom>
              <a:avLst/>
              <a:gdLst>
                <a:gd name="connsiteX0" fmla="*/ 194437 w 1673158"/>
                <a:gd name="connsiteY0" fmla="*/ 1216152 h 2002631"/>
                <a:gd name="connsiteX1" fmla="*/ 1363155 w 1673158"/>
                <a:gd name="connsiteY1" fmla="*/ 373190 h 2002631"/>
                <a:gd name="connsiteX2" fmla="*/ 1659478 w 1673158"/>
                <a:gd name="connsiteY2" fmla="*/ 0 h 2002631"/>
                <a:gd name="connsiteX3" fmla="*/ 1322769 w 1673158"/>
                <a:gd name="connsiteY3" fmla="*/ 644747 h 2002631"/>
                <a:gd name="connsiteX4" fmla="*/ 1084168 w 1673158"/>
                <a:gd name="connsiteY4" fmla="*/ 710946 h 2002631"/>
                <a:gd name="connsiteX5" fmla="*/ 607632 w 1673158"/>
                <a:gd name="connsiteY5" fmla="*/ 852583 h 2002631"/>
                <a:gd name="connsiteX6" fmla="*/ 1168940 w 1673158"/>
                <a:gd name="connsiteY6" fmla="*/ 741236 h 2002631"/>
                <a:gd name="connsiteX7" fmla="*/ 1049592 w 1673158"/>
                <a:gd name="connsiteY7" fmla="*/ 805434 h 2002631"/>
                <a:gd name="connsiteX8" fmla="*/ 129572 w 1673158"/>
                <a:gd name="connsiteY8" fmla="*/ 1577435 h 2002631"/>
                <a:gd name="connsiteX9" fmla="*/ 11272 w 1673158"/>
                <a:gd name="connsiteY9" fmla="*/ 2002632 h 2002631"/>
                <a:gd name="connsiteX10" fmla="*/ 8224 w 1673158"/>
                <a:gd name="connsiteY10" fmla="*/ 1996916 h 2002631"/>
                <a:gd name="connsiteX11" fmla="*/ 194437 w 1673158"/>
                <a:gd name="connsiteY11" fmla="*/ 1216152 h 200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3158" h="2002631">
                  <a:moveTo>
                    <a:pt x="194437" y="1216152"/>
                  </a:moveTo>
                  <a:cubicBezTo>
                    <a:pt x="390367" y="812864"/>
                    <a:pt x="1008158" y="601694"/>
                    <a:pt x="1363155" y="373190"/>
                  </a:cubicBezTo>
                  <a:cubicBezTo>
                    <a:pt x="1662049" y="180785"/>
                    <a:pt x="1665764" y="39719"/>
                    <a:pt x="1659478" y="0"/>
                  </a:cubicBezTo>
                  <a:cubicBezTo>
                    <a:pt x="1725486" y="281273"/>
                    <a:pt x="1542796" y="491109"/>
                    <a:pt x="1322769" y="644747"/>
                  </a:cubicBezTo>
                  <a:cubicBezTo>
                    <a:pt x="1252474" y="666655"/>
                    <a:pt x="1171321" y="689896"/>
                    <a:pt x="1084168" y="710946"/>
                  </a:cubicBezTo>
                  <a:cubicBezTo>
                    <a:pt x="810800" y="776859"/>
                    <a:pt x="607632" y="852583"/>
                    <a:pt x="607632" y="852583"/>
                  </a:cubicBezTo>
                  <a:cubicBezTo>
                    <a:pt x="607632" y="852583"/>
                    <a:pt x="923290" y="787718"/>
                    <a:pt x="1168940" y="741236"/>
                  </a:cubicBezTo>
                  <a:cubicBezTo>
                    <a:pt x="1128459" y="764286"/>
                    <a:pt x="1088263" y="785717"/>
                    <a:pt x="1049592" y="805434"/>
                  </a:cubicBezTo>
                  <a:cubicBezTo>
                    <a:pt x="679355" y="995077"/>
                    <a:pt x="316548" y="1186148"/>
                    <a:pt x="129572" y="1577435"/>
                  </a:cubicBezTo>
                  <a:cubicBezTo>
                    <a:pt x="67279" y="1707737"/>
                    <a:pt x="28036" y="1860518"/>
                    <a:pt x="11272" y="2002632"/>
                  </a:cubicBezTo>
                  <a:cubicBezTo>
                    <a:pt x="10224" y="2000822"/>
                    <a:pt x="9176" y="1998821"/>
                    <a:pt x="8224" y="1996916"/>
                  </a:cubicBezTo>
                  <a:cubicBezTo>
                    <a:pt x="-16065" y="1695355"/>
                    <a:pt x="4414" y="1607439"/>
                    <a:pt x="194437" y="1216152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9B2704C-178A-4543-B365-4825DF495AA4}"/>
                </a:ext>
              </a:extLst>
            </p:cNvPr>
            <p:cNvSpPr/>
            <p:nvPr/>
          </p:nvSpPr>
          <p:spPr>
            <a:xfrm>
              <a:off x="1814417" y="3446811"/>
              <a:ext cx="1200245" cy="2305345"/>
            </a:xfrm>
            <a:custGeom>
              <a:avLst/>
              <a:gdLst>
                <a:gd name="connsiteX0" fmla="*/ 332327 w 1200245"/>
                <a:gd name="connsiteY0" fmla="*/ 2222469 h 2305345"/>
                <a:gd name="connsiteX1" fmla="*/ 332518 w 1200245"/>
                <a:gd name="connsiteY1" fmla="*/ 2222373 h 2305345"/>
                <a:gd name="connsiteX2" fmla="*/ 350806 w 1200245"/>
                <a:gd name="connsiteY2" fmla="*/ 2214658 h 2305345"/>
                <a:gd name="connsiteX3" fmla="*/ 351854 w 1200245"/>
                <a:gd name="connsiteY3" fmla="*/ 2214182 h 2305345"/>
                <a:gd name="connsiteX4" fmla="*/ 369094 w 1200245"/>
                <a:gd name="connsiteY4" fmla="*/ 2206752 h 2305345"/>
                <a:gd name="connsiteX5" fmla="*/ 370904 w 1200245"/>
                <a:gd name="connsiteY5" fmla="*/ 2205895 h 2305345"/>
                <a:gd name="connsiteX6" fmla="*/ 387001 w 1200245"/>
                <a:gd name="connsiteY6" fmla="*/ 2198751 h 2305345"/>
                <a:gd name="connsiteX7" fmla="*/ 389763 w 1200245"/>
                <a:gd name="connsiteY7" fmla="*/ 2197513 h 2305345"/>
                <a:gd name="connsiteX8" fmla="*/ 404622 w 1200245"/>
                <a:gd name="connsiteY8" fmla="*/ 2190750 h 2305345"/>
                <a:gd name="connsiteX9" fmla="*/ 407956 w 1200245"/>
                <a:gd name="connsiteY9" fmla="*/ 2189226 h 2305345"/>
                <a:gd name="connsiteX10" fmla="*/ 421767 w 1200245"/>
                <a:gd name="connsiteY10" fmla="*/ 2182749 h 2305345"/>
                <a:gd name="connsiteX11" fmla="*/ 425863 w 1200245"/>
                <a:gd name="connsiteY11" fmla="*/ 2180749 h 2305345"/>
                <a:gd name="connsiteX12" fmla="*/ 438341 w 1200245"/>
                <a:gd name="connsiteY12" fmla="*/ 2174653 h 2305345"/>
                <a:gd name="connsiteX13" fmla="*/ 443389 w 1200245"/>
                <a:gd name="connsiteY13" fmla="*/ 2172177 h 2305345"/>
                <a:gd name="connsiteX14" fmla="*/ 454533 w 1200245"/>
                <a:gd name="connsiteY14" fmla="*/ 2166652 h 2305345"/>
                <a:gd name="connsiteX15" fmla="*/ 460153 w 1200245"/>
                <a:gd name="connsiteY15" fmla="*/ 2163795 h 2305345"/>
                <a:gd name="connsiteX16" fmla="*/ 470059 w 1200245"/>
                <a:gd name="connsiteY16" fmla="*/ 2158746 h 2305345"/>
                <a:gd name="connsiteX17" fmla="*/ 476441 w 1200245"/>
                <a:gd name="connsiteY17" fmla="*/ 2155412 h 2305345"/>
                <a:gd name="connsiteX18" fmla="*/ 484918 w 1200245"/>
                <a:gd name="connsiteY18" fmla="*/ 2150936 h 2305345"/>
                <a:gd name="connsiteX19" fmla="*/ 491966 w 1200245"/>
                <a:gd name="connsiteY19" fmla="*/ 2147030 h 2305345"/>
                <a:gd name="connsiteX20" fmla="*/ 499015 w 1200245"/>
                <a:gd name="connsiteY20" fmla="*/ 2143220 h 2305345"/>
                <a:gd name="connsiteX21" fmla="*/ 506254 w 1200245"/>
                <a:gd name="connsiteY21" fmla="*/ 2139125 h 2305345"/>
                <a:gd name="connsiteX22" fmla="*/ 512350 w 1200245"/>
                <a:gd name="connsiteY22" fmla="*/ 2135696 h 2305345"/>
                <a:gd name="connsiteX23" fmla="*/ 520065 w 1200245"/>
                <a:gd name="connsiteY23" fmla="*/ 2131219 h 2305345"/>
                <a:gd name="connsiteX24" fmla="*/ 524828 w 1200245"/>
                <a:gd name="connsiteY24" fmla="*/ 2128457 h 2305345"/>
                <a:gd name="connsiteX25" fmla="*/ 536353 w 1200245"/>
                <a:gd name="connsiteY25" fmla="*/ 2121408 h 2305345"/>
                <a:gd name="connsiteX26" fmla="*/ 948023 w 1200245"/>
                <a:gd name="connsiteY26" fmla="*/ 1690116 h 2305345"/>
                <a:gd name="connsiteX27" fmla="*/ 1104138 w 1200245"/>
                <a:gd name="connsiteY27" fmla="*/ 800481 h 2305345"/>
                <a:gd name="connsiteX28" fmla="*/ 937070 w 1200245"/>
                <a:gd name="connsiteY28" fmla="*/ 1080421 h 2305345"/>
                <a:gd name="connsiteX29" fmla="*/ 1101757 w 1200245"/>
                <a:gd name="connsiteY29" fmla="*/ 648272 h 2305345"/>
                <a:gd name="connsiteX30" fmla="*/ 1099471 w 1200245"/>
                <a:gd name="connsiteY30" fmla="*/ 566833 h 2305345"/>
                <a:gd name="connsiteX31" fmla="*/ 1121378 w 1200245"/>
                <a:gd name="connsiteY31" fmla="*/ 250031 h 2305345"/>
                <a:gd name="connsiteX32" fmla="*/ 1200245 w 1200245"/>
                <a:gd name="connsiteY32" fmla="*/ 0 h 2305345"/>
                <a:gd name="connsiteX33" fmla="*/ 1188720 w 1200245"/>
                <a:gd name="connsiteY33" fmla="*/ 2000 h 2305345"/>
                <a:gd name="connsiteX34" fmla="*/ 961739 w 1200245"/>
                <a:gd name="connsiteY34" fmla="*/ 421005 h 2305345"/>
                <a:gd name="connsiteX35" fmla="*/ 645033 w 1200245"/>
                <a:gd name="connsiteY35" fmla="*/ 1826800 h 2305345"/>
                <a:gd name="connsiteX36" fmla="*/ 0 w 1200245"/>
                <a:gd name="connsiteY36" fmla="*/ 2304479 h 2305345"/>
                <a:gd name="connsiteX37" fmla="*/ 0 w 1200245"/>
                <a:gd name="connsiteY37" fmla="*/ 2304479 h 2305345"/>
                <a:gd name="connsiteX38" fmla="*/ 332327 w 1200245"/>
                <a:gd name="connsiteY38" fmla="*/ 2222469 h 23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00245" h="2305345">
                  <a:moveTo>
                    <a:pt x="332327" y="2222469"/>
                  </a:moveTo>
                  <a:cubicBezTo>
                    <a:pt x="332423" y="2222469"/>
                    <a:pt x="332518" y="2222373"/>
                    <a:pt x="332518" y="2222373"/>
                  </a:cubicBezTo>
                  <a:cubicBezTo>
                    <a:pt x="338709" y="2219802"/>
                    <a:pt x="344805" y="2217230"/>
                    <a:pt x="350806" y="2214658"/>
                  </a:cubicBezTo>
                  <a:cubicBezTo>
                    <a:pt x="351187" y="2214467"/>
                    <a:pt x="351473" y="2214372"/>
                    <a:pt x="351854" y="2214182"/>
                  </a:cubicBezTo>
                  <a:cubicBezTo>
                    <a:pt x="357664" y="2211705"/>
                    <a:pt x="363379" y="2209229"/>
                    <a:pt x="369094" y="2206752"/>
                  </a:cubicBezTo>
                  <a:cubicBezTo>
                    <a:pt x="369665" y="2206466"/>
                    <a:pt x="370332" y="2206181"/>
                    <a:pt x="370904" y="2205895"/>
                  </a:cubicBezTo>
                  <a:cubicBezTo>
                    <a:pt x="376333" y="2203514"/>
                    <a:pt x="381667" y="2201132"/>
                    <a:pt x="387001" y="2198751"/>
                  </a:cubicBezTo>
                  <a:cubicBezTo>
                    <a:pt x="387953" y="2198370"/>
                    <a:pt x="388811" y="2197894"/>
                    <a:pt x="389763" y="2197513"/>
                  </a:cubicBezTo>
                  <a:cubicBezTo>
                    <a:pt x="394811" y="2195227"/>
                    <a:pt x="399764" y="2192941"/>
                    <a:pt x="404622" y="2190750"/>
                  </a:cubicBezTo>
                  <a:cubicBezTo>
                    <a:pt x="405765" y="2190274"/>
                    <a:pt x="406813" y="2189703"/>
                    <a:pt x="407956" y="2189226"/>
                  </a:cubicBezTo>
                  <a:cubicBezTo>
                    <a:pt x="412623" y="2187036"/>
                    <a:pt x="417195" y="2184845"/>
                    <a:pt x="421767" y="2182749"/>
                  </a:cubicBezTo>
                  <a:cubicBezTo>
                    <a:pt x="423196" y="2182082"/>
                    <a:pt x="424529" y="2181416"/>
                    <a:pt x="425863" y="2180749"/>
                  </a:cubicBezTo>
                  <a:cubicBezTo>
                    <a:pt x="430054" y="2178749"/>
                    <a:pt x="434245" y="2176748"/>
                    <a:pt x="438341" y="2174653"/>
                  </a:cubicBezTo>
                  <a:cubicBezTo>
                    <a:pt x="440055" y="2173796"/>
                    <a:pt x="441674" y="2173034"/>
                    <a:pt x="443389" y="2172177"/>
                  </a:cubicBezTo>
                  <a:cubicBezTo>
                    <a:pt x="447104" y="2170367"/>
                    <a:pt x="450818" y="2168462"/>
                    <a:pt x="454533" y="2166652"/>
                  </a:cubicBezTo>
                  <a:cubicBezTo>
                    <a:pt x="456438" y="2165699"/>
                    <a:pt x="458248" y="2164747"/>
                    <a:pt x="460153" y="2163795"/>
                  </a:cubicBezTo>
                  <a:cubicBezTo>
                    <a:pt x="463487" y="2162080"/>
                    <a:pt x="466820" y="2160365"/>
                    <a:pt x="470059" y="2158746"/>
                  </a:cubicBezTo>
                  <a:cubicBezTo>
                    <a:pt x="472250" y="2157603"/>
                    <a:pt x="474345" y="2156460"/>
                    <a:pt x="476441" y="2155412"/>
                  </a:cubicBezTo>
                  <a:cubicBezTo>
                    <a:pt x="479298" y="2153888"/>
                    <a:pt x="482156" y="2152460"/>
                    <a:pt x="484918" y="2150936"/>
                  </a:cubicBezTo>
                  <a:cubicBezTo>
                    <a:pt x="487299" y="2149602"/>
                    <a:pt x="489680" y="2148364"/>
                    <a:pt x="491966" y="2147030"/>
                  </a:cubicBezTo>
                  <a:cubicBezTo>
                    <a:pt x="494348" y="2145792"/>
                    <a:pt x="496729" y="2144459"/>
                    <a:pt x="499015" y="2143220"/>
                  </a:cubicBezTo>
                  <a:cubicBezTo>
                    <a:pt x="501491" y="2141887"/>
                    <a:pt x="503873" y="2140553"/>
                    <a:pt x="506254" y="2139125"/>
                  </a:cubicBezTo>
                  <a:cubicBezTo>
                    <a:pt x="508254" y="2137982"/>
                    <a:pt x="510445" y="2136839"/>
                    <a:pt x="512350" y="2135696"/>
                  </a:cubicBezTo>
                  <a:cubicBezTo>
                    <a:pt x="515017" y="2134172"/>
                    <a:pt x="517493" y="2132648"/>
                    <a:pt x="520065" y="2131219"/>
                  </a:cubicBezTo>
                  <a:cubicBezTo>
                    <a:pt x="521589" y="2130266"/>
                    <a:pt x="523304" y="2129314"/>
                    <a:pt x="524828" y="2128457"/>
                  </a:cubicBezTo>
                  <a:cubicBezTo>
                    <a:pt x="528828" y="2126075"/>
                    <a:pt x="532638" y="2123694"/>
                    <a:pt x="536353" y="2121408"/>
                  </a:cubicBezTo>
                  <a:cubicBezTo>
                    <a:pt x="680752" y="2031206"/>
                    <a:pt x="870680" y="1839849"/>
                    <a:pt x="948023" y="1690116"/>
                  </a:cubicBezTo>
                  <a:cubicBezTo>
                    <a:pt x="1081373" y="1432084"/>
                    <a:pt x="1105472" y="1104233"/>
                    <a:pt x="1104138" y="800481"/>
                  </a:cubicBezTo>
                  <a:cubicBezTo>
                    <a:pt x="1044035" y="902113"/>
                    <a:pt x="968026" y="1030129"/>
                    <a:pt x="937070" y="1080421"/>
                  </a:cubicBezTo>
                  <a:cubicBezTo>
                    <a:pt x="965930" y="992791"/>
                    <a:pt x="1044035" y="793528"/>
                    <a:pt x="1101757" y="648272"/>
                  </a:cubicBezTo>
                  <a:cubicBezTo>
                    <a:pt x="1101090" y="620744"/>
                    <a:pt x="1100233" y="593503"/>
                    <a:pt x="1099471" y="566833"/>
                  </a:cubicBezTo>
                  <a:cubicBezTo>
                    <a:pt x="1096137" y="459010"/>
                    <a:pt x="1096899" y="354044"/>
                    <a:pt x="1121378" y="250031"/>
                  </a:cubicBezTo>
                  <a:cubicBezTo>
                    <a:pt x="1135380" y="190500"/>
                    <a:pt x="1194816" y="73819"/>
                    <a:pt x="1200245" y="0"/>
                  </a:cubicBezTo>
                  <a:cubicBezTo>
                    <a:pt x="1196340" y="571"/>
                    <a:pt x="1192530" y="1333"/>
                    <a:pt x="1188720" y="2000"/>
                  </a:cubicBezTo>
                  <a:cubicBezTo>
                    <a:pt x="1149668" y="11811"/>
                    <a:pt x="1021461" y="70580"/>
                    <a:pt x="961739" y="421005"/>
                  </a:cubicBezTo>
                  <a:cubicBezTo>
                    <a:pt x="890873" y="837152"/>
                    <a:pt x="939070" y="1488377"/>
                    <a:pt x="645033" y="1826800"/>
                  </a:cubicBezTo>
                  <a:cubicBezTo>
                    <a:pt x="359759" y="2155127"/>
                    <a:pt x="286893" y="2208562"/>
                    <a:pt x="0" y="2304479"/>
                  </a:cubicBezTo>
                  <a:cubicBezTo>
                    <a:pt x="0" y="2304479"/>
                    <a:pt x="0" y="2304479"/>
                    <a:pt x="0" y="2304479"/>
                  </a:cubicBezTo>
                  <a:cubicBezTo>
                    <a:pt x="80296" y="2311813"/>
                    <a:pt x="213170" y="2271617"/>
                    <a:pt x="332327" y="2222469"/>
                  </a:cubicBezTo>
                  <a:close/>
                </a:path>
              </a:pathLst>
            </a:custGeom>
            <a:solidFill>
              <a:srgbClr val="53A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53480D-57A2-4B0D-808A-CD4C652D6C61}"/>
                </a:ext>
              </a:extLst>
            </p:cNvPr>
            <p:cNvSpPr/>
            <p:nvPr/>
          </p:nvSpPr>
          <p:spPr>
            <a:xfrm>
              <a:off x="1807845" y="3448716"/>
              <a:ext cx="1195292" cy="2302573"/>
            </a:xfrm>
            <a:custGeom>
              <a:avLst/>
              <a:gdLst>
                <a:gd name="connsiteX0" fmla="*/ 651605 w 1195292"/>
                <a:gd name="connsiteY0" fmla="*/ 1824799 h 2302573"/>
                <a:gd name="connsiteX1" fmla="*/ 968311 w 1195292"/>
                <a:gd name="connsiteY1" fmla="*/ 419005 h 2302573"/>
                <a:gd name="connsiteX2" fmla="*/ 1195292 w 1195292"/>
                <a:gd name="connsiteY2" fmla="*/ 0 h 2302573"/>
                <a:gd name="connsiteX3" fmla="*/ 734378 w 1195292"/>
                <a:gd name="connsiteY3" fmla="*/ 562832 h 2302573"/>
                <a:gd name="connsiteX4" fmla="*/ 767144 w 1195292"/>
                <a:gd name="connsiteY4" fmla="*/ 808291 h 2302573"/>
                <a:gd name="connsiteX5" fmla="*/ 823913 w 1195292"/>
                <a:gd name="connsiteY5" fmla="*/ 1302163 h 2302573"/>
                <a:gd name="connsiteX6" fmla="*/ 705993 w 1195292"/>
                <a:gd name="connsiteY6" fmla="*/ 742188 h 2302573"/>
                <a:gd name="connsiteX7" fmla="*/ 693706 w 1195292"/>
                <a:gd name="connsiteY7" fmla="*/ 877157 h 2302573"/>
                <a:gd name="connsiteX8" fmla="*/ 344710 w 1195292"/>
                <a:gd name="connsiteY8" fmla="*/ 2026348 h 2302573"/>
                <a:gd name="connsiteX9" fmla="*/ 0 w 1195292"/>
                <a:gd name="connsiteY9" fmla="*/ 2302002 h 2302573"/>
                <a:gd name="connsiteX10" fmla="*/ 6477 w 1195292"/>
                <a:gd name="connsiteY10" fmla="*/ 2302574 h 2302573"/>
                <a:gd name="connsiteX11" fmla="*/ 651605 w 1195292"/>
                <a:gd name="connsiteY11" fmla="*/ 1824799 h 23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5292" h="2302573">
                  <a:moveTo>
                    <a:pt x="651605" y="1824799"/>
                  </a:moveTo>
                  <a:cubicBezTo>
                    <a:pt x="945642" y="1486376"/>
                    <a:pt x="897446" y="835152"/>
                    <a:pt x="968311" y="419005"/>
                  </a:cubicBezTo>
                  <a:cubicBezTo>
                    <a:pt x="1027938" y="68580"/>
                    <a:pt x="1156240" y="9811"/>
                    <a:pt x="1195292" y="0"/>
                  </a:cubicBezTo>
                  <a:cubicBezTo>
                    <a:pt x="910590" y="49721"/>
                    <a:pt x="789337" y="300133"/>
                    <a:pt x="734378" y="562832"/>
                  </a:cubicBezTo>
                  <a:cubicBezTo>
                    <a:pt x="741807" y="636080"/>
                    <a:pt x="752285" y="719899"/>
                    <a:pt x="767144" y="808291"/>
                  </a:cubicBezTo>
                  <a:cubicBezTo>
                    <a:pt x="813816" y="1085564"/>
                    <a:pt x="823913" y="1302163"/>
                    <a:pt x="823913" y="1302163"/>
                  </a:cubicBezTo>
                  <a:cubicBezTo>
                    <a:pt x="823913" y="1302163"/>
                    <a:pt x="759714" y="986409"/>
                    <a:pt x="705993" y="742188"/>
                  </a:cubicBezTo>
                  <a:cubicBezTo>
                    <a:pt x="700659" y="788480"/>
                    <a:pt x="696754" y="833818"/>
                    <a:pt x="693706" y="877157"/>
                  </a:cubicBezTo>
                  <a:cubicBezTo>
                    <a:pt x="664655" y="1292066"/>
                    <a:pt x="631222" y="1700784"/>
                    <a:pt x="344710" y="2026348"/>
                  </a:cubicBezTo>
                  <a:cubicBezTo>
                    <a:pt x="249269" y="2134743"/>
                    <a:pt x="124206" y="2230850"/>
                    <a:pt x="0" y="2302002"/>
                  </a:cubicBezTo>
                  <a:cubicBezTo>
                    <a:pt x="2095" y="2302288"/>
                    <a:pt x="4286" y="2302383"/>
                    <a:pt x="6477" y="2302574"/>
                  </a:cubicBezTo>
                  <a:cubicBezTo>
                    <a:pt x="293465" y="2206562"/>
                    <a:pt x="366331" y="2153222"/>
                    <a:pt x="651605" y="1824799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C54EAB-6F40-462F-AEA6-F73BB91DDF6B}"/>
                </a:ext>
              </a:extLst>
            </p:cNvPr>
            <p:cNvSpPr/>
            <p:nvPr/>
          </p:nvSpPr>
          <p:spPr>
            <a:xfrm>
              <a:off x="2187606" y="4359768"/>
              <a:ext cx="1809464" cy="1670699"/>
            </a:xfrm>
            <a:custGeom>
              <a:avLst/>
              <a:gdLst>
                <a:gd name="connsiteX0" fmla="*/ 1086422 w 1809464"/>
                <a:gd name="connsiteY0" fmla="*/ 355107 h 1670699"/>
                <a:gd name="connsiteX1" fmla="*/ 1809464 w 1809464"/>
                <a:gd name="connsiteY1" fmla="*/ 12873 h 1670699"/>
                <a:gd name="connsiteX2" fmla="*/ 1267682 w 1809464"/>
                <a:gd name="connsiteY2" fmla="*/ 602852 h 1670699"/>
                <a:gd name="connsiteX3" fmla="*/ 791147 w 1809464"/>
                <a:gd name="connsiteY3" fmla="*/ 805925 h 1670699"/>
                <a:gd name="connsiteX4" fmla="*/ 1236440 w 1809464"/>
                <a:gd name="connsiteY4" fmla="*/ 682100 h 1670699"/>
                <a:gd name="connsiteX5" fmla="*/ 1184720 w 1809464"/>
                <a:gd name="connsiteY5" fmla="*/ 816022 h 1670699"/>
                <a:gd name="connsiteX6" fmla="*/ 473488 w 1809464"/>
                <a:gd name="connsiteY6" fmla="*/ 1600310 h 1670699"/>
                <a:gd name="connsiteX7" fmla="*/ 0 w 1809464"/>
                <a:gd name="connsiteY7" fmla="*/ 1670700 h 1670699"/>
                <a:gd name="connsiteX8" fmla="*/ 1086422 w 1809464"/>
                <a:gd name="connsiteY8" fmla="*/ 355107 h 167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464" h="1670699">
                  <a:moveTo>
                    <a:pt x="1086422" y="355107"/>
                  </a:moveTo>
                  <a:cubicBezTo>
                    <a:pt x="1524572" y="-102093"/>
                    <a:pt x="1809464" y="12873"/>
                    <a:pt x="1809464" y="12873"/>
                  </a:cubicBezTo>
                  <a:cubicBezTo>
                    <a:pt x="1527905" y="38591"/>
                    <a:pt x="1374077" y="339390"/>
                    <a:pt x="1267682" y="602852"/>
                  </a:cubicBezTo>
                  <a:cubicBezTo>
                    <a:pt x="1178052" y="618473"/>
                    <a:pt x="968026" y="667812"/>
                    <a:pt x="791147" y="805925"/>
                  </a:cubicBezTo>
                  <a:cubicBezTo>
                    <a:pt x="844772" y="782970"/>
                    <a:pt x="1062419" y="708770"/>
                    <a:pt x="1236440" y="682100"/>
                  </a:cubicBezTo>
                  <a:cubicBezTo>
                    <a:pt x="1217962" y="729915"/>
                    <a:pt x="1200912" y="775254"/>
                    <a:pt x="1184720" y="816022"/>
                  </a:cubicBezTo>
                  <a:cubicBezTo>
                    <a:pt x="1048036" y="1160065"/>
                    <a:pt x="839819" y="1474294"/>
                    <a:pt x="473488" y="1600310"/>
                  </a:cubicBezTo>
                  <a:cubicBezTo>
                    <a:pt x="318421" y="1653650"/>
                    <a:pt x="154210" y="1637838"/>
                    <a:pt x="0" y="1670700"/>
                  </a:cubicBezTo>
                  <a:cubicBezTo>
                    <a:pt x="628079" y="1357803"/>
                    <a:pt x="648272" y="812307"/>
                    <a:pt x="1086422" y="35510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8388A21-577D-44C4-B415-F325FB72C704}"/>
                </a:ext>
              </a:extLst>
            </p:cNvPr>
            <p:cNvSpPr/>
            <p:nvPr/>
          </p:nvSpPr>
          <p:spPr>
            <a:xfrm>
              <a:off x="2187606" y="4327922"/>
              <a:ext cx="1809469" cy="1702735"/>
            </a:xfrm>
            <a:custGeom>
              <a:avLst/>
              <a:gdLst>
                <a:gd name="connsiteX0" fmla="*/ 233934 w 1809469"/>
                <a:gd name="connsiteY0" fmla="*/ 1248393 h 1702735"/>
                <a:gd name="connsiteX1" fmla="*/ 471773 w 1809469"/>
                <a:gd name="connsiteY1" fmla="*/ 840057 h 1702735"/>
                <a:gd name="connsiteX2" fmla="*/ 521303 w 1809469"/>
                <a:gd name="connsiteY2" fmla="*/ 1174289 h 1702735"/>
                <a:gd name="connsiteX3" fmla="*/ 523494 w 1809469"/>
                <a:gd name="connsiteY3" fmla="*/ 774715 h 1702735"/>
                <a:gd name="connsiteX4" fmla="*/ 543306 w 1809469"/>
                <a:gd name="connsiteY4" fmla="*/ 750617 h 1702735"/>
                <a:gd name="connsiteX5" fmla="*/ 1345502 w 1809469"/>
                <a:gd name="connsiteY5" fmla="*/ 89106 h 1702735"/>
                <a:gd name="connsiteX6" fmla="*/ 1809464 w 1809469"/>
                <a:gd name="connsiteY6" fmla="*/ 44624 h 1702735"/>
                <a:gd name="connsiteX7" fmla="*/ 1086422 w 1809469"/>
                <a:gd name="connsiteY7" fmla="*/ 386857 h 1702735"/>
                <a:gd name="connsiteX8" fmla="*/ 0 w 1809469"/>
                <a:gd name="connsiteY8" fmla="*/ 1702736 h 1702735"/>
                <a:gd name="connsiteX9" fmla="*/ 233934 w 1809469"/>
                <a:gd name="connsiteY9" fmla="*/ 1248393 h 17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469" h="1702735">
                  <a:moveTo>
                    <a:pt x="233934" y="1248393"/>
                  </a:moveTo>
                  <a:cubicBezTo>
                    <a:pt x="292703" y="1096755"/>
                    <a:pt x="375190" y="965786"/>
                    <a:pt x="471773" y="840057"/>
                  </a:cubicBezTo>
                  <a:cubicBezTo>
                    <a:pt x="510254" y="982932"/>
                    <a:pt x="521303" y="1174289"/>
                    <a:pt x="521303" y="1174289"/>
                  </a:cubicBezTo>
                  <a:cubicBezTo>
                    <a:pt x="567500" y="1038272"/>
                    <a:pt x="536924" y="844152"/>
                    <a:pt x="523494" y="774715"/>
                  </a:cubicBezTo>
                  <a:cubicBezTo>
                    <a:pt x="530066" y="766714"/>
                    <a:pt x="536639" y="758618"/>
                    <a:pt x="543306" y="750617"/>
                  </a:cubicBezTo>
                  <a:cubicBezTo>
                    <a:pt x="763619" y="484774"/>
                    <a:pt x="1028891" y="235981"/>
                    <a:pt x="1345502" y="89106"/>
                  </a:cubicBezTo>
                  <a:cubicBezTo>
                    <a:pt x="1423226" y="53101"/>
                    <a:pt x="1811084" y="-62914"/>
                    <a:pt x="1809464" y="44624"/>
                  </a:cubicBezTo>
                  <a:cubicBezTo>
                    <a:pt x="1809464" y="44624"/>
                    <a:pt x="1524572" y="-70343"/>
                    <a:pt x="1086422" y="386857"/>
                  </a:cubicBezTo>
                  <a:cubicBezTo>
                    <a:pt x="648272" y="844057"/>
                    <a:pt x="628079" y="1389649"/>
                    <a:pt x="0" y="1702736"/>
                  </a:cubicBezTo>
                  <a:cubicBezTo>
                    <a:pt x="123920" y="1604152"/>
                    <a:pt x="179165" y="1389744"/>
                    <a:pt x="233934" y="1248393"/>
                  </a:cubicBezTo>
                  <a:close/>
                </a:path>
              </a:pathLst>
            </a:custGeom>
            <a:solidFill>
              <a:srgbClr val="E02A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A23FC6-74FB-444E-B5B5-330CDF9A15BA}"/>
                </a:ext>
              </a:extLst>
            </p:cNvPr>
            <p:cNvSpPr/>
            <p:nvPr/>
          </p:nvSpPr>
          <p:spPr>
            <a:xfrm>
              <a:off x="3748182" y="5019302"/>
              <a:ext cx="1615344" cy="1198236"/>
            </a:xfrm>
            <a:custGeom>
              <a:avLst/>
              <a:gdLst>
                <a:gd name="connsiteX0" fmla="*/ 1615345 w 1615344"/>
                <a:gd name="connsiteY0" fmla="*/ 775041 h 1198236"/>
                <a:gd name="connsiteX1" fmla="*/ 0 w 1615344"/>
                <a:gd name="connsiteY1" fmla="*/ 46569 h 1198236"/>
                <a:gd name="connsiteX2" fmla="*/ 492633 w 1615344"/>
                <a:gd name="connsiteY2" fmla="*/ 144772 h 1198236"/>
                <a:gd name="connsiteX3" fmla="*/ 47435 w 1615344"/>
                <a:gd name="connsiteY3" fmla="*/ 148201 h 1198236"/>
                <a:gd name="connsiteX4" fmla="*/ 771049 w 1615344"/>
                <a:gd name="connsiteY4" fmla="*/ 316889 h 1198236"/>
                <a:gd name="connsiteX5" fmla="*/ 248603 w 1615344"/>
                <a:gd name="connsiteY5" fmla="*/ 288028 h 1198236"/>
                <a:gd name="connsiteX6" fmla="*/ 449771 w 1615344"/>
                <a:gd name="connsiteY6" fmla="*/ 427855 h 1198236"/>
                <a:gd name="connsiteX7" fmla="*/ 1000601 w 1615344"/>
                <a:gd name="connsiteY7" fmla="*/ 535106 h 1198236"/>
                <a:gd name="connsiteX8" fmla="*/ 562642 w 1615344"/>
                <a:gd name="connsiteY8" fmla="*/ 514627 h 1198236"/>
                <a:gd name="connsiteX9" fmla="*/ 1196912 w 1615344"/>
                <a:gd name="connsiteY9" fmla="*/ 690840 h 1198236"/>
                <a:gd name="connsiteX10" fmla="*/ 746189 w 1615344"/>
                <a:gd name="connsiteY10" fmla="*/ 683791 h 1198236"/>
                <a:gd name="connsiteX11" fmla="*/ 1382173 w 1615344"/>
                <a:gd name="connsiteY11" fmla="*/ 825714 h 1198236"/>
                <a:gd name="connsiteX12" fmla="*/ 960215 w 1615344"/>
                <a:gd name="connsiteY12" fmla="*/ 810093 h 1198236"/>
                <a:gd name="connsiteX13" fmla="*/ 1046798 w 1615344"/>
                <a:gd name="connsiteY13" fmla="*/ 897532 h 1198236"/>
                <a:gd name="connsiteX14" fmla="*/ 1429607 w 1615344"/>
                <a:gd name="connsiteY14" fmla="*/ 927346 h 1198236"/>
                <a:gd name="connsiteX15" fmla="*/ 1148620 w 1615344"/>
                <a:gd name="connsiteY15" fmla="*/ 963445 h 1198236"/>
                <a:gd name="connsiteX16" fmla="*/ 1346930 w 1615344"/>
                <a:gd name="connsiteY16" fmla="*/ 1198237 h 1198236"/>
                <a:gd name="connsiteX17" fmla="*/ 1615345 w 1615344"/>
                <a:gd name="connsiteY17" fmla="*/ 775041 h 11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15344" h="1198236">
                  <a:moveTo>
                    <a:pt x="1615345" y="775041"/>
                  </a:moveTo>
                  <a:cubicBezTo>
                    <a:pt x="1615345" y="775041"/>
                    <a:pt x="709898" y="-224322"/>
                    <a:pt x="0" y="46569"/>
                  </a:cubicBezTo>
                  <a:cubicBezTo>
                    <a:pt x="0" y="46569"/>
                    <a:pt x="288989" y="12850"/>
                    <a:pt x="492633" y="144772"/>
                  </a:cubicBezTo>
                  <a:cubicBezTo>
                    <a:pt x="410528" y="128389"/>
                    <a:pt x="148304" y="74477"/>
                    <a:pt x="47435" y="148201"/>
                  </a:cubicBezTo>
                  <a:cubicBezTo>
                    <a:pt x="124682" y="180490"/>
                    <a:pt x="551498" y="180205"/>
                    <a:pt x="771049" y="316889"/>
                  </a:cubicBezTo>
                  <a:cubicBezTo>
                    <a:pt x="662654" y="301172"/>
                    <a:pt x="282226" y="263453"/>
                    <a:pt x="248603" y="288028"/>
                  </a:cubicBezTo>
                  <a:cubicBezTo>
                    <a:pt x="249269" y="314317"/>
                    <a:pt x="449771" y="427855"/>
                    <a:pt x="449771" y="427855"/>
                  </a:cubicBezTo>
                  <a:cubicBezTo>
                    <a:pt x="449771" y="427855"/>
                    <a:pt x="800767" y="447952"/>
                    <a:pt x="1000601" y="535106"/>
                  </a:cubicBezTo>
                  <a:cubicBezTo>
                    <a:pt x="849916" y="515199"/>
                    <a:pt x="543592" y="491386"/>
                    <a:pt x="562642" y="514627"/>
                  </a:cubicBezTo>
                  <a:cubicBezTo>
                    <a:pt x="581692" y="537868"/>
                    <a:pt x="1060799" y="623213"/>
                    <a:pt x="1196912" y="690840"/>
                  </a:cubicBezTo>
                  <a:cubicBezTo>
                    <a:pt x="1007078" y="685125"/>
                    <a:pt x="766286" y="646453"/>
                    <a:pt x="746189" y="683791"/>
                  </a:cubicBezTo>
                  <a:cubicBezTo>
                    <a:pt x="730949" y="705223"/>
                    <a:pt x="1185482" y="756943"/>
                    <a:pt x="1382173" y="825714"/>
                  </a:cubicBezTo>
                  <a:cubicBezTo>
                    <a:pt x="1303210" y="827714"/>
                    <a:pt x="1004221" y="779994"/>
                    <a:pt x="960215" y="810093"/>
                  </a:cubicBezTo>
                  <a:cubicBezTo>
                    <a:pt x="932117" y="845050"/>
                    <a:pt x="1046798" y="897532"/>
                    <a:pt x="1046798" y="897532"/>
                  </a:cubicBezTo>
                  <a:cubicBezTo>
                    <a:pt x="1046798" y="897532"/>
                    <a:pt x="1334072" y="898104"/>
                    <a:pt x="1429607" y="927346"/>
                  </a:cubicBezTo>
                  <a:cubicBezTo>
                    <a:pt x="1232440" y="945538"/>
                    <a:pt x="1148620" y="963445"/>
                    <a:pt x="1148620" y="963445"/>
                  </a:cubicBezTo>
                  <a:lnTo>
                    <a:pt x="1346930" y="1198237"/>
                  </a:lnTo>
                  <a:cubicBezTo>
                    <a:pt x="1346740" y="1198141"/>
                    <a:pt x="1605820" y="920202"/>
                    <a:pt x="1615345" y="775041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08A0F70-9C06-41DB-8501-1C07DCBC7EFC}"/>
                </a:ext>
              </a:extLst>
            </p:cNvPr>
            <p:cNvSpPr/>
            <p:nvPr/>
          </p:nvSpPr>
          <p:spPr>
            <a:xfrm>
              <a:off x="6650640" y="5047409"/>
              <a:ext cx="1752790" cy="1300145"/>
            </a:xfrm>
            <a:custGeom>
              <a:avLst/>
              <a:gdLst>
                <a:gd name="connsiteX0" fmla="*/ 0 w 1752790"/>
                <a:gd name="connsiteY0" fmla="*/ 840946 h 1300145"/>
                <a:gd name="connsiteX1" fmla="*/ 1752790 w 1752790"/>
                <a:gd name="connsiteY1" fmla="*/ 50561 h 1300145"/>
                <a:gd name="connsiteX2" fmla="*/ 1218248 w 1752790"/>
                <a:gd name="connsiteY2" fmla="*/ 157050 h 1300145"/>
                <a:gd name="connsiteX3" fmla="*/ 1701355 w 1752790"/>
                <a:gd name="connsiteY3" fmla="*/ 160765 h 1300145"/>
                <a:gd name="connsiteX4" fmla="*/ 916114 w 1752790"/>
                <a:gd name="connsiteY4" fmla="*/ 343836 h 1300145"/>
                <a:gd name="connsiteX5" fmla="*/ 1483042 w 1752790"/>
                <a:gd name="connsiteY5" fmla="*/ 312498 h 1300145"/>
                <a:gd name="connsiteX6" fmla="*/ 1264730 w 1752790"/>
                <a:gd name="connsiteY6" fmla="*/ 464232 h 1300145"/>
                <a:gd name="connsiteX7" fmla="*/ 667036 w 1752790"/>
                <a:gd name="connsiteY7" fmla="*/ 580627 h 1300145"/>
                <a:gd name="connsiteX8" fmla="*/ 1142238 w 1752790"/>
                <a:gd name="connsiteY8" fmla="*/ 558339 h 1300145"/>
                <a:gd name="connsiteX9" fmla="*/ 454057 w 1752790"/>
                <a:gd name="connsiteY9" fmla="*/ 749601 h 1300145"/>
                <a:gd name="connsiteX10" fmla="*/ 943165 w 1752790"/>
                <a:gd name="connsiteY10" fmla="*/ 741981 h 1300145"/>
                <a:gd name="connsiteX11" fmla="*/ 253079 w 1752790"/>
                <a:gd name="connsiteY11" fmla="*/ 896000 h 1300145"/>
                <a:gd name="connsiteX12" fmla="*/ 710946 w 1752790"/>
                <a:gd name="connsiteY12" fmla="*/ 879046 h 1300145"/>
                <a:gd name="connsiteX13" fmla="*/ 617030 w 1752790"/>
                <a:gd name="connsiteY13" fmla="*/ 973914 h 1300145"/>
                <a:gd name="connsiteX14" fmla="*/ 201644 w 1752790"/>
                <a:gd name="connsiteY14" fmla="*/ 1006299 h 1300145"/>
                <a:gd name="connsiteX15" fmla="*/ 506539 w 1752790"/>
                <a:gd name="connsiteY15" fmla="*/ 1045447 h 1300145"/>
                <a:gd name="connsiteX16" fmla="*/ 291370 w 1752790"/>
                <a:gd name="connsiteY16" fmla="*/ 1300145 h 1300145"/>
                <a:gd name="connsiteX17" fmla="*/ 0 w 1752790"/>
                <a:gd name="connsiteY17" fmla="*/ 840946 h 130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52790" h="1300145">
                  <a:moveTo>
                    <a:pt x="0" y="840946"/>
                  </a:moveTo>
                  <a:cubicBezTo>
                    <a:pt x="0" y="840946"/>
                    <a:pt x="982504" y="-243476"/>
                    <a:pt x="1752790" y="50561"/>
                  </a:cubicBezTo>
                  <a:cubicBezTo>
                    <a:pt x="1752790" y="50561"/>
                    <a:pt x="1439228" y="13985"/>
                    <a:pt x="1218248" y="157050"/>
                  </a:cubicBezTo>
                  <a:cubicBezTo>
                    <a:pt x="1307306" y="139334"/>
                    <a:pt x="1591913" y="80755"/>
                    <a:pt x="1701355" y="160765"/>
                  </a:cubicBezTo>
                  <a:cubicBezTo>
                    <a:pt x="1617535" y="195817"/>
                    <a:pt x="1154335" y="195531"/>
                    <a:pt x="916114" y="343836"/>
                  </a:cubicBezTo>
                  <a:cubicBezTo>
                    <a:pt x="1033748" y="326786"/>
                    <a:pt x="1446561" y="285829"/>
                    <a:pt x="1483042" y="312498"/>
                  </a:cubicBezTo>
                  <a:cubicBezTo>
                    <a:pt x="1482280" y="341073"/>
                    <a:pt x="1264730" y="464232"/>
                    <a:pt x="1264730" y="464232"/>
                  </a:cubicBezTo>
                  <a:cubicBezTo>
                    <a:pt x="1264730" y="464232"/>
                    <a:pt x="883920" y="486044"/>
                    <a:pt x="667036" y="580627"/>
                  </a:cubicBezTo>
                  <a:cubicBezTo>
                    <a:pt x="830580" y="559005"/>
                    <a:pt x="1162907" y="533193"/>
                    <a:pt x="1142238" y="558339"/>
                  </a:cubicBezTo>
                  <a:cubicBezTo>
                    <a:pt x="1121569" y="583580"/>
                    <a:pt x="601694" y="676163"/>
                    <a:pt x="454057" y="749601"/>
                  </a:cubicBezTo>
                  <a:cubicBezTo>
                    <a:pt x="660082" y="743409"/>
                    <a:pt x="921353" y="701404"/>
                    <a:pt x="943165" y="741981"/>
                  </a:cubicBezTo>
                  <a:cubicBezTo>
                    <a:pt x="959739" y="765317"/>
                    <a:pt x="466534" y="821419"/>
                    <a:pt x="253079" y="896000"/>
                  </a:cubicBezTo>
                  <a:cubicBezTo>
                    <a:pt x="338804" y="898191"/>
                    <a:pt x="663226" y="846375"/>
                    <a:pt x="710946" y="879046"/>
                  </a:cubicBezTo>
                  <a:cubicBezTo>
                    <a:pt x="741426" y="916955"/>
                    <a:pt x="617030" y="973914"/>
                    <a:pt x="617030" y="973914"/>
                  </a:cubicBezTo>
                  <a:cubicBezTo>
                    <a:pt x="617030" y="973914"/>
                    <a:pt x="305371" y="974581"/>
                    <a:pt x="201644" y="1006299"/>
                  </a:cubicBezTo>
                  <a:cubicBezTo>
                    <a:pt x="415576" y="1026016"/>
                    <a:pt x="506539" y="1045447"/>
                    <a:pt x="506539" y="1045447"/>
                  </a:cubicBezTo>
                  <a:lnTo>
                    <a:pt x="291370" y="1300145"/>
                  </a:lnTo>
                  <a:cubicBezTo>
                    <a:pt x="291370" y="1300145"/>
                    <a:pt x="10287" y="998489"/>
                    <a:pt x="0" y="840946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3ACC8238-BA9F-4D3B-A6A2-BBE0883D0428}"/>
                </a:ext>
              </a:extLst>
            </p:cNvPr>
            <p:cNvGrpSpPr/>
            <p:nvPr/>
          </p:nvGrpSpPr>
          <p:grpSpPr>
            <a:xfrm>
              <a:off x="6142925" y="4487083"/>
              <a:ext cx="1341940" cy="1808058"/>
              <a:chOff x="6142925" y="4487083"/>
              <a:chExt cx="1341940" cy="1808058"/>
            </a:xfrm>
          </p:grpSpPr>
          <p:grpSp>
            <p:nvGrpSpPr>
              <p:cNvPr id="67" name="Graphic 4">
                <a:extLst>
                  <a:ext uri="{FF2B5EF4-FFF2-40B4-BE49-F238E27FC236}">
                    <a16:creationId xmlns:a16="http://schemas.microsoft.com/office/drawing/2014/main" id="{08226301-8EF6-4F88-9AD4-73B3F2EB6259}"/>
                  </a:ext>
                </a:extLst>
              </p:cNvPr>
              <p:cNvGrpSpPr/>
              <p:nvPr/>
            </p:nvGrpSpPr>
            <p:grpSpPr>
              <a:xfrm>
                <a:off x="6142925" y="4487083"/>
                <a:ext cx="1341940" cy="1808058"/>
                <a:chOff x="6142925" y="4487083"/>
                <a:chExt cx="1341940" cy="1808058"/>
              </a:xfrm>
            </p:grpSpPr>
            <p:grpSp>
              <p:nvGrpSpPr>
                <p:cNvPr id="68" name="Graphic 4">
                  <a:extLst>
                    <a:ext uri="{FF2B5EF4-FFF2-40B4-BE49-F238E27FC236}">
                      <a16:creationId xmlns:a16="http://schemas.microsoft.com/office/drawing/2014/main" id="{53AA5E36-4BF2-46BF-9916-C20352444D35}"/>
                    </a:ext>
                  </a:extLst>
                </p:cNvPr>
                <p:cNvGrpSpPr/>
                <p:nvPr/>
              </p:nvGrpSpPr>
              <p:grpSpPr>
                <a:xfrm>
                  <a:off x="6204108" y="5912167"/>
                  <a:ext cx="645985" cy="382974"/>
                  <a:chOff x="6204108" y="5912167"/>
                  <a:chExt cx="645985" cy="382974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CE10DFAF-B3EA-42C3-997C-5B7326F38C3D}"/>
                      </a:ext>
                    </a:extLst>
                  </p:cNvPr>
                  <p:cNvSpPr/>
                  <p:nvPr/>
                </p:nvSpPr>
                <p:spPr>
                  <a:xfrm>
                    <a:off x="6204108" y="5912167"/>
                    <a:ext cx="645985" cy="382917"/>
                  </a:xfrm>
                  <a:custGeom>
                    <a:avLst/>
                    <a:gdLst>
                      <a:gd name="connsiteX0" fmla="*/ 645986 w 645985"/>
                      <a:gd name="connsiteY0" fmla="*/ 161639 h 382917"/>
                      <a:gd name="connsiteX1" fmla="*/ 555022 w 645985"/>
                      <a:gd name="connsiteY1" fmla="*/ 370237 h 382917"/>
                      <a:gd name="connsiteX2" fmla="*/ 260509 w 645985"/>
                      <a:gd name="connsiteY2" fmla="*/ 351187 h 382917"/>
                      <a:gd name="connsiteX3" fmla="*/ 266795 w 645985"/>
                      <a:gd name="connsiteY3" fmla="*/ 352806 h 382917"/>
                      <a:gd name="connsiteX4" fmla="*/ 0 w 645985"/>
                      <a:gd name="connsiteY4" fmla="*/ 226600 h 382917"/>
                      <a:gd name="connsiteX5" fmla="*/ 21622 w 645985"/>
                      <a:gd name="connsiteY5" fmla="*/ 0 h 382917"/>
                      <a:gd name="connsiteX6" fmla="*/ 645986 w 645985"/>
                      <a:gd name="connsiteY6" fmla="*/ 161639 h 382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5985" h="382917">
                        <a:moveTo>
                          <a:pt x="645986" y="161639"/>
                        </a:moveTo>
                        <a:lnTo>
                          <a:pt x="555022" y="370237"/>
                        </a:lnTo>
                        <a:cubicBezTo>
                          <a:pt x="555022" y="370237"/>
                          <a:pt x="457486" y="408908"/>
                          <a:pt x="260509" y="351187"/>
                        </a:cubicBezTo>
                        <a:lnTo>
                          <a:pt x="266795" y="352806"/>
                        </a:lnTo>
                        <a:cubicBezTo>
                          <a:pt x="66484" y="307753"/>
                          <a:pt x="0" y="226600"/>
                          <a:pt x="0" y="226600"/>
                        </a:cubicBezTo>
                        <a:lnTo>
                          <a:pt x="21622" y="0"/>
                        </a:lnTo>
                        <a:lnTo>
                          <a:pt x="645986" y="161639"/>
                        </a:lnTo>
                        <a:close/>
                      </a:path>
                    </a:pathLst>
                  </a:custGeom>
                  <a:solidFill>
                    <a:srgbClr val="A7C11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B4ECE454-89E5-4130-9624-C8E70913E568}"/>
                      </a:ext>
                    </a:extLst>
                  </p:cNvPr>
                  <p:cNvSpPr/>
                  <p:nvPr/>
                </p:nvSpPr>
                <p:spPr>
                  <a:xfrm>
                    <a:off x="6204108" y="6048375"/>
                    <a:ext cx="587692" cy="246767"/>
                  </a:xfrm>
                  <a:custGeom>
                    <a:avLst/>
                    <a:gdLst>
                      <a:gd name="connsiteX0" fmla="*/ 263652 w 587692"/>
                      <a:gd name="connsiteY0" fmla="*/ 215932 h 246767"/>
                      <a:gd name="connsiteX1" fmla="*/ 555022 w 587692"/>
                      <a:gd name="connsiteY1" fmla="*/ 234125 h 246767"/>
                      <a:gd name="connsiteX2" fmla="*/ 587692 w 587692"/>
                      <a:gd name="connsiteY2" fmla="*/ 159163 h 246767"/>
                      <a:gd name="connsiteX3" fmla="*/ 523684 w 587692"/>
                      <a:gd name="connsiteY3" fmla="*/ 218504 h 246767"/>
                      <a:gd name="connsiteX4" fmla="*/ 507206 w 587692"/>
                      <a:gd name="connsiteY4" fmla="*/ 136017 h 246767"/>
                      <a:gd name="connsiteX5" fmla="*/ 447865 w 587692"/>
                      <a:gd name="connsiteY5" fmla="*/ 219075 h 246767"/>
                      <a:gd name="connsiteX6" fmla="*/ 424339 w 587692"/>
                      <a:gd name="connsiteY6" fmla="*/ 124683 h 246767"/>
                      <a:gd name="connsiteX7" fmla="*/ 344233 w 587692"/>
                      <a:gd name="connsiteY7" fmla="*/ 209931 h 246767"/>
                      <a:gd name="connsiteX8" fmla="*/ 341566 w 587692"/>
                      <a:gd name="connsiteY8" fmla="*/ 103251 h 246767"/>
                      <a:gd name="connsiteX9" fmla="*/ 259080 w 587692"/>
                      <a:gd name="connsiteY9" fmla="*/ 187928 h 246767"/>
                      <a:gd name="connsiteX10" fmla="*/ 246983 w 587692"/>
                      <a:gd name="connsiteY10" fmla="*/ 78772 h 246767"/>
                      <a:gd name="connsiteX11" fmla="*/ 152686 w 587692"/>
                      <a:gd name="connsiteY11" fmla="*/ 160401 h 246767"/>
                      <a:gd name="connsiteX12" fmla="*/ 148304 w 587692"/>
                      <a:gd name="connsiteY12" fmla="*/ 40672 h 246767"/>
                      <a:gd name="connsiteX13" fmla="*/ 57626 w 587692"/>
                      <a:gd name="connsiteY13" fmla="*/ 118110 h 246767"/>
                      <a:gd name="connsiteX14" fmla="*/ 50292 w 587692"/>
                      <a:gd name="connsiteY14" fmla="*/ 0 h 246767"/>
                      <a:gd name="connsiteX15" fmla="*/ 4000 w 587692"/>
                      <a:gd name="connsiteY15" fmla="*/ 48292 h 246767"/>
                      <a:gd name="connsiteX16" fmla="*/ 0 w 587692"/>
                      <a:gd name="connsiteY16" fmla="*/ 90488 h 246767"/>
                      <a:gd name="connsiteX17" fmla="*/ 263652 w 587692"/>
                      <a:gd name="connsiteY17" fmla="*/ 215932 h 246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87692" h="246767">
                        <a:moveTo>
                          <a:pt x="263652" y="215932"/>
                        </a:moveTo>
                        <a:cubicBezTo>
                          <a:pt x="458533" y="272320"/>
                          <a:pt x="555022" y="234125"/>
                          <a:pt x="555022" y="234125"/>
                        </a:cubicBezTo>
                        <a:lnTo>
                          <a:pt x="587692" y="159163"/>
                        </a:lnTo>
                        <a:lnTo>
                          <a:pt x="523684" y="218504"/>
                        </a:lnTo>
                        <a:lnTo>
                          <a:pt x="507206" y="136017"/>
                        </a:lnTo>
                        <a:lnTo>
                          <a:pt x="447865" y="219075"/>
                        </a:lnTo>
                        <a:lnTo>
                          <a:pt x="424339" y="124683"/>
                        </a:lnTo>
                        <a:lnTo>
                          <a:pt x="344233" y="209931"/>
                        </a:lnTo>
                        <a:lnTo>
                          <a:pt x="341566" y="103251"/>
                        </a:lnTo>
                        <a:lnTo>
                          <a:pt x="259080" y="187928"/>
                        </a:lnTo>
                        <a:lnTo>
                          <a:pt x="246983" y="78772"/>
                        </a:lnTo>
                        <a:lnTo>
                          <a:pt x="152686" y="160401"/>
                        </a:lnTo>
                        <a:lnTo>
                          <a:pt x="148304" y="40672"/>
                        </a:lnTo>
                        <a:lnTo>
                          <a:pt x="57626" y="118110"/>
                        </a:lnTo>
                        <a:lnTo>
                          <a:pt x="50292" y="0"/>
                        </a:lnTo>
                        <a:lnTo>
                          <a:pt x="4000" y="48292"/>
                        </a:lnTo>
                        <a:lnTo>
                          <a:pt x="0" y="90488"/>
                        </a:lnTo>
                        <a:cubicBezTo>
                          <a:pt x="0" y="90392"/>
                          <a:pt x="65818" y="170688"/>
                          <a:pt x="263652" y="215932"/>
                        </a:cubicBezTo>
                        <a:close/>
                      </a:path>
                    </a:pathLst>
                  </a:custGeom>
                  <a:solidFill>
                    <a:srgbClr val="7D246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</p:grp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3C53DA17-30E9-45B1-95D5-3D1BCD52D8DE}"/>
                    </a:ext>
                  </a:extLst>
                </p:cNvPr>
                <p:cNvSpPr/>
                <p:nvPr/>
              </p:nvSpPr>
              <p:spPr>
                <a:xfrm>
                  <a:off x="6143011" y="4539138"/>
                  <a:ext cx="1340781" cy="1564685"/>
                </a:xfrm>
                <a:custGeom>
                  <a:avLst/>
                  <a:gdLst>
                    <a:gd name="connsiteX0" fmla="*/ 1340781 w 1340781"/>
                    <a:gd name="connsiteY0" fmla="*/ 309277 h 1564685"/>
                    <a:gd name="connsiteX1" fmla="*/ 145489 w 1340781"/>
                    <a:gd name="connsiteY1" fmla="*/ 0 h 1564685"/>
                    <a:gd name="connsiteX2" fmla="*/ 709 w 1340781"/>
                    <a:gd name="connsiteY2" fmla="*/ 1187387 h 1564685"/>
                    <a:gd name="connsiteX3" fmla="*/ 3566 w 1340781"/>
                    <a:gd name="connsiteY3" fmla="*/ 1207770 h 1564685"/>
                    <a:gd name="connsiteX4" fmla="*/ 382661 w 1340781"/>
                    <a:gd name="connsiteY4" fmla="*/ 1541526 h 1564685"/>
                    <a:gd name="connsiteX5" fmla="*/ 878247 w 1340781"/>
                    <a:gd name="connsiteY5" fmla="*/ 1435037 h 1564685"/>
                    <a:gd name="connsiteX6" fmla="*/ 891487 w 1340781"/>
                    <a:gd name="connsiteY6" fmla="*/ 1417797 h 1564685"/>
                    <a:gd name="connsiteX7" fmla="*/ 1340781 w 1340781"/>
                    <a:gd name="connsiteY7" fmla="*/ 309277 h 1564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40781" h="1564685">
                      <a:moveTo>
                        <a:pt x="1340781" y="309277"/>
                      </a:moveTo>
                      <a:lnTo>
                        <a:pt x="145489" y="0"/>
                      </a:lnTo>
                      <a:lnTo>
                        <a:pt x="709" y="1187387"/>
                      </a:lnTo>
                      <a:cubicBezTo>
                        <a:pt x="-910" y="1193673"/>
                        <a:pt x="328" y="1200531"/>
                        <a:pt x="3566" y="1207770"/>
                      </a:cubicBezTo>
                      <a:cubicBezTo>
                        <a:pt x="15282" y="1269492"/>
                        <a:pt x="75861" y="1455897"/>
                        <a:pt x="382661" y="1541526"/>
                      </a:cubicBezTo>
                      <a:cubicBezTo>
                        <a:pt x="689652" y="1618107"/>
                        <a:pt x="836242" y="1484376"/>
                        <a:pt x="878247" y="1435037"/>
                      </a:cubicBezTo>
                      <a:cubicBezTo>
                        <a:pt x="885105" y="1430084"/>
                        <a:pt x="889773" y="1424464"/>
                        <a:pt x="891487" y="1417797"/>
                      </a:cubicBezTo>
                      <a:lnTo>
                        <a:pt x="1340781" y="309277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CBE3627-A4E4-4173-8363-14EFAEFA0A11}"/>
                    </a:ext>
                  </a:extLst>
                </p:cNvPr>
                <p:cNvSpPr/>
                <p:nvPr/>
              </p:nvSpPr>
              <p:spPr>
                <a:xfrm>
                  <a:off x="6142925" y="4539138"/>
                  <a:ext cx="1340867" cy="1456635"/>
                </a:xfrm>
                <a:custGeom>
                  <a:avLst/>
                  <a:gdLst>
                    <a:gd name="connsiteX0" fmla="*/ 145575 w 1340867"/>
                    <a:gd name="connsiteY0" fmla="*/ 0 h 1456635"/>
                    <a:gd name="connsiteX1" fmla="*/ 795 w 1340867"/>
                    <a:gd name="connsiteY1" fmla="*/ 1187387 h 1456635"/>
                    <a:gd name="connsiteX2" fmla="*/ 419704 w 1340867"/>
                    <a:gd name="connsiteY2" fmla="*/ 1404842 h 1456635"/>
                    <a:gd name="connsiteX3" fmla="*/ 891573 w 1340867"/>
                    <a:gd name="connsiteY3" fmla="*/ 1417797 h 1456635"/>
                    <a:gd name="connsiteX4" fmla="*/ 1340867 w 1340867"/>
                    <a:gd name="connsiteY4" fmla="*/ 309182 h 1456635"/>
                    <a:gd name="connsiteX5" fmla="*/ 145575 w 1340867"/>
                    <a:gd name="connsiteY5" fmla="*/ 0 h 1456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0867" h="1456635">
                      <a:moveTo>
                        <a:pt x="145575" y="0"/>
                      </a:moveTo>
                      <a:lnTo>
                        <a:pt x="795" y="1187387"/>
                      </a:lnTo>
                      <a:cubicBezTo>
                        <a:pt x="-13778" y="1243870"/>
                        <a:pt x="173769" y="1341215"/>
                        <a:pt x="419704" y="1404842"/>
                      </a:cubicBezTo>
                      <a:cubicBezTo>
                        <a:pt x="665640" y="1468469"/>
                        <a:pt x="876904" y="1474280"/>
                        <a:pt x="891573" y="1417797"/>
                      </a:cubicBezTo>
                      <a:lnTo>
                        <a:pt x="1340867" y="309182"/>
                      </a:lnTo>
                      <a:lnTo>
                        <a:pt x="145575" y="0"/>
                      </a:lnTo>
                      <a:close/>
                    </a:path>
                  </a:pathLst>
                </a:custGeom>
                <a:solidFill>
                  <a:srgbClr val="3239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5DF0268-CA44-4C78-99BF-E4937B6230D3}"/>
                    </a:ext>
                  </a:extLst>
                </p:cNvPr>
                <p:cNvSpPr/>
                <p:nvPr/>
              </p:nvSpPr>
              <p:spPr>
                <a:xfrm>
                  <a:off x="6223253" y="4539138"/>
                  <a:ext cx="1260538" cy="884301"/>
                </a:xfrm>
                <a:custGeom>
                  <a:avLst/>
                  <a:gdLst>
                    <a:gd name="connsiteX0" fmla="*/ 0 w 1260538"/>
                    <a:gd name="connsiteY0" fmla="*/ 534734 h 884301"/>
                    <a:gd name="connsiteX1" fmla="*/ 142208 w 1260538"/>
                    <a:gd name="connsiteY1" fmla="*/ 391763 h 884301"/>
                    <a:gd name="connsiteX2" fmla="*/ 207550 w 1260538"/>
                    <a:gd name="connsiteY2" fmla="*/ 711518 h 884301"/>
                    <a:gd name="connsiteX3" fmla="*/ 451104 w 1260538"/>
                    <a:gd name="connsiteY3" fmla="*/ 498634 h 884301"/>
                    <a:gd name="connsiteX4" fmla="*/ 533686 w 1260538"/>
                    <a:gd name="connsiteY4" fmla="*/ 829533 h 884301"/>
                    <a:gd name="connsiteX5" fmla="*/ 798005 w 1260538"/>
                    <a:gd name="connsiteY5" fmla="*/ 588359 h 884301"/>
                    <a:gd name="connsiteX6" fmla="*/ 849249 w 1260538"/>
                    <a:gd name="connsiteY6" fmla="*/ 884301 h 884301"/>
                    <a:gd name="connsiteX7" fmla="*/ 1053751 w 1260538"/>
                    <a:gd name="connsiteY7" fmla="*/ 614172 h 884301"/>
                    <a:gd name="connsiteX8" fmla="*/ 1087184 w 1260538"/>
                    <a:gd name="connsiteY8" fmla="*/ 736950 h 884301"/>
                    <a:gd name="connsiteX9" fmla="*/ 1260539 w 1260538"/>
                    <a:gd name="connsiteY9" fmla="*/ 309277 h 884301"/>
                    <a:gd name="connsiteX10" fmla="*/ 65246 w 1260538"/>
                    <a:gd name="connsiteY10" fmla="*/ 0 h 884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60538" h="884301">
                      <a:moveTo>
                        <a:pt x="0" y="534734"/>
                      </a:moveTo>
                      <a:lnTo>
                        <a:pt x="142208" y="391763"/>
                      </a:lnTo>
                      <a:lnTo>
                        <a:pt x="207550" y="711518"/>
                      </a:lnTo>
                      <a:lnTo>
                        <a:pt x="451104" y="498634"/>
                      </a:lnTo>
                      <a:lnTo>
                        <a:pt x="533686" y="829533"/>
                      </a:lnTo>
                      <a:lnTo>
                        <a:pt x="798005" y="588359"/>
                      </a:lnTo>
                      <a:lnTo>
                        <a:pt x="849249" y="884301"/>
                      </a:lnTo>
                      <a:lnTo>
                        <a:pt x="1053751" y="614172"/>
                      </a:lnTo>
                      <a:lnTo>
                        <a:pt x="1087184" y="736950"/>
                      </a:lnTo>
                      <a:lnTo>
                        <a:pt x="1260539" y="309277"/>
                      </a:lnTo>
                      <a:lnTo>
                        <a:pt x="65246" y="0"/>
                      </a:lnTo>
                      <a:close/>
                    </a:path>
                  </a:pathLst>
                </a:custGeom>
                <a:solidFill>
                  <a:srgbClr val="536B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B80A6B0-E882-4A2C-9BB5-E34565474A53}"/>
                    </a:ext>
                  </a:extLst>
                </p:cNvPr>
                <p:cNvSpPr/>
                <p:nvPr/>
              </p:nvSpPr>
              <p:spPr>
                <a:xfrm>
                  <a:off x="6266497" y="4539043"/>
                  <a:ext cx="1217295" cy="469414"/>
                </a:xfrm>
                <a:custGeom>
                  <a:avLst/>
                  <a:gdLst>
                    <a:gd name="connsiteX0" fmla="*/ 0 w 1217295"/>
                    <a:gd name="connsiteY0" fmla="*/ 180499 h 469414"/>
                    <a:gd name="connsiteX1" fmla="*/ 1165193 w 1217295"/>
                    <a:gd name="connsiteY1" fmla="*/ 437769 h 469414"/>
                    <a:gd name="connsiteX2" fmla="*/ 1217295 w 1217295"/>
                    <a:gd name="connsiteY2" fmla="*/ 309277 h 469414"/>
                    <a:gd name="connsiteX3" fmla="*/ 22003 w 1217295"/>
                    <a:gd name="connsiteY3" fmla="*/ 0 h 469414"/>
                    <a:gd name="connsiteX4" fmla="*/ 0 w 1217295"/>
                    <a:gd name="connsiteY4" fmla="*/ 180499 h 469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295" h="469414">
                      <a:moveTo>
                        <a:pt x="0" y="180499"/>
                      </a:moveTo>
                      <a:cubicBezTo>
                        <a:pt x="179261" y="305848"/>
                        <a:pt x="623888" y="557974"/>
                        <a:pt x="1165193" y="437769"/>
                      </a:cubicBezTo>
                      <a:lnTo>
                        <a:pt x="1217295" y="309277"/>
                      </a:lnTo>
                      <a:lnTo>
                        <a:pt x="22003" y="0"/>
                      </a:lnTo>
                      <a:lnTo>
                        <a:pt x="0" y="180499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2A338A25-438E-4591-989B-C37AB525B159}"/>
                    </a:ext>
                  </a:extLst>
                </p:cNvPr>
                <p:cNvSpPr/>
                <p:nvPr/>
              </p:nvSpPr>
              <p:spPr>
                <a:xfrm>
                  <a:off x="6287426" y="4487083"/>
                  <a:ext cx="1197439" cy="413420"/>
                </a:xfrm>
                <a:custGeom>
                  <a:avLst/>
                  <a:gdLst>
                    <a:gd name="connsiteX0" fmla="*/ 1196366 w 1197439"/>
                    <a:gd name="connsiteY0" fmla="*/ 361332 h 413420"/>
                    <a:gd name="connsiteX1" fmla="*/ 563239 w 1197439"/>
                    <a:gd name="connsiteY1" fmla="*/ 343901 h 413420"/>
                    <a:gd name="connsiteX2" fmla="*/ 1073 w 1197439"/>
                    <a:gd name="connsiteY2" fmla="*/ 52055 h 413420"/>
                    <a:gd name="connsiteX3" fmla="*/ 634200 w 1197439"/>
                    <a:gd name="connsiteY3" fmla="*/ 69486 h 413420"/>
                    <a:gd name="connsiteX4" fmla="*/ 1196366 w 1197439"/>
                    <a:gd name="connsiteY4" fmla="*/ 361332 h 413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7439" h="413420">
                      <a:moveTo>
                        <a:pt x="1196366" y="361332"/>
                      </a:moveTo>
                      <a:cubicBezTo>
                        <a:pt x="1176744" y="437056"/>
                        <a:pt x="893280" y="429341"/>
                        <a:pt x="563239" y="343901"/>
                      </a:cubicBezTo>
                      <a:cubicBezTo>
                        <a:pt x="233198" y="258462"/>
                        <a:pt x="-18548" y="127875"/>
                        <a:pt x="1073" y="52055"/>
                      </a:cubicBezTo>
                      <a:cubicBezTo>
                        <a:pt x="20695" y="-23668"/>
                        <a:pt x="304159" y="-15858"/>
                        <a:pt x="634200" y="69486"/>
                      </a:cubicBezTo>
                      <a:cubicBezTo>
                        <a:pt x="964241" y="154926"/>
                        <a:pt x="1215987" y="285609"/>
                        <a:pt x="1196366" y="361332"/>
                      </a:cubicBezTo>
                      <a:close/>
                    </a:path>
                  </a:pathLst>
                </a:custGeom>
                <a:solidFill>
                  <a:srgbClr val="FF9B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</p:grp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6C2D227-F045-43C0-AF3A-00E0ADDD77A5}"/>
                  </a:ext>
                </a:extLst>
              </p:cNvPr>
              <p:cNvSpPr/>
              <p:nvPr/>
            </p:nvSpPr>
            <p:spPr>
              <a:xfrm>
                <a:off x="6142925" y="5225224"/>
                <a:ext cx="1039781" cy="772998"/>
              </a:xfrm>
              <a:custGeom>
                <a:avLst/>
                <a:gdLst>
                  <a:gd name="connsiteX0" fmla="*/ 891573 w 1039781"/>
                  <a:gd name="connsiteY0" fmla="*/ 734187 h 772998"/>
                  <a:gd name="connsiteX1" fmla="*/ 1033400 w 1039781"/>
                  <a:gd name="connsiteY1" fmla="*/ 384334 h 772998"/>
                  <a:gd name="connsiteX2" fmla="*/ 1039782 w 1039781"/>
                  <a:gd name="connsiteY2" fmla="*/ 221361 h 772998"/>
                  <a:gd name="connsiteX3" fmla="*/ 827946 w 1039781"/>
                  <a:gd name="connsiteY3" fmla="*/ 596265 h 772998"/>
                  <a:gd name="connsiteX4" fmla="*/ 787655 w 1039781"/>
                  <a:gd name="connsiteY4" fmla="*/ 153924 h 772998"/>
                  <a:gd name="connsiteX5" fmla="*/ 531337 w 1039781"/>
                  <a:gd name="connsiteY5" fmla="*/ 580359 h 772998"/>
                  <a:gd name="connsiteX6" fmla="*/ 462853 w 1039781"/>
                  <a:gd name="connsiteY6" fmla="*/ 58484 h 772998"/>
                  <a:gd name="connsiteX7" fmla="*/ 239110 w 1039781"/>
                  <a:gd name="connsiteY7" fmla="*/ 513683 h 772998"/>
                  <a:gd name="connsiteX8" fmla="*/ 160148 w 1039781"/>
                  <a:gd name="connsiteY8" fmla="*/ 0 h 772998"/>
                  <a:gd name="connsiteX9" fmla="*/ 20797 w 1039781"/>
                  <a:gd name="connsiteY9" fmla="*/ 339471 h 772998"/>
                  <a:gd name="connsiteX10" fmla="*/ 795 w 1039781"/>
                  <a:gd name="connsiteY10" fmla="*/ 503492 h 772998"/>
                  <a:gd name="connsiteX11" fmla="*/ 419704 w 1039781"/>
                  <a:gd name="connsiteY11" fmla="*/ 720948 h 772998"/>
                  <a:gd name="connsiteX12" fmla="*/ 891573 w 1039781"/>
                  <a:gd name="connsiteY12" fmla="*/ 734187 h 77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9781" h="772998">
                    <a:moveTo>
                      <a:pt x="891573" y="734187"/>
                    </a:moveTo>
                    <a:lnTo>
                      <a:pt x="1033400" y="384334"/>
                    </a:lnTo>
                    <a:lnTo>
                      <a:pt x="1039782" y="221361"/>
                    </a:lnTo>
                    <a:cubicBezTo>
                      <a:pt x="1039782" y="221361"/>
                      <a:pt x="832803" y="572167"/>
                      <a:pt x="827946" y="596265"/>
                    </a:cubicBezTo>
                    <a:cubicBezTo>
                      <a:pt x="823088" y="620363"/>
                      <a:pt x="787655" y="153924"/>
                      <a:pt x="787655" y="153924"/>
                    </a:cubicBezTo>
                    <a:lnTo>
                      <a:pt x="531337" y="580359"/>
                    </a:lnTo>
                    <a:lnTo>
                      <a:pt x="462853" y="58484"/>
                    </a:lnTo>
                    <a:lnTo>
                      <a:pt x="239110" y="513683"/>
                    </a:lnTo>
                    <a:lnTo>
                      <a:pt x="160148" y="0"/>
                    </a:lnTo>
                    <a:lnTo>
                      <a:pt x="20797" y="339471"/>
                    </a:lnTo>
                    <a:lnTo>
                      <a:pt x="795" y="503492"/>
                    </a:lnTo>
                    <a:cubicBezTo>
                      <a:pt x="-13778" y="559975"/>
                      <a:pt x="173769" y="657320"/>
                      <a:pt x="419704" y="720948"/>
                    </a:cubicBezTo>
                    <a:cubicBezTo>
                      <a:pt x="665735" y="784860"/>
                      <a:pt x="876904" y="790671"/>
                      <a:pt x="891573" y="734187"/>
                    </a:cubicBezTo>
                    <a:close/>
                  </a:path>
                </a:pathLst>
              </a:custGeom>
              <a:solidFill>
                <a:srgbClr val="FFD5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4498EC-EC0A-4980-AB14-D78EFD070203}"/>
                </a:ext>
              </a:extLst>
            </p:cNvPr>
            <p:cNvSpPr/>
            <p:nvPr/>
          </p:nvSpPr>
          <p:spPr>
            <a:xfrm>
              <a:off x="6142920" y="4849939"/>
              <a:ext cx="229478" cy="1033462"/>
            </a:xfrm>
            <a:custGeom>
              <a:avLst/>
              <a:gdLst>
                <a:gd name="connsiteX0" fmla="*/ 800 w 229478"/>
                <a:gd name="connsiteY0" fmla="*/ 876586 h 1033462"/>
                <a:gd name="connsiteX1" fmla="*/ 227781 w 229478"/>
                <a:gd name="connsiteY1" fmla="*/ 1033463 h 1033462"/>
                <a:gd name="connsiteX2" fmla="*/ 107670 w 229478"/>
                <a:gd name="connsiteY2" fmla="*/ 0 h 1033462"/>
                <a:gd name="connsiteX3" fmla="*/ 800 w 229478"/>
                <a:gd name="connsiteY3" fmla="*/ 876586 h 103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78" h="1033462">
                  <a:moveTo>
                    <a:pt x="800" y="876586"/>
                  </a:moveTo>
                  <a:cubicBezTo>
                    <a:pt x="-9678" y="917067"/>
                    <a:pt x="83667" y="978503"/>
                    <a:pt x="227781" y="1033463"/>
                  </a:cubicBezTo>
                  <a:cubicBezTo>
                    <a:pt x="242354" y="684657"/>
                    <a:pt x="159772" y="240316"/>
                    <a:pt x="107670" y="0"/>
                  </a:cubicBezTo>
                  <a:lnTo>
                    <a:pt x="800" y="876586"/>
                  </a:lnTo>
                  <a:close/>
                </a:path>
              </a:pathLst>
            </a:custGeom>
            <a:solidFill>
              <a:srgbClr val="331257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grpSp>
          <p:nvGrpSpPr>
            <p:cNvPr id="78" name="Graphic 4">
              <a:extLst>
                <a:ext uri="{FF2B5EF4-FFF2-40B4-BE49-F238E27FC236}">
                  <a16:creationId xmlns:a16="http://schemas.microsoft.com/office/drawing/2014/main" id="{DD1AD7A9-C55F-46F2-B94B-10DDE6428733}"/>
                </a:ext>
              </a:extLst>
            </p:cNvPr>
            <p:cNvGrpSpPr/>
            <p:nvPr/>
          </p:nvGrpSpPr>
          <p:grpSpPr>
            <a:xfrm>
              <a:off x="4575766" y="4019263"/>
              <a:ext cx="1690573" cy="2368102"/>
              <a:chOff x="4575766" y="4019263"/>
              <a:chExt cx="1690573" cy="2368102"/>
            </a:xfrm>
          </p:grpSpPr>
          <p:grpSp>
            <p:nvGrpSpPr>
              <p:cNvPr id="79" name="Graphic 4">
                <a:extLst>
                  <a:ext uri="{FF2B5EF4-FFF2-40B4-BE49-F238E27FC236}">
                    <a16:creationId xmlns:a16="http://schemas.microsoft.com/office/drawing/2014/main" id="{0AE36603-1CA1-4472-91D4-5D4C54ED5F97}"/>
                  </a:ext>
                </a:extLst>
              </p:cNvPr>
              <p:cNvGrpSpPr/>
              <p:nvPr/>
            </p:nvGrpSpPr>
            <p:grpSpPr>
              <a:xfrm>
                <a:off x="4575766" y="4019263"/>
                <a:ext cx="1690573" cy="2368102"/>
                <a:chOff x="4575766" y="4019263"/>
                <a:chExt cx="1690573" cy="2368102"/>
              </a:xfrm>
            </p:grpSpPr>
            <p:grpSp>
              <p:nvGrpSpPr>
                <p:cNvPr id="80" name="Graphic 4">
                  <a:extLst>
                    <a:ext uri="{FF2B5EF4-FFF2-40B4-BE49-F238E27FC236}">
                      <a16:creationId xmlns:a16="http://schemas.microsoft.com/office/drawing/2014/main" id="{2D1CAEA1-39CA-4F3F-A4FF-75E7BA2C634F}"/>
                    </a:ext>
                  </a:extLst>
                </p:cNvPr>
                <p:cNvGrpSpPr/>
                <p:nvPr/>
              </p:nvGrpSpPr>
              <p:grpSpPr>
                <a:xfrm>
                  <a:off x="5279802" y="5918358"/>
                  <a:ext cx="843248" cy="469007"/>
                  <a:chOff x="5279802" y="5918358"/>
                  <a:chExt cx="843248" cy="469007"/>
                </a:xfrm>
              </p:grpSpPr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94DDA8E-B0F2-4AD1-B502-7AF90606FD6A}"/>
                      </a:ext>
                    </a:extLst>
                  </p:cNvPr>
                  <p:cNvSpPr/>
                  <p:nvPr/>
                </p:nvSpPr>
                <p:spPr>
                  <a:xfrm>
                    <a:off x="5279802" y="5918358"/>
                    <a:ext cx="843248" cy="469007"/>
                  </a:xfrm>
                  <a:custGeom>
                    <a:avLst/>
                    <a:gdLst>
                      <a:gd name="connsiteX0" fmla="*/ 833152 w 843248"/>
                      <a:gd name="connsiteY0" fmla="*/ 0 h 469007"/>
                      <a:gd name="connsiteX1" fmla="*/ 843248 w 843248"/>
                      <a:gd name="connsiteY1" fmla="*/ 299371 h 469007"/>
                      <a:gd name="connsiteX2" fmla="*/ 482632 w 843248"/>
                      <a:gd name="connsiteY2" fmla="*/ 443674 h 469007"/>
                      <a:gd name="connsiteX3" fmla="*/ 491014 w 843248"/>
                      <a:gd name="connsiteY3" fmla="*/ 442055 h 469007"/>
                      <a:gd name="connsiteX4" fmla="*/ 102679 w 843248"/>
                      <a:gd name="connsiteY4" fmla="*/ 443294 h 469007"/>
                      <a:gd name="connsiteX5" fmla="*/ 0 w 843248"/>
                      <a:gd name="connsiteY5" fmla="*/ 161925 h 469007"/>
                      <a:gd name="connsiteX6" fmla="*/ 833152 w 843248"/>
                      <a:gd name="connsiteY6" fmla="*/ 0 h 46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43248" h="469007">
                        <a:moveTo>
                          <a:pt x="833152" y="0"/>
                        </a:moveTo>
                        <a:lnTo>
                          <a:pt x="843248" y="299371"/>
                        </a:lnTo>
                        <a:cubicBezTo>
                          <a:pt x="843248" y="299371"/>
                          <a:pt x="749332" y="400526"/>
                          <a:pt x="482632" y="443674"/>
                        </a:cubicBezTo>
                        <a:lnTo>
                          <a:pt x="491014" y="442055"/>
                        </a:lnTo>
                        <a:cubicBezTo>
                          <a:pt x="227552" y="501967"/>
                          <a:pt x="102679" y="443294"/>
                          <a:pt x="102679" y="443294"/>
                        </a:cubicBezTo>
                        <a:lnTo>
                          <a:pt x="0" y="161925"/>
                        </a:lnTo>
                        <a:lnTo>
                          <a:pt x="833152" y="0"/>
                        </a:lnTo>
                        <a:close/>
                      </a:path>
                    </a:pathLst>
                  </a:custGeom>
                  <a:solidFill>
                    <a:srgbClr val="A7C11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6410F6EB-4FC3-404E-8C8D-2FC88712931D}"/>
                      </a:ext>
                    </a:extLst>
                  </p:cNvPr>
                  <p:cNvSpPr/>
                  <p:nvPr/>
                </p:nvSpPr>
                <p:spPr>
                  <a:xfrm>
                    <a:off x="5363432" y="6110096"/>
                    <a:ext cx="759618" cy="277061"/>
                  </a:xfrm>
                  <a:custGeom>
                    <a:avLst/>
                    <a:gdLst>
                      <a:gd name="connsiteX0" fmla="*/ 403193 w 759618"/>
                      <a:gd name="connsiteY0" fmla="*/ 251079 h 277061"/>
                      <a:gd name="connsiteX1" fmla="*/ 759619 w 759618"/>
                      <a:gd name="connsiteY1" fmla="*/ 107538 h 277061"/>
                      <a:gd name="connsiteX2" fmla="*/ 755999 w 759618"/>
                      <a:gd name="connsiteY2" fmla="*/ 0 h 277061"/>
                      <a:gd name="connsiteX3" fmla="*/ 713613 w 759618"/>
                      <a:gd name="connsiteY3" fmla="*/ 106680 h 277061"/>
                      <a:gd name="connsiteX4" fmla="*/ 647319 w 759618"/>
                      <a:gd name="connsiteY4" fmla="*/ 18002 h 277061"/>
                      <a:gd name="connsiteX5" fmla="*/ 623888 w 759618"/>
                      <a:gd name="connsiteY5" fmla="*/ 150305 h 277061"/>
                      <a:gd name="connsiteX6" fmla="*/ 542449 w 759618"/>
                      <a:gd name="connsiteY6" fmla="*/ 51531 h 277061"/>
                      <a:gd name="connsiteX7" fmla="*/ 495586 w 759618"/>
                      <a:gd name="connsiteY7" fmla="*/ 198215 h 277061"/>
                      <a:gd name="connsiteX8" fmla="*/ 431959 w 759618"/>
                      <a:gd name="connsiteY8" fmla="*/ 73057 h 277061"/>
                      <a:gd name="connsiteX9" fmla="*/ 381953 w 759618"/>
                      <a:gd name="connsiteY9" fmla="*/ 220313 h 277061"/>
                      <a:gd name="connsiteX10" fmla="*/ 305753 w 759618"/>
                      <a:gd name="connsiteY10" fmla="*/ 97536 h 277061"/>
                      <a:gd name="connsiteX11" fmla="*/ 239935 w 759618"/>
                      <a:gd name="connsiteY11" fmla="*/ 247841 h 277061"/>
                      <a:gd name="connsiteX12" fmla="*/ 166973 w 759618"/>
                      <a:gd name="connsiteY12" fmla="*/ 108109 h 277061"/>
                      <a:gd name="connsiteX13" fmla="*/ 103156 w 759618"/>
                      <a:gd name="connsiteY13" fmla="*/ 251460 h 277061"/>
                      <a:gd name="connsiteX14" fmla="*/ 27622 w 759618"/>
                      <a:gd name="connsiteY14" fmla="*/ 115443 h 277061"/>
                      <a:gd name="connsiteX15" fmla="*/ 0 w 759618"/>
                      <a:gd name="connsiteY15" fmla="*/ 198977 h 277061"/>
                      <a:gd name="connsiteX16" fmla="*/ 19145 w 759618"/>
                      <a:gd name="connsiteY16" fmla="*/ 251365 h 277061"/>
                      <a:gd name="connsiteX17" fmla="*/ 403193 w 759618"/>
                      <a:gd name="connsiteY17" fmla="*/ 251079 h 277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59618" h="277061">
                        <a:moveTo>
                          <a:pt x="403193" y="251079"/>
                        </a:moveTo>
                        <a:cubicBezTo>
                          <a:pt x="666560" y="207645"/>
                          <a:pt x="759619" y="107538"/>
                          <a:pt x="759619" y="107538"/>
                        </a:cubicBezTo>
                        <a:lnTo>
                          <a:pt x="755999" y="0"/>
                        </a:lnTo>
                        <a:lnTo>
                          <a:pt x="713613" y="106680"/>
                        </a:lnTo>
                        <a:lnTo>
                          <a:pt x="647319" y="18002"/>
                        </a:lnTo>
                        <a:lnTo>
                          <a:pt x="623888" y="150305"/>
                        </a:lnTo>
                        <a:lnTo>
                          <a:pt x="542449" y="51531"/>
                        </a:lnTo>
                        <a:lnTo>
                          <a:pt x="495586" y="198215"/>
                        </a:lnTo>
                        <a:lnTo>
                          <a:pt x="431959" y="73057"/>
                        </a:lnTo>
                        <a:lnTo>
                          <a:pt x="381953" y="220313"/>
                        </a:lnTo>
                        <a:lnTo>
                          <a:pt x="305753" y="97536"/>
                        </a:lnTo>
                        <a:lnTo>
                          <a:pt x="239935" y="247841"/>
                        </a:lnTo>
                        <a:lnTo>
                          <a:pt x="166973" y="108109"/>
                        </a:lnTo>
                        <a:lnTo>
                          <a:pt x="103156" y="251460"/>
                        </a:lnTo>
                        <a:lnTo>
                          <a:pt x="27622" y="115443"/>
                        </a:lnTo>
                        <a:lnTo>
                          <a:pt x="0" y="198977"/>
                        </a:lnTo>
                        <a:lnTo>
                          <a:pt x="19145" y="251365"/>
                        </a:lnTo>
                        <a:cubicBezTo>
                          <a:pt x="19050" y="251365"/>
                          <a:pt x="142685" y="309372"/>
                          <a:pt x="403193" y="251079"/>
                        </a:cubicBezTo>
                        <a:close/>
                      </a:path>
                    </a:pathLst>
                  </a:custGeom>
                  <a:solidFill>
                    <a:srgbClr val="7D246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050"/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B428F54-B0FA-4545-95C9-80185CB9722D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89628" cy="2022471"/>
                </a:xfrm>
                <a:custGeom>
                  <a:avLst/>
                  <a:gdLst>
                    <a:gd name="connsiteX0" fmla="*/ 1594676 w 1689628"/>
                    <a:gd name="connsiteY0" fmla="*/ 0 h 2022471"/>
                    <a:gd name="connsiteX1" fmla="*/ 0 w 1689628"/>
                    <a:gd name="connsiteY1" fmla="*/ 309753 h 2022471"/>
                    <a:gd name="connsiteX2" fmla="*/ 500634 w 1689628"/>
                    <a:gd name="connsiteY2" fmla="*/ 1801939 h 2022471"/>
                    <a:gd name="connsiteX3" fmla="*/ 515588 w 1689628"/>
                    <a:gd name="connsiteY3" fmla="*/ 1824514 h 2022471"/>
                    <a:gd name="connsiteX4" fmla="*/ 1154811 w 1689628"/>
                    <a:gd name="connsiteY4" fmla="*/ 2006251 h 2022471"/>
                    <a:gd name="connsiteX5" fmla="*/ 1683068 w 1689628"/>
                    <a:gd name="connsiteY5" fmla="*/ 1599057 h 2022471"/>
                    <a:gd name="connsiteX6" fmla="*/ 1689068 w 1689628"/>
                    <a:gd name="connsiteY6" fmla="*/ 1571054 h 2022471"/>
                    <a:gd name="connsiteX7" fmla="*/ 1594676 w 1689628"/>
                    <a:gd name="connsiteY7" fmla="*/ 0 h 2022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9628" h="2022471">
                      <a:moveTo>
                        <a:pt x="1594676" y="0"/>
                      </a:moveTo>
                      <a:lnTo>
                        <a:pt x="0" y="309753"/>
                      </a:lnTo>
                      <a:lnTo>
                        <a:pt x="500634" y="1801939"/>
                      </a:lnTo>
                      <a:cubicBezTo>
                        <a:pt x="502253" y="1810322"/>
                        <a:pt x="507683" y="1817846"/>
                        <a:pt x="515588" y="1824514"/>
                      </a:cubicBezTo>
                      <a:cubicBezTo>
                        <a:pt x="564547" y="1891093"/>
                        <a:pt x="741998" y="2078260"/>
                        <a:pt x="1154811" y="2006251"/>
                      </a:cubicBezTo>
                      <a:cubicBezTo>
                        <a:pt x="1562767" y="1923383"/>
                        <a:pt x="1661160" y="1681448"/>
                        <a:pt x="1683068" y="1599057"/>
                      </a:cubicBezTo>
                      <a:cubicBezTo>
                        <a:pt x="1688497" y="1589341"/>
                        <a:pt x="1690783" y="1579912"/>
                        <a:pt x="1689068" y="1571054"/>
                      </a:cubicBezTo>
                      <a:lnTo>
                        <a:pt x="1594676" y="0"/>
                      </a:lnTo>
                      <a:close/>
                    </a:path>
                  </a:pathLst>
                </a:custGeom>
                <a:solidFill>
                  <a:srgbClr val="E02A7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860EB8-CA14-43CC-9454-7BF35EF6221E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89672" cy="1865222"/>
                </a:xfrm>
                <a:custGeom>
                  <a:avLst/>
                  <a:gdLst>
                    <a:gd name="connsiteX0" fmla="*/ 0 w 1689672"/>
                    <a:gd name="connsiteY0" fmla="*/ 309753 h 1865222"/>
                    <a:gd name="connsiteX1" fmla="*/ 500634 w 1689672"/>
                    <a:gd name="connsiteY1" fmla="*/ 1801939 h 1865222"/>
                    <a:gd name="connsiteX2" fmla="*/ 1121378 w 1689672"/>
                    <a:gd name="connsiteY2" fmla="*/ 1822895 h 1865222"/>
                    <a:gd name="connsiteX3" fmla="*/ 1689068 w 1689672"/>
                    <a:gd name="connsiteY3" fmla="*/ 1571054 h 1865222"/>
                    <a:gd name="connsiteX4" fmla="*/ 1594771 w 1689672"/>
                    <a:gd name="connsiteY4" fmla="*/ 0 h 1865222"/>
                    <a:gd name="connsiteX5" fmla="*/ 0 w 1689672"/>
                    <a:gd name="connsiteY5" fmla="*/ 309753 h 186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89672" h="1865222">
                      <a:moveTo>
                        <a:pt x="0" y="309753"/>
                      </a:moveTo>
                      <a:lnTo>
                        <a:pt x="500634" y="1801939"/>
                      </a:lnTo>
                      <a:cubicBezTo>
                        <a:pt x="515302" y="1877282"/>
                        <a:pt x="793147" y="1886712"/>
                        <a:pt x="1121378" y="1822895"/>
                      </a:cubicBezTo>
                      <a:cubicBezTo>
                        <a:pt x="1449515" y="1759172"/>
                        <a:pt x="1703737" y="1646396"/>
                        <a:pt x="1689068" y="1571054"/>
                      </a:cubicBezTo>
                      <a:lnTo>
                        <a:pt x="1594771" y="0"/>
                      </a:lnTo>
                      <a:lnTo>
                        <a:pt x="0" y="309753"/>
                      </a:lnTo>
                      <a:close/>
                    </a:path>
                  </a:pathLst>
                </a:custGeom>
                <a:solidFill>
                  <a:srgbClr val="3239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48597969-E187-4DFE-AAC5-AF8DA4A9D25A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31061" cy="1074134"/>
                </a:xfrm>
                <a:custGeom>
                  <a:avLst/>
                  <a:gdLst>
                    <a:gd name="connsiteX0" fmla="*/ 225361 w 1631061"/>
                    <a:gd name="connsiteY0" fmla="*/ 981647 h 1074134"/>
                    <a:gd name="connsiteX1" fmla="*/ 313277 w 1631061"/>
                    <a:gd name="connsiteY1" fmla="*/ 731425 h 1074134"/>
                    <a:gd name="connsiteX2" fmla="*/ 571976 w 1631061"/>
                    <a:gd name="connsiteY2" fmla="*/ 1074134 h 1074134"/>
                    <a:gd name="connsiteX3" fmla="*/ 740569 w 1631061"/>
                    <a:gd name="connsiteY3" fmla="*/ 683323 h 1074134"/>
                    <a:gd name="connsiteX4" fmla="*/ 1026128 w 1631061"/>
                    <a:gd name="connsiteY4" fmla="*/ 1029557 h 1074134"/>
                    <a:gd name="connsiteX5" fmla="*/ 1203484 w 1631061"/>
                    <a:gd name="connsiteY5" fmla="*/ 593407 h 1074134"/>
                    <a:gd name="connsiteX6" fmla="*/ 1431988 w 1631061"/>
                    <a:gd name="connsiteY6" fmla="*/ 915829 h 1074134"/>
                    <a:gd name="connsiteX7" fmla="*/ 1521809 w 1631061"/>
                    <a:gd name="connsiteY7" fmla="*/ 479203 h 1074134"/>
                    <a:gd name="connsiteX8" fmla="*/ 1631061 w 1631061"/>
                    <a:gd name="connsiteY8" fmla="*/ 606076 h 1074134"/>
                    <a:gd name="connsiteX9" fmla="*/ 1594676 w 1631061"/>
                    <a:gd name="connsiteY9" fmla="*/ 0 h 1074134"/>
                    <a:gd name="connsiteX10" fmla="*/ 0 w 1631061"/>
                    <a:gd name="connsiteY10" fmla="*/ 309753 h 1074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1061" h="1074134">
                      <a:moveTo>
                        <a:pt x="225361" y="981647"/>
                      </a:moveTo>
                      <a:lnTo>
                        <a:pt x="313277" y="731425"/>
                      </a:lnTo>
                      <a:lnTo>
                        <a:pt x="571976" y="1074134"/>
                      </a:lnTo>
                      <a:lnTo>
                        <a:pt x="740569" y="683323"/>
                      </a:lnTo>
                      <a:lnTo>
                        <a:pt x="1026128" y="1029557"/>
                      </a:lnTo>
                      <a:lnTo>
                        <a:pt x="1203484" y="593407"/>
                      </a:lnTo>
                      <a:lnTo>
                        <a:pt x="1431988" y="915829"/>
                      </a:lnTo>
                      <a:lnTo>
                        <a:pt x="1521809" y="479203"/>
                      </a:lnTo>
                      <a:lnTo>
                        <a:pt x="1631061" y="606076"/>
                      </a:lnTo>
                      <a:lnTo>
                        <a:pt x="1594676" y="0"/>
                      </a:lnTo>
                      <a:lnTo>
                        <a:pt x="0" y="309753"/>
                      </a:lnTo>
                      <a:close/>
                    </a:path>
                  </a:pathLst>
                </a:custGeom>
                <a:solidFill>
                  <a:srgbClr val="A7C1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FB80812-F2D5-4AD8-934C-2F5EA17EE0EB}"/>
                    </a:ext>
                  </a:extLst>
                </p:cNvPr>
                <p:cNvSpPr/>
                <p:nvPr/>
              </p:nvSpPr>
              <p:spPr>
                <a:xfrm>
                  <a:off x="4576667" y="4104132"/>
                  <a:ext cx="1605629" cy="565741"/>
                </a:xfrm>
                <a:custGeom>
                  <a:avLst/>
                  <a:gdLst>
                    <a:gd name="connsiteX0" fmla="*/ 76009 w 1605629"/>
                    <a:gd name="connsiteY0" fmla="*/ 536448 h 565741"/>
                    <a:gd name="connsiteX1" fmla="*/ 1605629 w 1605629"/>
                    <a:gd name="connsiteY1" fmla="*/ 182023 h 565741"/>
                    <a:gd name="connsiteX2" fmla="*/ 1594676 w 1605629"/>
                    <a:gd name="connsiteY2" fmla="*/ 0 h 565741"/>
                    <a:gd name="connsiteX3" fmla="*/ 0 w 1605629"/>
                    <a:gd name="connsiteY3" fmla="*/ 309753 h 565741"/>
                    <a:gd name="connsiteX4" fmla="*/ 76009 w 1605629"/>
                    <a:gd name="connsiteY4" fmla="*/ 536448 h 565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5629" h="565741">
                      <a:moveTo>
                        <a:pt x="76009" y="536448"/>
                      </a:moveTo>
                      <a:cubicBezTo>
                        <a:pt x="359950" y="583787"/>
                        <a:pt x="1030795" y="631412"/>
                        <a:pt x="1605629" y="182023"/>
                      </a:cubicBezTo>
                      <a:lnTo>
                        <a:pt x="1594676" y="0"/>
                      </a:lnTo>
                      <a:lnTo>
                        <a:pt x="0" y="309753"/>
                      </a:lnTo>
                      <a:lnTo>
                        <a:pt x="76009" y="536448"/>
                      </a:lnTo>
                      <a:close/>
                    </a:path>
                  </a:pathLst>
                </a:custGeom>
                <a:solidFill>
                  <a:srgbClr val="7D24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78B227E4-AC4F-44C4-B5C6-F92C3935019E}"/>
                    </a:ext>
                  </a:extLst>
                </p:cNvPr>
                <p:cNvSpPr/>
                <p:nvPr/>
              </p:nvSpPr>
              <p:spPr>
                <a:xfrm>
                  <a:off x="4575766" y="4019263"/>
                  <a:ext cx="1596382" cy="479559"/>
                </a:xfrm>
                <a:custGeom>
                  <a:avLst/>
                  <a:gdLst>
                    <a:gd name="connsiteX0" fmla="*/ 1595577 w 1596382"/>
                    <a:gd name="connsiteY0" fmla="*/ 84868 h 479559"/>
                    <a:gd name="connsiteX1" fmla="*/ 833767 w 1596382"/>
                    <a:gd name="connsiteY1" fmla="*/ 422815 h 479559"/>
                    <a:gd name="connsiteX2" fmla="*/ 806 w 1596382"/>
                    <a:gd name="connsiteY2" fmla="*/ 394621 h 479559"/>
                    <a:gd name="connsiteX3" fmla="*/ 762615 w 1596382"/>
                    <a:gd name="connsiteY3" fmla="*/ 56674 h 479559"/>
                    <a:gd name="connsiteX4" fmla="*/ 1595577 w 1596382"/>
                    <a:gd name="connsiteY4" fmla="*/ 84868 h 479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6382" h="479559">
                      <a:moveTo>
                        <a:pt x="1595577" y="84868"/>
                      </a:moveTo>
                      <a:cubicBezTo>
                        <a:pt x="1615198" y="185928"/>
                        <a:pt x="1274108" y="337281"/>
                        <a:pt x="833767" y="422815"/>
                      </a:cubicBezTo>
                      <a:cubicBezTo>
                        <a:pt x="393427" y="508350"/>
                        <a:pt x="20523" y="495777"/>
                        <a:pt x="806" y="394621"/>
                      </a:cubicBezTo>
                      <a:cubicBezTo>
                        <a:pt x="-18816" y="293561"/>
                        <a:pt x="322275" y="142209"/>
                        <a:pt x="762615" y="56674"/>
                      </a:cubicBezTo>
                      <a:cubicBezTo>
                        <a:pt x="1203052" y="-28765"/>
                        <a:pt x="1575955" y="-16192"/>
                        <a:pt x="1595577" y="84868"/>
                      </a:cubicBezTo>
                      <a:close/>
                    </a:path>
                  </a:pathLst>
                </a:custGeom>
                <a:solidFill>
                  <a:srgbClr val="FFC43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05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582DB29-F1A8-494E-8A6D-724ED55F4025}"/>
                  </a:ext>
                </a:extLst>
              </p:cNvPr>
              <p:cNvSpPr/>
              <p:nvPr/>
            </p:nvSpPr>
            <p:spPr>
              <a:xfrm>
                <a:off x="4981384" y="4982241"/>
                <a:ext cx="1284947" cy="987017"/>
              </a:xfrm>
              <a:custGeom>
                <a:avLst/>
                <a:gdLst>
                  <a:gd name="connsiteX0" fmla="*/ 1284351 w 1284947"/>
                  <a:gd name="connsiteY0" fmla="*/ 692944 h 987017"/>
                  <a:gd name="connsiteX1" fmla="*/ 1254538 w 1284947"/>
                  <a:gd name="connsiteY1" fmla="*/ 197167 h 987017"/>
                  <a:gd name="connsiteX2" fmla="*/ 1169765 w 1284947"/>
                  <a:gd name="connsiteY2" fmla="*/ 0 h 987017"/>
                  <a:gd name="connsiteX3" fmla="*/ 1130522 w 1284947"/>
                  <a:gd name="connsiteY3" fmla="*/ 565309 h 987017"/>
                  <a:gd name="connsiteX4" fmla="*/ 832199 w 1284947"/>
                  <a:gd name="connsiteY4" fmla="*/ 62865 h 987017"/>
                  <a:gd name="connsiteX5" fmla="*/ 769430 w 1284947"/>
                  <a:gd name="connsiteY5" fmla="*/ 714565 h 987017"/>
                  <a:gd name="connsiteX6" fmla="*/ 392525 w 1284947"/>
                  <a:gd name="connsiteY6" fmla="*/ 133540 h 987017"/>
                  <a:gd name="connsiteX7" fmla="*/ 384715 w 1284947"/>
                  <a:gd name="connsiteY7" fmla="*/ 800862 h 987017"/>
                  <a:gd name="connsiteX8" fmla="*/ 0 w 1284947"/>
                  <a:gd name="connsiteY8" fmla="*/ 235553 h 987017"/>
                  <a:gd name="connsiteX9" fmla="*/ 26765 w 1284947"/>
                  <a:gd name="connsiteY9" fmla="*/ 717613 h 987017"/>
                  <a:gd name="connsiteX10" fmla="*/ 95917 w 1284947"/>
                  <a:gd name="connsiteY10" fmla="*/ 923734 h 987017"/>
                  <a:gd name="connsiteX11" fmla="*/ 716661 w 1284947"/>
                  <a:gd name="connsiteY11" fmla="*/ 944689 h 987017"/>
                  <a:gd name="connsiteX12" fmla="*/ 1284351 w 1284947"/>
                  <a:gd name="connsiteY12" fmla="*/ 692944 h 98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84947" h="987017">
                    <a:moveTo>
                      <a:pt x="1284351" y="692944"/>
                    </a:moveTo>
                    <a:lnTo>
                      <a:pt x="1254538" y="197167"/>
                    </a:lnTo>
                    <a:lnTo>
                      <a:pt x="1169765" y="0"/>
                    </a:lnTo>
                    <a:cubicBezTo>
                      <a:pt x="1169765" y="0"/>
                      <a:pt x="1122616" y="533876"/>
                      <a:pt x="1130522" y="565309"/>
                    </a:cubicBezTo>
                    <a:cubicBezTo>
                      <a:pt x="1138333" y="596741"/>
                      <a:pt x="832199" y="62865"/>
                      <a:pt x="832199" y="62865"/>
                    </a:cubicBezTo>
                    <a:lnTo>
                      <a:pt x="769430" y="714565"/>
                    </a:lnTo>
                    <a:lnTo>
                      <a:pt x="392525" y="133540"/>
                    </a:lnTo>
                    <a:lnTo>
                      <a:pt x="384715" y="800862"/>
                    </a:lnTo>
                    <a:lnTo>
                      <a:pt x="0" y="235553"/>
                    </a:lnTo>
                    <a:lnTo>
                      <a:pt x="26765" y="717613"/>
                    </a:lnTo>
                    <a:lnTo>
                      <a:pt x="95917" y="923734"/>
                    </a:lnTo>
                    <a:cubicBezTo>
                      <a:pt x="110585" y="999077"/>
                      <a:pt x="388430" y="1008507"/>
                      <a:pt x="716661" y="944689"/>
                    </a:cubicBezTo>
                    <a:cubicBezTo>
                      <a:pt x="1044797" y="881063"/>
                      <a:pt x="1298924" y="768287"/>
                      <a:pt x="1284351" y="692944"/>
                    </a:cubicBezTo>
                    <a:close/>
                  </a:path>
                </a:pathLst>
              </a:custGeom>
              <a:solidFill>
                <a:srgbClr val="F68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8F206E-A003-4D86-873D-86D2FFC44E3C}"/>
                </a:ext>
              </a:extLst>
            </p:cNvPr>
            <p:cNvSpPr/>
            <p:nvPr/>
          </p:nvSpPr>
          <p:spPr>
            <a:xfrm>
              <a:off x="7838694" y="4465891"/>
              <a:ext cx="208692" cy="288512"/>
            </a:xfrm>
            <a:custGeom>
              <a:avLst/>
              <a:gdLst>
                <a:gd name="connsiteX0" fmla="*/ 0 w 208692"/>
                <a:gd name="connsiteY0" fmla="*/ 0 h 288512"/>
                <a:gd name="connsiteX1" fmla="*/ 75057 w 208692"/>
                <a:gd name="connsiteY1" fmla="*/ 165450 h 288512"/>
                <a:gd name="connsiteX2" fmla="*/ 208693 w 208692"/>
                <a:gd name="connsiteY2" fmla="*/ 288512 h 288512"/>
                <a:gd name="connsiteX3" fmla="*/ 133635 w 208692"/>
                <a:gd name="connsiteY3" fmla="*/ 123063 h 288512"/>
                <a:gd name="connsiteX4" fmla="*/ 0 w 208692"/>
                <a:gd name="connsiteY4" fmla="*/ 0 h 2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692" h="288512">
                  <a:moveTo>
                    <a:pt x="0" y="0"/>
                  </a:moveTo>
                  <a:cubicBezTo>
                    <a:pt x="11620" y="55150"/>
                    <a:pt x="36671" y="112395"/>
                    <a:pt x="75057" y="165450"/>
                  </a:cubicBezTo>
                  <a:cubicBezTo>
                    <a:pt x="113442" y="218504"/>
                    <a:pt x="160020" y="260128"/>
                    <a:pt x="208693" y="288512"/>
                  </a:cubicBezTo>
                  <a:cubicBezTo>
                    <a:pt x="197072" y="233363"/>
                    <a:pt x="172021" y="176117"/>
                    <a:pt x="133635" y="123063"/>
                  </a:cubicBezTo>
                  <a:cubicBezTo>
                    <a:pt x="95250" y="70009"/>
                    <a:pt x="48768" y="28289"/>
                    <a:pt x="0" y="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C1FB610-9BE2-4F7B-8172-828A4B4822D4}"/>
                </a:ext>
              </a:extLst>
            </p:cNvPr>
            <p:cNvSpPr/>
            <p:nvPr/>
          </p:nvSpPr>
          <p:spPr>
            <a:xfrm>
              <a:off x="8349993" y="4670583"/>
              <a:ext cx="119639" cy="336327"/>
            </a:xfrm>
            <a:custGeom>
              <a:avLst/>
              <a:gdLst>
                <a:gd name="connsiteX0" fmla="*/ 1337 w 119639"/>
                <a:gd name="connsiteY0" fmla="*/ 0 h 336327"/>
                <a:gd name="connsiteX1" fmla="*/ 25625 w 119639"/>
                <a:gd name="connsiteY1" fmla="*/ 180022 h 336327"/>
                <a:gd name="connsiteX2" fmla="*/ 118303 w 119639"/>
                <a:gd name="connsiteY2" fmla="*/ 336328 h 336327"/>
                <a:gd name="connsiteX3" fmla="*/ 94015 w 119639"/>
                <a:gd name="connsiteY3" fmla="*/ 156305 h 336327"/>
                <a:gd name="connsiteX4" fmla="*/ 1337 w 119639"/>
                <a:gd name="connsiteY4" fmla="*/ 0 h 33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39" h="336327">
                  <a:moveTo>
                    <a:pt x="1337" y="0"/>
                  </a:moveTo>
                  <a:cubicBezTo>
                    <a:pt x="-3331" y="56197"/>
                    <a:pt x="4099" y="118205"/>
                    <a:pt x="25625" y="180022"/>
                  </a:cubicBezTo>
                  <a:cubicBezTo>
                    <a:pt x="47152" y="241840"/>
                    <a:pt x="79727" y="295180"/>
                    <a:pt x="118303" y="336328"/>
                  </a:cubicBezTo>
                  <a:cubicBezTo>
                    <a:pt x="122971" y="280130"/>
                    <a:pt x="115541" y="218122"/>
                    <a:pt x="94015" y="156305"/>
                  </a:cubicBezTo>
                  <a:cubicBezTo>
                    <a:pt x="72393" y="94393"/>
                    <a:pt x="39818" y="41053"/>
                    <a:pt x="1337" y="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9438312-4365-4421-B386-0AD9B714262E}"/>
                </a:ext>
              </a:extLst>
            </p:cNvPr>
            <p:cNvSpPr/>
            <p:nvPr/>
          </p:nvSpPr>
          <p:spPr>
            <a:xfrm rot="-5134680">
              <a:off x="8230566" y="3851104"/>
              <a:ext cx="72388" cy="356036"/>
            </a:xfrm>
            <a:custGeom>
              <a:avLst/>
              <a:gdLst>
                <a:gd name="connsiteX0" fmla="*/ 72388 w 72388"/>
                <a:gd name="connsiteY0" fmla="*/ 178018 h 356036"/>
                <a:gd name="connsiteX1" fmla="*/ 36194 w 72388"/>
                <a:gd name="connsiteY1" fmla="*/ 356036 h 356036"/>
                <a:gd name="connsiteX2" fmla="*/ 0 w 72388"/>
                <a:gd name="connsiteY2" fmla="*/ 178018 h 356036"/>
                <a:gd name="connsiteX3" fmla="*/ 36194 w 72388"/>
                <a:gd name="connsiteY3" fmla="*/ 0 h 356036"/>
                <a:gd name="connsiteX4" fmla="*/ 72388 w 72388"/>
                <a:gd name="connsiteY4" fmla="*/ 178018 h 35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88" h="356036">
                  <a:moveTo>
                    <a:pt x="72388" y="178018"/>
                  </a:moveTo>
                  <a:cubicBezTo>
                    <a:pt x="72388" y="276335"/>
                    <a:pt x="56184" y="356036"/>
                    <a:pt x="36194" y="356036"/>
                  </a:cubicBezTo>
                  <a:cubicBezTo>
                    <a:pt x="16204" y="356036"/>
                    <a:pt x="0" y="276335"/>
                    <a:pt x="0" y="178018"/>
                  </a:cubicBezTo>
                  <a:cubicBezTo>
                    <a:pt x="0" y="79701"/>
                    <a:pt x="16204" y="0"/>
                    <a:pt x="36194" y="0"/>
                  </a:cubicBezTo>
                  <a:cubicBezTo>
                    <a:pt x="56184" y="0"/>
                    <a:pt x="72388" y="79701"/>
                    <a:pt x="72388" y="17801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9F72329-6438-490B-BF08-78C282168C07}"/>
                </a:ext>
              </a:extLst>
            </p:cNvPr>
            <p:cNvSpPr/>
            <p:nvPr/>
          </p:nvSpPr>
          <p:spPr>
            <a:xfrm rot="-833504">
              <a:off x="8928132" y="3261366"/>
              <a:ext cx="72393" cy="356062"/>
            </a:xfrm>
            <a:custGeom>
              <a:avLst/>
              <a:gdLst>
                <a:gd name="connsiteX0" fmla="*/ 72394 w 72393"/>
                <a:gd name="connsiteY0" fmla="*/ 178031 h 356062"/>
                <a:gd name="connsiteX1" fmla="*/ 36197 w 72393"/>
                <a:gd name="connsiteY1" fmla="*/ 356062 h 356062"/>
                <a:gd name="connsiteX2" fmla="*/ 1 w 72393"/>
                <a:gd name="connsiteY2" fmla="*/ 178031 h 356062"/>
                <a:gd name="connsiteX3" fmla="*/ 36197 w 72393"/>
                <a:gd name="connsiteY3" fmla="*/ 0 h 356062"/>
                <a:gd name="connsiteX4" fmla="*/ 72394 w 72393"/>
                <a:gd name="connsiteY4" fmla="*/ 178031 h 35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3" h="356062">
                  <a:moveTo>
                    <a:pt x="72394" y="178031"/>
                  </a:moveTo>
                  <a:cubicBezTo>
                    <a:pt x="72394" y="276355"/>
                    <a:pt x="56188" y="356062"/>
                    <a:pt x="36197" y="356062"/>
                  </a:cubicBezTo>
                  <a:cubicBezTo>
                    <a:pt x="16206" y="356062"/>
                    <a:pt x="1" y="276355"/>
                    <a:pt x="1" y="178031"/>
                  </a:cubicBezTo>
                  <a:cubicBezTo>
                    <a:pt x="1" y="79707"/>
                    <a:pt x="16206" y="0"/>
                    <a:pt x="36197" y="0"/>
                  </a:cubicBezTo>
                  <a:cubicBezTo>
                    <a:pt x="56188" y="0"/>
                    <a:pt x="72394" y="79707"/>
                    <a:pt x="72394" y="178031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7CDEAC-8C31-4F96-A8EF-CEB771BCB2BA}"/>
                </a:ext>
              </a:extLst>
            </p:cNvPr>
            <p:cNvSpPr/>
            <p:nvPr/>
          </p:nvSpPr>
          <p:spPr>
            <a:xfrm>
              <a:off x="4144613" y="4465891"/>
              <a:ext cx="208692" cy="288512"/>
            </a:xfrm>
            <a:custGeom>
              <a:avLst/>
              <a:gdLst>
                <a:gd name="connsiteX0" fmla="*/ 208693 w 208692"/>
                <a:gd name="connsiteY0" fmla="*/ 0 h 288512"/>
                <a:gd name="connsiteX1" fmla="*/ 133636 w 208692"/>
                <a:gd name="connsiteY1" fmla="*/ 165450 h 288512"/>
                <a:gd name="connsiteX2" fmla="*/ 0 w 208692"/>
                <a:gd name="connsiteY2" fmla="*/ 288512 h 288512"/>
                <a:gd name="connsiteX3" fmla="*/ 75057 w 208692"/>
                <a:gd name="connsiteY3" fmla="*/ 123063 h 288512"/>
                <a:gd name="connsiteX4" fmla="*/ 208693 w 208692"/>
                <a:gd name="connsiteY4" fmla="*/ 0 h 28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692" h="288512">
                  <a:moveTo>
                    <a:pt x="208693" y="0"/>
                  </a:moveTo>
                  <a:cubicBezTo>
                    <a:pt x="197072" y="55150"/>
                    <a:pt x="172021" y="112395"/>
                    <a:pt x="133636" y="165450"/>
                  </a:cubicBezTo>
                  <a:cubicBezTo>
                    <a:pt x="95250" y="218504"/>
                    <a:pt x="48673" y="260128"/>
                    <a:pt x="0" y="288512"/>
                  </a:cubicBezTo>
                  <a:cubicBezTo>
                    <a:pt x="11621" y="233363"/>
                    <a:pt x="36671" y="176117"/>
                    <a:pt x="75057" y="123063"/>
                  </a:cubicBezTo>
                  <a:cubicBezTo>
                    <a:pt x="113443" y="70009"/>
                    <a:pt x="159925" y="28289"/>
                    <a:pt x="208693" y="0"/>
                  </a:cubicBezTo>
                  <a:close/>
                </a:path>
              </a:pathLst>
            </a:custGeom>
            <a:solidFill>
              <a:srgbClr val="70A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4973339-AC5B-484A-ADEA-F6798E8653F4}"/>
                </a:ext>
              </a:extLst>
            </p:cNvPr>
            <p:cNvSpPr/>
            <p:nvPr/>
          </p:nvSpPr>
          <p:spPr>
            <a:xfrm>
              <a:off x="3722331" y="4670583"/>
              <a:ext cx="119675" cy="336327"/>
            </a:xfrm>
            <a:custGeom>
              <a:avLst/>
              <a:gdLst>
                <a:gd name="connsiteX0" fmla="*/ 118339 w 119675"/>
                <a:gd name="connsiteY0" fmla="*/ 0 h 336327"/>
                <a:gd name="connsiteX1" fmla="*/ 94050 w 119675"/>
                <a:gd name="connsiteY1" fmla="*/ 180022 h 336327"/>
                <a:gd name="connsiteX2" fmla="*/ 1372 w 119675"/>
                <a:gd name="connsiteY2" fmla="*/ 336328 h 336327"/>
                <a:gd name="connsiteX3" fmla="*/ 25661 w 119675"/>
                <a:gd name="connsiteY3" fmla="*/ 156305 h 336327"/>
                <a:gd name="connsiteX4" fmla="*/ 118339 w 119675"/>
                <a:gd name="connsiteY4" fmla="*/ 0 h 33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75" h="336327">
                  <a:moveTo>
                    <a:pt x="118339" y="0"/>
                  </a:moveTo>
                  <a:cubicBezTo>
                    <a:pt x="123007" y="56197"/>
                    <a:pt x="115577" y="118205"/>
                    <a:pt x="94050" y="180022"/>
                  </a:cubicBezTo>
                  <a:cubicBezTo>
                    <a:pt x="72524" y="241840"/>
                    <a:pt x="39948" y="295180"/>
                    <a:pt x="1372" y="336328"/>
                  </a:cubicBezTo>
                  <a:cubicBezTo>
                    <a:pt x="-3390" y="280130"/>
                    <a:pt x="4134" y="218122"/>
                    <a:pt x="25661" y="156305"/>
                  </a:cubicBezTo>
                  <a:cubicBezTo>
                    <a:pt x="47283" y="94393"/>
                    <a:pt x="79858" y="41053"/>
                    <a:pt x="118339" y="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011B80-7F9B-4B9A-A4E5-337F82A3C6D5}"/>
                </a:ext>
              </a:extLst>
            </p:cNvPr>
            <p:cNvSpPr/>
            <p:nvPr/>
          </p:nvSpPr>
          <p:spPr>
            <a:xfrm rot="-265320">
              <a:off x="3746976" y="3992834"/>
              <a:ext cx="356036" cy="72388"/>
            </a:xfrm>
            <a:custGeom>
              <a:avLst/>
              <a:gdLst>
                <a:gd name="connsiteX0" fmla="*/ 356036 w 356036"/>
                <a:gd name="connsiteY0" fmla="*/ 36194 h 72388"/>
                <a:gd name="connsiteX1" fmla="*/ 178018 w 356036"/>
                <a:gd name="connsiteY1" fmla="*/ 72388 h 72388"/>
                <a:gd name="connsiteX2" fmla="*/ 0 w 356036"/>
                <a:gd name="connsiteY2" fmla="*/ 36194 h 72388"/>
                <a:gd name="connsiteX3" fmla="*/ 178018 w 356036"/>
                <a:gd name="connsiteY3" fmla="*/ 0 h 72388"/>
                <a:gd name="connsiteX4" fmla="*/ 356036 w 356036"/>
                <a:gd name="connsiteY4" fmla="*/ 36194 h 7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36" h="72388">
                  <a:moveTo>
                    <a:pt x="356036" y="36194"/>
                  </a:moveTo>
                  <a:cubicBezTo>
                    <a:pt x="356036" y="56184"/>
                    <a:pt x="276335" y="72388"/>
                    <a:pt x="178018" y="72388"/>
                  </a:cubicBezTo>
                  <a:cubicBezTo>
                    <a:pt x="79701" y="72388"/>
                    <a:pt x="0" y="56183"/>
                    <a:pt x="0" y="36194"/>
                  </a:cubicBezTo>
                  <a:cubicBezTo>
                    <a:pt x="0" y="16205"/>
                    <a:pt x="79701" y="0"/>
                    <a:pt x="178018" y="0"/>
                  </a:cubicBezTo>
                  <a:cubicBezTo>
                    <a:pt x="276335" y="0"/>
                    <a:pt x="356036" y="16205"/>
                    <a:pt x="356036" y="36194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2649486-A7DF-467B-9B28-3AA6C588C78B}"/>
                </a:ext>
              </a:extLst>
            </p:cNvPr>
            <p:cNvSpPr/>
            <p:nvPr/>
          </p:nvSpPr>
          <p:spPr>
            <a:xfrm rot="-4566496">
              <a:off x="3050117" y="3403154"/>
              <a:ext cx="356062" cy="72393"/>
            </a:xfrm>
            <a:custGeom>
              <a:avLst/>
              <a:gdLst>
                <a:gd name="connsiteX0" fmla="*/ 356062 w 356062"/>
                <a:gd name="connsiteY0" fmla="*/ 36197 h 72393"/>
                <a:gd name="connsiteX1" fmla="*/ 178031 w 356062"/>
                <a:gd name="connsiteY1" fmla="*/ 72394 h 72393"/>
                <a:gd name="connsiteX2" fmla="*/ 0 w 356062"/>
                <a:gd name="connsiteY2" fmla="*/ 36197 h 72393"/>
                <a:gd name="connsiteX3" fmla="*/ 178031 w 356062"/>
                <a:gd name="connsiteY3" fmla="*/ 0 h 72393"/>
                <a:gd name="connsiteX4" fmla="*/ 356062 w 356062"/>
                <a:gd name="connsiteY4" fmla="*/ 36197 h 7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62" h="72393">
                  <a:moveTo>
                    <a:pt x="356062" y="36197"/>
                  </a:moveTo>
                  <a:cubicBezTo>
                    <a:pt x="356062" y="56188"/>
                    <a:pt x="276355" y="72394"/>
                    <a:pt x="178031" y="72394"/>
                  </a:cubicBezTo>
                  <a:cubicBezTo>
                    <a:pt x="79707" y="72394"/>
                    <a:pt x="0" y="56188"/>
                    <a:pt x="0" y="36197"/>
                  </a:cubicBezTo>
                  <a:cubicBezTo>
                    <a:pt x="0" y="16206"/>
                    <a:pt x="79707" y="0"/>
                    <a:pt x="178031" y="0"/>
                  </a:cubicBezTo>
                  <a:cubicBezTo>
                    <a:pt x="276355" y="0"/>
                    <a:pt x="356062" y="16206"/>
                    <a:pt x="356062" y="36197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60DABA6-CEC7-4334-A6A5-4B198D52AE51}"/>
                </a:ext>
              </a:extLst>
            </p:cNvPr>
            <p:cNvSpPr/>
            <p:nvPr/>
          </p:nvSpPr>
          <p:spPr>
            <a:xfrm>
              <a:off x="2512409" y="1036701"/>
              <a:ext cx="230409" cy="247554"/>
            </a:xfrm>
            <a:custGeom>
              <a:avLst/>
              <a:gdLst>
                <a:gd name="connsiteX0" fmla="*/ 21146 w 230409"/>
                <a:gd name="connsiteY0" fmla="*/ 247555 h 247554"/>
                <a:gd name="connsiteX1" fmla="*/ 230410 w 230409"/>
                <a:gd name="connsiteY1" fmla="*/ 114110 h 247554"/>
                <a:gd name="connsiteX2" fmla="*/ 0 w 230409"/>
                <a:gd name="connsiteY2" fmla="*/ 0 h 247554"/>
                <a:gd name="connsiteX3" fmla="*/ 21146 w 230409"/>
                <a:gd name="connsiteY3" fmla="*/ 247555 h 24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09" h="247554">
                  <a:moveTo>
                    <a:pt x="21146" y="247555"/>
                  </a:moveTo>
                  <a:cubicBezTo>
                    <a:pt x="92583" y="204597"/>
                    <a:pt x="162306" y="160115"/>
                    <a:pt x="230410" y="114110"/>
                  </a:cubicBezTo>
                  <a:cubicBezTo>
                    <a:pt x="152781" y="78486"/>
                    <a:pt x="75914" y="40386"/>
                    <a:pt x="0" y="0"/>
                  </a:cubicBezTo>
                  <a:cubicBezTo>
                    <a:pt x="4953" y="82106"/>
                    <a:pt x="12002" y="164687"/>
                    <a:pt x="21146" y="247555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AC34693-BD65-4C86-9E23-D34E32B86BDA}"/>
                </a:ext>
              </a:extLst>
            </p:cNvPr>
            <p:cNvSpPr/>
            <p:nvPr/>
          </p:nvSpPr>
          <p:spPr>
            <a:xfrm>
              <a:off x="2751963" y="1155001"/>
              <a:ext cx="235457" cy="245364"/>
            </a:xfrm>
            <a:custGeom>
              <a:avLst/>
              <a:gdLst>
                <a:gd name="connsiteX0" fmla="*/ 35623 w 235457"/>
                <a:gd name="connsiteY0" fmla="*/ 245364 h 245364"/>
                <a:gd name="connsiteX1" fmla="*/ 235458 w 235457"/>
                <a:gd name="connsiteY1" fmla="*/ 98965 h 245364"/>
                <a:gd name="connsiteX2" fmla="*/ 0 w 235457"/>
                <a:gd name="connsiteY2" fmla="*/ 0 h 245364"/>
                <a:gd name="connsiteX3" fmla="*/ 35623 w 235457"/>
                <a:gd name="connsiteY3" fmla="*/ 245364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57" h="245364">
                  <a:moveTo>
                    <a:pt x="35623" y="245364"/>
                  </a:moveTo>
                  <a:cubicBezTo>
                    <a:pt x="104013" y="197930"/>
                    <a:pt x="170593" y="149162"/>
                    <a:pt x="235458" y="98965"/>
                  </a:cubicBezTo>
                  <a:cubicBezTo>
                    <a:pt x="156210" y="68390"/>
                    <a:pt x="77724" y="35433"/>
                    <a:pt x="0" y="0"/>
                  </a:cubicBezTo>
                  <a:cubicBezTo>
                    <a:pt x="9811" y="81534"/>
                    <a:pt x="21622" y="163354"/>
                    <a:pt x="35623" y="245364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419B6EA-397E-4FCE-AE6D-D337324AF0C7}"/>
                </a:ext>
              </a:extLst>
            </p:cNvPr>
            <p:cNvSpPr/>
            <p:nvPr/>
          </p:nvSpPr>
          <p:spPr>
            <a:xfrm>
              <a:off x="2996755" y="1257490"/>
              <a:ext cx="239744" cy="242601"/>
            </a:xfrm>
            <a:custGeom>
              <a:avLst/>
              <a:gdLst>
                <a:gd name="connsiteX0" fmla="*/ 49911 w 239744"/>
                <a:gd name="connsiteY0" fmla="*/ 242602 h 242601"/>
                <a:gd name="connsiteX1" fmla="*/ 239744 w 239744"/>
                <a:gd name="connsiteY1" fmla="*/ 83915 h 242601"/>
                <a:gd name="connsiteX2" fmla="*/ 0 w 239744"/>
                <a:gd name="connsiteY2" fmla="*/ 0 h 242601"/>
                <a:gd name="connsiteX3" fmla="*/ 49911 w 239744"/>
                <a:gd name="connsiteY3" fmla="*/ 242602 h 2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744" h="242601">
                  <a:moveTo>
                    <a:pt x="49911" y="242602"/>
                  </a:moveTo>
                  <a:cubicBezTo>
                    <a:pt x="114967" y="190976"/>
                    <a:pt x="178308" y="138113"/>
                    <a:pt x="239744" y="83915"/>
                  </a:cubicBezTo>
                  <a:cubicBezTo>
                    <a:pt x="159258" y="58388"/>
                    <a:pt x="79248" y="30385"/>
                    <a:pt x="0" y="0"/>
                  </a:cubicBezTo>
                  <a:cubicBezTo>
                    <a:pt x="14478" y="80772"/>
                    <a:pt x="31147" y="161639"/>
                    <a:pt x="49911" y="242602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9A71531-8074-4CB8-84C8-41D86DE68177}"/>
                </a:ext>
              </a:extLst>
            </p:cNvPr>
            <p:cNvSpPr/>
            <p:nvPr/>
          </p:nvSpPr>
          <p:spPr>
            <a:xfrm>
              <a:off x="3245929" y="1344358"/>
              <a:ext cx="243268" cy="238887"/>
            </a:xfrm>
            <a:custGeom>
              <a:avLst/>
              <a:gdLst>
                <a:gd name="connsiteX0" fmla="*/ 64008 w 243268"/>
                <a:gd name="connsiteY0" fmla="*/ 238887 h 238887"/>
                <a:gd name="connsiteX1" fmla="*/ 243269 w 243268"/>
                <a:gd name="connsiteY1" fmla="*/ 68771 h 238887"/>
                <a:gd name="connsiteX2" fmla="*/ 0 w 243268"/>
                <a:gd name="connsiteY2" fmla="*/ 0 h 238887"/>
                <a:gd name="connsiteX3" fmla="*/ 64008 w 243268"/>
                <a:gd name="connsiteY3" fmla="*/ 238887 h 23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68" h="238887">
                  <a:moveTo>
                    <a:pt x="64008" y="238887"/>
                  </a:moveTo>
                  <a:cubicBezTo>
                    <a:pt x="125635" y="183356"/>
                    <a:pt x="185356" y="126682"/>
                    <a:pt x="243269" y="68771"/>
                  </a:cubicBezTo>
                  <a:cubicBezTo>
                    <a:pt x="161639" y="48292"/>
                    <a:pt x="80581" y="25336"/>
                    <a:pt x="0" y="0"/>
                  </a:cubicBezTo>
                  <a:cubicBezTo>
                    <a:pt x="19241" y="79724"/>
                    <a:pt x="40577" y="159353"/>
                    <a:pt x="64008" y="238887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CF82C55-B65D-4737-A9B0-12701CE2E69D}"/>
                </a:ext>
              </a:extLst>
            </p:cNvPr>
            <p:cNvSpPr/>
            <p:nvPr/>
          </p:nvSpPr>
          <p:spPr>
            <a:xfrm>
              <a:off x="3498913" y="1415510"/>
              <a:ext cx="246125" cy="234410"/>
            </a:xfrm>
            <a:custGeom>
              <a:avLst/>
              <a:gdLst>
                <a:gd name="connsiteX0" fmla="*/ 77915 w 246125"/>
                <a:gd name="connsiteY0" fmla="*/ 234410 h 234410"/>
                <a:gd name="connsiteX1" fmla="*/ 246126 w 246125"/>
                <a:gd name="connsiteY1" fmla="*/ 53626 h 234410"/>
                <a:gd name="connsiteX2" fmla="*/ 0 w 246125"/>
                <a:gd name="connsiteY2" fmla="*/ 0 h 234410"/>
                <a:gd name="connsiteX3" fmla="*/ 77915 w 246125"/>
                <a:gd name="connsiteY3" fmla="*/ 234410 h 23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25" h="234410">
                  <a:moveTo>
                    <a:pt x="77915" y="234410"/>
                  </a:moveTo>
                  <a:cubicBezTo>
                    <a:pt x="135922" y="175165"/>
                    <a:pt x="191929" y="114967"/>
                    <a:pt x="246126" y="53626"/>
                  </a:cubicBezTo>
                  <a:cubicBezTo>
                    <a:pt x="163735" y="38195"/>
                    <a:pt x="81629" y="20288"/>
                    <a:pt x="0" y="0"/>
                  </a:cubicBezTo>
                  <a:cubicBezTo>
                    <a:pt x="23813" y="78296"/>
                    <a:pt x="49816" y="156496"/>
                    <a:pt x="77915" y="234410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F34AFFC-AF9E-4114-A668-38C282DF80D8}"/>
                </a:ext>
              </a:extLst>
            </p:cNvPr>
            <p:cNvSpPr/>
            <p:nvPr/>
          </p:nvSpPr>
          <p:spPr>
            <a:xfrm>
              <a:off x="3754754" y="1470945"/>
              <a:ext cx="248316" cy="229171"/>
            </a:xfrm>
            <a:custGeom>
              <a:avLst/>
              <a:gdLst>
                <a:gd name="connsiteX0" fmla="*/ 91631 w 248316"/>
                <a:gd name="connsiteY0" fmla="*/ 229171 h 229171"/>
                <a:gd name="connsiteX1" fmla="*/ 248317 w 248316"/>
                <a:gd name="connsiteY1" fmla="*/ 38481 h 229171"/>
                <a:gd name="connsiteX2" fmla="*/ 0 w 248316"/>
                <a:gd name="connsiteY2" fmla="*/ 0 h 229171"/>
                <a:gd name="connsiteX3" fmla="*/ 91631 w 248316"/>
                <a:gd name="connsiteY3" fmla="*/ 229171 h 2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16" h="229171">
                  <a:moveTo>
                    <a:pt x="91631" y="229171"/>
                  </a:moveTo>
                  <a:cubicBezTo>
                    <a:pt x="145828" y="166497"/>
                    <a:pt x="198025" y="102965"/>
                    <a:pt x="248317" y="38481"/>
                  </a:cubicBezTo>
                  <a:cubicBezTo>
                    <a:pt x="165259" y="28099"/>
                    <a:pt x="82487" y="15240"/>
                    <a:pt x="0" y="0"/>
                  </a:cubicBezTo>
                  <a:cubicBezTo>
                    <a:pt x="28384" y="76676"/>
                    <a:pt x="58960" y="153162"/>
                    <a:pt x="91631" y="22917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A2ADA6-26AF-414C-921D-9BFA5B3E263F}"/>
                </a:ext>
              </a:extLst>
            </p:cNvPr>
            <p:cNvSpPr/>
            <p:nvPr/>
          </p:nvSpPr>
          <p:spPr>
            <a:xfrm>
              <a:off x="4012787" y="1510664"/>
              <a:ext cx="249745" cy="223170"/>
            </a:xfrm>
            <a:custGeom>
              <a:avLst/>
              <a:gdLst>
                <a:gd name="connsiteX0" fmla="*/ 105156 w 249745"/>
                <a:gd name="connsiteY0" fmla="*/ 223171 h 223170"/>
                <a:gd name="connsiteX1" fmla="*/ 249746 w 249745"/>
                <a:gd name="connsiteY1" fmla="*/ 23336 h 223170"/>
                <a:gd name="connsiteX2" fmla="*/ 0 w 249745"/>
                <a:gd name="connsiteY2" fmla="*/ 0 h 223170"/>
                <a:gd name="connsiteX3" fmla="*/ 105156 w 249745"/>
                <a:gd name="connsiteY3" fmla="*/ 223171 h 2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45" h="223170">
                  <a:moveTo>
                    <a:pt x="105156" y="223171"/>
                  </a:moveTo>
                  <a:cubicBezTo>
                    <a:pt x="155353" y="157353"/>
                    <a:pt x="203549" y="90773"/>
                    <a:pt x="249746" y="23336"/>
                  </a:cubicBezTo>
                  <a:cubicBezTo>
                    <a:pt x="166307" y="18002"/>
                    <a:pt x="83058" y="10192"/>
                    <a:pt x="0" y="0"/>
                  </a:cubicBezTo>
                  <a:cubicBezTo>
                    <a:pt x="32957" y="74867"/>
                    <a:pt x="68008" y="149257"/>
                    <a:pt x="105156" y="223171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A3A69BE-758C-428B-9C04-E0A328B3778D}"/>
                </a:ext>
              </a:extLst>
            </p:cNvPr>
            <p:cNvSpPr/>
            <p:nvPr/>
          </p:nvSpPr>
          <p:spPr>
            <a:xfrm>
              <a:off x="4272343" y="1534763"/>
              <a:ext cx="250507" cy="216312"/>
            </a:xfrm>
            <a:custGeom>
              <a:avLst/>
              <a:gdLst>
                <a:gd name="connsiteX0" fmla="*/ 118301 w 250507"/>
                <a:gd name="connsiteY0" fmla="*/ 216313 h 216312"/>
                <a:gd name="connsiteX1" fmla="*/ 250508 w 250507"/>
                <a:gd name="connsiteY1" fmla="*/ 8192 h 216312"/>
                <a:gd name="connsiteX2" fmla="*/ 0 w 250507"/>
                <a:gd name="connsiteY2" fmla="*/ 0 h 216312"/>
                <a:gd name="connsiteX3" fmla="*/ 118301 w 250507"/>
                <a:gd name="connsiteY3" fmla="*/ 216313 h 21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6312">
                  <a:moveTo>
                    <a:pt x="118301" y="216313"/>
                  </a:moveTo>
                  <a:cubicBezTo>
                    <a:pt x="164402" y="147637"/>
                    <a:pt x="208502" y="78200"/>
                    <a:pt x="250508" y="8192"/>
                  </a:cubicBezTo>
                  <a:cubicBezTo>
                    <a:pt x="166973" y="7906"/>
                    <a:pt x="83439" y="5143"/>
                    <a:pt x="0" y="0"/>
                  </a:cubicBezTo>
                  <a:cubicBezTo>
                    <a:pt x="37338" y="72580"/>
                    <a:pt x="76772" y="144780"/>
                    <a:pt x="118301" y="216313"/>
                  </a:cubicBezTo>
                  <a:close/>
                </a:path>
              </a:pathLst>
            </a:custGeom>
            <a:solidFill>
              <a:srgbClr val="FF2F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8AEA950-B9DA-4E75-8C81-6D4FB6F0D894}"/>
                </a:ext>
              </a:extLst>
            </p:cNvPr>
            <p:cNvSpPr/>
            <p:nvPr/>
          </p:nvSpPr>
          <p:spPr>
            <a:xfrm>
              <a:off x="4532757" y="1536096"/>
              <a:ext cx="250507" cy="215741"/>
            </a:xfrm>
            <a:custGeom>
              <a:avLst/>
              <a:gdLst>
                <a:gd name="connsiteX0" fmla="*/ 131064 w 250507"/>
                <a:gd name="connsiteY0" fmla="*/ 215741 h 215741"/>
                <a:gd name="connsiteX1" fmla="*/ 250507 w 250507"/>
                <a:gd name="connsiteY1" fmla="*/ 0 h 215741"/>
                <a:gd name="connsiteX2" fmla="*/ 0 w 250507"/>
                <a:gd name="connsiteY2" fmla="*/ 6858 h 215741"/>
                <a:gd name="connsiteX3" fmla="*/ 131064 w 250507"/>
                <a:gd name="connsiteY3" fmla="*/ 215741 h 21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7" h="215741">
                  <a:moveTo>
                    <a:pt x="131064" y="215741"/>
                  </a:moveTo>
                  <a:cubicBezTo>
                    <a:pt x="172974" y="144399"/>
                    <a:pt x="212788" y="72390"/>
                    <a:pt x="250507" y="0"/>
                  </a:cubicBezTo>
                  <a:cubicBezTo>
                    <a:pt x="167068" y="4763"/>
                    <a:pt x="83534" y="7048"/>
                    <a:pt x="0" y="6858"/>
                  </a:cubicBezTo>
                  <a:cubicBezTo>
                    <a:pt x="41624" y="77152"/>
                    <a:pt x="85344" y="146780"/>
                    <a:pt x="131064" y="215741"/>
                  </a:cubicBezTo>
                  <a:close/>
                </a:path>
              </a:pathLst>
            </a:custGeom>
            <a:solidFill>
              <a:srgbClr val="86DD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67591C0-FCBB-47C3-993E-5CAF5E764D6F}"/>
                </a:ext>
              </a:extLst>
            </p:cNvPr>
            <p:cNvSpPr/>
            <p:nvPr/>
          </p:nvSpPr>
          <p:spPr>
            <a:xfrm>
              <a:off x="4793075" y="1513427"/>
              <a:ext cx="249840" cy="222599"/>
            </a:xfrm>
            <a:custGeom>
              <a:avLst/>
              <a:gdLst>
                <a:gd name="connsiteX0" fmla="*/ 143542 w 249840"/>
                <a:gd name="connsiteY0" fmla="*/ 222599 h 222599"/>
                <a:gd name="connsiteX1" fmla="*/ 249841 w 249840"/>
                <a:gd name="connsiteY1" fmla="*/ 0 h 222599"/>
                <a:gd name="connsiteX2" fmla="*/ 0 w 249840"/>
                <a:gd name="connsiteY2" fmla="*/ 22003 h 222599"/>
                <a:gd name="connsiteX3" fmla="*/ 143542 w 249840"/>
                <a:gd name="connsiteY3" fmla="*/ 222599 h 22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40" h="222599">
                  <a:moveTo>
                    <a:pt x="143542" y="222599"/>
                  </a:moveTo>
                  <a:cubicBezTo>
                    <a:pt x="181070" y="148781"/>
                    <a:pt x="216503" y="74581"/>
                    <a:pt x="249841" y="0"/>
                  </a:cubicBezTo>
                  <a:cubicBezTo>
                    <a:pt x="166688" y="9811"/>
                    <a:pt x="83439" y="17145"/>
                    <a:pt x="0" y="22003"/>
                  </a:cubicBezTo>
                  <a:cubicBezTo>
                    <a:pt x="45815" y="89630"/>
                    <a:pt x="93726" y="156591"/>
                    <a:pt x="143542" y="22259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8F2935-C5CC-4158-A835-476691FF083F}"/>
                </a:ext>
              </a:extLst>
            </p:cNvPr>
            <p:cNvSpPr/>
            <p:nvPr/>
          </p:nvSpPr>
          <p:spPr>
            <a:xfrm>
              <a:off x="5052726" y="1475041"/>
              <a:ext cx="248507" cy="228695"/>
            </a:xfrm>
            <a:custGeom>
              <a:avLst/>
              <a:gdLst>
                <a:gd name="connsiteX0" fmla="*/ 155638 w 248507"/>
                <a:gd name="connsiteY0" fmla="*/ 228695 h 228695"/>
                <a:gd name="connsiteX1" fmla="*/ 248507 w 248507"/>
                <a:gd name="connsiteY1" fmla="*/ 0 h 228695"/>
                <a:gd name="connsiteX2" fmla="*/ 0 w 248507"/>
                <a:gd name="connsiteY2" fmla="*/ 37147 h 228695"/>
                <a:gd name="connsiteX3" fmla="*/ 155638 w 248507"/>
                <a:gd name="connsiteY3" fmla="*/ 228695 h 2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507" h="228695">
                  <a:moveTo>
                    <a:pt x="155638" y="228695"/>
                  </a:moveTo>
                  <a:cubicBezTo>
                    <a:pt x="188690" y="152781"/>
                    <a:pt x="219646" y="76486"/>
                    <a:pt x="248507" y="0"/>
                  </a:cubicBezTo>
                  <a:cubicBezTo>
                    <a:pt x="165926" y="14859"/>
                    <a:pt x="83058" y="27242"/>
                    <a:pt x="0" y="37147"/>
                  </a:cubicBezTo>
                  <a:cubicBezTo>
                    <a:pt x="49911" y="101918"/>
                    <a:pt x="101822" y="165830"/>
                    <a:pt x="155638" y="228695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211E26-3667-486A-8D54-A9A0BDEDCBA3}"/>
                </a:ext>
              </a:extLst>
            </p:cNvPr>
            <p:cNvSpPr/>
            <p:nvPr/>
          </p:nvSpPr>
          <p:spPr>
            <a:xfrm>
              <a:off x="5310949" y="1421034"/>
              <a:ext cx="246411" cy="233934"/>
            </a:xfrm>
            <a:custGeom>
              <a:avLst/>
              <a:gdLst>
                <a:gd name="connsiteX0" fmla="*/ 167259 w 246411"/>
                <a:gd name="connsiteY0" fmla="*/ 233934 h 233934"/>
                <a:gd name="connsiteX1" fmla="*/ 246412 w 246411"/>
                <a:gd name="connsiteY1" fmla="*/ 0 h 233934"/>
                <a:gd name="connsiteX2" fmla="*/ 0 w 246411"/>
                <a:gd name="connsiteY2" fmla="*/ 52292 h 233934"/>
                <a:gd name="connsiteX3" fmla="*/ 167259 w 246411"/>
                <a:gd name="connsiteY3" fmla="*/ 233934 h 23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411" h="233934">
                  <a:moveTo>
                    <a:pt x="167259" y="233934"/>
                  </a:moveTo>
                  <a:cubicBezTo>
                    <a:pt x="195739" y="156115"/>
                    <a:pt x="222123" y="78105"/>
                    <a:pt x="246412" y="0"/>
                  </a:cubicBezTo>
                  <a:cubicBezTo>
                    <a:pt x="164687" y="19907"/>
                    <a:pt x="82487" y="37338"/>
                    <a:pt x="0" y="52292"/>
                  </a:cubicBezTo>
                  <a:cubicBezTo>
                    <a:pt x="53816" y="113824"/>
                    <a:pt x="109538" y="174403"/>
                    <a:pt x="167259" y="233934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FA21EAA-26D4-4AEA-848A-6C1D242F4004}"/>
                </a:ext>
              </a:extLst>
            </p:cNvPr>
            <p:cNvSpPr/>
            <p:nvPr/>
          </p:nvSpPr>
          <p:spPr>
            <a:xfrm>
              <a:off x="5566981" y="1351216"/>
              <a:ext cx="243649" cy="238506"/>
            </a:xfrm>
            <a:custGeom>
              <a:avLst/>
              <a:gdLst>
                <a:gd name="connsiteX0" fmla="*/ 178403 w 243649"/>
                <a:gd name="connsiteY0" fmla="*/ 238506 h 238506"/>
                <a:gd name="connsiteX1" fmla="*/ 243650 w 243649"/>
                <a:gd name="connsiteY1" fmla="*/ 0 h 238506"/>
                <a:gd name="connsiteX2" fmla="*/ 0 w 243649"/>
                <a:gd name="connsiteY2" fmla="*/ 67437 h 238506"/>
                <a:gd name="connsiteX3" fmla="*/ 178403 w 243649"/>
                <a:gd name="connsiteY3" fmla="*/ 238506 h 23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9" h="238506">
                  <a:moveTo>
                    <a:pt x="178403" y="238506"/>
                  </a:moveTo>
                  <a:cubicBezTo>
                    <a:pt x="202311" y="159068"/>
                    <a:pt x="224028" y="79534"/>
                    <a:pt x="243650" y="0"/>
                  </a:cubicBezTo>
                  <a:cubicBezTo>
                    <a:pt x="162973" y="24955"/>
                    <a:pt x="81725" y="47434"/>
                    <a:pt x="0" y="67437"/>
                  </a:cubicBezTo>
                  <a:cubicBezTo>
                    <a:pt x="57626" y="125635"/>
                    <a:pt x="117062" y="182594"/>
                    <a:pt x="178403" y="238506"/>
                  </a:cubicBezTo>
                  <a:close/>
                </a:path>
              </a:pathLst>
            </a:custGeom>
            <a:solidFill>
              <a:srgbClr val="FF2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AF91B3-68D5-4765-80D8-79CBA32DF959}"/>
                </a:ext>
              </a:extLst>
            </p:cNvPr>
            <p:cNvSpPr/>
            <p:nvPr/>
          </p:nvSpPr>
          <p:spPr>
            <a:xfrm>
              <a:off x="5820156" y="1265681"/>
              <a:ext cx="240125" cy="242220"/>
            </a:xfrm>
            <a:custGeom>
              <a:avLst/>
              <a:gdLst>
                <a:gd name="connsiteX0" fmla="*/ 188976 w 240125"/>
                <a:gd name="connsiteY0" fmla="*/ 242221 h 242220"/>
                <a:gd name="connsiteX1" fmla="*/ 240125 w 240125"/>
                <a:gd name="connsiteY1" fmla="*/ 0 h 242220"/>
                <a:gd name="connsiteX2" fmla="*/ 0 w 240125"/>
                <a:gd name="connsiteY2" fmla="*/ 82582 h 242220"/>
                <a:gd name="connsiteX3" fmla="*/ 188976 w 240125"/>
                <a:gd name="connsiteY3" fmla="*/ 242221 h 24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25" h="242220">
                  <a:moveTo>
                    <a:pt x="188976" y="242221"/>
                  </a:moveTo>
                  <a:cubicBezTo>
                    <a:pt x="208121" y="161449"/>
                    <a:pt x="225171" y="80582"/>
                    <a:pt x="240125" y="0"/>
                  </a:cubicBezTo>
                  <a:cubicBezTo>
                    <a:pt x="160687" y="30004"/>
                    <a:pt x="80581" y="57531"/>
                    <a:pt x="0" y="82582"/>
                  </a:cubicBezTo>
                  <a:cubicBezTo>
                    <a:pt x="61150" y="137065"/>
                    <a:pt x="124206" y="190310"/>
                    <a:pt x="188976" y="242221"/>
                  </a:cubicBezTo>
                  <a:close/>
                </a:path>
              </a:pathLst>
            </a:custGeom>
            <a:solidFill>
              <a:srgbClr val="E00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FED64FB-53DF-4712-BF72-BC166351A4B5}"/>
                </a:ext>
              </a:extLst>
            </p:cNvPr>
            <p:cNvSpPr/>
            <p:nvPr/>
          </p:nvSpPr>
          <p:spPr>
            <a:xfrm>
              <a:off x="6069615" y="1164335"/>
              <a:ext cx="235934" cy="245268"/>
            </a:xfrm>
            <a:custGeom>
              <a:avLst/>
              <a:gdLst>
                <a:gd name="connsiteX0" fmla="*/ 199072 w 235934"/>
                <a:gd name="connsiteY0" fmla="*/ 245269 h 245268"/>
                <a:gd name="connsiteX1" fmla="*/ 235934 w 235934"/>
                <a:gd name="connsiteY1" fmla="*/ 0 h 245268"/>
                <a:gd name="connsiteX2" fmla="*/ 0 w 235934"/>
                <a:gd name="connsiteY2" fmla="*/ 97727 h 245268"/>
                <a:gd name="connsiteX3" fmla="*/ 199072 w 235934"/>
                <a:gd name="connsiteY3" fmla="*/ 245269 h 24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934" h="245268">
                  <a:moveTo>
                    <a:pt x="199072" y="245269"/>
                  </a:moveTo>
                  <a:cubicBezTo>
                    <a:pt x="213455" y="163354"/>
                    <a:pt x="225742" y="81534"/>
                    <a:pt x="235934" y="0"/>
                  </a:cubicBezTo>
                  <a:cubicBezTo>
                    <a:pt x="158020" y="35052"/>
                    <a:pt x="79343" y="67628"/>
                    <a:pt x="0" y="97727"/>
                  </a:cubicBezTo>
                  <a:cubicBezTo>
                    <a:pt x="64579" y="148304"/>
                    <a:pt x="130969" y="197549"/>
                    <a:pt x="199072" y="245269"/>
                  </a:cubicBezTo>
                  <a:close/>
                </a:path>
              </a:pathLst>
            </a:custGeom>
            <a:solidFill>
              <a:srgbClr val="FFC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2F21BF-AF47-4A22-A45C-1FC57AAF55A0}"/>
                </a:ext>
              </a:extLst>
            </p:cNvPr>
            <p:cNvSpPr/>
            <p:nvPr/>
          </p:nvSpPr>
          <p:spPr>
            <a:xfrm>
              <a:off x="6314693" y="1047369"/>
              <a:ext cx="231076" cy="247459"/>
            </a:xfrm>
            <a:custGeom>
              <a:avLst/>
              <a:gdLst>
                <a:gd name="connsiteX0" fmla="*/ 208597 w 231076"/>
                <a:gd name="connsiteY0" fmla="*/ 247460 h 247459"/>
                <a:gd name="connsiteX1" fmla="*/ 231077 w 231076"/>
                <a:gd name="connsiteY1" fmla="*/ 0 h 247459"/>
                <a:gd name="connsiteX2" fmla="*/ 0 w 231076"/>
                <a:gd name="connsiteY2" fmla="*/ 112871 h 247459"/>
                <a:gd name="connsiteX3" fmla="*/ 208597 w 231076"/>
                <a:gd name="connsiteY3" fmla="*/ 247460 h 2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76" h="247459">
                  <a:moveTo>
                    <a:pt x="208597" y="247460"/>
                  </a:moveTo>
                  <a:cubicBezTo>
                    <a:pt x="218218" y="164687"/>
                    <a:pt x="225647" y="82106"/>
                    <a:pt x="231077" y="0"/>
                  </a:cubicBezTo>
                  <a:cubicBezTo>
                    <a:pt x="154877" y="40100"/>
                    <a:pt x="77915" y="77724"/>
                    <a:pt x="0" y="112871"/>
                  </a:cubicBezTo>
                  <a:cubicBezTo>
                    <a:pt x="67913" y="159258"/>
                    <a:pt x="137446" y="204121"/>
                    <a:pt x="208597" y="247460"/>
                  </a:cubicBezTo>
                  <a:close/>
                </a:path>
              </a:pathLst>
            </a:custGeom>
            <a:solidFill>
              <a:srgbClr val="FF8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B1B4341-59BE-4E8E-9816-CC25B7FD6CA6}"/>
                </a:ext>
              </a:extLst>
            </p:cNvPr>
            <p:cNvSpPr/>
            <p:nvPr/>
          </p:nvSpPr>
          <p:spPr>
            <a:xfrm>
              <a:off x="5240487" y="3491512"/>
              <a:ext cx="417408" cy="431388"/>
            </a:xfrm>
            <a:custGeom>
              <a:avLst/>
              <a:gdLst>
                <a:gd name="connsiteX0" fmla="*/ 273249 w 417408"/>
                <a:gd name="connsiteY0" fmla="*/ 26356 h 431388"/>
                <a:gd name="connsiteX1" fmla="*/ 277345 w 417408"/>
                <a:gd name="connsiteY1" fmla="*/ 130369 h 431388"/>
                <a:gd name="connsiteX2" fmla="*/ 297253 w 417408"/>
                <a:gd name="connsiteY2" fmla="*/ 155705 h 431388"/>
                <a:gd name="connsiteX3" fmla="*/ 397455 w 417408"/>
                <a:gd name="connsiteY3" fmla="*/ 183995 h 431388"/>
                <a:gd name="connsiteX4" fmla="*/ 399456 w 417408"/>
                <a:gd name="connsiteY4" fmla="*/ 236096 h 431388"/>
                <a:gd name="connsiteX5" fmla="*/ 301824 w 417408"/>
                <a:gd name="connsiteY5" fmla="*/ 272101 h 431388"/>
                <a:gd name="connsiteX6" fmla="*/ 283917 w 417408"/>
                <a:gd name="connsiteY6" fmla="*/ 298866 h 431388"/>
                <a:gd name="connsiteX7" fmla="*/ 288013 w 417408"/>
                <a:gd name="connsiteY7" fmla="*/ 402879 h 431388"/>
                <a:gd name="connsiteX8" fmla="*/ 239150 w 417408"/>
                <a:gd name="connsiteY8" fmla="*/ 420881 h 431388"/>
                <a:gd name="connsiteX9" fmla="*/ 174761 w 417408"/>
                <a:gd name="connsiteY9" fmla="*/ 339157 h 431388"/>
                <a:gd name="connsiteX10" fmla="*/ 143805 w 417408"/>
                <a:gd name="connsiteY10" fmla="*/ 330394 h 431388"/>
                <a:gd name="connsiteX11" fmla="*/ 46078 w 417408"/>
                <a:gd name="connsiteY11" fmla="*/ 366398 h 431388"/>
                <a:gd name="connsiteX12" fmla="*/ 13788 w 417408"/>
                <a:gd name="connsiteY12" fmla="*/ 325441 h 431388"/>
                <a:gd name="connsiteX13" fmla="*/ 71605 w 417408"/>
                <a:gd name="connsiteY13" fmla="*/ 238859 h 431388"/>
                <a:gd name="connsiteX14" fmla="*/ 70367 w 417408"/>
                <a:gd name="connsiteY14" fmla="*/ 206664 h 431388"/>
                <a:gd name="connsiteX15" fmla="*/ 5978 w 417408"/>
                <a:gd name="connsiteY15" fmla="*/ 124939 h 431388"/>
                <a:gd name="connsiteX16" fmla="*/ 34934 w 417408"/>
                <a:gd name="connsiteY16" fmla="*/ 81601 h 431388"/>
                <a:gd name="connsiteX17" fmla="*/ 135137 w 417408"/>
                <a:gd name="connsiteY17" fmla="*/ 109890 h 431388"/>
                <a:gd name="connsiteX18" fmla="*/ 165331 w 417408"/>
                <a:gd name="connsiteY18" fmla="*/ 98746 h 431388"/>
                <a:gd name="connsiteX19" fmla="*/ 223148 w 417408"/>
                <a:gd name="connsiteY19" fmla="*/ 12163 h 431388"/>
                <a:gd name="connsiteX20" fmla="*/ 273249 w 417408"/>
                <a:gd name="connsiteY20" fmla="*/ 26356 h 43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7408" h="431388">
                  <a:moveTo>
                    <a:pt x="273249" y="26356"/>
                  </a:moveTo>
                  <a:lnTo>
                    <a:pt x="277345" y="130369"/>
                  </a:lnTo>
                  <a:cubicBezTo>
                    <a:pt x="277821" y="142180"/>
                    <a:pt x="285822" y="152467"/>
                    <a:pt x="297253" y="155705"/>
                  </a:cubicBezTo>
                  <a:lnTo>
                    <a:pt x="397455" y="183995"/>
                  </a:lnTo>
                  <a:cubicBezTo>
                    <a:pt x="422982" y="191234"/>
                    <a:pt x="424411" y="226857"/>
                    <a:pt x="399456" y="236096"/>
                  </a:cubicBezTo>
                  <a:lnTo>
                    <a:pt x="301824" y="272101"/>
                  </a:lnTo>
                  <a:cubicBezTo>
                    <a:pt x="290680" y="276196"/>
                    <a:pt x="283441" y="287055"/>
                    <a:pt x="283917" y="298866"/>
                  </a:cubicBezTo>
                  <a:lnTo>
                    <a:pt x="288013" y="402879"/>
                  </a:lnTo>
                  <a:cubicBezTo>
                    <a:pt x="289061" y="429359"/>
                    <a:pt x="255533" y="441741"/>
                    <a:pt x="239150" y="420881"/>
                  </a:cubicBezTo>
                  <a:lnTo>
                    <a:pt x="174761" y="339157"/>
                  </a:lnTo>
                  <a:cubicBezTo>
                    <a:pt x="167427" y="329822"/>
                    <a:pt x="154949" y="326298"/>
                    <a:pt x="143805" y="330394"/>
                  </a:cubicBezTo>
                  <a:lnTo>
                    <a:pt x="46078" y="366398"/>
                  </a:lnTo>
                  <a:cubicBezTo>
                    <a:pt x="21218" y="375542"/>
                    <a:pt x="-880" y="347539"/>
                    <a:pt x="13788" y="325441"/>
                  </a:cubicBezTo>
                  <a:lnTo>
                    <a:pt x="71605" y="238859"/>
                  </a:lnTo>
                  <a:cubicBezTo>
                    <a:pt x="78178" y="228953"/>
                    <a:pt x="77701" y="215998"/>
                    <a:pt x="70367" y="206664"/>
                  </a:cubicBezTo>
                  <a:lnTo>
                    <a:pt x="5978" y="124939"/>
                  </a:lnTo>
                  <a:cubicBezTo>
                    <a:pt x="-10405" y="104080"/>
                    <a:pt x="9407" y="74457"/>
                    <a:pt x="34934" y="81601"/>
                  </a:cubicBezTo>
                  <a:lnTo>
                    <a:pt x="135137" y="109890"/>
                  </a:lnTo>
                  <a:cubicBezTo>
                    <a:pt x="146567" y="113129"/>
                    <a:pt x="158759" y="108652"/>
                    <a:pt x="165331" y="98746"/>
                  </a:cubicBezTo>
                  <a:lnTo>
                    <a:pt x="223148" y="12163"/>
                  </a:lnTo>
                  <a:cubicBezTo>
                    <a:pt x="237816" y="-9839"/>
                    <a:pt x="272202" y="-124"/>
                    <a:pt x="273249" y="26356"/>
                  </a:cubicBezTo>
                  <a:close/>
                </a:path>
              </a:pathLst>
            </a:custGeom>
            <a:solidFill>
              <a:srgbClr val="FCA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B706A69-A9FE-43CC-AEFC-C1F1D4527FED}"/>
                </a:ext>
              </a:extLst>
            </p:cNvPr>
            <p:cNvSpPr/>
            <p:nvPr/>
          </p:nvSpPr>
          <p:spPr>
            <a:xfrm>
              <a:off x="5445376" y="3651914"/>
              <a:ext cx="67663" cy="67663"/>
            </a:xfrm>
            <a:custGeom>
              <a:avLst/>
              <a:gdLst>
                <a:gd name="connsiteX0" fmla="*/ 63216 w 67663"/>
                <a:gd name="connsiteY0" fmla="*/ 50643 h 67663"/>
                <a:gd name="connsiteX1" fmla="*/ 17020 w 67663"/>
                <a:gd name="connsiteY1" fmla="*/ 63216 h 67663"/>
                <a:gd name="connsiteX2" fmla="*/ 4447 w 67663"/>
                <a:gd name="connsiteY2" fmla="*/ 17020 h 67663"/>
                <a:gd name="connsiteX3" fmla="*/ 50643 w 67663"/>
                <a:gd name="connsiteY3" fmla="*/ 4447 h 67663"/>
                <a:gd name="connsiteX4" fmla="*/ 63216 w 67663"/>
                <a:gd name="connsiteY4" fmla="*/ 50643 h 6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3" h="67663">
                  <a:moveTo>
                    <a:pt x="63216" y="50643"/>
                  </a:moveTo>
                  <a:cubicBezTo>
                    <a:pt x="53977" y="66836"/>
                    <a:pt x="33308" y="72456"/>
                    <a:pt x="17020" y="63216"/>
                  </a:cubicBezTo>
                  <a:cubicBezTo>
                    <a:pt x="827" y="53977"/>
                    <a:pt x="-4792" y="33308"/>
                    <a:pt x="4447" y="17020"/>
                  </a:cubicBezTo>
                  <a:cubicBezTo>
                    <a:pt x="13686" y="827"/>
                    <a:pt x="34355" y="-4792"/>
                    <a:pt x="50643" y="4447"/>
                  </a:cubicBezTo>
                  <a:cubicBezTo>
                    <a:pt x="66836" y="13782"/>
                    <a:pt x="72455" y="34451"/>
                    <a:pt x="63216" y="5064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1C2D2F4-5E10-44CD-A41D-A1C46AB37087}"/>
                </a:ext>
              </a:extLst>
            </p:cNvPr>
            <p:cNvSpPr/>
            <p:nvPr/>
          </p:nvSpPr>
          <p:spPr>
            <a:xfrm>
              <a:off x="7398210" y="4430069"/>
              <a:ext cx="218606" cy="223828"/>
            </a:xfrm>
            <a:custGeom>
              <a:avLst/>
              <a:gdLst>
                <a:gd name="connsiteX0" fmla="*/ 104156 w 218606"/>
                <a:gd name="connsiteY0" fmla="*/ 6676 h 223828"/>
                <a:gd name="connsiteX1" fmla="*/ 132825 w 218606"/>
                <a:gd name="connsiteY1" fmla="*/ 52586 h 223828"/>
                <a:gd name="connsiteX2" fmla="*/ 148351 w 218606"/>
                <a:gd name="connsiteY2" fmla="*/ 58873 h 223828"/>
                <a:gd name="connsiteX3" fmla="*/ 200834 w 218606"/>
                <a:gd name="connsiteY3" fmla="*/ 45728 h 223828"/>
                <a:gd name="connsiteX4" fmla="*/ 215217 w 218606"/>
                <a:gd name="connsiteY4" fmla="*/ 68684 h 223828"/>
                <a:gd name="connsiteX5" fmla="*/ 180450 w 218606"/>
                <a:gd name="connsiteY5" fmla="*/ 110118 h 223828"/>
                <a:gd name="connsiteX6" fmla="*/ 179308 w 218606"/>
                <a:gd name="connsiteY6" fmla="*/ 126786 h 223828"/>
                <a:gd name="connsiteX7" fmla="*/ 207978 w 218606"/>
                <a:gd name="connsiteY7" fmla="*/ 172697 h 223828"/>
                <a:gd name="connsiteX8" fmla="*/ 190547 w 218606"/>
                <a:gd name="connsiteY8" fmla="*/ 193461 h 223828"/>
                <a:gd name="connsiteX9" fmla="*/ 140351 w 218606"/>
                <a:gd name="connsiteY9" fmla="*/ 173173 h 223828"/>
                <a:gd name="connsiteX10" fmla="*/ 124063 w 218606"/>
                <a:gd name="connsiteY10" fmla="*/ 177269 h 223828"/>
                <a:gd name="connsiteX11" fmla="*/ 89297 w 218606"/>
                <a:gd name="connsiteY11" fmla="*/ 218702 h 223828"/>
                <a:gd name="connsiteX12" fmla="*/ 64151 w 218606"/>
                <a:gd name="connsiteY12" fmla="*/ 208511 h 223828"/>
                <a:gd name="connsiteX13" fmla="*/ 67960 w 218606"/>
                <a:gd name="connsiteY13" fmla="*/ 154504 h 223828"/>
                <a:gd name="connsiteX14" fmla="*/ 59102 w 218606"/>
                <a:gd name="connsiteY14" fmla="*/ 140312 h 223828"/>
                <a:gd name="connsiteX15" fmla="*/ 8906 w 218606"/>
                <a:gd name="connsiteY15" fmla="*/ 120024 h 223828"/>
                <a:gd name="connsiteX16" fmla="*/ 10810 w 218606"/>
                <a:gd name="connsiteY16" fmla="*/ 92972 h 223828"/>
                <a:gd name="connsiteX17" fmla="*/ 63293 w 218606"/>
                <a:gd name="connsiteY17" fmla="*/ 79828 h 223828"/>
                <a:gd name="connsiteX18" fmla="*/ 74056 w 218606"/>
                <a:gd name="connsiteY18" fmla="*/ 66969 h 223828"/>
                <a:gd name="connsiteX19" fmla="*/ 77867 w 218606"/>
                <a:gd name="connsiteY19" fmla="*/ 12962 h 223828"/>
                <a:gd name="connsiteX20" fmla="*/ 104156 w 218606"/>
                <a:gd name="connsiteY20" fmla="*/ 6676 h 2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606" h="223828">
                  <a:moveTo>
                    <a:pt x="104156" y="6676"/>
                  </a:moveTo>
                  <a:lnTo>
                    <a:pt x="132825" y="52586"/>
                  </a:lnTo>
                  <a:cubicBezTo>
                    <a:pt x="136064" y="57825"/>
                    <a:pt x="142350" y="60302"/>
                    <a:pt x="148351" y="58873"/>
                  </a:cubicBezTo>
                  <a:lnTo>
                    <a:pt x="200834" y="45728"/>
                  </a:lnTo>
                  <a:cubicBezTo>
                    <a:pt x="214265" y="42395"/>
                    <a:pt x="224075" y="58111"/>
                    <a:pt x="215217" y="68684"/>
                  </a:cubicBezTo>
                  <a:lnTo>
                    <a:pt x="180450" y="110118"/>
                  </a:lnTo>
                  <a:cubicBezTo>
                    <a:pt x="176450" y="114880"/>
                    <a:pt x="175974" y="121547"/>
                    <a:pt x="179308" y="126786"/>
                  </a:cubicBezTo>
                  <a:lnTo>
                    <a:pt x="207978" y="172697"/>
                  </a:lnTo>
                  <a:cubicBezTo>
                    <a:pt x="215312" y="184412"/>
                    <a:pt x="203406" y="198605"/>
                    <a:pt x="190547" y="193461"/>
                  </a:cubicBezTo>
                  <a:lnTo>
                    <a:pt x="140351" y="173173"/>
                  </a:lnTo>
                  <a:cubicBezTo>
                    <a:pt x="134635" y="170887"/>
                    <a:pt x="128063" y="172506"/>
                    <a:pt x="124063" y="177269"/>
                  </a:cubicBezTo>
                  <a:lnTo>
                    <a:pt x="89297" y="218702"/>
                  </a:lnTo>
                  <a:cubicBezTo>
                    <a:pt x="80438" y="229275"/>
                    <a:pt x="63198" y="222322"/>
                    <a:pt x="64151" y="208511"/>
                  </a:cubicBezTo>
                  <a:lnTo>
                    <a:pt x="67960" y="154504"/>
                  </a:lnTo>
                  <a:cubicBezTo>
                    <a:pt x="68437" y="148313"/>
                    <a:pt x="64817" y="142598"/>
                    <a:pt x="59102" y="140312"/>
                  </a:cubicBezTo>
                  <a:lnTo>
                    <a:pt x="8906" y="120024"/>
                  </a:lnTo>
                  <a:cubicBezTo>
                    <a:pt x="-3858" y="114880"/>
                    <a:pt x="-2620" y="96306"/>
                    <a:pt x="10810" y="92972"/>
                  </a:cubicBezTo>
                  <a:lnTo>
                    <a:pt x="63293" y="79828"/>
                  </a:lnTo>
                  <a:cubicBezTo>
                    <a:pt x="69294" y="78304"/>
                    <a:pt x="73580" y="73160"/>
                    <a:pt x="74056" y="66969"/>
                  </a:cubicBezTo>
                  <a:lnTo>
                    <a:pt x="77867" y="12962"/>
                  </a:lnTo>
                  <a:cubicBezTo>
                    <a:pt x="78819" y="-468"/>
                    <a:pt x="96821" y="-4945"/>
                    <a:pt x="104156" y="6676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FA773AE-1958-4369-AD8A-FBC0E77E5C7A}"/>
                </a:ext>
              </a:extLst>
            </p:cNvPr>
            <p:cNvSpPr/>
            <p:nvPr/>
          </p:nvSpPr>
          <p:spPr>
            <a:xfrm>
              <a:off x="7512462" y="4503800"/>
              <a:ext cx="35242" cy="35242"/>
            </a:xfrm>
            <a:custGeom>
              <a:avLst/>
              <a:gdLst>
                <a:gd name="connsiteX0" fmla="*/ 35242 w 35242"/>
                <a:gd name="connsiteY0" fmla="*/ 17621 h 35242"/>
                <a:gd name="connsiteX1" fmla="*/ 17621 w 35242"/>
                <a:gd name="connsiteY1" fmla="*/ 35243 h 35242"/>
                <a:gd name="connsiteX2" fmla="*/ 0 w 35242"/>
                <a:gd name="connsiteY2" fmla="*/ 17621 h 35242"/>
                <a:gd name="connsiteX3" fmla="*/ 17621 w 35242"/>
                <a:gd name="connsiteY3" fmla="*/ 0 h 35242"/>
                <a:gd name="connsiteX4" fmla="*/ 35242 w 35242"/>
                <a:gd name="connsiteY4" fmla="*/ 1762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" h="35242">
                  <a:moveTo>
                    <a:pt x="35242" y="17621"/>
                  </a:moveTo>
                  <a:cubicBezTo>
                    <a:pt x="35242" y="27337"/>
                    <a:pt x="27337" y="35243"/>
                    <a:pt x="17621" y="35243"/>
                  </a:cubicBezTo>
                  <a:cubicBezTo>
                    <a:pt x="7905" y="35243"/>
                    <a:pt x="0" y="27337"/>
                    <a:pt x="0" y="17621"/>
                  </a:cubicBezTo>
                  <a:cubicBezTo>
                    <a:pt x="0" y="7906"/>
                    <a:pt x="7905" y="0"/>
                    <a:pt x="17621" y="0"/>
                  </a:cubicBezTo>
                  <a:cubicBezTo>
                    <a:pt x="27337" y="0"/>
                    <a:pt x="35242" y="7906"/>
                    <a:pt x="35242" y="1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CEBE377-812C-42DF-902D-90083AA93F62}"/>
                </a:ext>
              </a:extLst>
            </p:cNvPr>
            <p:cNvSpPr/>
            <p:nvPr/>
          </p:nvSpPr>
          <p:spPr>
            <a:xfrm>
              <a:off x="4449556" y="3967752"/>
              <a:ext cx="218606" cy="223896"/>
            </a:xfrm>
            <a:custGeom>
              <a:avLst/>
              <a:gdLst>
                <a:gd name="connsiteX0" fmla="*/ 104155 w 218606"/>
                <a:gd name="connsiteY0" fmla="*/ 6744 h 223896"/>
                <a:gd name="connsiteX1" fmla="*/ 132826 w 218606"/>
                <a:gd name="connsiteY1" fmla="*/ 52655 h 223896"/>
                <a:gd name="connsiteX2" fmla="*/ 148351 w 218606"/>
                <a:gd name="connsiteY2" fmla="*/ 58941 h 223896"/>
                <a:gd name="connsiteX3" fmla="*/ 200834 w 218606"/>
                <a:gd name="connsiteY3" fmla="*/ 45797 h 223896"/>
                <a:gd name="connsiteX4" fmla="*/ 215217 w 218606"/>
                <a:gd name="connsiteY4" fmla="*/ 68752 h 223896"/>
                <a:gd name="connsiteX5" fmla="*/ 180451 w 218606"/>
                <a:gd name="connsiteY5" fmla="*/ 110186 h 223896"/>
                <a:gd name="connsiteX6" fmla="*/ 179308 w 218606"/>
                <a:gd name="connsiteY6" fmla="*/ 126854 h 223896"/>
                <a:gd name="connsiteX7" fmla="*/ 207978 w 218606"/>
                <a:gd name="connsiteY7" fmla="*/ 172765 h 223896"/>
                <a:gd name="connsiteX8" fmla="*/ 190547 w 218606"/>
                <a:gd name="connsiteY8" fmla="*/ 193529 h 223896"/>
                <a:gd name="connsiteX9" fmla="*/ 140351 w 218606"/>
                <a:gd name="connsiteY9" fmla="*/ 173241 h 223896"/>
                <a:gd name="connsiteX10" fmla="*/ 124063 w 218606"/>
                <a:gd name="connsiteY10" fmla="*/ 177337 h 223896"/>
                <a:gd name="connsiteX11" fmla="*/ 89297 w 218606"/>
                <a:gd name="connsiteY11" fmla="*/ 218771 h 223896"/>
                <a:gd name="connsiteX12" fmla="*/ 64151 w 218606"/>
                <a:gd name="connsiteY12" fmla="*/ 208579 h 223896"/>
                <a:gd name="connsiteX13" fmla="*/ 67960 w 218606"/>
                <a:gd name="connsiteY13" fmla="*/ 154572 h 223896"/>
                <a:gd name="connsiteX14" fmla="*/ 59102 w 218606"/>
                <a:gd name="connsiteY14" fmla="*/ 140380 h 223896"/>
                <a:gd name="connsiteX15" fmla="*/ 8905 w 218606"/>
                <a:gd name="connsiteY15" fmla="*/ 120092 h 223896"/>
                <a:gd name="connsiteX16" fmla="*/ 10810 w 218606"/>
                <a:gd name="connsiteY16" fmla="*/ 93041 h 223896"/>
                <a:gd name="connsiteX17" fmla="*/ 63293 w 218606"/>
                <a:gd name="connsiteY17" fmla="*/ 79896 h 223896"/>
                <a:gd name="connsiteX18" fmla="*/ 74056 w 218606"/>
                <a:gd name="connsiteY18" fmla="*/ 67037 h 223896"/>
                <a:gd name="connsiteX19" fmla="*/ 77867 w 218606"/>
                <a:gd name="connsiteY19" fmla="*/ 13031 h 223896"/>
                <a:gd name="connsiteX20" fmla="*/ 104155 w 218606"/>
                <a:gd name="connsiteY20" fmla="*/ 6744 h 22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606" h="223896">
                  <a:moveTo>
                    <a:pt x="104155" y="6744"/>
                  </a:moveTo>
                  <a:lnTo>
                    <a:pt x="132826" y="52655"/>
                  </a:lnTo>
                  <a:cubicBezTo>
                    <a:pt x="136064" y="57894"/>
                    <a:pt x="142351" y="60370"/>
                    <a:pt x="148351" y="58941"/>
                  </a:cubicBezTo>
                  <a:lnTo>
                    <a:pt x="200834" y="45797"/>
                  </a:lnTo>
                  <a:cubicBezTo>
                    <a:pt x="214264" y="42463"/>
                    <a:pt x="224075" y="58179"/>
                    <a:pt x="215217" y="68752"/>
                  </a:cubicBezTo>
                  <a:lnTo>
                    <a:pt x="180451" y="110186"/>
                  </a:lnTo>
                  <a:cubicBezTo>
                    <a:pt x="176450" y="114948"/>
                    <a:pt x="175974" y="121616"/>
                    <a:pt x="179308" y="126854"/>
                  </a:cubicBezTo>
                  <a:lnTo>
                    <a:pt x="207978" y="172765"/>
                  </a:lnTo>
                  <a:cubicBezTo>
                    <a:pt x="215312" y="184481"/>
                    <a:pt x="203311" y="198673"/>
                    <a:pt x="190547" y="193529"/>
                  </a:cubicBezTo>
                  <a:lnTo>
                    <a:pt x="140351" y="173241"/>
                  </a:lnTo>
                  <a:cubicBezTo>
                    <a:pt x="134635" y="170955"/>
                    <a:pt x="128063" y="172574"/>
                    <a:pt x="124063" y="177337"/>
                  </a:cubicBezTo>
                  <a:lnTo>
                    <a:pt x="89297" y="218771"/>
                  </a:lnTo>
                  <a:cubicBezTo>
                    <a:pt x="80438" y="229344"/>
                    <a:pt x="63198" y="222390"/>
                    <a:pt x="64151" y="208579"/>
                  </a:cubicBezTo>
                  <a:lnTo>
                    <a:pt x="67960" y="154572"/>
                  </a:lnTo>
                  <a:cubicBezTo>
                    <a:pt x="68437" y="148381"/>
                    <a:pt x="64817" y="142666"/>
                    <a:pt x="59102" y="140380"/>
                  </a:cubicBezTo>
                  <a:lnTo>
                    <a:pt x="8905" y="120092"/>
                  </a:lnTo>
                  <a:cubicBezTo>
                    <a:pt x="-3858" y="114948"/>
                    <a:pt x="-2620" y="96374"/>
                    <a:pt x="10810" y="93041"/>
                  </a:cubicBezTo>
                  <a:lnTo>
                    <a:pt x="63293" y="79896"/>
                  </a:lnTo>
                  <a:cubicBezTo>
                    <a:pt x="69294" y="78372"/>
                    <a:pt x="73580" y="73229"/>
                    <a:pt x="74056" y="67037"/>
                  </a:cubicBezTo>
                  <a:lnTo>
                    <a:pt x="77867" y="13031"/>
                  </a:lnTo>
                  <a:cubicBezTo>
                    <a:pt x="78914" y="-495"/>
                    <a:pt x="96917" y="-4971"/>
                    <a:pt x="104155" y="6744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577ACF-7D47-47ED-8310-D7579A8AD6EE}"/>
                </a:ext>
              </a:extLst>
            </p:cNvPr>
            <p:cNvSpPr/>
            <p:nvPr/>
          </p:nvSpPr>
          <p:spPr>
            <a:xfrm>
              <a:off x="4563903" y="4041457"/>
              <a:ext cx="35242" cy="35242"/>
            </a:xfrm>
            <a:custGeom>
              <a:avLst/>
              <a:gdLst>
                <a:gd name="connsiteX0" fmla="*/ 35243 w 35242"/>
                <a:gd name="connsiteY0" fmla="*/ 17621 h 35242"/>
                <a:gd name="connsiteX1" fmla="*/ 17621 w 35242"/>
                <a:gd name="connsiteY1" fmla="*/ 35243 h 35242"/>
                <a:gd name="connsiteX2" fmla="*/ 0 w 35242"/>
                <a:gd name="connsiteY2" fmla="*/ 17621 h 35242"/>
                <a:gd name="connsiteX3" fmla="*/ 17621 w 35242"/>
                <a:gd name="connsiteY3" fmla="*/ 0 h 35242"/>
                <a:gd name="connsiteX4" fmla="*/ 35243 w 35242"/>
                <a:gd name="connsiteY4" fmla="*/ 1762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" h="35242">
                  <a:moveTo>
                    <a:pt x="35243" y="17621"/>
                  </a:moveTo>
                  <a:cubicBezTo>
                    <a:pt x="35243" y="27353"/>
                    <a:pt x="27353" y="35243"/>
                    <a:pt x="17621" y="35243"/>
                  </a:cubicBezTo>
                  <a:cubicBezTo>
                    <a:pt x="7889" y="35243"/>
                    <a:pt x="0" y="27353"/>
                    <a:pt x="0" y="17621"/>
                  </a:cubicBezTo>
                  <a:cubicBezTo>
                    <a:pt x="0" y="7889"/>
                    <a:pt x="7889" y="0"/>
                    <a:pt x="17621" y="0"/>
                  </a:cubicBezTo>
                  <a:cubicBezTo>
                    <a:pt x="27353" y="0"/>
                    <a:pt x="35243" y="7889"/>
                    <a:pt x="35243" y="176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B6D17B1-533E-490A-9A47-465DF66144E2}"/>
                </a:ext>
              </a:extLst>
            </p:cNvPr>
            <p:cNvSpPr/>
            <p:nvPr/>
          </p:nvSpPr>
          <p:spPr>
            <a:xfrm>
              <a:off x="6483818" y="4086319"/>
              <a:ext cx="271436" cy="275192"/>
            </a:xfrm>
            <a:custGeom>
              <a:avLst/>
              <a:gdLst>
                <a:gd name="connsiteX0" fmla="*/ 196921 w 271436"/>
                <a:gd name="connsiteY0" fmla="*/ 19432 h 275192"/>
                <a:gd name="connsiteX1" fmla="*/ 189872 w 271436"/>
                <a:gd name="connsiteY1" fmla="*/ 85726 h 275192"/>
                <a:gd name="connsiteX2" fmla="*/ 200160 w 271436"/>
                <a:gd name="connsiteY2" fmla="*/ 103633 h 275192"/>
                <a:gd name="connsiteX3" fmla="*/ 261024 w 271436"/>
                <a:gd name="connsiteY3" fmla="*/ 130779 h 275192"/>
                <a:gd name="connsiteX4" fmla="*/ 257500 w 271436"/>
                <a:gd name="connsiteY4" fmla="*/ 164022 h 275192"/>
                <a:gd name="connsiteX5" fmla="*/ 192254 w 271436"/>
                <a:gd name="connsiteY5" fmla="*/ 177833 h 275192"/>
                <a:gd name="connsiteX6" fmla="*/ 178443 w 271436"/>
                <a:gd name="connsiteY6" fmla="*/ 193168 h 275192"/>
                <a:gd name="connsiteX7" fmla="*/ 171394 w 271436"/>
                <a:gd name="connsiteY7" fmla="*/ 259462 h 275192"/>
                <a:gd name="connsiteX8" fmla="*/ 138723 w 271436"/>
                <a:gd name="connsiteY8" fmla="*/ 266416 h 275192"/>
                <a:gd name="connsiteX9" fmla="*/ 105386 w 271436"/>
                <a:gd name="connsiteY9" fmla="*/ 208599 h 275192"/>
                <a:gd name="connsiteX10" fmla="*/ 86526 w 271436"/>
                <a:gd name="connsiteY10" fmla="*/ 200217 h 275192"/>
                <a:gd name="connsiteX11" fmla="*/ 21280 w 271436"/>
                <a:gd name="connsiteY11" fmla="*/ 214028 h 275192"/>
                <a:gd name="connsiteX12" fmla="*/ 4611 w 271436"/>
                <a:gd name="connsiteY12" fmla="*/ 185072 h 275192"/>
                <a:gd name="connsiteX13" fmla="*/ 49284 w 271436"/>
                <a:gd name="connsiteY13" fmla="*/ 135542 h 275192"/>
                <a:gd name="connsiteX14" fmla="*/ 51474 w 271436"/>
                <a:gd name="connsiteY14" fmla="*/ 115063 h 275192"/>
                <a:gd name="connsiteX15" fmla="*/ 18137 w 271436"/>
                <a:gd name="connsiteY15" fmla="*/ 57246 h 275192"/>
                <a:gd name="connsiteX16" fmla="*/ 40521 w 271436"/>
                <a:gd name="connsiteY16" fmla="*/ 32482 h 275192"/>
                <a:gd name="connsiteX17" fmla="*/ 101385 w 271436"/>
                <a:gd name="connsiteY17" fmla="*/ 59628 h 275192"/>
                <a:gd name="connsiteX18" fmla="*/ 121578 w 271436"/>
                <a:gd name="connsiteY18" fmla="*/ 55342 h 275192"/>
                <a:gd name="connsiteX19" fmla="*/ 166251 w 271436"/>
                <a:gd name="connsiteY19" fmla="*/ 5811 h 275192"/>
                <a:gd name="connsiteX20" fmla="*/ 196921 w 271436"/>
                <a:gd name="connsiteY20" fmla="*/ 19432 h 27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1436" h="275192">
                  <a:moveTo>
                    <a:pt x="196921" y="19432"/>
                  </a:moveTo>
                  <a:lnTo>
                    <a:pt x="189872" y="85726"/>
                  </a:lnTo>
                  <a:cubicBezTo>
                    <a:pt x="189111" y="93251"/>
                    <a:pt x="193206" y="100490"/>
                    <a:pt x="200160" y="103633"/>
                  </a:cubicBezTo>
                  <a:lnTo>
                    <a:pt x="261024" y="130779"/>
                  </a:lnTo>
                  <a:cubicBezTo>
                    <a:pt x="276550" y="137733"/>
                    <a:pt x="274169" y="160497"/>
                    <a:pt x="257500" y="164022"/>
                  </a:cubicBezTo>
                  <a:lnTo>
                    <a:pt x="192254" y="177833"/>
                  </a:lnTo>
                  <a:cubicBezTo>
                    <a:pt x="184824" y="179452"/>
                    <a:pt x="179205" y="185548"/>
                    <a:pt x="178443" y="193168"/>
                  </a:cubicBezTo>
                  <a:lnTo>
                    <a:pt x="171394" y="259462"/>
                  </a:lnTo>
                  <a:cubicBezTo>
                    <a:pt x="169584" y="276417"/>
                    <a:pt x="147201" y="281084"/>
                    <a:pt x="138723" y="266416"/>
                  </a:cubicBezTo>
                  <a:lnTo>
                    <a:pt x="105386" y="208599"/>
                  </a:lnTo>
                  <a:cubicBezTo>
                    <a:pt x="101576" y="202027"/>
                    <a:pt x="93956" y="198597"/>
                    <a:pt x="86526" y="200217"/>
                  </a:cubicBezTo>
                  <a:lnTo>
                    <a:pt x="21280" y="214028"/>
                  </a:lnTo>
                  <a:cubicBezTo>
                    <a:pt x="4611" y="217552"/>
                    <a:pt x="-6819" y="197740"/>
                    <a:pt x="4611" y="185072"/>
                  </a:cubicBezTo>
                  <a:lnTo>
                    <a:pt x="49284" y="135542"/>
                  </a:lnTo>
                  <a:cubicBezTo>
                    <a:pt x="54332" y="129922"/>
                    <a:pt x="55284" y="121635"/>
                    <a:pt x="51474" y="115063"/>
                  </a:cubicBezTo>
                  <a:lnTo>
                    <a:pt x="18137" y="57246"/>
                  </a:lnTo>
                  <a:cubicBezTo>
                    <a:pt x="9660" y="42483"/>
                    <a:pt x="24995" y="25528"/>
                    <a:pt x="40521" y="32482"/>
                  </a:cubicBezTo>
                  <a:lnTo>
                    <a:pt x="101385" y="59628"/>
                  </a:lnTo>
                  <a:cubicBezTo>
                    <a:pt x="108339" y="62771"/>
                    <a:pt x="116435" y="60961"/>
                    <a:pt x="121578" y="55342"/>
                  </a:cubicBezTo>
                  <a:lnTo>
                    <a:pt x="166251" y="5811"/>
                  </a:lnTo>
                  <a:cubicBezTo>
                    <a:pt x="177871" y="-6762"/>
                    <a:pt x="198731" y="2573"/>
                    <a:pt x="196921" y="19432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4563E2-F755-4A56-A034-50315CA548E2}"/>
                </a:ext>
              </a:extLst>
            </p:cNvPr>
            <p:cNvSpPr/>
            <p:nvPr/>
          </p:nvSpPr>
          <p:spPr>
            <a:xfrm>
              <a:off x="6621764" y="4187364"/>
              <a:ext cx="43315" cy="43274"/>
            </a:xfrm>
            <a:custGeom>
              <a:avLst/>
              <a:gdLst>
                <a:gd name="connsiteX0" fmla="*/ 38687 w 43315"/>
                <a:gd name="connsiteY0" fmla="*/ 34973 h 43274"/>
                <a:gd name="connsiteX1" fmla="*/ 8303 w 43315"/>
                <a:gd name="connsiteY1" fmla="*/ 38687 h 43274"/>
                <a:gd name="connsiteX2" fmla="*/ 4588 w 43315"/>
                <a:gd name="connsiteY2" fmla="*/ 8302 h 43274"/>
                <a:gd name="connsiteX3" fmla="*/ 34972 w 43315"/>
                <a:gd name="connsiteY3" fmla="*/ 4588 h 43274"/>
                <a:gd name="connsiteX4" fmla="*/ 38687 w 43315"/>
                <a:gd name="connsiteY4" fmla="*/ 34973 h 4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5" h="43274">
                  <a:moveTo>
                    <a:pt x="38687" y="34973"/>
                  </a:moveTo>
                  <a:cubicBezTo>
                    <a:pt x="31353" y="44402"/>
                    <a:pt x="17732" y="46022"/>
                    <a:pt x="8303" y="38687"/>
                  </a:cubicBezTo>
                  <a:cubicBezTo>
                    <a:pt x="-1127" y="31353"/>
                    <a:pt x="-2747" y="17732"/>
                    <a:pt x="4588" y="8302"/>
                  </a:cubicBezTo>
                  <a:cubicBezTo>
                    <a:pt x="11922" y="-1127"/>
                    <a:pt x="25543" y="-2747"/>
                    <a:pt x="34972" y="4588"/>
                  </a:cubicBezTo>
                  <a:cubicBezTo>
                    <a:pt x="44402" y="11922"/>
                    <a:pt x="46117" y="25543"/>
                    <a:pt x="38687" y="3497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677994-060F-4067-90F2-E8A7877F4F16}"/>
                </a:ext>
              </a:extLst>
            </p:cNvPr>
            <p:cNvSpPr/>
            <p:nvPr/>
          </p:nvSpPr>
          <p:spPr>
            <a:xfrm>
              <a:off x="4076700" y="3571875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1D2C61-BEF0-4E5C-9286-DBF3ED7F9F39}"/>
                </a:ext>
              </a:extLst>
            </p:cNvPr>
            <p:cNvSpPr/>
            <p:nvPr/>
          </p:nvSpPr>
          <p:spPr>
            <a:xfrm>
              <a:off x="5646705" y="3411569"/>
              <a:ext cx="104775" cy="104774"/>
            </a:xfrm>
            <a:custGeom>
              <a:avLst/>
              <a:gdLst>
                <a:gd name="connsiteX0" fmla="*/ 104775 w 104775"/>
                <a:gd name="connsiteY0" fmla="*/ 52387 h 104774"/>
                <a:gd name="connsiteX1" fmla="*/ 52387 w 104775"/>
                <a:gd name="connsiteY1" fmla="*/ 104775 h 104774"/>
                <a:gd name="connsiteX2" fmla="*/ 0 w 104775"/>
                <a:gd name="connsiteY2" fmla="*/ 52387 h 104774"/>
                <a:gd name="connsiteX3" fmla="*/ 52387 w 104775"/>
                <a:gd name="connsiteY3" fmla="*/ 0 h 104774"/>
                <a:gd name="connsiteX4" fmla="*/ 104775 w 104775"/>
                <a:gd name="connsiteY4" fmla="*/ 52387 h 1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4">
                  <a:moveTo>
                    <a:pt x="104775" y="52387"/>
                  </a:moveTo>
                  <a:cubicBezTo>
                    <a:pt x="104775" y="81320"/>
                    <a:pt x="81320" y="104775"/>
                    <a:pt x="52387" y="104775"/>
                  </a:cubicBezTo>
                  <a:cubicBezTo>
                    <a:pt x="23455" y="104775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5" y="23455"/>
                    <a:pt x="104775" y="52387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B39AE0C-A9E1-4558-862F-3C14999A3DDA}"/>
                </a:ext>
              </a:extLst>
            </p:cNvPr>
            <p:cNvSpPr/>
            <p:nvPr/>
          </p:nvSpPr>
          <p:spPr>
            <a:xfrm>
              <a:off x="6905625" y="386715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C12F001-F0C2-45AC-BA8A-14D81CEF8266}"/>
                </a:ext>
              </a:extLst>
            </p:cNvPr>
            <p:cNvSpPr/>
            <p:nvPr/>
          </p:nvSpPr>
          <p:spPr>
            <a:xfrm>
              <a:off x="4752975" y="348615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104E117-E26B-4540-B8A9-2EA0738E3A9E}"/>
                </a:ext>
              </a:extLst>
            </p:cNvPr>
            <p:cNvSpPr/>
            <p:nvPr/>
          </p:nvSpPr>
          <p:spPr>
            <a:xfrm>
              <a:off x="6257925" y="3924300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1320"/>
                    <a:pt x="81320" y="104775"/>
                    <a:pt x="52388" y="104775"/>
                  </a:cubicBezTo>
                  <a:cubicBezTo>
                    <a:pt x="23455" y="104775"/>
                    <a:pt x="0" y="81320"/>
                    <a:pt x="0" y="52388"/>
                  </a:cubicBezTo>
                  <a:cubicBezTo>
                    <a:pt x="0" y="23455"/>
                    <a:pt x="23455" y="0"/>
                    <a:pt x="52388" y="0"/>
                  </a:cubicBezTo>
                  <a:cubicBezTo>
                    <a:pt x="81320" y="0"/>
                    <a:pt x="104775" y="23455"/>
                    <a:pt x="104775" y="52388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8EBC29C-2C3A-4E9B-86D9-77FA15EA070E}"/>
                </a:ext>
              </a:extLst>
            </p:cNvPr>
            <p:cNvSpPr/>
            <p:nvPr/>
          </p:nvSpPr>
          <p:spPr>
            <a:xfrm>
              <a:off x="8588406" y="3340131"/>
              <a:ext cx="104775" cy="104775"/>
            </a:xfrm>
            <a:custGeom>
              <a:avLst/>
              <a:gdLst>
                <a:gd name="connsiteX0" fmla="*/ 104775 w 104775"/>
                <a:gd name="connsiteY0" fmla="*/ 52387 h 104775"/>
                <a:gd name="connsiteX1" fmla="*/ 52387 w 104775"/>
                <a:gd name="connsiteY1" fmla="*/ 104775 h 104775"/>
                <a:gd name="connsiteX2" fmla="*/ 0 w 104775"/>
                <a:gd name="connsiteY2" fmla="*/ 52387 h 104775"/>
                <a:gd name="connsiteX3" fmla="*/ 52387 w 104775"/>
                <a:gd name="connsiteY3" fmla="*/ 0 h 104775"/>
                <a:gd name="connsiteX4" fmla="*/ 104775 w 104775"/>
                <a:gd name="connsiteY4" fmla="*/ 523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7"/>
                  </a:moveTo>
                  <a:cubicBezTo>
                    <a:pt x="104775" y="81320"/>
                    <a:pt x="81320" y="104775"/>
                    <a:pt x="52387" y="104775"/>
                  </a:cubicBezTo>
                  <a:cubicBezTo>
                    <a:pt x="23455" y="104775"/>
                    <a:pt x="0" y="81320"/>
                    <a:pt x="0" y="52387"/>
                  </a:cubicBezTo>
                  <a:cubicBezTo>
                    <a:pt x="0" y="23455"/>
                    <a:pt x="23455" y="0"/>
                    <a:pt x="52387" y="0"/>
                  </a:cubicBezTo>
                  <a:cubicBezTo>
                    <a:pt x="81320" y="0"/>
                    <a:pt x="104775" y="23455"/>
                    <a:pt x="104775" y="52387"/>
                  </a:cubicBezTo>
                  <a:close/>
                </a:path>
              </a:pathLst>
            </a:custGeom>
            <a:solidFill>
              <a:srgbClr val="68C5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FF944D5-316B-430C-832A-4694982AC278}"/>
                </a:ext>
              </a:extLst>
            </p:cNvPr>
            <p:cNvSpPr/>
            <p:nvPr/>
          </p:nvSpPr>
          <p:spPr>
            <a:xfrm>
              <a:off x="4876800" y="396240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3EC4375-4561-4D6F-9898-AF403BBEDC24}"/>
                </a:ext>
              </a:extLst>
            </p:cNvPr>
            <p:cNvSpPr/>
            <p:nvPr/>
          </p:nvSpPr>
          <p:spPr>
            <a:xfrm>
              <a:off x="7243762" y="4133850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D32C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E277DA-F519-4E6D-8DB4-5D9BB29932D3}"/>
                </a:ext>
              </a:extLst>
            </p:cNvPr>
            <p:cNvSpPr/>
            <p:nvPr/>
          </p:nvSpPr>
          <p:spPr>
            <a:xfrm>
              <a:off x="7958137" y="4214812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41E1015-39F5-43CF-96CF-88C235E5A210}"/>
                </a:ext>
              </a:extLst>
            </p:cNvPr>
            <p:cNvSpPr/>
            <p:nvPr/>
          </p:nvSpPr>
          <p:spPr>
            <a:xfrm>
              <a:off x="8561355" y="4195762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04862FE-BD59-4B9C-B4C0-34D01783D170}"/>
                </a:ext>
              </a:extLst>
            </p:cNvPr>
            <p:cNvSpPr/>
            <p:nvPr/>
          </p:nvSpPr>
          <p:spPr>
            <a:xfrm>
              <a:off x="5857875" y="367665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7AD402A-0EF7-4D63-9D7F-0B1D6B3843C7}"/>
                </a:ext>
              </a:extLst>
            </p:cNvPr>
            <p:cNvSpPr/>
            <p:nvPr/>
          </p:nvSpPr>
          <p:spPr>
            <a:xfrm>
              <a:off x="7929562" y="374332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F9B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BA4427D-B83E-4917-81D4-5941EA9F4073}"/>
                </a:ext>
              </a:extLst>
            </p:cNvPr>
            <p:cNvSpPr/>
            <p:nvPr/>
          </p:nvSpPr>
          <p:spPr>
            <a:xfrm>
              <a:off x="8975693" y="370522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E046E67-B9D1-44F2-8846-0BA285D210E4}"/>
                </a:ext>
              </a:extLst>
            </p:cNvPr>
            <p:cNvSpPr/>
            <p:nvPr/>
          </p:nvSpPr>
          <p:spPr>
            <a:xfrm>
              <a:off x="7186612" y="4457700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AEC7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E9A467-7102-46A8-81CD-29AAC93B711F}"/>
                </a:ext>
              </a:extLst>
            </p:cNvPr>
            <p:cNvSpPr/>
            <p:nvPr/>
          </p:nvSpPr>
          <p:spPr>
            <a:xfrm>
              <a:off x="4138612" y="4262437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rgbClr val="FD3D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17D04A-D822-4266-F8B7-B1B9B5ABB293}"/>
              </a:ext>
            </a:extLst>
          </p:cNvPr>
          <p:cNvSpPr txBox="1"/>
          <p:nvPr/>
        </p:nvSpPr>
        <p:spPr>
          <a:xfrm>
            <a:off x="767102" y="746227"/>
            <a:ext cx="773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Fira Sans" panose="020B0503050000020004" pitchFamily="34" charset="0"/>
              </a:rPr>
              <a:t>Congratulations Misha!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4EA4A-546A-E057-58D2-DE035B764497}"/>
              </a:ext>
            </a:extLst>
          </p:cNvPr>
          <p:cNvSpPr txBox="1"/>
          <p:nvPr/>
        </p:nvSpPr>
        <p:spPr>
          <a:xfrm>
            <a:off x="2150168" y="1657846"/>
            <a:ext cx="51105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Congratulations on completing 3 awesome months with </a:t>
            </a:r>
            <a:r>
              <a:rPr lang="en-US" sz="18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CodeU</a:t>
            </a:r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</a:rPr>
              <a:t>! We hope you had a great time </a:t>
            </a:r>
            <a:r>
              <a:rPr lang="en-US" sz="1800" b="1" dirty="0">
                <a:solidFill>
                  <a:schemeClr val="bg1"/>
                </a:solidFill>
                <a:latin typeface="Fira Sans" panose="020B0503050000020004" pitchFamily="34" charset="0"/>
                <a:sym typeface="Wingdings" pitchFamily="2" charset="2"/>
              </a:rPr>
              <a:t></a:t>
            </a:r>
            <a:endParaRPr lang="en-US" sz="1200" b="1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201" y="1105450"/>
            <a:ext cx="2653498" cy="1064603"/>
            <a:chOff x="457201" y="1105450"/>
            <a:chExt cx="2653498" cy="1064603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201" y="1105450"/>
              <a:ext cx="2057400" cy="1064603"/>
              <a:chOff x="3969551" y="1108688"/>
              <a:chExt cx="2057400" cy="1064603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 of last class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79739" y="184149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refresh our minds!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2376"/>
            <a:ext cx="2718125" cy="899418"/>
            <a:chOff x="6033300" y="1102376"/>
            <a:chExt cx="2718125" cy="899418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472791" y="1102376"/>
              <a:ext cx="2278634" cy="899418"/>
              <a:chOff x="5820266" y="697309"/>
              <a:chExt cx="2278634" cy="89941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8263" y="697309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Material   revision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820266" y="1264927"/>
                <a:ext cx="227863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We’ll revise the previous material!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81034" y="2549049"/>
            <a:ext cx="3067016" cy="1235948"/>
            <a:chOff x="392558" y="2589598"/>
            <a:chExt cx="3067016" cy="1235948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684550"/>
              <a:ext cx="3067016" cy="1140996"/>
              <a:chOff x="3516720" y="1335602"/>
              <a:chExt cx="3067016" cy="1140996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33560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6720" y="2144798"/>
                <a:ext cx="3067016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 </a:t>
                </a:r>
                <a:r>
                  <a:rPr lang="en" sz="1700" dirty="0" err="1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CodeU</a:t>
                </a: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 Project: TURTLE RACE</a:t>
                </a: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71750"/>
            <a:ext cx="2763700" cy="818467"/>
            <a:chOff x="6033300" y="2616950"/>
            <a:chExt cx="2763700" cy="818467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806331"/>
              <a:chOff x="6386649" y="2756176"/>
              <a:chExt cx="2410401" cy="80633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629450" y="3230707"/>
                <a:ext cx="2167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will code the project!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465-BE32-CD8C-E303-4FAB4F01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23DB72-04A9-D586-E80B-1BC6C995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0"/>
            <a:ext cx="9351263" cy="5744328"/>
          </a:xfrm>
          <a:prstGeom prst="rect">
            <a:avLst/>
          </a:prstGeom>
        </p:spPr>
      </p:pic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B0A9BDF-7794-2F21-6323-E617800D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4137443" y="4483169"/>
            <a:ext cx="1084580" cy="52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CC96C-0F27-95B0-8F56-8CAECD8C6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33746">
            <a:off x="4835159" y="3662698"/>
            <a:ext cx="578657" cy="34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7A463-519A-8753-E4B4-6599D585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8513" y="3764155"/>
            <a:ext cx="992534" cy="661689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2AE5159-01F8-2091-3F6A-3C5AD7022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66776">
            <a:off x="3808532" y="3809678"/>
            <a:ext cx="472373" cy="66171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2828B-FBF6-A6ED-6824-A9ADBDE08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235997" y="3723661"/>
            <a:ext cx="1950720" cy="1227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1D9AE4-9A21-0987-69A7-07956CDC248A}"/>
              </a:ext>
            </a:extLst>
          </p:cNvPr>
          <p:cNvSpPr txBox="1"/>
          <p:nvPr/>
        </p:nvSpPr>
        <p:spPr>
          <a:xfrm>
            <a:off x="2182367" y="-53760"/>
            <a:ext cx="4742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Fira Sans" panose="020B0503050000020004" pitchFamily="34" charset="0"/>
              </a:rPr>
              <a:t>CODEU</a:t>
            </a:r>
            <a:r>
              <a:rPr lang="en-US" sz="4800" b="1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51003-0F5F-1C4C-3E0F-59FEBDA60582}"/>
              </a:ext>
            </a:extLst>
          </p:cNvPr>
          <p:cNvSpPr txBox="1"/>
          <p:nvPr/>
        </p:nvSpPr>
        <p:spPr>
          <a:xfrm>
            <a:off x="1761742" y="592126"/>
            <a:ext cx="5583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  <a:latin typeface="Fira Sans" panose="020B0503050000020004" pitchFamily="34" charset="0"/>
              </a:rPr>
              <a:t>TURTLE</a:t>
            </a:r>
            <a:r>
              <a:rPr lang="en-US" sz="6600" b="1" dirty="0">
                <a:solidFill>
                  <a:schemeClr val="bg1"/>
                </a:solidFill>
                <a:latin typeface="Fira Sans" panose="020B0503050000020004" pitchFamily="34" charset="0"/>
              </a:rPr>
              <a:t> RACE</a:t>
            </a:r>
            <a:r>
              <a:rPr lang="en-US" sz="4800" b="1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1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28DF8E8-40C3-E846-0421-F365EB51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18682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10775D74-DCBB-C5FA-2BA5-006C9758F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218182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EE246-0617-7CEB-C30B-7EA3EC9F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0515"/>
            <a:ext cx="8229600" cy="3714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Project </a:t>
            </a:r>
            <a:r>
              <a:rPr lang="en-US" sz="44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" name="Google Shape;896;p25">
            <a:extLst>
              <a:ext uri="{FF2B5EF4-FFF2-40B4-BE49-F238E27FC236}">
                <a16:creationId xmlns:a16="http://schemas.microsoft.com/office/drawing/2014/main" id="{62CD522B-D7CC-C79D-EB5C-EE7FA7C4ABA6}"/>
              </a:ext>
            </a:extLst>
          </p:cNvPr>
          <p:cNvSpPr/>
          <p:nvPr/>
        </p:nvSpPr>
        <p:spPr>
          <a:xfrm>
            <a:off x="1002177" y="1065253"/>
            <a:ext cx="7139647" cy="3067835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E01D7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24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Goal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 goal of the project is to create a race between a set of turtles using the Turtle and Random Module! Each turtle will have the same starting point and must race to the finish line. The first one to arrive wins!</a:t>
            </a:r>
          </a:p>
          <a:p>
            <a:endParaRPr lang="en-CA" sz="1200" b="0" u="sng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Requirements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 project must contain: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A minimum of 4 different turtles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A drawn finish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Each turtle must move from 1 to 5 pixels. This is chosen randomly.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A reaction once a turtle wins(Ex.: The green turtle has won!)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7341DFB-0423-C9D7-7B75-29D9F8C8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72" y="4211219"/>
            <a:ext cx="1503680" cy="93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3FA04D5-067E-0BF0-64E0-04E25581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054" y="4211218"/>
            <a:ext cx="1864564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>
            <a:extLst>
              <a:ext uri="{FF2B5EF4-FFF2-40B4-BE49-F238E27FC236}">
                <a16:creationId xmlns:a16="http://schemas.microsoft.com/office/drawing/2014/main" id="{AC477437-E93E-7863-7711-0B4A8015C5E8}"/>
              </a:ext>
            </a:extLst>
          </p:cNvPr>
          <p:cNvSpPr/>
          <p:nvPr/>
        </p:nvSpPr>
        <p:spPr>
          <a:xfrm>
            <a:off x="3131628" y="2651529"/>
            <a:ext cx="298735" cy="371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28DF8E8-40C3-E846-0421-F365EB51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18682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10775D74-DCBB-C5FA-2BA5-006C9758F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218182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EE246-0617-7CEB-C30B-7EA3EC9F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0515"/>
            <a:ext cx="8229600" cy="3714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Step 1 – </a:t>
            </a:r>
            <a:r>
              <a:rPr lang="en-US" sz="4400" dirty="0">
                <a:solidFill>
                  <a:srgbClr val="00B050"/>
                </a:solidFill>
              </a:rPr>
              <a:t>Mapping out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Google Shape;896;p25">
            <a:extLst>
              <a:ext uri="{FF2B5EF4-FFF2-40B4-BE49-F238E27FC236}">
                <a16:creationId xmlns:a16="http://schemas.microsoft.com/office/drawing/2014/main" id="{62CD522B-D7CC-C79D-EB5C-EE7FA7C4ABA6}"/>
              </a:ext>
            </a:extLst>
          </p:cNvPr>
          <p:cNvSpPr/>
          <p:nvPr/>
        </p:nvSpPr>
        <p:spPr>
          <a:xfrm>
            <a:off x="892449" y="1065253"/>
            <a:ext cx="2192127" cy="3727732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CA" dirty="0">
              <a:solidFill>
                <a:schemeClr val="tx1"/>
              </a:solidFill>
              <a:effectLst/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96072342-A7F2-C916-9415-D100176AD344}"/>
              </a:ext>
            </a:extLst>
          </p:cNvPr>
          <p:cNvSpPr/>
          <p:nvPr/>
        </p:nvSpPr>
        <p:spPr>
          <a:xfrm>
            <a:off x="3475936" y="1065253"/>
            <a:ext cx="2192127" cy="3727732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CA" dirty="0">
              <a:solidFill>
                <a:schemeClr val="tx1"/>
              </a:solidFill>
              <a:effectLst/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  <p:sp>
        <p:nvSpPr>
          <p:cNvPr id="8" name="Google Shape;896;p25">
            <a:extLst>
              <a:ext uri="{FF2B5EF4-FFF2-40B4-BE49-F238E27FC236}">
                <a16:creationId xmlns:a16="http://schemas.microsoft.com/office/drawing/2014/main" id="{1FAF2FB4-6F2A-0E88-A039-4AD30EDE87D5}"/>
              </a:ext>
            </a:extLst>
          </p:cNvPr>
          <p:cNvSpPr/>
          <p:nvPr/>
        </p:nvSpPr>
        <p:spPr>
          <a:xfrm>
            <a:off x="6059424" y="1065253"/>
            <a:ext cx="2192127" cy="3727732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CA" dirty="0">
              <a:solidFill>
                <a:schemeClr val="tx1"/>
              </a:solidFill>
              <a:effectLst/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8D712-B14F-00DD-9797-1E9245B5ECFF}"/>
              </a:ext>
            </a:extLst>
          </p:cNvPr>
          <p:cNvSpPr txBox="1"/>
          <p:nvPr/>
        </p:nvSpPr>
        <p:spPr>
          <a:xfrm>
            <a:off x="927426" y="1191429"/>
            <a:ext cx="21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Fira Sans" panose="020B0503050000020004" pitchFamily="34" charset="0"/>
              </a:rPr>
              <a:t>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576E-6035-0FA1-FBE4-A4C1D6088663}"/>
              </a:ext>
            </a:extLst>
          </p:cNvPr>
          <p:cNvSpPr txBox="1"/>
          <p:nvPr/>
        </p:nvSpPr>
        <p:spPr>
          <a:xfrm>
            <a:off x="916833" y="1632371"/>
            <a:ext cx="2122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ira Sans" panose="020B0503050000020004" pitchFamily="34" charset="0"/>
              </a:rPr>
              <a:t>This is where we will design everything we need for this project!</a:t>
            </a:r>
          </a:p>
          <a:p>
            <a:pPr algn="ctr"/>
            <a:endParaRPr lang="en-US" sz="1600" dirty="0">
              <a:latin typeface="Fira Sans" panose="020B0503050000020004" pitchFamily="34" charset="0"/>
            </a:endParaRPr>
          </a:p>
          <a:p>
            <a:r>
              <a:rPr lang="en-US" sz="1600" b="1" dirty="0">
                <a:latin typeface="Fira Sans" panose="020B0503050000020004" pitchFamily="34" charset="0"/>
              </a:rPr>
              <a:t>Elements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1600" dirty="0">
                <a:latin typeface="Fira Sans" panose="020B0503050000020004" pitchFamily="34" charset="0"/>
              </a:rPr>
              <a:t>Designing our </a:t>
            </a:r>
            <a:r>
              <a:rPr lang="en-US" sz="1600" b="1" dirty="0">
                <a:solidFill>
                  <a:srgbClr val="00B050"/>
                </a:solidFill>
                <a:latin typeface="Fira Sans" panose="020B0503050000020004" pitchFamily="34" charset="0"/>
              </a:rPr>
              <a:t>background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1600" dirty="0">
                <a:latin typeface="Fira Sans" panose="020B0503050000020004" pitchFamily="34" charset="0"/>
              </a:rPr>
              <a:t>Designing our </a:t>
            </a:r>
            <a:r>
              <a:rPr lang="en-US" sz="1600" b="1" dirty="0">
                <a:solidFill>
                  <a:srgbClr val="00B050"/>
                </a:solidFill>
                <a:latin typeface="Fira Sans" panose="020B0503050000020004" pitchFamily="34" charset="0"/>
              </a:rPr>
              <a:t>finish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A3E74-2C27-9EB0-61C0-E8AEB71E516C}"/>
              </a:ext>
            </a:extLst>
          </p:cNvPr>
          <p:cNvSpPr txBox="1"/>
          <p:nvPr/>
        </p:nvSpPr>
        <p:spPr>
          <a:xfrm>
            <a:off x="3505353" y="1191429"/>
            <a:ext cx="21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Fira Sans" panose="020B0503050000020004" pitchFamily="34" charset="0"/>
              </a:rPr>
              <a:t>Turtles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39DC5-9772-FCA8-396A-AEB21BB6F7C6}"/>
              </a:ext>
            </a:extLst>
          </p:cNvPr>
          <p:cNvSpPr txBox="1"/>
          <p:nvPr/>
        </p:nvSpPr>
        <p:spPr>
          <a:xfrm>
            <a:off x="3510914" y="1632371"/>
            <a:ext cx="2122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ira Sans" panose="020B0503050000020004" pitchFamily="34" charset="0"/>
              </a:rPr>
              <a:t>This is where we will build our turtles(pens)  for the race! </a:t>
            </a:r>
          </a:p>
          <a:p>
            <a:pPr algn="ctr"/>
            <a:endParaRPr lang="en-US" sz="1600" dirty="0">
              <a:latin typeface="Fira Sans" panose="020B0503050000020004" pitchFamily="34" charset="0"/>
            </a:endParaRPr>
          </a:p>
          <a:p>
            <a:r>
              <a:rPr lang="en-US" sz="1600" b="1" dirty="0">
                <a:latin typeface="Fira Sans" panose="020B0503050000020004" pitchFamily="34" charset="0"/>
              </a:rPr>
              <a:t>Elements</a:t>
            </a:r>
            <a:endParaRPr lang="en-US" sz="1600" b="1" dirty="0">
              <a:solidFill>
                <a:srgbClr val="00B050"/>
              </a:solidFill>
              <a:latin typeface="Fira Sans" panose="020B05030500000200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00B0F0"/>
                </a:solidFill>
                <a:latin typeface="Fira Sans" panose="020B0503050000020004" pitchFamily="34" charset="0"/>
              </a:rPr>
              <a:t>Turtle #1: Blue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00B050"/>
                </a:solidFill>
                <a:latin typeface="Fira Sans" panose="020B0503050000020004" pitchFamily="34" charset="0"/>
              </a:rPr>
              <a:t>Turtle #2: Green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Fira Sans" panose="020B0503050000020004" pitchFamily="34" charset="0"/>
              </a:rPr>
              <a:t>Turtle #3: Purple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Turtle #4: Black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0AEF2-890C-755C-4581-116FA7EA9EE0}"/>
              </a:ext>
            </a:extLst>
          </p:cNvPr>
          <p:cNvSpPr txBox="1"/>
          <p:nvPr/>
        </p:nvSpPr>
        <p:spPr>
          <a:xfrm>
            <a:off x="6094401" y="1191429"/>
            <a:ext cx="212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Fira Sans" panose="020B0503050000020004" pitchFamily="34" charset="0"/>
              </a:rPr>
              <a:t>Functionalities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52F65-7117-C493-0DCA-C9B0F8E11052}"/>
              </a:ext>
            </a:extLst>
          </p:cNvPr>
          <p:cNvSpPr txBox="1"/>
          <p:nvPr/>
        </p:nvSpPr>
        <p:spPr>
          <a:xfrm>
            <a:off x="6104996" y="1632371"/>
            <a:ext cx="21221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ira Sans" panose="020B0503050000020004" pitchFamily="34" charset="0"/>
              </a:rPr>
              <a:t>This is where we build the code that allows for the turtles to move and to determine that the finish line has been reached.</a:t>
            </a:r>
          </a:p>
          <a:p>
            <a:r>
              <a:rPr lang="en-US" sz="1600" b="1" dirty="0">
                <a:latin typeface="Fira Sans" panose="020B0503050000020004" pitchFamily="34" charset="0"/>
              </a:rPr>
              <a:t>Elements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Turtle movement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Conditionals </a:t>
            </a:r>
            <a:r>
              <a:rPr lang="en-US" sz="1600" dirty="0">
                <a:solidFill>
                  <a:schemeClr val="tx1"/>
                </a:solidFill>
                <a:latin typeface="Fira Sans" panose="020B0503050000020004" pitchFamily="34" charset="0"/>
              </a:rPr>
              <a:t>for when the finish line is reached.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CC7F3F3-D20A-B1AE-946F-53A73E459743}"/>
              </a:ext>
            </a:extLst>
          </p:cNvPr>
          <p:cNvSpPr/>
          <p:nvPr/>
        </p:nvSpPr>
        <p:spPr>
          <a:xfrm>
            <a:off x="5724885" y="2651529"/>
            <a:ext cx="298735" cy="371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75;p20">
            <a:extLst>
              <a:ext uri="{FF2B5EF4-FFF2-40B4-BE49-F238E27FC236}">
                <a16:creationId xmlns:a16="http://schemas.microsoft.com/office/drawing/2014/main" id="{A1E646AF-F8A2-5257-00F8-66D00731EFC6}"/>
              </a:ext>
            </a:extLst>
          </p:cNvPr>
          <p:cNvSpPr/>
          <p:nvPr/>
        </p:nvSpPr>
        <p:spPr>
          <a:xfrm>
            <a:off x="3359248" y="848091"/>
            <a:ext cx="481935" cy="4783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575;p20">
            <a:extLst>
              <a:ext uri="{FF2B5EF4-FFF2-40B4-BE49-F238E27FC236}">
                <a16:creationId xmlns:a16="http://schemas.microsoft.com/office/drawing/2014/main" id="{A4DA3C00-6284-8120-2BEA-D85C8CC70804}"/>
              </a:ext>
            </a:extLst>
          </p:cNvPr>
          <p:cNvSpPr/>
          <p:nvPr/>
        </p:nvSpPr>
        <p:spPr>
          <a:xfrm>
            <a:off x="805187" y="848091"/>
            <a:ext cx="481935" cy="4783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575;p20">
            <a:extLst>
              <a:ext uri="{FF2B5EF4-FFF2-40B4-BE49-F238E27FC236}">
                <a16:creationId xmlns:a16="http://schemas.microsoft.com/office/drawing/2014/main" id="{7EF6E7B9-0A8F-CB4B-0D62-2BEF56B5C3FE}"/>
              </a:ext>
            </a:extLst>
          </p:cNvPr>
          <p:cNvSpPr/>
          <p:nvPr/>
        </p:nvSpPr>
        <p:spPr>
          <a:xfrm>
            <a:off x="5874252" y="857770"/>
            <a:ext cx="481935" cy="4783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745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465-BE32-CD8C-E303-4FAB4F01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23DB72-04A9-D586-E80B-1BC6C995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0"/>
            <a:ext cx="9351263" cy="5744328"/>
          </a:xfrm>
          <a:prstGeom prst="rect">
            <a:avLst/>
          </a:prstGeom>
        </p:spPr>
      </p:pic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B0A9BDF-7794-2F21-6323-E617800D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4137443" y="4483169"/>
            <a:ext cx="1084580" cy="52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CC96C-0F27-95B0-8F56-8CAECD8C6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33746">
            <a:off x="4835159" y="3662698"/>
            <a:ext cx="578657" cy="34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7A463-519A-8753-E4B4-6599D585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8513" y="3764155"/>
            <a:ext cx="992534" cy="661689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2AE5159-01F8-2091-3F6A-3C5AD7022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66776">
            <a:off x="3808532" y="3809678"/>
            <a:ext cx="472373" cy="66171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2828B-FBF6-A6ED-6824-A9ADBDE08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235997" y="3723661"/>
            <a:ext cx="1950720" cy="12273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CF5F88-E400-EA93-2732-9F766B9988CC}"/>
              </a:ext>
            </a:extLst>
          </p:cNvPr>
          <p:cNvSpPr txBox="1">
            <a:spLocks/>
          </p:cNvSpPr>
          <p:nvPr/>
        </p:nvSpPr>
        <p:spPr>
          <a:xfrm>
            <a:off x="457200" y="35051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Step 2 – </a:t>
            </a:r>
            <a:r>
              <a:rPr lang="en-US" sz="4400" dirty="0">
                <a:solidFill>
                  <a:srgbClr val="00B050"/>
                </a:solidFill>
              </a:rPr>
              <a:t>Build the Layout!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Google Shape;896;p25">
            <a:extLst>
              <a:ext uri="{FF2B5EF4-FFF2-40B4-BE49-F238E27FC236}">
                <a16:creationId xmlns:a16="http://schemas.microsoft.com/office/drawing/2014/main" id="{FC9E4126-DA6D-0332-4C3D-0C638779A528}"/>
              </a:ext>
            </a:extLst>
          </p:cNvPr>
          <p:cNvSpPr/>
          <p:nvPr/>
        </p:nvSpPr>
        <p:spPr>
          <a:xfrm>
            <a:off x="1652016" y="1156865"/>
            <a:ext cx="5839968" cy="3325631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8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Modules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Import the </a:t>
            </a:r>
            <a:r>
              <a:rPr lang="en-CA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Turtle, Random </a:t>
            </a: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and</a:t>
            </a:r>
            <a:r>
              <a:rPr lang="en-CA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 Time modules</a:t>
            </a:r>
          </a:p>
          <a:p>
            <a:endParaRPr lang="en-CA" dirty="0">
              <a:solidFill>
                <a:schemeClr val="tx1"/>
              </a:solidFill>
              <a:effectLst/>
              <a:latin typeface="Fira Sans" panose="020B0503050000020004" pitchFamily="34" charset="0"/>
              <a:cs typeface="Consolas" panose="020B0609020204030204" pitchFamily="49" charset="0"/>
            </a:endParaRPr>
          </a:p>
          <a:p>
            <a:r>
              <a:rPr lang="en-CA" sz="18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Background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1. Determine the background color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turtle.bgcolor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2. Determine the text color for the title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turtle.color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3. Set a turtle speed of 0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turtle.speed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(0) </a:t>
            </a:r>
          </a:p>
          <a:p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4. Set the position for your title using </a:t>
            </a:r>
            <a:r>
              <a:rPr lang="en-CA" b="1" dirty="0" err="1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turtle.setpos</a:t>
            </a:r>
            <a:r>
              <a:rPr lang="en-CA" b="1" dirty="0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  <a:r>
              <a:rPr lang="en-CA" dirty="0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. </a:t>
            </a: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Don’t forget to </a:t>
            </a:r>
            <a:r>
              <a:rPr lang="en-CA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penup</a:t>
            </a: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()!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5. Write the title “</a:t>
            </a:r>
            <a:r>
              <a:rPr lang="en-CA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CODEU TURTLE RACE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”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turtle.write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(text, font = (name, size, weight))</a:t>
            </a:r>
          </a:p>
        </p:txBody>
      </p:sp>
    </p:spTree>
    <p:extLst>
      <p:ext uri="{BB962C8B-B14F-4D97-AF65-F5344CB8AC3E}">
        <p14:creationId xmlns:p14="http://schemas.microsoft.com/office/powerpoint/2010/main" val="124532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465-BE32-CD8C-E303-4FAB4F01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23DB72-04A9-D586-E80B-1BC6C995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0"/>
            <a:ext cx="9351263" cy="5744328"/>
          </a:xfrm>
          <a:prstGeom prst="rect">
            <a:avLst/>
          </a:prstGeom>
        </p:spPr>
      </p:pic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B0A9BDF-7794-2F21-6323-E617800D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4137443" y="4483169"/>
            <a:ext cx="1084580" cy="52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CC96C-0F27-95B0-8F56-8CAECD8C6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33746">
            <a:off x="4835159" y="3662698"/>
            <a:ext cx="578657" cy="34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7A463-519A-8753-E4B4-6599D585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8513" y="3764155"/>
            <a:ext cx="992534" cy="661689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2AE5159-01F8-2091-3F6A-3C5AD7022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66776">
            <a:off x="3808532" y="3809678"/>
            <a:ext cx="472373" cy="66171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2828B-FBF6-A6ED-6824-A9ADBDE08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235997" y="3723661"/>
            <a:ext cx="1950720" cy="12273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CF5F88-E400-EA93-2732-9F766B9988CC}"/>
              </a:ext>
            </a:extLst>
          </p:cNvPr>
          <p:cNvSpPr txBox="1">
            <a:spLocks/>
          </p:cNvSpPr>
          <p:nvPr/>
        </p:nvSpPr>
        <p:spPr>
          <a:xfrm>
            <a:off x="457200" y="35051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Step 2 – </a:t>
            </a:r>
            <a:r>
              <a:rPr lang="en-US" sz="4400" dirty="0">
                <a:solidFill>
                  <a:srgbClr val="00B050"/>
                </a:solidFill>
              </a:rPr>
              <a:t>Build the Layout!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Google Shape;896;p25">
            <a:extLst>
              <a:ext uri="{FF2B5EF4-FFF2-40B4-BE49-F238E27FC236}">
                <a16:creationId xmlns:a16="http://schemas.microsoft.com/office/drawing/2014/main" id="{FC9E4126-DA6D-0332-4C3D-0C638779A528}"/>
              </a:ext>
            </a:extLst>
          </p:cNvPr>
          <p:cNvSpPr/>
          <p:nvPr/>
        </p:nvSpPr>
        <p:spPr>
          <a:xfrm>
            <a:off x="1652016" y="1003148"/>
            <a:ext cx="5839968" cy="3947841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8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Finish line (checkered)</a:t>
            </a:r>
          </a:p>
          <a:p>
            <a:r>
              <a:rPr lang="en-CA" u="sng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We will split the Finish line in 2 separate vertical lines where we will add squares to make it checkered!</a:t>
            </a:r>
            <a:endParaRPr lang="en-CA" u="sng" dirty="0">
              <a:solidFill>
                <a:schemeClr val="tx1"/>
              </a:solidFill>
              <a:effectLst/>
              <a:latin typeface="Fira Sans" panose="020B0503050000020004" pitchFamily="34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1. Determine the color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turtle.color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2. Determine the shape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turtle.shape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3. Set the shape size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turtle.shapesize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 at 0.75</a:t>
            </a:r>
          </a:p>
          <a:p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4. Raise the pen off the canvas using </a:t>
            </a:r>
            <a:r>
              <a:rPr lang="en-CA" b="1" dirty="0" err="1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turtle.penup</a:t>
            </a:r>
            <a:r>
              <a:rPr lang="en-CA" b="1" dirty="0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5. Define a variable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squareSize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 for the size of a square in the checkered finish line.</a:t>
            </a:r>
            <a:endParaRPr lang="en-CA" dirty="0">
              <a:solidFill>
                <a:schemeClr val="tx1"/>
              </a:solidFill>
              <a:effectLst/>
              <a:latin typeface="Fira Sans" panose="020B0503050000020004" pitchFamily="34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6. Set the 1st vertical line of squares using a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FOR loop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that will </a:t>
            </a:r>
            <a:r>
              <a:rPr lang="en-CA" u="sng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repeat 9 times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 </a:t>
            </a:r>
            <a:r>
              <a:rPr lang="en-CA" u="sng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Inside the loop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,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set the turtle position at (250, 150 – (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i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*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squareSize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*2)).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Then, draw a square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turtle.stamp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</a:t>
            </a:r>
          </a:p>
          <a:p>
            <a:r>
              <a:rPr lang="en-CA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7.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Set the 2</a:t>
            </a:r>
            <a:r>
              <a:rPr lang="en-CA" baseline="30000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nd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 vertical line of squares using a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FOR loop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that will </a:t>
            </a:r>
            <a:r>
              <a:rPr lang="en-CA" u="sng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repeat 9 times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 </a:t>
            </a:r>
            <a:r>
              <a:rPr lang="en-CA" u="sng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Inside the loop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,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set the turtle position at (250+squareSize, (150 –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squareSize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) – (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i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*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squareSize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*2)).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Then, draw a square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turtle.stamp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14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465-BE32-CD8C-E303-4FAB4F01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23DB72-04A9-D586-E80B-1BC6C995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0"/>
            <a:ext cx="9351263" cy="5744328"/>
          </a:xfrm>
          <a:prstGeom prst="rect">
            <a:avLst/>
          </a:prstGeom>
        </p:spPr>
      </p:pic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B0A9BDF-7794-2F21-6323-E617800D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4137443" y="4483169"/>
            <a:ext cx="1084580" cy="52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CC96C-0F27-95B0-8F56-8CAECD8C6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33746">
            <a:off x="4835159" y="3662698"/>
            <a:ext cx="578657" cy="34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7A463-519A-8753-E4B4-6599D585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8513" y="3764155"/>
            <a:ext cx="992534" cy="661689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2AE5159-01F8-2091-3F6A-3C5AD7022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66776">
            <a:off x="3808532" y="3809678"/>
            <a:ext cx="472373" cy="66171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2828B-FBF6-A6ED-6824-A9ADBDE08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235997" y="3723661"/>
            <a:ext cx="1950720" cy="12273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CF5F88-E400-EA93-2732-9F766B9988CC}"/>
              </a:ext>
            </a:extLst>
          </p:cNvPr>
          <p:cNvSpPr txBox="1">
            <a:spLocks/>
          </p:cNvSpPr>
          <p:nvPr/>
        </p:nvSpPr>
        <p:spPr>
          <a:xfrm>
            <a:off x="457200" y="35051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Step 3 – </a:t>
            </a:r>
            <a:r>
              <a:rPr lang="en-US" sz="4400" dirty="0">
                <a:solidFill>
                  <a:srgbClr val="00B050"/>
                </a:solidFill>
              </a:rPr>
              <a:t>Build the Turtles!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Google Shape;896;p25">
            <a:extLst>
              <a:ext uri="{FF2B5EF4-FFF2-40B4-BE49-F238E27FC236}">
                <a16:creationId xmlns:a16="http://schemas.microsoft.com/office/drawing/2014/main" id="{FC9E4126-DA6D-0332-4C3D-0C638779A528}"/>
              </a:ext>
            </a:extLst>
          </p:cNvPr>
          <p:cNvSpPr/>
          <p:nvPr/>
        </p:nvSpPr>
        <p:spPr>
          <a:xfrm>
            <a:off x="1652016" y="1156865"/>
            <a:ext cx="5839968" cy="3325631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8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Build our Turtles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1. Define a variable for a new pen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turtle.Turtle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that will represent a turtle in the race!</a:t>
            </a:r>
            <a:endParaRPr lang="en-CA" b="1" dirty="0">
              <a:solidFill>
                <a:srgbClr val="00B050"/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2. Set the </a:t>
            </a:r>
            <a:r>
              <a:rPr lang="en-CA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pen’s speed to 0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using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.speed()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3. Set a color to your pen using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.color()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 Make sure to assign a different color for each turtle!</a:t>
            </a:r>
            <a:endParaRPr lang="en-CA" b="1" dirty="0">
              <a:solidFill>
                <a:srgbClr val="00B050"/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4. Set the </a:t>
            </a:r>
            <a:r>
              <a:rPr lang="en-CA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shape to “turtle” </a:t>
            </a: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using </a:t>
            </a:r>
            <a:r>
              <a:rPr lang="en-CA" b="1" dirty="0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.shape()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5. Set the starting position for your turtle at </a:t>
            </a:r>
            <a:r>
              <a:rPr lang="en-CA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(-250, 100)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setpos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 </a:t>
            </a:r>
            <a:r>
              <a:rPr lang="en-CA" u="sng" dirty="0" err="1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Substract</a:t>
            </a:r>
            <a:r>
              <a:rPr lang="en-CA" u="sng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 50 to the y coordinate for each next turtle you create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 Don’t forget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penup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()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when setting your position!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6. Repeat steps 1-5 for each new turtle!</a:t>
            </a:r>
            <a:endParaRPr lang="en-CA" dirty="0">
              <a:solidFill>
                <a:srgbClr val="00B050"/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465-BE32-CD8C-E303-4FAB4F01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23DB72-04A9-D586-E80B-1BC6C995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0"/>
            <a:ext cx="9351263" cy="5744328"/>
          </a:xfrm>
          <a:prstGeom prst="rect">
            <a:avLst/>
          </a:prstGeom>
        </p:spPr>
      </p:pic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6B0A9BDF-7794-2F21-6323-E617800D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4137443" y="4483169"/>
            <a:ext cx="1084580" cy="525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ECC96C-0F27-95B0-8F56-8CAECD8C6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33746">
            <a:off x="4835159" y="3662698"/>
            <a:ext cx="578657" cy="341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7A463-519A-8753-E4B4-6599D585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8513" y="3764155"/>
            <a:ext cx="992534" cy="661689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2AE5159-01F8-2091-3F6A-3C5AD7022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66776">
            <a:off x="3808532" y="3809678"/>
            <a:ext cx="472373" cy="66171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92828B-FBF6-A6ED-6824-A9ADBDE08F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235997" y="3723661"/>
            <a:ext cx="1950720" cy="12273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CF5F88-E400-EA93-2732-9F766B9988CC}"/>
              </a:ext>
            </a:extLst>
          </p:cNvPr>
          <p:cNvSpPr txBox="1">
            <a:spLocks/>
          </p:cNvSpPr>
          <p:nvPr/>
        </p:nvSpPr>
        <p:spPr>
          <a:xfrm>
            <a:off x="457200" y="35051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Step 4 – </a:t>
            </a:r>
            <a:r>
              <a:rPr lang="en-US" sz="4400" dirty="0">
                <a:solidFill>
                  <a:srgbClr val="00B050"/>
                </a:solidFill>
              </a:rPr>
              <a:t>Build the Functionalities!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Google Shape;896;p25">
            <a:extLst>
              <a:ext uri="{FF2B5EF4-FFF2-40B4-BE49-F238E27FC236}">
                <a16:creationId xmlns:a16="http://schemas.microsoft.com/office/drawing/2014/main" id="{FC9E4126-DA6D-0332-4C3D-0C638779A528}"/>
              </a:ext>
            </a:extLst>
          </p:cNvPr>
          <p:cNvSpPr/>
          <p:nvPr/>
        </p:nvSpPr>
        <p:spPr>
          <a:xfrm>
            <a:off x="1350264" y="933790"/>
            <a:ext cx="6443471" cy="4074635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8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Time delay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1. Set a slight delay before the turtles start moving 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time.sleep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(1)</a:t>
            </a:r>
          </a:p>
          <a:p>
            <a:r>
              <a:rPr lang="en-CA" sz="1800" b="1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Functionalities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1. Create a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WHILE loop</a:t>
            </a:r>
            <a:r>
              <a:rPr lang="en-CA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that will keep looping until a turtle has reached the finish line. The loop will be manually be ended using </a:t>
            </a:r>
            <a:r>
              <a:rPr lang="en-CA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break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</a:t>
            </a: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2. Set the 1</a:t>
            </a:r>
            <a:r>
              <a:rPr lang="en-CA" baseline="30000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st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 turtle’s movement forward using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.forward()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 The distance will be determined randomly between </a:t>
            </a:r>
            <a:r>
              <a:rPr lang="en-CA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1 and 5 pixels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using </a:t>
            </a:r>
            <a:r>
              <a:rPr lang="en-CA" b="1" dirty="0" err="1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random.randint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(1,5)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 Repeat for all turtles.</a:t>
            </a:r>
            <a:endParaRPr lang="en-CA" b="1" dirty="0">
              <a:solidFill>
                <a:srgbClr val="00B050"/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3. Set the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conditionals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 where if a turtle reaches the </a:t>
            </a:r>
            <a:r>
              <a:rPr lang="en-CA" b="1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x coordinate of 240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using 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.pos()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, the winner is declared and the loop breaks. (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Ex.: if t1.pos() &gt;= (240,100)</a:t>
            </a:r>
            <a:r>
              <a:rPr lang="en-CA" b="1" dirty="0">
                <a:solidFill>
                  <a:srgbClr val="00B050"/>
                </a:solidFill>
                <a:latin typeface="Fira Sans" panose="020B0503050000020004" pitchFamily="34" charset="0"/>
                <a:cs typeface="Consolas" panose="020B0609020204030204" pitchFamily="49" charset="0"/>
                <a:sym typeface="Wingdings" pitchFamily="2" charset="2"/>
              </a:rPr>
              <a:t>: </a:t>
            </a:r>
            <a:r>
              <a:rPr lang="en-CA" dirty="0">
                <a:solidFill>
                  <a:schemeClr val="tx1"/>
                </a:solidFill>
                <a:latin typeface="Fira Sans" panose="020B0503050000020004" pitchFamily="34" charset="0"/>
                <a:cs typeface="Consolas" panose="020B0609020204030204" pitchFamily="49" charset="0"/>
                <a:sym typeface="Wingdings" pitchFamily="2" charset="2"/>
              </a:rPr>
              <a:t>).</a:t>
            </a:r>
            <a:endParaRPr lang="en-CA" b="1" dirty="0">
              <a:solidFill>
                <a:srgbClr val="00B050"/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4. Inside the conditional, to declare the winner, you will use </a:t>
            </a:r>
            <a:r>
              <a:rPr lang="en-CA" b="1" dirty="0" err="1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turtle.write</a:t>
            </a:r>
            <a:r>
              <a:rPr lang="en-CA" b="1" dirty="0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(string, font=(name, size, weight))</a:t>
            </a: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. You must set the position beforehand using </a:t>
            </a:r>
            <a:r>
              <a:rPr lang="en-CA" b="1" dirty="0" err="1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setpos</a:t>
            </a:r>
            <a:r>
              <a:rPr lang="en-CA" b="1" dirty="0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() </a:t>
            </a:r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of the place where this will be written!</a:t>
            </a:r>
          </a:p>
          <a:p>
            <a:r>
              <a:rPr lang="en-CA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5. You must then break the loop using </a:t>
            </a:r>
            <a:r>
              <a:rPr lang="en-CA" b="1" dirty="0">
                <a:solidFill>
                  <a:srgbClr val="00B050"/>
                </a:solidFill>
                <a:effectLst/>
                <a:latin typeface="Fira Sans" panose="020B0503050000020004" pitchFamily="34" charset="0"/>
                <a:cs typeface="Consolas" panose="020B0609020204030204" pitchFamily="49" charset="0"/>
              </a:rPr>
              <a:t>break.</a:t>
            </a:r>
          </a:p>
        </p:txBody>
      </p:sp>
    </p:spTree>
    <p:extLst>
      <p:ext uri="{BB962C8B-B14F-4D97-AF65-F5344CB8AC3E}">
        <p14:creationId xmlns:p14="http://schemas.microsoft.com/office/powerpoint/2010/main" val="141400277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978</Words>
  <Application>Microsoft Macintosh PowerPoint</Application>
  <PresentationFormat>On-screen Show (16:9)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Fira Sans Extra Condensed SemiBold</vt:lpstr>
      <vt:lpstr>Consolas</vt:lpstr>
      <vt:lpstr>Fira Sans Extra Condensed</vt:lpstr>
      <vt:lpstr>Fira Sans</vt:lpstr>
      <vt:lpstr>Machine Learning Infographics by Slidesgo</vt:lpstr>
      <vt:lpstr>CodeU Class 11 &amp; 12  Welcome!</vt:lpstr>
      <vt:lpstr>Agenda for today’s class</vt:lpstr>
      <vt:lpstr>PowerPoint Presentation</vt:lpstr>
      <vt:lpstr>Project Description</vt:lpstr>
      <vt:lpstr>Step 1 – Mapping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cp:lastModifiedBy>Eran Troshani</cp:lastModifiedBy>
  <cp:revision>76</cp:revision>
  <dcterms:modified xsi:type="dcterms:W3CDTF">2022-12-06T22:36:07Z</dcterms:modified>
</cp:coreProperties>
</file>