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24" r:id="rId2"/>
    <p:sldId id="307" r:id="rId3"/>
    <p:sldId id="309" r:id="rId4"/>
    <p:sldId id="332" r:id="rId5"/>
    <p:sldId id="326" r:id="rId6"/>
    <p:sldId id="285" r:id="rId7"/>
    <p:sldId id="316" r:id="rId8"/>
    <p:sldId id="321" r:id="rId9"/>
    <p:sldId id="30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72"/>
  </p:normalViewPr>
  <p:slideViewPr>
    <p:cSldViewPr snapToGrid="0">
      <p:cViewPr varScale="1">
        <p:scale>
          <a:sx n="93" d="100"/>
          <a:sy n="93" d="100"/>
        </p:scale>
        <p:origin x="2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90941-05C9-C446-9601-6D9D755AEA6D}" type="datetimeFigureOut">
              <a:rPr lang="en-US" smtClean="0"/>
              <a:t>2/27/23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DB99-C03D-024E-98D3-D82FAF53D52D}" type="slidenum">
              <a:rPr lang="en-US" smtClean="0"/>
              <a:t>‹#›</a:t>
            </a:fld>
            <a:endParaRPr lang="en-US"/>
          </a:p>
        </p:txBody>
      </p:sp>
    </p:spTree>
    <p:extLst>
      <p:ext uri="{BB962C8B-B14F-4D97-AF65-F5344CB8AC3E}">
        <p14:creationId xmlns:p14="http://schemas.microsoft.com/office/powerpoint/2010/main" val="413379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67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84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0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5E90-5A26-DAC7-F48B-4030CF6188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B6EE8-CA25-EDEB-4317-5DE5D2D5F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D4CEB-6937-2134-03D0-7398BAF6E741}"/>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5" name="Footer Placeholder 4">
            <a:extLst>
              <a:ext uri="{FF2B5EF4-FFF2-40B4-BE49-F238E27FC236}">
                <a16:creationId xmlns:a16="http://schemas.microsoft.com/office/drawing/2014/main" id="{4572409D-E577-560A-EDC7-91EF5F0C7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DDDAD-5A70-3A0A-D3FA-89A9B181CA53}"/>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59621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9745-9CB9-A6F5-C2AA-3EC641312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5F3307-2F87-E368-7352-D6C9EF57A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7FB24-672A-0882-400B-1A6E1C3C95DD}"/>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5" name="Footer Placeholder 4">
            <a:extLst>
              <a:ext uri="{FF2B5EF4-FFF2-40B4-BE49-F238E27FC236}">
                <a16:creationId xmlns:a16="http://schemas.microsoft.com/office/drawing/2014/main" id="{5D53CFE3-059F-1D87-2016-A2ECD547E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E048-DF51-0F08-13F3-F9FA40EBA53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1226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AA815-EAF6-232B-3B9C-68A2D91957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00F38-D5BA-9AA4-23CE-C7F59F98C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50B7-E84E-EA21-AC39-D89581768054}"/>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5" name="Footer Placeholder 4">
            <a:extLst>
              <a:ext uri="{FF2B5EF4-FFF2-40B4-BE49-F238E27FC236}">
                <a16:creationId xmlns:a16="http://schemas.microsoft.com/office/drawing/2014/main" id="{79DD0C65-27B7-DEDC-08FB-5F2B28EB8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46A68-EF5B-7368-D12A-BA129B936971}"/>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8248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D5FA-B302-881E-A20A-87CEBE7A9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40034-91E5-846C-3C30-9AF12F2BF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09F7A-8026-9B6B-C77E-EC000A454DC0}"/>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5" name="Footer Placeholder 4">
            <a:extLst>
              <a:ext uri="{FF2B5EF4-FFF2-40B4-BE49-F238E27FC236}">
                <a16:creationId xmlns:a16="http://schemas.microsoft.com/office/drawing/2014/main" id="{E5E4E932-2671-B3E5-FC6C-7D174589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25816-0E06-4D66-E49D-E628C497AC86}"/>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07471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CC04-6E71-6963-5922-63EE8FDA4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0DD55-185C-6F83-7E30-9BD66824C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301B2-6289-AD23-7F18-3E9B658A9505}"/>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5" name="Footer Placeholder 4">
            <a:extLst>
              <a:ext uri="{FF2B5EF4-FFF2-40B4-BE49-F238E27FC236}">
                <a16:creationId xmlns:a16="http://schemas.microsoft.com/office/drawing/2014/main" id="{46F930CA-D204-4AD6-1926-C6594C30B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487F6-3D2B-3371-1C00-D5D2A1F79570}"/>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413100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8691-CC98-8F87-CEE3-AB5C952BF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FCF70-1BC1-D29E-5A8E-08523A125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F9677-13EE-0A3F-0A55-6A39A1807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3DCD0-4226-B508-DCC4-DD2805A17CA1}"/>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6" name="Footer Placeholder 5">
            <a:extLst>
              <a:ext uri="{FF2B5EF4-FFF2-40B4-BE49-F238E27FC236}">
                <a16:creationId xmlns:a16="http://schemas.microsoft.com/office/drawing/2014/main" id="{A130F410-93BF-329F-D675-E8307B190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FAA44-1B69-1DAD-C024-FDB0BB40BAF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77179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5C30-A662-8FDD-34CC-021C0EA618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13DB0-ECE5-E327-B9A1-B60828A82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F2DF6-8483-82B2-B25D-BE6E70783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5193E-1470-C1D0-1506-C6C1E4D37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D1112-6AD7-5628-CE56-95BE8D8C3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DFBAE-69C0-52BF-579B-5B8D44494AEA}"/>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8" name="Footer Placeholder 7">
            <a:extLst>
              <a:ext uri="{FF2B5EF4-FFF2-40B4-BE49-F238E27FC236}">
                <a16:creationId xmlns:a16="http://schemas.microsoft.com/office/drawing/2014/main" id="{411DD6A3-28A2-8ECA-27AC-0931DDF04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32F3D-8ED8-131E-2AF7-6F13787247C4}"/>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716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62E2-07EC-6B09-09E7-8F6BA52B77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F2B7B-D07A-AB16-C3B4-3A1CFCFE0E21}"/>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4" name="Footer Placeholder 3">
            <a:extLst>
              <a:ext uri="{FF2B5EF4-FFF2-40B4-BE49-F238E27FC236}">
                <a16:creationId xmlns:a16="http://schemas.microsoft.com/office/drawing/2014/main" id="{13DC5E31-1FE6-7953-C338-6EB8E16A04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C0AF27-0439-3C56-9D38-C7A74371F4DF}"/>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71704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AABD1-52E1-973D-921D-404D0B57D6D1}"/>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3" name="Footer Placeholder 2">
            <a:extLst>
              <a:ext uri="{FF2B5EF4-FFF2-40B4-BE49-F238E27FC236}">
                <a16:creationId xmlns:a16="http://schemas.microsoft.com/office/drawing/2014/main" id="{466B2E64-3DA2-2BBB-089D-295B42927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5B2E5-A8AC-6F78-E91D-12F9D337BFF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0195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97E-252A-E1BF-C6FC-75F15FEA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2A8884-F5BD-430E-EA79-2A37872AC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940FD7-BC68-C9BD-7800-E889BCDB0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6541-2614-0586-0B15-935E2BC5E439}"/>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6" name="Footer Placeholder 5">
            <a:extLst>
              <a:ext uri="{FF2B5EF4-FFF2-40B4-BE49-F238E27FC236}">
                <a16:creationId xmlns:a16="http://schemas.microsoft.com/office/drawing/2014/main" id="{5D1B15D2-7A77-2382-C01D-EE7990752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BF01A-B191-9456-AF65-1EE31B18A09D}"/>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80444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B370-8748-35BC-7052-A33531F6E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A91E8F-2CE5-31FE-8F13-E0EF22E91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AFF34-63AA-7B30-B944-CBF9CBF60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FD6F0-BF0E-C81E-38EC-31E75CB29F0D}"/>
              </a:ext>
            </a:extLst>
          </p:cNvPr>
          <p:cNvSpPr>
            <a:spLocks noGrp="1"/>
          </p:cNvSpPr>
          <p:nvPr>
            <p:ph type="dt" sz="half" idx="10"/>
          </p:nvPr>
        </p:nvSpPr>
        <p:spPr/>
        <p:txBody>
          <a:bodyPr/>
          <a:lstStyle/>
          <a:p>
            <a:fld id="{0DDD4950-E03F-5248-BA58-CF01ADC47062}" type="datetimeFigureOut">
              <a:rPr lang="en-US" smtClean="0"/>
              <a:t>2/27/23</a:t>
            </a:fld>
            <a:endParaRPr lang="en-US"/>
          </a:p>
        </p:txBody>
      </p:sp>
      <p:sp>
        <p:nvSpPr>
          <p:cNvPr id="6" name="Footer Placeholder 5">
            <a:extLst>
              <a:ext uri="{FF2B5EF4-FFF2-40B4-BE49-F238E27FC236}">
                <a16:creationId xmlns:a16="http://schemas.microsoft.com/office/drawing/2014/main" id="{B1DD4486-952C-8F29-BC62-9B80925D2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5E1AA-573D-3482-DB17-C51A0308E34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5525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801FD-5A6C-76A7-B2C6-4FC195AE9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E58FD-5A9C-2012-13AA-41B0897D2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CBC80-ACC1-0DCC-8AA9-1CEEF6215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D4950-E03F-5248-BA58-CF01ADC47062}" type="datetimeFigureOut">
              <a:rPr lang="en-US" smtClean="0"/>
              <a:t>2/27/23</a:t>
            </a:fld>
            <a:endParaRPr lang="en-US"/>
          </a:p>
        </p:txBody>
      </p:sp>
      <p:sp>
        <p:nvSpPr>
          <p:cNvPr id="5" name="Footer Placeholder 4">
            <a:extLst>
              <a:ext uri="{FF2B5EF4-FFF2-40B4-BE49-F238E27FC236}">
                <a16:creationId xmlns:a16="http://schemas.microsoft.com/office/drawing/2014/main" id="{95BA696C-1EA0-1D2B-0561-B00283530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3D3402-0124-19D4-116F-0EE78CE8E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38382-6BE7-B142-8516-19C4F1BCBF9A}" type="slidenum">
              <a:rPr lang="en-US" smtClean="0"/>
              <a:t>‹#›</a:t>
            </a:fld>
            <a:endParaRPr lang="en-US"/>
          </a:p>
        </p:txBody>
      </p:sp>
    </p:spTree>
    <p:extLst>
      <p:ext uri="{BB962C8B-B14F-4D97-AF65-F5344CB8AC3E}">
        <p14:creationId xmlns:p14="http://schemas.microsoft.com/office/powerpoint/2010/main" val="399576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religiousstudiesproject.com/podcast/autism-religion-and-imagination/autism-puzzle-piece_49793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inkedin.com/company/codeuofficial" TargetMode="External"/><Relationship Id="rId7" Type="http://schemas.openxmlformats.org/officeDocument/2006/relationships/hyperlink" Target="https://www.codeu.ca/" TargetMode="Externa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s://www.facebook.com/CodeUOfficiel"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45"/>
        <p:cNvGrpSpPr/>
        <p:nvPr/>
      </p:nvGrpSpPr>
      <p:grpSpPr>
        <a:xfrm>
          <a:off x="0" y="0"/>
          <a:ext cx="0" cy="0"/>
          <a:chOff x="0" y="0"/>
          <a:chExt cx="0" cy="0"/>
        </a:xfrm>
      </p:grpSpPr>
      <p:sp>
        <p:nvSpPr>
          <p:cNvPr id="7" name="Google Shape;896;p25">
            <a:extLst>
              <a:ext uri="{FF2B5EF4-FFF2-40B4-BE49-F238E27FC236}">
                <a16:creationId xmlns:a16="http://schemas.microsoft.com/office/drawing/2014/main" id="{8BD74E78-9FCA-CCA8-9AA4-44D79711D477}"/>
              </a:ext>
            </a:extLst>
          </p:cNvPr>
          <p:cNvSpPr/>
          <p:nvPr/>
        </p:nvSpPr>
        <p:spPr>
          <a:xfrm>
            <a:off x="-340832" y="4513000"/>
            <a:ext cx="13397457" cy="835583"/>
          </a:xfrm>
          <a:prstGeom prst="roundRect">
            <a:avLst>
              <a:gd name="adj" fmla="val 15217"/>
            </a:avLst>
          </a:prstGeom>
          <a:noFill/>
          <a:ln w="57150">
            <a:solidFill>
              <a:schemeClr val="accent3">
                <a:lumMod val="40000"/>
                <a:lumOff val="60000"/>
              </a:schemeClr>
            </a:solidFill>
          </a:ln>
        </p:spPr>
        <p:txBody>
          <a:bodyPr spcFirstLastPara="1" wrap="square" lIns="121900" tIns="121900" rIns="121900" bIns="121900" anchor="ctr" anchorCtr="0">
            <a:noAutofit/>
          </a:bodyPr>
          <a:lstStyle/>
          <a:p>
            <a:endParaRPr lang="en-US" sz="1600" dirty="0">
              <a:solidFill>
                <a:schemeClr val="accent3">
                  <a:lumMod val="50000"/>
                </a:schemeClr>
              </a:solidFill>
              <a:latin typeface="Consolas" panose="020B0609020204030204" pitchFamily="49" charset="0"/>
            </a:endParaRPr>
          </a:p>
        </p:txBody>
      </p:sp>
      <p:sp>
        <p:nvSpPr>
          <p:cNvPr id="47" name="Google Shape;47;p15"/>
          <p:cNvSpPr txBox="1">
            <a:spLocks noGrp="1"/>
          </p:cNvSpPr>
          <p:nvPr>
            <p:ph type="subTitle" idx="1"/>
          </p:nvPr>
        </p:nvSpPr>
        <p:spPr>
          <a:xfrm>
            <a:off x="7499827" y="5357680"/>
            <a:ext cx="4082373" cy="948000"/>
          </a:xfrm>
          <a:prstGeom prst="rect">
            <a:avLst/>
          </a:prstGeom>
        </p:spPr>
        <p:txBody>
          <a:bodyPr spcFirstLastPara="1" vert="horz" wrap="square" lIns="121900" tIns="121900" rIns="121900" bIns="121900" rtlCol="0" anchor="t" anchorCtr="0">
            <a:noAutofit/>
          </a:bodyPr>
          <a:lstStyle/>
          <a:p>
            <a:pPr algn="r">
              <a:spcBef>
                <a:spcPts val="0"/>
              </a:spcBef>
            </a:pPr>
            <a:r>
              <a:rPr lang="en" i="1" dirty="0">
                <a:solidFill>
                  <a:schemeClr val="tx2"/>
                </a:solidFill>
              </a:rPr>
              <a:t>The class will start shortly...</a:t>
            </a:r>
            <a:endParaRPr i="1" dirty="0">
              <a:solidFill>
                <a:schemeClr val="tx2"/>
              </a:solidFill>
            </a:endParaRPr>
          </a:p>
        </p:txBody>
      </p:sp>
      <p:grpSp>
        <p:nvGrpSpPr>
          <p:cNvPr id="48" name="Google Shape;48;p15"/>
          <p:cNvGrpSpPr/>
          <p:nvPr/>
        </p:nvGrpSpPr>
        <p:grpSpPr>
          <a:xfrm>
            <a:off x="248512" y="546498"/>
            <a:ext cx="5847489" cy="6311503"/>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121900" tIns="121900" rIns="121900" bIns="121900" anchor="ctr" anchorCtr="0">
              <a:noAutofit/>
            </a:bodyPr>
            <a:lstStyle/>
            <a:p>
              <a:endParaRPr sz="240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121900" tIns="121900" rIns="121900" bIns="121900" anchor="ctr" anchorCtr="0">
                <a:noAutofit/>
              </a:bodyPr>
              <a:lstStyle/>
              <a:p>
                <a:endParaRPr sz="2400"/>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121900" tIns="121900" rIns="121900" bIns="121900" anchor="ctr" anchorCtr="0">
                <a:noAutofit/>
              </a:bodyPr>
              <a:lstStyle/>
              <a:p>
                <a:endParaRPr sz="2400"/>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121900" tIns="121900" rIns="121900" bIns="121900" anchor="ctr" anchorCtr="0">
                <a:noAutofit/>
              </a:bodyPr>
              <a:lstStyle/>
              <a:p>
                <a:endParaRPr sz="2400"/>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25" name="Google Shape;225;p15"/>
            <p:cNvSpPr/>
            <p:nvPr/>
          </p:nvSpPr>
          <p:spPr>
            <a:xfrm>
              <a:off x="2897110" y="1017082"/>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6" name="Google Shape;226;p15"/>
            <p:cNvSpPr/>
            <p:nvPr/>
          </p:nvSpPr>
          <p:spPr>
            <a:xfrm>
              <a:off x="1125181" y="1473122"/>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7" name="Google Shape;227;p15"/>
            <p:cNvSpPr/>
            <p:nvPr/>
          </p:nvSpPr>
          <p:spPr>
            <a:xfrm>
              <a:off x="790781" y="3096605"/>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8" name="Google Shape;228;p15"/>
            <p:cNvSpPr/>
            <p:nvPr/>
          </p:nvSpPr>
          <p:spPr>
            <a:xfrm>
              <a:off x="4107158" y="1563464"/>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9" name="Google Shape;229;p15"/>
            <p:cNvSpPr/>
            <p:nvPr/>
          </p:nvSpPr>
          <p:spPr>
            <a:xfrm>
              <a:off x="4739527" y="2628883"/>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30" name="Google Shape;230;p15"/>
            <p:cNvSpPr/>
            <p:nvPr/>
          </p:nvSpPr>
          <p:spPr>
            <a:xfrm>
              <a:off x="3998124" y="4018260"/>
              <a:ext cx="90343" cy="90343"/>
            </a:xfrm>
            <a:prstGeom prst="ellipse">
              <a:avLst/>
            </a:prstGeom>
            <a:noFill/>
            <a:ln>
              <a:noFill/>
            </a:ln>
          </p:spPr>
          <p:txBody>
            <a:bodyPr spcFirstLastPara="1" wrap="square" lIns="121900" tIns="121900" rIns="121900" bIns="121900" anchor="ctr" anchorCtr="0">
              <a:noAutofit/>
            </a:bodyPr>
            <a:lstStyle/>
            <a:p>
              <a:endParaRPr sz="2400"/>
            </a:p>
          </p:txBody>
        </p:sp>
      </p:grpSp>
      <p:sp>
        <p:nvSpPr>
          <p:cNvPr id="231" name="Rectangle 230">
            <a:extLst>
              <a:ext uri="{FF2B5EF4-FFF2-40B4-BE49-F238E27FC236}">
                <a16:creationId xmlns:a16="http://schemas.microsoft.com/office/drawing/2014/main" id="{8FE95A95-9F64-E449-950A-E30A96BA4A3E}"/>
              </a:ext>
            </a:extLst>
          </p:cNvPr>
          <p:cNvSpPr/>
          <p:nvPr/>
        </p:nvSpPr>
        <p:spPr>
          <a:xfrm>
            <a:off x="6575101" y="6493218"/>
            <a:ext cx="5024120" cy="297454"/>
          </a:xfrm>
          <a:prstGeom prst="rect">
            <a:avLst/>
          </a:prstGeom>
        </p:spPr>
        <p:txBody>
          <a:bodyPr wrap="square">
            <a:spAutoFit/>
          </a:bodyPr>
          <a:lstStyle/>
          <a:p>
            <a:pPr lvl="0"/>
            <a:r>
              <a:rPr lang="en-CA" sz="1333" dirty="0">
                <a:latin typeface="Fira Sans Extra Condensed"/>
                <a:ea typeface="Fira Sans Extra Condensed"/>
                <a:cs typeface="Fira Sans Extra Condensed"/>
                <a:sym typeface="Fira Sans Extra Condensed"/>
              </a:rPr>
              <a:t>Reproduction and distribution of the presentation deck is prohibited</a:t>
            </a:r>
          </a:p>
        </p:txBody>
      </p:sp>
      <p:sp>
        <p:nvSpPr>
          <p:cNvPr id="3" name="TextBox 2">
            <a:extLst>
              <a:ext uri="{FF2B5EF4-FFF2-40B4-BE49-F238E27FC236}">
                <a16:creationId xmlns:a16="http://schemas.microsoft.com/office/drawing/2014/main" id="{333AF6E1-270D-C28B-2FA2-1494546F5399}"/>
              </a:ext>
            </a:extLst>
          </p:cNvPr>
          <p:cNvSpPr txBox="1"/>
          <p:nvPr/>
        </p:nvSpPr>
        <p:spPr>
          <a:xfrm>
            <a:off x="6279936" y="2597257"/>
            <a:ext cx="8157999" cy="1569660"/>
          </a:xfrm>
          <a:prstGeom prst="rect">
            <a:avLst/>
          </a:prstGeom>
          <a:noFill/>
        </p:spPr>
        <p:txBody>
          <a:bodyPr wrap="square" rtlCol="0">
            <a:spAutoFit/>
          </a:bodyPr>
          <a:lstStyle/>
          <a:p>
            <a:r>
              <a:rPr lang="en-US" sz="9600" b="1" dirty="0">
                <a:solidFill>
                  <a:schemeClr val="accent1">
                    <a:lumMod val="40000"/>
                    <a:lumOff val="60000"/>
                  </a:schemeClr>
                </a:solidFill>
                <a:latin typeface="Fira Sans" panose="020B0503050000020004" pitchFamily="34" charset="0"/>
              </a:rPr>
              <a:t>Chapter 2</a:t>
            </a:r>
          </a:p>
        </p:txBody>
      </p:sp>
      <p:sp>
        <p:nvSpPr>
          <p:cNvPr id="8" name="TextBox 7">
            <a:extLst>
              <a:ext uri="{FF2B5EF4-FFF2-40B4-BE49-F238E27FC236}">
                <a16:creationId xmlns:a16="http://schemas.microsoft.com/office/drawing/2014/main" id="{F917F846-9A3B-17F1-37A2-C2A23CE244E2}"/>
              </a:ext>
            </a:extLst>
          </p:cNvPr>
          <p:cNvSpPr txBox="1"/>
          <p:nvPr/>
        </p:nvSpPr>
        <p:spPr>
          <a:xfrm>
            <a:off x="6265747" y="1290039"/>
            <a:ext cx="6417563" cy="1200329"/>
          </a:xfrm>
          <a:prstGeom prst="rect">
            <a:avLst/>
          </a:prstGeom>
          <a:noFill/>
        </p:spPr>
        <p:txBody>
          <a:bodyPr wrap="square" rtlCol="0">
            <a:spAutoFit/>
          </a:bodyPr>
          <a:lstStyle/>
          <a:p>
            <a:r>
              <a:rPr lang="en-US" sz="7200" b="1" dirty="0">
                <a:solidFill>
                  <a:schemeClr val="bg1"/>
                </a:solidFill>
                <a:latin typeface="Fira Sans" panose="020B0503050000020004" pitchFamily="34" charset="0"/>
              </a:rPr>
              <a:t>Bootcamp</a:t>
            </a:r>
          </a:p>
        </p:txBody>
      </p:sp>
      <p:sp>
        <p:nvSpPr>
          <p:cNvPr id="9" name="TextBox 8">
            <a:extLst>
              <a:ext uri="{FF2B5EF4-FFF2-40B4-BE49-F238E27FC236}">
                <a16:creationId xmlns:a16="http://schemas.microsoft.com/office/drawing/2014/main" id="{4FCB65FA-E443-9BAC-4897-6EF1588A1B76}"/>
              </a:ext>
            </a:extLst>
          </p:cNvPr>
          <p:cNvSpPr txBox="1"/>
          <p:nvPr/>
        </p:nvSpPr>
        <p:spPr>
          <a:xfrm>
            <a:off x="6882458" y="4665194"/>
            <a:ext cx="6417563" cy="502766"/>
          </a:xfrm>
          <a:prstGeom prst="rect">
            <a:avLst/>
          </a:prstGeom>
          <a:noFill/>
        </p:spPr>
        <p:txBody>
          <a:bodyPr wrap="square" rtlCol="0">
            <a:spAutoFit/>
          </a:bodyPr>
          <a:lstStyle/>
          <a:p>
            <a:r>
              <a:rPr lang="en-US" sz="2667" b="1" dirty="0">
                <a:solidFill>
                  <a:schemeClr val="bg1"/>
                </a:solidFill>
                <a:latin typeface="Fira Sans" panose="020B0503050000020004" pitchFamily="34" charset="0"/>
              </a:rPr>
              <a:t>Welcome to your 3</a:t>
            </a:r>
            <a:r>
              <a:rPr lang="en-US" sz="2667" b="1" baseline="30000" dirty="0">
                <a:solidFill>
                  <a:schemeClr val="bg1"/>
                </a:solidFill>
                <a:latin typeface="Fira Sans" panose="020B0503050000020004" pitchFamily="34" charset="0"/>
              </a:rPr>
              <a:t>rd</a:t>
            </a:r>
            <a:r>
              <a:rPr lang="en-US" sz="2667" b="1" dirty="0">
                <a:solidFill>
                  <a:schemeClr val="bg1"/>
                </a:solidFill>
                <a:latin typeface="Fira Sans" panose="020B0503050000020004" pitchFamily="34" charset="0"/>
              </a:rPr>
              <a:t> session!</a:t>
            </a:r>
          </a:p>
        </p:txBody>
      </p:sp>
      <p:sp>
        <p:nvSpPr>
          <p:cNvPr id="5" name="TextBox 4">
            <a:extLst>
              <a:ext uri="{FF2B5EF4-FFF2-40B4-BE49-F238E27FC236}">
                <a16:creationId xmlns:a16="http://schemas.microsoft.com/office/drawing/2014/main" id="{D7770F90-9C00-EDEE-7C18-82C22B502421}"/>
              </a:ext>
            </a:extLst>
          </p:cNvPr>
          <p:cNvSpPr txBox="1"/>
          <p:nvPr/>
        </p:nvSpPr>
        <p:spPr>
          <a:xfrm>
            <a:off x="5766324" y="381917"/>
            <a:ext cx="8157999" cy="1200329"/>
          </a:xfrm>
          <a:prstGeom prst="rect">
            <a:avLst/>
          </a:prstGeom>
          <a:noFill/>
        </p:spPr>
        <p:txBody>
          <a:bodyPr wrap="square" rtlCol="0">
            <a:spAutoFit/>
          </a:bodyPr>
          <a:lstStyle/>
          <a:p>
            <a:r>
              <a:rPr lang="en-US" sz="7200" b="1" dirty="0" err="1">
                <a:solidFill>
                  <a:schemeClr val="bg1"/>
                </a:solidFill>
                <a:latin typeface="Fira Sans" panose="020B0503050000020004" pitchFamily="34" charset="0"/>
              </a:rPr>
              <a:t>Code</a:t>
            </a:r>
            <a:r>
              <a:rPr lang="en-US" sz="7200" b="1" dirty="0" err="1">
                <a:solidFill>
                  <a:srgbClr val="FFD100"/>
                </a:solidFill>
                <a:latin typeface="Fira Sans" panose="020B0503050000020004" pitchFamily="34" charset="0"/>
              </a:rPr>
              <a:t>U</a:t>
            </a:r>
            <a:r>
              <a:rPr lang="en-US" sz="7200" b="1" dirty="0" err="1">
                <a:solidFill>
                  <a:schemeClr val="bg1"/>
                </a:solidFill>
                <a:latin typeface="Fira Sans" panose="020B0503050000020004" pitchFamily="34" charset="0"/>
              </a:rPr>
              <a:t>’s</a:t>
            </a:r>
            <a:endParaRPr lang="en-US" sz="7200" b="1" dirty="0">
              <a:solidFill>
                <a:schemeClr val="bg1"/>
              </a:solidFill>
              <a:latin typeface="Fira Sans" panose="020B05030500000200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Agenda for today’s class</a:t>
            </a:r>
            <a:endParaRPr b="1" dirty="0">
              <a:solidFill>
                <a:srgbClr val="002060"/>
              </a:solidFill>
              <a:latin typeface="Fira Sans" panose="020B0503050000020004" pitchFamily="34" charset="0"/>
            </a:endParaRPr>
          </a:p>
        </p:txBody>
      </p:sp>
      <p:grpSp>
        <p:nvGrpSpPr>
          <p:cNvPr id="1922" name="Google Shape;1922;p38"/>
          <p:cNvGrpSpPr/>
          <p:nvPr/>
        </p:nvGrpSpPr>
        <p:grpSpPr>
          <a:xfrm>
            <a:off x="4597400" y="1575534"/>
            <a:ext cx="2997203" cy="4733780"/>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1974" name="Google Shape;1974;p38"/>
          <p:cNvGrpSpPr/>
          <p:nvPr/>
        </p:nvGrpSpPr>
        <p:grpSpPr>
          <a:xfrm>
            <a:off x="8044402" y="1583200"/>
            <a:ext cx="3550502" cy="1417203"/>
            <a:chOff x="6033300" y="1187400"/>
            <a:chExt cx="2662876" cy="1062903"/>
          </a:xfrm>
        </p:grpSpPr>
        <p:grpSp>
          <p:nvGrpSpPr>
            <p:cNvPr id="1975" name="Google Shape;1975;p38"/>
            <p:cNvGrpSpPr/>
            <p:nvPr/>
          </p:nvGrpSpPr>
          <p:grpSpPr>
            <a:xfrm>
              <a:off x="6331349" y="1319549"/>
              <a:ext cx="2364827" cy="930754"/>
              <a:chOff x="5678824" y="914482"/>
              <a:chExt cx="2364827" cy="930754"/>
            </a:xfrm>
          </p:grpSpPr>
          <p:sp>
            <p:nvSpPr>
              <p:cNvPr id="1976" name="Google Shape;1976;p38"/>
              <p:cNvSpPr txBox="1"/>
              <p:nvPr/>
            </p:nvSpPr>
            <p:spPr>
              <a:xfrm>
                <a:off x="5820267" y="914482"/>
                <a:ext cx="2222022"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Homework correction</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5678824" y="1513436"/>
                <a:ext cx="2364827" cy="331800"/>
              </a:xfrm>
              <a:prstGeom prst="rect">
                <a:avLst/>
              </a:prstGeom>
              <a:noFill/>
              <a:ln>
                <a:noFill/>
              </a:ln>
            </p:spPr>
            <p:txBody>
              <a:bodyPr spcFirstLastPara="1" wrap="square" lIns="121900" tIns="121900" rIns="121900" bIns="121900" anchor="ctr" anchorCtr="0">
                <a:noAutofit/>
              </a:bodyPr>
              <a:lstStyle/>
              <a:p>
                <a:pPr algn="r"/>
                <a:r>
                  <a:rPr lang="en-CA" sz="2267" dirty="0">
                    <a:solidFill>
                      <a:srgbClr val="002060"/>
                    </a:solidFill>
                    <a:latin typeface="Roboto"/>
                    <a:ea typeface="Roboto"/>
                    <a:cs typeface="Roboto"/>
                    <a:sym typeface="Roboto"/>
                  </a:rPr>
                  <a:t>Let’s correct last week’s homework!</a:t>
                </a: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dirty="0">
                <a:solidFill>
                  <a:schemeClr val="bg1"/>
                </a:solidFill>
              </a:endParaRPr>
            </a:p>
          </p:txBody>
        </p:sp>
      </p:grpSp>
      <p:grpSp>
        <p:nvGrpSpPr>
          <p:cNvPr id="1979" name="Google Shape;1979;p38"/>
          <p:cNvGrpSpPr/>
          <p:nvPr/>
        </p:nvGrpSpPr>
        <p:grpSpPr>
          <a:xfrm>
            <a:off x="523411" y="3539168"/>
            <a:ext cx="3624187" cy="810180"/>
            <a:chOff x="392558" y="2578063"/>
            <a:chExt cx="2718140" cy="607635"/>
          </a:xfrm>
        </p:grpSpPr>
        <p:sp>
          <p:nvSpPr>
            <p:cNvPr id="1981" name="Google Shape;1981;p38"/>
            <p:cNvSpPr txBox="1"/>
            <p:nvPr/>
          </p:nvSpPr>
          <p:spPr>
            <a:xfrm>
              <a:off x="392558" y="2578063"/>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Topic of the day:</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03</a:t>
              </a:r>
              <a:endParaRPr sz="2400" dirty="0">
                <a:solidFill>
                  <a:schemeClr val="bg1"/>
                </a:solidFill>
              </a:endParaRPr>
            </a:p>
          </p:txBody>
        </p:sp>
      </p:grpSp>
      <p:grpSp>
        <p:nvGrpSpPr>
          <p:cNvPr id="1984" name="Google Shape;1984;p38"/>
          <p:cNvGrpSpPr/>
          <p:nvPr/>
        </p:nvGrpSpPr>
        <p:grpSpPr>
          <a:xfrm>
            <a:off x="609597" y="5410234"/>
            <a:ext cx="3538000" cy="1021028"/>
            <a:chOff x="457198" y="4057675"/>
            <a:chExt cx="2653500" cy="765771"/>
          </a:xfrm>
        </p:grpSpPr>
        <p:grpSp>
          <p:nvGrpSpPr>
            <p:cNvPr id="1985" name="Google Shape;1985;p38"/>
            <p:cNvGrpSpPr/>
            <p:nvPr/>
          </p:nvGrpSpPr>
          <p:grpSpPr>
            <a:xfrm>
              <a:off x="457198" y="4057675"/>
              <a:ext cx="2135654" cy="765771"/>
              <a:chOff x="3581360" y="2254813"/>
              <a:chExt cx="2135654" cy="765771"/>
            </a:xfrm>
          </p:grpSpPr>
          <p:sp>
            <p:nvSpPr>
              <p:cNvPr id="1986" name="Google Shape;1986;p38"/>
              <p:cNvSpPr txBox="1"/>
              <p:nvPr/>
            </p:nvSpPr>
            <p:spPr>
              <a:xfrm>
                <a:off x="3581362" y="2254813"/>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Wrap-up</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581360" y="2688784"/>
                <a:ext cx="2135654" cy="331800"/>
              </a:xfrm>
              <a:prstGeom prst="rect">
                <a:avLst/>
              </a:prstGeom>
              <a:noFill/>
              <a:ln>
                <a:noFill/>
              </a:ln>
            </p:spPr>
            <p:txBody>
              <a:bodyPr spcFirstLastPara="1" wrap="square" lIns="121900" tIns="121900" rIns="121900" bIns="121900" anchor="ctr" anchorCtr="0">
                <a:noAutofit/>
              </a:bodyPr>
              <a:lstStyle/>
              <a:p>
                <a:r>
                  <a:rPr lang="en" sz="2267" dirty="0">
                    <a:solidFill>
                      <a:srgbClr val="002060"/>
                    </a:solidFill>
                    <a:latin typeface="Roboto"/>
                    <a:ea typeface="Roboto"/>
                    <a:cs typeface="Roboto"/>
                    <a:sym typeface="Roboto"/>
                  </a:rPr>
                  <a:t>Summary of what we’ve learned today</a:t>
                </a:r>
                <a:endParaRPr sz="2267" dirty="0">
                  <a:solidFill>
                    <a:srgbClr val="002060"/>
                  </a:solidFill>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rgbClr val="FF0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05</a:t>
              </a:r>
              <a:endParaRPr sz="2400" dirty="0">
                <a:solidFill>
                  <a:schemeClr val="bg1"/>
                </a:solidFill>
              </a:endParaRPr>
            </a:p>
          </p:txBody>
        </p:sp>
      </p:grpSp>
      <p:grpSp>
        <p:nvGrpSpPr>
          <p:cNvPr id="1989" name="Google Shape;1989;p38"/>
          <p:cNvGrpSpPr/>
          <p:nvPr/>
        </p:nvGrpSpPr>
        <p:grpSpPr>
          <a:xfrm>
            <a:off x="8044400" y="3573502"/>
            <a:ext cx="3684933" cy="1237200"/>
            <a:chOff x="6033300" y="2616950"/>
            <a:chExt cx="2763700" cy="927900"/>
          </a:xfrm>
        </p:grpSpPr>
        <p:grpSp>
          <p:nvGrpSpPr>
            <p:cNvPr id="1990" name="Google Shape;1990;p38"/>
            <p:cNvGrpSpPr/>
            <p:nvPr/>
          </p:nvGrpSpPr>
          <p:grpSpPr>
            <a:xfrm>
              <a:off x="6386599" y="2629086"/>
              <a:ext cx="2410401" cy="915764"/>
              <a:chOff x="6386649" y="2756176"/>
              <a:chExt cx="2410401" cy="915764"/>
            </a:xfrm>
          </p:grpSpPr>
          <p:sp>
            <p:nvSpPr>
              <p:cNvPr id="1991" name="Google Shape;1991;p38"/>
              <p:cNvSpPr txBox="1"/>
              <p:nvPr/>
            </p:nvSpPr>
            <p:spPr>
              <a:xfrm>
                <a:off x="6386649" y="2756176"/>
                <a:ext cx="2410401"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Practice time!</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815850" y="3340140"/>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Let’s practice with some coding exercises!</a:t>
                </a:r>
                <a:endParaRPr sz="2267" dirty="0">
                  <a:solidFill>
                    <a:srgbClr val="002060"/>
                  </a:solidFill>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04</a:t>
              </a:r>
              <a:endParaRPr sz="2400" dirty="0">
                <a:solidFill>
                  <a:schemeClr val="bg1"/>
                </a:solidFill>
              </a:endParaRPr>
            </a:p>
          </p:txBody>
        </p:sp>
      </p:grpSp>
      <p:grpSp>
        <p:nvGrpSpPr>
          <p:cNvPr id="1994" name="Google Shape;1994;p38"/>
          <p:cNvGrpSpPr/>
          <p:nvPr/>
        </p:nvGrpSpPr>
        <p:grpSpPr>
          <a:xfrm>
            <a:off x="8044400" y="5336379"/>
            <a:ext cx="3624203" cy="1008687"/>
            <a:chOff x="6033300" y="4002284"/>
            <a:chExt cx="2718152" cy="756515"/>
          </a:xfrm>
        </p:grpSpPr>
        <p:grpSp>
          <p:nvGrpSpPr>
            <p:cNvPr id="1995" name="Google Shape;1995;p38"/>
            <p:cNvGrpSpPr/>
            <p:nvPr/>
          </p:nvGrpSpPr>
          <p:grpSpPr>
            <a:xfrm>
              <a:off x="6694052" y="4002284"/>
              <a:ext cx="2057400" cy="756515"/>
              <a:chOff x="6694102" y="4003172"/>
              <a:chExt cx="2057400" cy="756515"/>
            </a:xfrm>
          </p:grpSpPr>
          <p:sp>
            <p:nvSpPr>
              <p:cNvPr id="1996" name="Google Shape;1996;p38"/>
              <p:cNvSpPr txBox="1"/>
              <p:nvPr/>
            </p:nvSpPr>
            <p:spPr>
              <a:xfrm>
                <a:off x="6694102" y="4003172"/>
                <a:ext cx="2057400"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Conclusion</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70275" y="4427887"/>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homework and questions</a:t>
                </a:r>
                <a:endParaRPr sz="2267" dirty="0">
                  <a:solidFill>
                    <a:srgbClr val="002060"/>
                  </a:solidFill>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rgbClr val="7030A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06</a:t>
              </a:r>
              <a:endParaRPr sz="2400" dirty="0">
                <a:solidFill>
                  <a:schemeClr val="bg1"/>
                </a:solidFill>
              </a:endParaRPr>
            </a:p>
          </p:txBody>
        </p:sp>
      </p:grpSp>
      <p:sp>
        <p:nvSpPr>
          <p:cNvPr id="1999" name="Google Shape;1999;p38"/>
          <p:cNvSpPr txBox="1"/>
          <p:nvPr/>
        </p:nvSpPr>
        <p:spPr>
          <a:xfrm>
            <a:off x="4889500" y="5690333"/>
            <a:ext cx="2412800" cy="442400"/>
          </a:xfrm>
          <a:prstGeom prst="rect">
            <a:avLst/>
          </a:prstGeom>
          <a:noFill/>
          <a:ln>
            <a:noFill/>
          </a:ln>
        </p:spPr>
        <p:txBody>
          <a:bodyPr spcFirstLastPara="1" wrap="square" lIns="121900" tIns="121900" rIns="121900" bIns="121900" anchor="ctr" anchorCtr="0">
            <a:noAutofit/>
          </a:bodyPr>
          <a:lstStyle/>
          <a:p>
            <a:pPr algn="ctr"/>
            <a:r>
              <a:rPr lang="en" sz="2400" b="1" dirty="0" err="1">
                <a:solidFill>
                  <a:schemeClr val="bg1"/>
                </a:solidFill>
                <a:latin typeface="Fira Sans Extra Condensed"/>
                <a:ea typeface="Fira Sans Extra Condensed"/>
                <a:cs typeface="Fira Sans Extra Condensed"/>
                <a:sym typeface="Fira Sans Extra Condensed"/>
              </a:rPr>
              <a:t>CodeU</a:t>
            </a:r>
            <a:r>
              <a:rPr lang="en" sz="2400" b="1" dirty="0">
                <a:solidFill>
                  <a:schemeClr val="bg1"/>
                </a:solidFill>
                <a:latin typeface="Fira Sans Extra Condensed"/>
                <a:ea typeface="Fira Sans Extra Condensed"/>
                <a:cs typeface="Fira Sans Extra Condensed"/>
                <a:sym typeface="Fira Sans Extra Condensed"/>
              </a:rPr>
              <a:t> Robot</a:t>
            </a:r>
            <a:endParaRPr sz="2400" b="1" dirty="0">
              <a:solidFill>
                <a:schemeClr val="bg1"/>
              </a:solidFill>
              <a:latin typeface="Fira Sans Extra Condensed"/>
              <a:ea typeface="Fira Sans Extra Condensed"/>
              <a:cs typeface="Fira Sans Extra Condensed"/>
              <a:sym typeface="Fira Sans Extra Condensed"/>
            </a:endParaRPr>
          </a:p>
        </p:txBody>
      </p:sp>
      <p:grpSp>
        <p:nvGrpSpPr>
          <p:cNvPr id="2" name="Google Shape;1969;p38">
            <a:extLst>
              <a:ext uri="{FF2B5EF4-FFF2-40B4-BE49-F238E27FC236}">
                <a16:creationId xmlns:a16="http://schemas.microsoft.com/office/drawing/2014/main" id="{81FBE0BA-F64F-2D58-6EFE-0B1FA2248948}"/>
              </a:ext>
            </a:extLst>
          </p:cNvPr>
          <p:cNvGrpSpPr/>
          <p:nvPr/>
        </p:nvGrpSpPr>
        <p:grpSpPr>
          <a:xfrm>
            <a:off x="608265" y="1473933"/>
            <a:ext cx="3539335" cy="1206061"/>
            <a:chOff x="456198" y="1105450"/>
            <a:chExt cx="2654501" cy="904546"/>
          </a:xfrm>
        </p:grpSpPr>
        <p:sp>
          <p:nvSpPr>
            <p:cNvPr id="3" name="Google Shape;1970;p38">
              <a:extLst>
                <a:ext uri="{FF2B5EF4-FFF2-40B4-BE49-F238E27FC236}">
                  <a16:creationId xmlns:a16="http://schemas.microsoft.com/office/drawing/2014/main" id="{2CEB6741-A568-1067-8FD8-5C0A9E57BB37}"/>
                </a:ext>
              </a:extLst>
            </p:cNvPr>
            <p:cNvSpPr/>
            <p:nvPr/>
          </p:nvSpPr>
          <p:spPr>
            <a:xfrm>
              <a:off x="2514599" y="1187399"/>
              <a:ext cx="596100" cy="596100"/>
            </a:xfrm>
            <a:prstGeom prst="ellipse">
              <a:avLst/>
            </a:prstGeom>
            <a:solidFill>
              <a:srgbClr val="FFD1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dirty="0">
                <a:solidFill>
                  <a:schemeClr val="bg1"/>
                </a:solidFill>
              </a:endParaRPr>
            </a:p>
          </p:txBody>
        </p:sp>
        <p:grpSp>
          <p:nvGrpSpPr>
            <p:cNvPr id="4" name="Google Shape;1971;p38">
              <a:extLst>
                <a:ext uri="{FF2B5EF4-FFF2-40B4-BE49-F238E27FC236}">
                  <a16:creationId xmlns:a16="http://schemas.microsoft.com/office/drawing/2014/main" id="{BB494C5F-B8BD-8C9C-85F9-6956466D4C62}"/>
                </a:ext>
              </a:extLst>
            </p:cNvPr>
            <p:cNvGrpSpPr/>
            <p:nvPr/>
          </p:nvGrpSpPr>
          <p:grpSpPr>
            <a:xfrm>
              <a:off x="456198" y="1105450"/>
              <a:ext cx="2058403" cy="904546"/>
              <a:chOff x="3968548" y="1108688"/>
              <a:chExt cx="2058403" cy="904546"/>
            </a:xfrm>
          </p:grpSpPr>
          <p:sp>
            <p:nvSpPr>
              <p:cNvPr id="5" name="Google Shape;1972;p38">
                <a:extLst>
                  <a:ext uri="{FF2B5EF4-FFF2-40B4-BE49-F238E27FC236}">
                    <a16:creationId xmlns:a16="http://schemas.microsoft.com/office/drawing/2014/main" id="{AACC5F5B-A5E1-474C-4C0F-71DCE8FF1749}"/>
                  </a:ext>
                </a:extLst>
              </p:cNvPr>
              <p:cNvSpPr txBox="1"/>
              <p:nvPr/>
            </p:nvSpPr>
            <p:spPr>
              <a:xfrm>
                <a:off x="3969551" y="1108688"/>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Kahoot!</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6" name="Google Shape;1973;p38">
                <a:extLst>
                  <a:ext uri="{FF2B5EF4-FFF2-40B4-BE49-F238E27FC236}">
                    <a16:creationId xmlns:a16="http://schemas.microsoft.com/office/drawing/2014/main" id="{1C856726-C1D9-7431-CAB8-8E986D4C7DC1}"/>
                  </a:ext>
                </a:extLst>
              </p:cNvPr>
              <p:cNvSpPr txBox="1"/>
              <p:nvPr/>
            </p:nvSpPr>
            <p:spPr>
              <a:xfrm>
                <a:off x="3968548" y="1681434"/>
                <a:ext cx="2057400" cy="331800"/>
              </a:xfrm>
              <a:prstGeom prst="rect">
                <a:avLst/>
              </a:prstGeom>
              <a:noFill/>
              <a:ln>
                <a:noFill/>
              </a:ln>
            </p:spPr>
            <p:txBody>
              <a:bodyPr spcFirstLastPara="1" wrap="square" lIns="121900" tIns="121900" rIns="121900" bIns="121900" anchor="ctr" anchorCtr="0">
                <a:noAutofit/>
              </a:bodyPr>
              <a:lstStyle/>
              <a:p>
                <a:r>
                  <a:rPr lang="en" sz="2400" dirty="0">
                    <a:solidFill>
                      <a:srgbClr val="002060"/>
                    </a:solidFill>
                    <a:latin typeface="Roboto"/>
                    <a:ea typeface="Roboto"/>
                    <a:cs typeface="Roboto"/>
                    <a:sym typeface="Roboto"/>
                  </a:rPr>
                  <a:t>To recap what was seen last class!</a:t>
                </a:r>
                <a:endParaRPr sz="2400" dirty="0">
                  <a:solidFill>
                    <a:srgbClr val="002060"/>
                  </a:solidFill>
                  <a:latin typeface="Roboto"/>
                  <a:ea typeface="Roboto"/>
                  <a:cs typeface="Roboto"/>
                  <a:sym typeface="Roboto"/>
                </a:endParaRPr>
              </a:p>
            </p:txBody>
          </p:sp>
        </p:grpSp>
      </p:grpSp>
      <p:sp>
        <p:nvSpPr>
          <p:cNvPr id="7" name="Google Shape;1973;p38">
            <a:extLst>
              <a:ext uri="{FF2B5EF4-FFF2-40B4-BE49-F238E27FC236}">
                <a16:creationId xmlns:a16="http://schemas.microsoft.com/office/drawing/2014/main" id="{70B687A5-74B0-798F-4E18-2694D2D8AA4B}"/>
              </a:ext>
            </a:extLst>
          </p:cNvPr>
          <p:cNvSpPr txBox="1"/>
          <p:nvPr/>
        </p:nvSpPr>
        <p:spPr>
          <a:xfrm>
            <a:off x="536680" y="4326735"/>
            <a:ext cx="2743201" cy="442400"/>
          </a:xfrm>
          <a:prstGeom prst="rect">
            <a:avLst/>
          </a:prstGeom>
          <a:noFill/>
          <a:ln>
            <a:noFill/>
          </a:ln>
        </p:spPr>
        <p:txBody>
          <a:bodyPr spcFirstLastPara="1" wrap="square" lIns="121900" tIns="121900" rIns="121900" bIns="121900" anchor="ctr" anchorCtr="0">
            <a:noAutofit/>
          </a:bodyPr>
          <a:lstStyle/>
          <a:p>
            <a:r>
              <a:rPr lang="en" sz="2400" dirty="0">
                <a:solidFill>
                  <a:srgbClr val="002060"/>
                </a:solidFill>
                <a:latin typeface="Roboto"/>
                <a:ea typeface="Roboto"/>
                <a:cs typeface="Roboto"/>
                <a:sym typeface="Roboto"/>
              </a:rPr>
              <a:t>-While Loop</a:t>
            </a:r>
            <a:endParaRPr sz="2400" dirty="0">
              <a:solidFill>
                <a:srgbClr val="00206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6;p15">
            <a:extLst>
              <a:ext uri="{FF2B5EF4-FFF2-40B4-BE49-F238E27FC236}">
                <a16:creationId xmlns:a16="http://schemas.microsoft.com/office/drawing/2014/main" id="{EC47BF5A-505E-CFB8-8FE4-F2A6CF2BEBE1}"/>
              </a:ext>
            </a:extLst>
          </p:cNvPr>
          <p:cNvSpPr txBox="1">
            <a:spLocks/>
          </p:cNvSpPr>
          <p:nvPr/>
        </p:nvSpPr>
        <p:spPr>
          <a:xfrm>
            <a:off x="2409620" y="344744"/>
            <a:ext cx="7372761" cy="14412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Time for </a:t>
            </a:r>
            <a:r>
              <a:rPr lang="en-CA" sz="8000" b="1" dirty="0">
                <a:ln w="10160">
                  <a:solidFill>
                    <a:schemeClr val="accent5"/>
                  </a:solidFill>
                  <a:prstDash val="solid"/>
                </a:ln>
                <a:solidFill>
                  <a:srgbClr val="00B050"/>
                </a:solidFill>
                <a:effectLst>
                  <a:outerShdw blurRad="38100" dist="22860" dir="5400000" algn="tl" rotWithShape="0">
                    <a:srgbClr val="000000">
                      <a:alpha val="30000"/>
                    </a:srgbClr>
                  </a:outerShdw>
                </a:effectLst>
              </a:rPr>
              <a:t>Kahoot</a:t>
            </a: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b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CA" sz="6667" i="1" dirty="0">
              <a:solidFill>
                <a:schemeClr val="bg1"/>
              </a:solidFill>
            </a:endParaRPr>
          </a:p>
        </p:txBody>
      </p:sp>
      <p:pic>
        <p:nvPicPr>
          <p:cNvPr id="1028" name="Picture 4" descr="Öğrenmeyi keyifli hale getiren uygulama: Kahoot! | by mektepp | Medium">
            <a:extLst>
              <a:ext uri="{FF2B5EF4-FFF2-40B4-BE49-F238E27FC236}">
                <a16:creationId xmlns:a16="http://schemas.microsoft.com/office/drawing/2014/main" id="{B90F050D-2CCB-76C9-7992-AD362679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a:extLst>
              <a:ext uri="{FF2B5EF4-FFF2-40B4-BE49-F238E27FC236}">
                <a16:creationId xmlns:a16="http://schemas.microsoft.com/office/drawing/2014/main" id="{B2A719E3-7F04-5DA6-164C-9CCA48C49634}"/>
              </a:ext>
            </a:extLst>
          </p:cNvPr>
          <p:cNvSpPr/>
          <p:nvPr/>
        </p:nvSpPr>
        <p:spPr>
          <a:xfrm>
            <a:off x="2749973" y="687536"/>
            <a:ext cx="3346027" cy="1441243"/>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Fira Sans" panose="020B0503050000020004" pitchFamily="34" charset="0"/>
              </a:rPr>
              <a:t>Head over to </a:t>
            </a:r>
            <a:r>
              <a:rPr lang="en-US" sz="2000" b="1" u="sng" dirty="0" err="1">
                <a:solidFill>
                  <a:schemeClr val="accent3"/>
                </a:solidFill>
                <a:latin typeface="Fira Sans" panose="020B0503050000020004" pitchFamily="34" charset="0"/>
              </a:rPr>
              <a:t>Kahoot.it</a:t>
            </a:r>
            <a:r>
              <a:rPr lang="en-US" sz="2000" b="1" u="sng" dirty="0">
                <a:solidFill>
                  <a:schemeClr val="accent3"/>
                </a:solidFill>
                <a:latin typeface="Fira Sans" panose="020B0503050000020004" pitchFamily="34" charset="0"/>
              </a:rPr>
              <a:t> </a:t>
            </a:r>
            <a:r>
              <a:rPr lang="en-US" sz="2000" b="1" dirty="0">
                <a:latin typeface="Fira Sans" panose="020B0503050000020004" pitchFamily="34" charset="0"/>
              </a:rPr>
              <a:t>for a fun coding quiz!</a:t>
            </a:r>
          </a:p>
        </p:txBody>
      </p:sp>
    </p:spTree>
    <p:extLst>
      <p:ext uri="{BB962C8B-B14F-4D97-AF65-F5344CB8AC3E}">
        <p14:creationId xmlns:p14="http://schemas.microsoft.com/office/powerpoint/2010/main" val="4240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27" name="Picture 26" descr="Logo, icon&#10;&#10;Description automatically generated">
            <a:extLst>
              <a:ext uri="{FF2B5EF4-FFF2-40B4-BE49-F238E27FC236}">
                <a16:creationId xmlns:a16="http://schemas.microsoft.com/office/drawing/2014/main" id="{7EA1E381-0DD4-7252-4534-F56FD263F83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782225">
            <a:off x="8086864" y="1188723"/>
            <a:ext cx="3693599" cy="5035952"/>
          </a:xfrm>
          <a:prstGeom prst="rect">
            <a:avLst/>
          </a:prstGeom>
        </p:spPr>
      </p:pic>
      <p:sp>
        <p:nvSpPr>
          <p:cNvPr id="68" name="Google Shape;896;p25">
            <a:extLst>
              <a:ext uri="{FF2B5EF4-FFF2-40B4-BE49-F238E27FC236}">
                <a16:creationId xmlns:a16="http://schemas.microsoft.com/office/drawing/2014/main" id="{793A4B81-7231-424D-92FF-C503E724E7AA}"/>
              </a:ext>
            </a:extLst>
          </p:cNvPr>
          <p:cNvSpPr/>
          <p:nvPr/>
        </p:nvSpPr>
        <p:spPr>
          <a:xfrm>
            <a:off x="983896" y="3727415"/>
            <a:ext cx="6442810" cy="2963514"/>
          </a:xfrm>
          <a:prstGeom prst="roundRect">
            <a:avLst>
              <a:gd name="adj" fmla="val 15217"/>
            </a:avLst>
          </a:prstGeom>
          <a:noFill/>
          <a:ln w="57150">
            <a:solidFill>
              <a:srgbClr val="FF0000"/>
            </a:solidFill>
          </a:ln>
        </p:spPr>
        <p:txBody>
          <a:bodyPr spcFirstLastPara="1" wrap="square" lIns="121900" tIns="121900" rIns="121900" bIns="121900" anchor="ctr" anchorCtr="0">
            <a:noAutofit/>
          </a:bodyPr>
          <a:lstStyle/>
          <a:p>
            <a:endParaRPr lang="en-CA" sz="1600" b="0" dirty="0">
              <a:effectLst/>
              <a:latin typeface="Consolas" panose="020B0609020204030204" pitchFamily="49" charset="0"/>
              <a:cs typeface="Consolas" panose="020B0609020204030204" pitchFamily="49" charset="0"/>
            </a:endParaRPr>
          </a:p>
          <a:p>
            <a:endParaRPr lang="en-CA" sz="1600" dirty="0">
              <a:latin typeface="Consolas" panose="020B0609020204030204" pitchFamily="49" charset="0"/>
              <a:cs typeface="Consolas" panose="020B0609020204030204" pitchFamily="49" charset="0"/>
            </a:endParaRPr>
          </a:p>
          <a:p>
            <a:r>
              <a:rPr lang="en-CA" sz="1600" b="0" dirty="0" err="1">
                <a:effectLst/>
                <a:latin typeface="Consolas" panose="020B0609020204030204" pitchFamily="49" charset="0"/>
                <a:cs typeface="Consolas" panose="020B0609020204030204" pitchFamily="49" charset="0"/>
              </a:rPr>
              <a:t>initial_list</a:t>
            </a:r>
            <a:r>
              <a:rPr lang="en-CA" sz="1600" b="0" dirty="0">
                <a:effectLst/>
                <a:latin typeface="Consolas" panose="020B0609020204030204" pitchFamily="49" charset="0"/>
                <a:cs typeface="Consolas" panose="020B0609020204030204" pitchFamily="49" charset="0"/>
              </a:rPr>
              <a:t> = </a:t>
            </a:r>
            <a:r>
              <a:rPr lang="en-CA" sz="1600" dirty="0">
                <a:effectLst/>
                <a:latin typeface="Consolas" panose="020B0609020204030204" pitchFamily="49" charset="0"/>
                <a:cs typeface="Consolas" panose="020B0609020204030204" pitchFamily="49" charset="0"/>
              </a:rPr>
              <a:t>["Nissan", "Toyota", "Mercedes", "Tesla", "Volvo", "Audi"]</a:t>
            </a:r>
          </a:p>
          <a:p>
            <a:endParaRPr lang="en-CA" sz="1600" dirty="0">
              <a:latin typeface="Consolas" panose="020B0609020204030204" pitchFamily="49" charset="0"/>
              <a:cs typeface="Consolas" panose="020B0609020204030204" pitchFamily="49" charset="0"/>
            </a:endParaRPr>
          </a:p>
          <a:p>
            <a:r>
              <a:rPr lang="en-CA" sz="1600" b="0" dirty="0" err="1">
                <a:effectLst/>
                <a:latin typeface="Consolas" panose="020B0609020204030204" pitchFamily="49" charset="0"/>
                <a:cs typeface="Consolas" panose="020B0609020204030204" pitchFamily="49" charset="0"/>
              </a:rPr>
              <a:t>initial_list.remove</a:t>
            </a:r>
            <a:r>
              <a:rPr lang="en-CA" sz="1600" b="0" dirty="0">
                <a:effectLst/>
                <a:latin typeface="Consolas" panose="020B0609020204030204" pitchFamily="49" charset="0"/>
                <a:cs typeface="Consolas" panose="020B0609020204030204" pitchFamily="49" charset="0"/>
              </a:rPr>
              <a:t>(</a:t>
            </a:r>
            <a:r>
              <a:rPr lang="en-CA" sz="1600" b="0" dirty="0" err="1">
                <a:effectLst/>
                <a:latin typeface="Consolas" panose="020B0609020204030204" pitchFamily="49" charset="0"/>
                <a:cs typeface="Consolas" panose="020B0609020204030204" pitchFamily="49" charset="0"/>
              </a:rPr>
              <a:t>initial_list</a:t>
            </a:r>
            <a:r>
              <a:rPr lang="en-CA" sz="1600" b="0" dirty="0">
                <a:effectLst/>
                <a:latin typeface="Consolas" panose="020B0609020204030204" pitchFamily="49" charset="0"/>
                <a:cs typeface="Consolas" panose="020B0609020204030204" pitchFamily="49" charset="0"/>
              </a:rPr>
              <a:t>[1])</a:t>
            </a:r>
          </a:p>
          <a:p>
            <a:r>
              <a:rPr lang="en-CA" sz="1600" b="0" dirty="0" err="1">
                <a:effectLst/>
                <a:latin typeface="Consolas" panose="020B0609020204030204" pitchFamily="49" charset="0"/>
                <a:cs typeface="Consolas" panose="020B0609020204030204" pitchFamily="49" charset="0"/>
              </a:rPr>
              <a:t>initial_list.insert</a:t>
            </a:r>
            <a:r>
              <a:rPr lang="en-CA" sz="1600" b="0" dirty="0">
                <a:effectLst/>
                <a:latin typeface="Consolas" panose="020B0609020204030204" pitchFamily="49" charset="0"/>
                <a:cs typeface="Consolas" panose="020B0609020204030204" pitchFamily="49" charset="0"/>
              </a:rPr>
              <a:t>(2, "Porsche")</a:t>
            </a:r>
          </a:p>
          <a:p>
            <a:r>
              <a:rPr lang="en-CA" sz="1600" b="0" dirty="0" err="1">
                <a:effectLst/>
                <a:latin typeface="Consolas" panose="020B0609020204030204" pitchFamily="49" charset="0"/>
                <a:cs typeface="Consolas" panose="020B0609020204030204" pitchFamily="49" charset="0"/>
              </a:rPr>
              <a:t>initial_list.insert</a:t>
            </a:r>
            <a:r>
              <a:rPr lang="en-CA" sz="1600" b="0" dirty="0">
                <a:effectLst/>
                <a:latin typeface="Consolas" panose="020B0609020204030204" pitchFamily="49" charset="0"/>
                <a:cs typeface="Consolas" panose="020B0609020204030204" pitchFamily="49" charset="0"/>
              </a:rPr>
              <a:t>(3, "Dodge")</a:t>
            </a:r>
          </a:p>
          <a:p>
            <a:r>
              <a:rPr lang="en-CA" sz="1600" b="0" dirty="0" err="1">
                <a:effectLst/>
                <a:latin typeface="Consolas" panose="020B0609020204030204" pitchFamily="49" charset="0"/>
                <a:cs typeface="Consolas" panose="020B0609020204030204" pitchFamily="49" charset="0"/>
              </a:rPr>
              <a:t>initial_list.remove</a:t>
            </a:r>
            <a:r>
              <a:rPr lang="en-CA" sz="1600" b="0" dirty="0">
                <a:effectLst/>
                <a:latin typeface="Consolas" panose="020B0609020204030204" pitchFamily="49" charset="0"/>
                <a:cs typeface="Consolas" panose="020B0609020204030204" pitchFamily="49" charset="0"/>
              </a:rPr>
              <a:t>(</a:t>
            </a:r>
            <a:r>
              <a:rPr lang="en-CA" sz="1600" b="0" dirty="0" err="1">
                <a:effectLst/>
                <a:latin typeface="Consolas" panose="020B0609020204030204" pitchFamily="49" charset="0"/>
                <a:cs typeface="Consolas" panose="020B0609020204030204" pitchFamily="49" charset="0"/>
              </a:rPr>
              <a:t>initial_list</a:t>
            </a:r>
            <a:r>
              <a:rPr lang="en-CA" sz="1600" b="0" dirty="0">
                <a:effectLst/>
                <a:latin typeface="Consolas" panose="020B0609020204030204" pitchFamily="49" charset="0"/>
                <a:cs typeface="Consolas" panose="020B0609020204030204" pitchFamily="49" charset="0"/>
              </a:rPr>
              <a:t>[5])</a:t>
            </a:r>
          </a:p>
          <a:p>
            <a:r>
              <a:rPr lang="en-CA" sz="1600" b="0" dirty="0" err="1">
                <a:effectLst/>
                <a:latin typeface="Consolas" panose="020B0609020204030204" pitchFamily="49" charset="0"/>
                <a:cs typeface="Consolas" panose="020B0609020204030204" pitchFamily="49" charset="0"/>
              </a:rPr>
              <a:t>initial_list.append</a:t>
            </a:r>
            <a:r>
              <a:rPr lang="en-CA" sz="1600" b="0" dirty="0">
                <a:effectLst/>
                <a:latin typeface="Consolas" panose="020B0609020204030204" pitchFamily="49" charset="0"/>
                <a:cs typeface="Consolas" panose="020B0609020204030204" pitchFamily="49" charset="0"/>
              </a:rPr>
              <a:t>("Ferrari")</a:t>
            </a:r>
          </a:p>
          <a:p>
            <a:endParaRPr lang="en-CA" sz="1600" dirty="0">
              <a:latin typeface="Consolas" panose="020B0609020204030204" pitchFamily="49" charset="0"/>
              <a:cs typeface="Consolas" panose="020B0609020204030204" pitchFamily="49" charset="0"/>
            </a:endParaRPr>
          </a:p>
          <a:p>
            <a:r>
              <a:rPr lang="en-CA" sz="1600" dirty="0">
                <a:latin typeface="Consolas" panose="020B0609020204030204" pitchFamily="49" charset="0"/>
                <a:cs typeface="Consolas" panose="020B0609020204030204" pitchFamily="49" charset="0"/>
              </a:rPr>
              <a:t>p</a:t>
            </a:r>
            <a:r>
              <a:rPr lang="en-CA" sz="1600" b="0" dirty="0">
                <a:effectLst/>
                <a:latin typeface="Consolas" panose="020B0609020204030204" pitchFamily="49" charset="0"/>
                <a:cs typeface="Consolas" panose="020B0609020204030204" pitchFamily="49" charset="0"/>
              </a:rPr>
              <a:t>rint(</a:t>
            </a:r>
            <a:r>
              <a:rPr lang="en-CA" sz="1600" b="0" dirty="0" err="1">
                <a:effectLst/>
                <a:latin typeface="Consolas" panose="020B0609020204030204" pitchFamily="49" charset="0"/>
                <a:cs typeface="Consolas" panose="020B0609020204030204" pitchFamily="49" charset="0"/>
              </a:rPr>
              <a:t>initial_list</a:t>
            </a:r>
            <a:r>
              <a:rPr lang="en-CA" sz="1600" b="0" dirty="0">
                <a:effectLst/>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p:txBody>
      </p:sp>
      <p:sp>
        <p:nvSpPr>
          <p:cNvPr id="525" name="Google Shape;525;p20"/>
          <p:cNvSpPr txBox="1">
            <a:spLocks noGrp="1"/>
          </p:cNvSpPr>
          <p:nvPr>
            <p:ph type="title"/>
          </p:nvPr>
        </p:nvSpPr>
        <p:spPr>
          <a:xfrm>
            <a:off x="306949" y="391875"/>
            <a:ext cx="11578101"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Homework Correction: List Puzzle!</a:t>
            </a:r>
            <a:endParaRPr b="1" dirty="0">
              <a:solidFill>
                <a:srgbClr val="002060"/>
              </a:solidFill>
              <a:latin typeface="Fira Sans" panose="020B0503050000020004" pitchFamily="34" charset="0"/>
            </a:endParaRPr>
          </a:p>
        </p:txBody>
      </p:sp>
      <p:sp>
        <p:nvSpPr>
          <p:cNvPr id="2" name="ZoneTexte 1">
            <a:extLst>
              <a:ext uri="{FF2B5EF4-FFF2-40B4-BE49-F238E27FC236}">
                <a16:creationId xmlns:a16="http://schemas.microsoft.com/office/drawing/2014/main" id="{3953179B-1BDF-C344-9945-EBE118DFFB8B}"/>
              </a:ext>
            </a:extLst>
          </p:cNvPr>
          <p:cNvSpPr txBox="1"/>
          <p:nvPr/>
        </p:nvSpPr>
        <p:spPr>
          <a:xfrm>
            <a:off x="865359" y="1388445"/>
            <a:ext cx="7076383" cy="584775"/>
          </a:xfrm>
          <a:prstGeom prst="rect">
            <a:avLst/>
          </a:prstGeom>
          <a:noFill/>
        </p:spPr>
        <p:txBody>
          <a:bodyPr wrap="square" rtlCol="0">
            <a:spAutoFit/>
          </a:bodyPr>
          <a:lstStyle/>
          <a:p>
            <a:r>
              <a:rPr lang="en-CA" sz="1600" b="0" dirty="0">
                <a:effectLst/>
                <a:latin typeface="Consolas" panose="020B0609020204030204" pitchFamily="49" charset="0"/>
                <a:cs typeface="Consolas" panose="020B0609020204030204" pitchFamily="49" charset="0"/>
              </a:rPr>
              <a:t>You must transform an Initial list into the Final list using the list manipulation methods you have learned in class!</a:t>
            </a:r>
          </a:p>
        </p:txBody>
      </p:sp>
      <p:sp>
        <p:nvSpPr>
          <p:cNvPr id="5" name="Google Shape;525;p20">
            <a:extLst>
              <a:ext uri="{FF2B5EF4-FFF2-40B4-BE49-F238E27FC236}">
                <a16:creationId xmlns:a16="http://schemas.microsoft.com/office/drawing/2014/main" id="{A4F8A84D-0BDA-BCD1-2A5A-801FCBDEF082}"/>
              </a:ext>
            </a:extLst>
          </p:cNvPr>
          <p:cNvSpPr txBox="1">
            <a:spLocks/>
          </p:cNvSpPr>
          <p:nvPr/>
        </p:nvSpPr>
        <p:spPr>
          <a:xfrm>
            <a:off x="-3326871" y="998999"/>
            <a:ext cx="10972800" cy="495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133" u="sng" dirty="0">
                <a:solidFill>
                  <a:srgbClr val="002060"/>
                </a:solidFill>
              </a:rPr>
              <a:t>Homework Description</a:t>
            </a:r>
          </a:p>
        </p:txBody>
      </p:sp>
      <p:sp>
        <p:nvSpPr>
          <p:cNvPr id="4" name="Google Shape;896;p25">
            <a:extLst>
              <a:ext uri="{FF2B5EF4-FFF2-40B4-BE49-F238E27FC236}">
                <a16:creationId xmlns:a16="http://schemas.microsoft.com/office/drawing/2014/main" id="{BF2E2FF2-8417-9F4F-38A7-10539596B39F}"/>
              </a:ext>
            </a:extLst>
          </p:cNvPr>
          <p:cNvSpPr/>
          <p:nvPr/>
        </p:nvSpPr>
        <p:spPr>
          <a:xfrm>
            <a:off x="1537633" y="2178660"/>
            <a:ext cx="6196783" cy="434921"/>
          </a:xfrm>
          <a:prstGeom prst="roundRect">
            <a:avLst>
              <a:gd name="adj" fmla="val 15217"/>
            </a:avLst>
          </a:prstGeom>
          <a:solidFill>
            <a:schemeClr val="accent3">
              <a:lumMod val="20000"/>
              <a:lumOff val="80000"/>
              <a:alpha val="12549"/>
            </a:schemeClr>
          </a:solidFill>
          <a:ln w="57150">
            <a:solidFill>
              <a:srgbClr val="92D050"/>
            </a:solidFill>
          </a:ln>
        </p:spPr>
        <p:txBody>
          <a:bodyPr spcFirstLastPara="1" wrap="square" lIns="121900" tIns="121900" rIns="121900" bIns="121900" anchor="ctr" anchorCtr="0">
            <a:noAutofit/>
          </a:bodyPr>
          <a:lstStyle/>
          <a:p>
            <a:r>
              <a:rPr lang="en-CA" sz="1400" b="1" dirty="0">
                <a:effectLst/>
                <a:latin typeface="Consolas" panose="020B0609020204030204" pitchFamily="49" charset="0"/>
                <a:cs typeface="Consolas" panose="020B0609020204030204" pitchFamily="49" charset="0"/>
              </a:rPr>
              <a:t>["Nissan", "Toyota", "Mercedes", "Tesla", "Volvo", "Audi"]</a:t>
            </a:r>
          </a:p>
        </p:txBody>
      </p:sp>
      <p:sp>
        <p:nvSpPr>
          <p:cNvPr id="13" name="Google Shape;896;p25">
            <a:extLst>
              <a:ext uri="{FF2B5EF4-FFF2-40B4-BE49-F238E27FC236}">
                <a16:creationId xmlns:a16="http://schemas.microsoft.com/office/drawing/2014/main" id="{60ECAAC6-2C46-C1AC-44FD-6034C25E8CD8}"/>
              </a:ext>
            </a:extLst>
          </p:cNvPr>
          <p:cNvSpPr/>
          <p:nvPr/>
        </p:nvSpPr>
        <p:spPr>
          <a:xfrm>
            <a:off x="1537633" y="2900309"/>
            <a:ext cx="7180023" cy="434921"/>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1" dirty="0">
                <a:effectLst/>
                <a:latin typeface="Consolas" panose="020B0609020204030204" pitchFamily="49" charset="0"/>
                <a:cs typeface="Consolas" panose="020B0609020204030204" pitchFamily="49" charset="0"/>
              </a:rPr>
              <a:t>["Nissan", "Mercedes", "Porsche", "Dodge", "Tesla", "Audi", "Ferrari"]</a:t>
            </a:r>
          </a:p>
        </p:txBody>
      </p:sp>
      <p:sp>
        <p:nvSpPr>
          <p:cNvPr id="14" name="Google Shape;896;p25">
            <a:extLst>
              <a:ext uri="{FF2B5EF4-FFF2-40B4-BE49-F238E27FC236}">
                <a16:creationId xmlns:a16="http://schemas.microsoft.com/office/drawing/2014/main" id="{E3DF33A4-2C7A-BA15-1E2E-8264E0E69822}"/>
              </a:ext>
            </a:extLst>
          </p:cNvPr>
          <p:cNvSpPr/>
          <p:nvPr/>
        </p:nvSpPr>
        <p:spPr>
          <a:xfrm>
            <a:off x="325878" y="2065961"/>
            <a:ext cx="1081524" cy="648000"/>
          </a:xfrm>
          <a:prstGeom prst="roundRect">
            <a:avLst>
              <a:gd name="adj" fmla="val 15217"/>
            </a:avLst>
          </a:prstGeom>
          <a:solidFill>
            <a:srgbClr val="92D050"/>
          </a:solidFill>
          <a:ln w="57150">
            <a:solidFill>
              <a:srgbClr val="92D05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Initial</a:t>
            </a:r>
            <a:br>
              <a:rPr lang="en-US" sz="1600" b="1" dirty="0">
                <a:solidFill>
                  <a:schemeClr val="bg1"/>
                </a:solidFill>
                <a:latin typeface="Consolas" panose="020B0609020204030204" pitchFamily="49" charset="0"/>
              </a:rPr>
            </a:br>
            <a:r>
              <a:rPr lang="en-US" sz="1600" b="1" dirty="0">
                <a:solidFill>
                  <a:schemeClr val="bg1"/>
                </a:solidFill>
                <a:latin typeface="Consolas" panose="020B0609020204030204" pitchFamily="49" charset="0"/>
              </a:rPr>
              <a:t>List</a:t>
            </a:r>
            <a:endParaRPr lang="en-US" sz="1600" dirty="0">
              <a:solidFill>
                <a:schemeClr val="bg1"/>
              </a:solidFill>
              <a:latin typeface="Consolas" panose="020B0609020204030204" pitchFamily="49" charset="0"/>
            </a:endParaRPr>
          </a:p>
        </p:txBody>
      </p:sp>
      <p:sp>
        <p:nvSpPr>
          <p:cNvPr id="15" name="Google Shape;896;p25">
            <a:extLst>
              <a:ext uri="{FF2B5EF4-FFF2-40B4-BE49-F238E27FC236}">
                <a16:creationId xmlns:a16="http://schemas.microsoft.com/office/drawing/2014/main" id="{BFABBA85-C6CE-0557-1BF0-94CB311A2188}"/>
              </a:ext>
            </a:extLst>
          </p:cNvPr>
          <p:cNvSpPr/>
          <p:nvPr/>
        </p:nvSpPr>
        <p:spPr>
          <a:xfrm>
            <a:off x="325878" y="2814462"/>
            <a:ext cx="1081524" cy="651003"/>
          </a:xfrm>
          <a:prstGeom prst="roundRect">
            <a:avLst>
              <a:gd name="adj" fmla="val 15217"/>
            </a:avLst>
          </a:prstGeom>
          <a:solidFill>
            <a:srgbClr val="0070C0"/>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Final</a:t>
            </a:r>
            <a:br>
              <a:rPr lang="en-US" sz="1600" b="1" dirty="0">
                <a:solidFill>
                  <a:schemeClr val="bg1"/>
                </a:solidFill>
                <a:latin typeface="Consolas" panose="020B0609020204030204" pitchFamily="49" charset="0"/>
              </a:rPr>
            </a:br>
            <a:r>
              <a:rPr lang="en-US" sz="1600" b="1" dirty="0">
                <a:solidFill>
                  <a:schemeClr val="bg1"/>
                </a:solidFill>
                <a:latin typeface="Consolas" panose="020B0609020204030204" pitchFamily="49" charset="0"/>
              </a:rPr>
              <a:t>List</a:t>
            </a:r>
            <a:endParaRPr lang="en-US" sz="1600" dirty="0">
              <a:solidFill>
                <a:schemeClr val="bg1"/>
              </a:solidFill>
              <a:latin typeface="Consolas" panose="020B0609020204030204" pitchFamily="49" charset="0"/>
            </a:endParaRPr>
          </a:p>
        </p:txBody>
      </p:sp>
      <p:cxnSp>
        <p:nvCxnSpPr>
          <p:cNvPr id="20" name="Straight Connector 19">
            <a:extLst>
              <a:ext uri="{FF2B5EF4-FFF2-40B4-BE49-F238E27FC236}">
                <a16:creationId xmlns:a16="http://schemas.microsoft.com/office/drawing/2014/main" id="{69A7814F-4EDE-E3DD-2634-FAFD5DE83F23}"/>
              </a:ext>
            </a:extLst>
          </p:cNvPr>
          <p:cNvCxnSpPr>
            <a:cxnSpLocks/>
            <a:stCxn id="14" idx="3"/>
            <a:endCxn id="4" idx="1"/>
          </p:cNvCxnSpPr>
          <p:nvPr/>
        </p:nvCxnSpPr>
        <p:spPr>
          <a:xfrm>
            <a:off x="1407402" y="2389961"/>
            <a:ext cx="130231" cy="6160"/>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B54A6A-C156-2194-683E-19983935335D}"/>
              </a:ext>
            </a:extLst>
          </p:cNvPr>
          <p:cNvCxnSpPr>
            <a:cxnSpLocks/>
          </p:cNvCxnSpPr>
          <p:nvPr/>
        </p:nvCxnSpPr>
        <p:spPr>
          <a:xfrm>
            <a:off x="1393544" y="3110400"/>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Google Shape;896;p25">
            <a:extLst>
              <a:ext uri="{FF2B5EF4-FFF2-40B4-BE49-F238E27FC236}">
                <a16:creationId xmlns:a16="http://schemas.microsoft.com/office/drawing/2014/main" id="{0BE921E3-F430-2379-6B84-9DD51A9CE3EC}"/>
              </a:ext>
            </a:extLst>
          </p:cNvPr>
          <p:cNvSpPr/>
          <p:nvPr/>
        </p:nvSpPr>
        <p:spPr>
          <a:xfrm>
            <a:off x="3322395" y="3508958"/>
            <a:ext cx="1765812" cy="479410"/>
          </a:xfrm>
          <a:prstGeom prst="roundRect">
            <a:avLst>
              <a:gd name="adj" fmla="val 15217"/>
            </a:avLst>
          </a:prstGeom>
          <a:solidFill>
            <a:srgbClr val="FF0000"/>
          </a:solidFill>
          <a:ln w="57150">
            <a:solidFill>
              <a:srgbClr val="FF000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Correction</a:t>
            </a:r>
            <a:endParaRPr lang="en-US"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77941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pic>
        <p:nvPicPr>
          <p:cNvPr id="5122" name="Picture 2" descr="Python List | Methods in Python List | Accessing Python List| Updating  Values | Looping with Code Samples | by Shilpa Sreekumar | Medium">
            <a:extLst>
              <a:ext uri="{FF2B5EF4-FFF2-40B4-BE49-F238E27FC236}">
                <a16:creationId xmlns:a16="http://schemas.microsoft.com/office/drawing/2014/main" id="{6C4D966D-28BA-15EC-3DE8-CBBA4975F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073" y="1488527"/>
            <a:ext cx="9472472" cy="4871988"/>
          </a:xfrm>
          <a:prstGeom prst="rect">
            <a:avLst/>
          </a:prstGeom>
          <a:noFill/>
          <a:extLst>
            <a:ext uri="{909E8E84-426E-40DD-AFC4-6F175D3DCCD1}">
              <a14:hiddenFill xmlns:a14="http://schemas.microsoft.com/office/drawing/2010/main">
                <a:solidFill>
                  <a:srgbClr val="FFFFFF"/>
                </a:solidFill>
              </a14:hiddenFill>
            </a:ext>
          </a:extLst>
        </p:spPr>
      </p:pic>
      <p:sp>
        <p:nvSpPr>
          <p:cNvPr id="1084" name="Google Shape;1084;p28"/>
          <p:cNvSpPr/>
          <p:nvPr/>
        </p:nvSpPr>
        <p:spPr>
          <a:xfrm>
            <a:off x="304800" y="1335427"/>
            <a:ext cx="11582400" cy="5221160"/>
          </a:xfrm>
          <a:prstGeom prst="roundRect">
            <a:avLst>
              <a:gd name="adj" fmla="val 50000"/>
            </a:avLst>
          </a:prstGeom>
          <a:noFill/>
          <a:ln w="53975">
            <a:solidFill>
              <a:srgbClr val="FFC000"/>
            </a:solid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Review of List methods</a:t>
            </a:r>
            <a:endParaRPr b="1" dirty="0">
              <a:solidFill>
                <a:srgbClr val="002060"/>
              </a:solidFill>
              <a:latin typeface="Fira Sans" panose="020B0503050000020004" pitchFamily="34" charset="0"/>
            </a:endParaRPr>
          </a:p>
        </p:txBody>
      </p:sp>
      <p:sp>
        <p:nvSpPr>
          <p:cNvPr id="2" name="Rectangle 1">
            <a:extLst>
              <a:ext uri="{FF2B5EF4-FFF2-40B4-BE49-F238E27FC236}">
                <a16:creationId xmlns:a16="http://schemas.microsoft.com/office/drawing/2014/main" id="{3930CED5-F4DF-A408-1BAF-653A645F0B6A}"/>
              </a:ext>
            </a:extLst>
          </p:cNvPr>
          <p:cNvSpPr/>
          <p:nvPr/>
        </p:nvSpPr>
        <p:spPr>
          <a:xfrm>
            <a:off x="3851562" y="4371945"/>
            <a:ext cx="4862946" cy="346364"/>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cs typeface="Times New Roman" panose="02020603050405020304" pitchFamily="18" charset="0"/>
              </a:rPr>
              <a:t>To remove and add an element at the given index</a:t>
            </a:r>
          </a:p>
        </p:txBody>
      </p:sp>
    </p:spTree>
    <p:extLst>
      <p:ext uri="{BB962C8B-B14F-4D97-AF65-F5344CB8AC3E}">
        <p14:creationId xmlns:p14="http://schemas.microsoft.com/office/powerpoint/2010/main" val="22458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68" name="Rounded Rectangle 2267">
            <a:extLst>
              <a:ext uri="{FF2B5EF4-FFF2-40B4-BE49-F238E27FC236}">
                <a16:creationId xmlns:a16="http://schemas.microsoft.com/office/drawing/2014/main" id="{EE909047-1F85-38EC-1454-A400A9C77772}"/>
              </a:ext>
            </a:extLst>
          </p:cNvPr>
          <p:cNvSpPr/>
          <p:nvPr/>
        </p:nvSpPr>
        <p:spPr>
          <a:xfrm>
            <a:off x="445648" y="1439735"/>
            <a:ext cx="6793821" cy="3945055"/>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58" name="Google Shape;2258;p44"/>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Introduction to While Loops</a:t>
            </a:r>
            <a:endParaRPr b="1" dirty="0">
              <a:solidFill>
                <a:srgbClr val="002060"/>
              </a:solidFill>
              <a:latin typeface="Fira Sans" panose="020B0503050000020004" pitchFamily="34" charset="0"/>
            </a:endParaRPr>
          </a:p>
        </p:txBody>
      </p:sp>
      <p:sp>
        <p:nvSpPr>
          <p:cNvPr id="2274" name="Google Shape;2274;p44"/>
          <p:cNvSpPr txBox="1"/>
          <p:nvPr/>
        </p:nvSpPr>
        <p:spPr>
          <a:xfrm>
            <a:off x="818753" y="1940578"/>
            <a:ext cx="5502620" cy="721036"/>
          </a:xfrm>
          <a:prstGeom prst="rect">
            <a:avLst/>
          </a:prstGeom>
          <a:noFill/>
          <a:ln>
            <a:noFill/>
          </a:ln>
        </p:spPr>
        <p:txBody>
          <a:bodyPr spcFirstLastPara="1" wrap="square" lIns="121900" tIns="121900" rIns="121900" bIns="121900" anchor="ctr" anchorCtr="0">
            <a:noAutofit/>
          </a:bodyPr>
          <a:lstStyle/>
          <a:p>
            <a:r>
              <a:rPr lang="en-CA" sz="2133" b="1" dirty="0">
                <a:solidFill>
                  <a:schemeClr val="dk1"/>
                </a:solidFill>
                <a:latin typeface="Fira Sans" panose="020B0503050000020004" pitchFamily="34" charset="0"/>
                <a:ea typeface="Roboto" panose="02000000000000000000" pitchFamily="2" charset="0"/>
                <a:cs typeface="Consolas" panose="020B0609020204030204" pitchFamily="49" charset="0"/>
                <a:sym typeface="Fira Sans Extra Condensed"/>
              </a:rPr>
              <a:t>What is a LOOP? </a:t>
            </a:r>
          </a:p>
          <a:p>
            <a:r>
              <a:rPr lang="en-CA" sz="1600" dirty="0">
                <a:solidFill>
                  <a:srgbClr val="202124"/>
                </a:solidFill>
                <a:latin typeface="arial" panose="020B0604020202020204" pitchFamily="34" charset="0"/>
              </a:rPr>
              <a:t>A loop is </a:t>
            </a:r>
            <a:r>
              <a:rPr lang="en-CA" sz="1600" u="sng" dirty="0">
                <a:solidFill>
                  <a:srgbClr val="202124"/>
                </a:solidFill>
                <a:latin typeface="arial" panose="020B0604020202020204" pitchFamily="34" charset="0"/>
              </a:rPr>
              <a:t>a sequence of instructions that is continually repeated until a certain condition is reached.</a:t>
            </a:r>
          </a:p>
          <a:p>
            <a:endParaRPr sz="2400" dirty="0">
              <a:latin typeface="Roboto" panose="02000000000000000000" pitchFamily="2" charset="0"/>
              <a:ea typeface="Roboto" panose="02000000000000000000" pitchFamily="2" charset="0"/>
              <a:cs typeface="Fira Sans Extra Condensed"/>
              <a:sym typeface="Fira Sans Extra Condensed"/>
            </a:endParaRPr>
          </a:p>
        </p:txBody>
      </p:sp>
      <p:grpSp>
        <p:nvGrpSpPr>
          <p:cNvPr id="2277" name="Google Shape;2277;p44"/>
          <p:cNvGrpSpPr/>
          <p:nvPr/>
        </p:nvGrpSpPr>
        <p:grpSpPr>
          <a:xfrm>
            <a:off x="10451409" y="1312105"/>
            <a:ext cx="1730771" cy="1527663"/>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121900" tIns="121900" rIns="121900" bIns="121900" anchor="ctr" anchorCtr="0">
              <a:noAutofit/>
            </a:bodyPr>
            <a:lstStyle/>
            <a:p>
              <a:endParaRPr sz="240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grpSp>
      <p:sp>
        <p:nvSpPr>
          <p:cNvPr id="4" name="Google Shape;2274;p44">
            <a:extLst>
              <a:ext uri="{FF2B5EF4-FFF2-40B4-BE49-F238E27FC236}">
                <a16:creationId xmlns:a16="http://schemas.microsoft.com/office/drawing/2014/main" id="{FE5E76B1-B960-9B67-2018-AA1C82223029}"/>
              </a:ext>
            </a:extLst>
          </p:cNvPr>
          <p:cNvSpPr txBox="1"/>
          <p:nvPr/>
        </p:nvSpPr>
        <p:spPr>
          <a:xfrm>
            <a:off x="815927" y="2911847"/>
            <a:ext cx="5502620" cy="721036"/>
          </a:xfrm>
          <a:prstGeom prst="rect">
            <a:avLst/>
          </a:prstGeom>
          <a:noFill/>
          <a:ln>
            <a:noFill/>
          </a:ln>
        </p:spPr>
        <p:txBody>
          <a:bodyPr spcFirstLastPara="1" wrap="square" lIns="121900" tIns="121900" rIns="121900" bIns="121900" anchor="ctr" anchorCtr="0">
            <a:noAutofit/>
          </a:bodyPr>
          <a:lstStyle/>
          <a:p>
            <a:r>
              <a:rPr lang="en-CA" sz="2133" b="1" dirty="0">
                <a:solidFill>
                  <a:schemeClr val="dk1"/>
                </a:solidFill>
                <a:latin typeface="Fira Sans" panose="020B0503050000020004" pitchFamily="34" charset="0"/>
                <a:ea typeface="Roboto" panose="02000000000000000000" pitchFamily="2" charset="0"/>
                <a:cs typeface="Consolas" panose="020B0609020204030204" pitchFamily="49" charset="0"/>
                <a:sym typeface="Fira Sans Extra Condensed"/>
              </a:rPr>
              <a:t>Example</a:t>
            </a:r>
            <a:r>
              <a:rPr lang="en-CA" sz="2400" b="1" dirty="0">
                <a:solidFill>
                  <a:schemeClr val="dk1"/>
                </a:solidFill>
                <a:latin typeface="Arial" panose="020B0604020202020204" pitchFamily="34" charset="0"/>
                <a:ea typeface="Roboto" panose="02000000000000000000" pitchFamily="2" charset="0"/>
                <a:cs typeface="Arial" panose="020B0604020202020204" pitchFamily="34" charset="0"/>
                <a:sym typeface="Fira Sans Extra Condensed"/>
              </a:rPr>
              <a:t> </a:t>
            </a:r>
          </a:p>
          <a:p>
            <a:r>
              <a:rPr lang="en-CA" sz="1600" dirty="0">
                <a:solidFill>
                  <a:schemeClr val="dk1"/>
                </a:solidFill>
                <a:latin typeface="Arial" panose="020B0604020202020204" pitchFamily="34" charset="0"/>
                <a:ea typeface="Roboto" panose="02000000000000000000" pitchFamily="2" charset="0"/>
                <a:cs typeface="Arial" panose="020B0604020202020204" pitchFamily="34" charset="0"/>
                <a:sym typeface="Fira Sans Extra Condensed"/>
              </a:rPr>
              <a:t>You ask your mom to buy chips. She says no. You keep asking until she says yes. Once she says yes, you stop asking. The condition here is that she says yes! </a:t>
            </a:r>
            <a:endParaRPr sz="1600" dirty="0">
              <a:solidFill>
                <a:schemeClr val="dk1"/>
              </a:solidFill>
              <a:latin typeface="Arial" panose="020B0604020202020204" pitchFamily="34" charset="0"/>
              <a:ea typeface="Roboto" panose="02000000000000000000" pitchFamily="2" charset="0"/>
              <a:cs typeface="Arial" panose="020B0604020202020204" pitchFamily="34" charset="0"/>
              <a:sym typeface="Fira Sans Extra Condensed"/>
            </a:endParaRPr>
          </a:p>
        </p:txBody>
      </p:sp>
      <p:grpSp>
        <p:nvGrpSpPr>
          <p:cNvPr id="2" name="Google Shape;1287;p30">
            <a:extLst>
              <a:ext uri="{FF2B5EF4-FFF2-40B4-BE49-F238E27FC236}">
                <a16:creationId xmlns:a16="http://schemas.microsoft.com/office/drawing/2014/main" id="{9DB6A12E-65FF-CBA6-B920-4729E87AE593}"/>
              </a:ext>
            </a:extLst>
          </p:cNvPr>
          <p:cNvGrpSpPr/>
          <p:nvPr/>
        </p:nvGrpSpPr>
        <p:grpSpPr>
          <a:xfrm>
            <a:off x="7571440" y="1357657"/>
            <a:ext cx="3986729" cy="5016500"/>
            <a:chOff x="3229376" y="1038225"/>
            <a:chExt cx="2990047" cy="3762375"/>
          </a:xfrm>
        </p:grpSpPr>
        <p:grpSp>
          <p:nvGrpSpPr>
            <p:cNvPr id="3" name="Google Shape;1288;p30">
              <a:extLst>
                <a:ext uri="{FF2B5EF4-FFF2-40B4-BE49-F238E27FC236}">
                  <a16:creationId xmlns:a16="http://schemas.microsoft.com/office/drawing/2014/main" id="{B4AC1D6B-49C0-9C47-18A5-9D196BBF149D}"/>
                </a:ext>
              </a:extLst>
            </p:cNvPr>
            <p:cNvGrpSpPr/>
            <p:nvPr/>
          </p:nvGrpSpPr>
          <p:grpSpPr>
            <a:xfrm>
              <a:off x="3229376" y="1122657"/>
              <a:ext cx="2990047" cy="3677943"/>
              <a:chOff x="3076803" y="1122657"/>
              <a:chExt cx="2990047" cy="3677943"/>
            </a:xfrm>
          </p:grpSpPr>
          <p:sp>
            <p:nvSpPr>
              <p:cNvPr id="9" name="Google Shape;1289;p30">
                <a:extLst>
                  <a:ext uri="{FF2B5EF4-FFF2-40B4-BE49-F238E27FC236}">
                    <a16:creationId xmlns:a16="http://schemas.microsoft.com/office/drawing/2014/main" id="{6624A38B-52A0-479E-7A1B-EA891AD819CA}"/>
                  </a:ext>
                </a:extLst>
              </p:cNvPr>
              <p:cNvSpPr/>
              <p:nvPr/>
            </p:nvSpPr>
            <p:spPr>
              <a:xfrm>
                <a:off x="5028550" y="4610100"/>
                <a:ext cx="1038300" cy="190500"/>
              </a:xfrm>
              <a:prstGeom prst="ellipse">
                <a:avLst/>
              </a:prstGeom>
              <a:solidFill>
                <a:srgbClr val="666666">
                  <a:alpha val="12549"/>
                </a:srgbClr>
              </a:solidFill>
              <a:ln>
                <a:noFill/>
              </a:ln>
            </p:spPr>
            <p:txBody>
              <a:bodyPr spcFirstLastPara="1" wrap="square" lIns="121900" tIns="121900" rIns="121900" bIns="121900" anchor="ctr" anchorCtr="0">
                <a:noAutofit/>
              </a:bodyPr>
              <a:lstStyle/>
              <a:p>
                <a:endParaRPr sz="2400"/>
              </a:p>
            </p:txBody>
          </p:sp>
          <p:grpSp>
            <p:nvGrpSpPr>
              <p:cNvPr id="10" name="Google Shape;1290;p30">
                <a:extLst>
                  <a:ext uri="{FF2B5EF4-FFF2-40B4-BE49-F238E27FC236}">
                    <a16:creationId xmlns:a16="http://schemas.microsoft.com/office/drawing/2014/main" id="{9DAE6341-EC6B-D420-000D-8CAA583A6B69}"/>
                  </a:ext>
                </a:extLst>
              </p:cNvPr>
              <p:cNvGrpSpPr/>
              <p:nvPr/>
            </p:nvGrpSpPr>
            <p:grpSpPr>
              <a:xfrm>
                <a:off x="3076803" y="1122657"/>
                <a:ext cx="2846761" cy="3609149"/>
                <a:chOff x="5746228" y="1003890"/>
                <a:chExt cx="2940565" cy="3728074"/>
              </a:xfrm>
            </p:grpSpPr>
            <p:grpSp>
              <p:nvGrpSpPr>
                <p:cNvPr id="11" name="Google Shape;1291;p30">
                  <a:extLst>
                    <a:ext uri="{FF2B5EF4-FFF2-40B4-BE49-F238E27FC236}">
                      <a16:creationId xmlns:a16="http://schemas.microsoft.com/office/drawing/2014/main" id="{04C083B4-E3B6-5F00-0021-48F236E46337}"/>
                    </a:ext>
                  </a:extLst>
                </p:cNvPr>
                <p:cNvGrpSpPr/>
                <p:nvPr/>
              </p:nvGrpSpPr>
              <p:grpSpPr>
                <a:xfrm>
                  <a:off x="5746228" y="1003890"/>
                  <a:ext cx="1610200" cy="3314901"/>
                  <a:chOff x="6434938" y="1003850"/>
                  <a:chExt cx="1165376" cy="2399147"/>
                </a:xfrm>
              </p:grpSpPr>
              <p:sp>
                <p:nvSpPr>
                  <p:cNvPr id="50" name="Google Shape;1292;p30">
                    <a:extLst>
                      <a:ext uri="{FF2B5EF4-FFF2-40B4-BE49-F238E27FC236}">
                        <a16:creationId xmlns:a16="http://schemas.microsoft.com/office/drawing/2014/main" id="{064D16B0-968B-7EEA-1852-BCECEB2339EB}"/>
                      </a:ext>
                    </a:extLst>
                  </p:cNvPr>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92D050">
                      <a:alpha val="12549"/>
                    </a:srgbClr>
                  </a:solidFill>
                  <a:ln>
                    <a:noFill/>
                  </a:ln>
                </p:spPr>
                <p:txBody>
                  <a:bodyPr spcFirstLastPara="1" wrap="square" lIns="121900" tIns="121900" rIns="121900" bIns="121900" anchor="ctr" anchorCtr="0">
                    <a:noAutofit/>
                  </a:bodyPr>
                  <a:lstStyle/>
                  <a:p>
                    <a:endParaRPr sz="2400"/>
                  </a:p>
                </p:txBody>
              </p:sp>
              <p:sp>
                <p:nvSpPr>
                  <p:cNvPr id="51" name="Google Shape;1293;p30">
                    <a:extLst>
                      <a:ext uri="{FF2B5EF4-FFF2-40B4-BE49-F238E27FC236}">
                        <a16:creationId xmlns:a16="http://schemas.microsoft.com/office/drawing/2014/main" id="{23EC308C-9E75-AF28-9286-59EC57C472CA}"/>
                      </a:ext>
                    </a:extLst>
                  </p:cNvPr>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121900" tIns="121900" rIns="121900" bIns="121900" anchor="ctr" anchorCtr="0">
                    <a:noAutofit/>
                  </a:bodyPr>
                  <a:lstStyle/>
                  <a:p>
                    <a:endParaRPr sz="2400"/>
                  </a:p>
                </p:txBody>
              </p:sp>
              <p:sp>
                <p:nvSpPr>
                  <p:cNvPr id="52" name="Google Shape;1294;p30">
                    <a:extLst>
                      <a:ext uri="{FF2B5EF4-FFF2-40B4-BE49-F238E27FC236}">
                        <a16:creationId xmlns:a16="http://schemas.microsoft.com/office/drawing/2014/main" id="{37452B12-9FE0-F8E3-77F5-BF171A56D86C}"/>
                      </a:ext>
                    </a:extLst>
                  </p:cNvPr>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3" name="Google Shape;1295;p30">
                    <a:extLst>
                      <a:ext uri="{FF2B5EF4-FFF2-40B4-BE49-F238E27FC236}">
                        <a16:creationId xmlns:a16="http://schemas.microsoft.com/office/drawing/2014/main" id="{C9E303FF-4177-8E59-5613-D863C6621F5A}"/>
                      </a:ext>
                    </a:extLst>
                  </p:cNvPr>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4" name="Google Shape;1296;p30">
                    <a:extLst>
                      <a:ext uri="{FF2B5EF4-FFF2-40B4-BE49-F238E27FC236}">
                        <a16:creationId xmlns:a16="http://schemas.microsoft.com/office/drawing/2014/main" id="{5862E3C1-EBAA-0E20-634C-34ED160F738E}"/>
                      </a:ext>
                    </a:extLst>
                  </p:cNvPr>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5" name="Google Shape;1297;p30">
                    <a:extLst>
                      <a:ext uri="{FF2B5EF4-FFF2-40B4-BE49-F238E27FC236}">
                        <a16:creationId xmlns:a16="http://schemas.microsoft.com/office/drawing/2014/main" id="{40FAB536-870D-02F6-DF6F-987EB78926F2}"/>
                      </a:ext>
                    </a:extLst>
                  </p:cNvPr>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6" name="Google Shape;1298;p30">
                    <a:extLst>
                      <a:ext uri="{FF2B5EF4-FFF2-40B4-BE49-F238E27FC236}">
                        <a16:creationId xmlns:a16="http://schemas.microsoft.com/office/drawing/2014/main" id="{684D6314-0B00-5F04-E05D-5CE0F96C3162}"/>
                      </a:ext>
                    </a:extLst>
                  </p:cNvPr>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7" name="Google Shape;1299;p30">
                    <a:extLst>
                      <a:ext uri="{FF2B5EF4-FFF2-40B4-BE49-F238E27FC236}">
                        <a16:creationId xmlns:a16="http://schemas.microsoft.com/office/drawing/2014/main" id="{E0373A95-CBAA-6F0F-BB75-FF8839351C98}"/>
                      </a:ext>
                    </a:extLst>
                  </p:cNvPr>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8" name="Google Shape;1300;p30">
                    <a:extLst>
                      <a:ext uri="{FF2B5EF4-FFF2-40B4-BE49-F238E27FC236}">
                        <a16:creationId xmlns:a16="http://schemas.microsoft.com/office/drawing/2014/main" id="{50B63F28-5C23-3043-6618-EC37EF7A5500}"/>
                      </a:ext>
                    </a:extLst>
                  </p:cNvPr>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002060"/>
                  </a:solidFill>
                  <a:ln>
                    <a:solidFill>
                      <a:schemeClr val="accent1"/>
                    </a:solidFill>
                  </a:ln>
                </p:spPr>
                <p:txBody>
                  <a:bodyPr spcFirstLastPara="1" wrap="square" lIns="121900" tIns="121900" rIns="121900" bIns="121900" anchor="ctr" anchorCtr="0">
                    <a:noAutofit/>
                  </a:bodyPr>
                  <a:lstStyle/>
                  <a:p>
                    <a:endParaRPr sz="2400"/>
                  </a:p>
                </p:txBody>
              </p:sp>
              <p:sp>
                <p:nvSpPr>
                  <p:cNvPr id="59" name="Google Shape;1301;p30">
                    <a:extLst>
                      <a:ext uri="{FF2B5EF4-FFF2-40B4-BE49-F238E27FC236}">
                        <a16:creationId xmlns:a16="http://schemas.microsoft.com/office/drawing/2014/main" id="{C8810059-AE8C-7E0D-80FE-41CE908FBA4E}"/>
                      </a:ext>
                    </a:extLst>
                  </p:cNvPr>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0" name="Google Shape;1302;p30">
                    <a:extLst>
                      <a:ext uri="{FF2B5EF4-FFF2-40B4-BE49-F238E27FC236}">
                        <a16:creationId xmlns:a16="http://schemas.microsoft.com/office/drawing/2014/main" id="{03223A44-1F98-0378-7771-34CDE2BCA27A}"/>
                      </a:ext>
                    </a:extLst>
                  </p:cNvPr>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1" name="Google Shape;1303;p30">
                    <a:extLst>
                      <a:ext uri="{FF2B5EF4-FFF2-40B4-BE49-F238E27FC236}">
                        <a16:creationId xmlns:a16="http://schemas.microsoft.com/office/drawing/2014/main" id="{C69EE875-8479-B60B-3193-F98C93A398B3}"/>
                      </a:ext>
                    </a:extLst>
                  </p:cNvPr>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2" name="Google Shape;1304;p30">
                    <a:extLst>
                      <a:ext uri="{FF2B5EF4-FFF2-40B4-BE49-F238E27FC236}">
                        <a16:creationId xmlns:a16="http://schemas.microsoft.com/office/drawing/2014/main" id="{E9299BF6-25B2-807B-F838-6EB01BD67283}"/>
                      </a:ext>
                    </a:extLst>
                  </p:cNvPr>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121900" tIns="121900" rIns="121900" bIns="121900" anchor="ctr" anchorCtr="0">
                    <a:noAutofit/>
                  </a:bodyPr>
                  <a:lstStyle/>
                  <a:p>
                    <a:endParaRPr sz="2400"/>
                  </a:p>
                </p:txBody>
              </p:sp>
              <p:sp>
                <p:nvSpPr>
                  <p:cNvPr id="63" name="Google Shape;1305;p30">
                    <a:extLst>
                      <a:ext uri="{FF2B5EF4-FFF2-40B4-BE49-F238E27FC236}">
                        <a16:creationId xmlns:a16="http://schemas.microsoft.com/office/drawing/2014/main" id="{DD730FE3-7039-8699-120A-D8B6BD5648F3}"/>
                      </a:ext>
                    </a:extLst>
                  </p:cNvPr>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0" name="Google Shape;1306;p30">
                    <a:extLst>
                      <a:ext uri="{FF2B5EF4-FFF2-40B4-BE49-F238E27FC236}">
                        <a16:creationId xmlns:a16="http://schemas.microsoft.com/office/drawing/2014/main" id="{965D3D0D-C421-BF2C-A14F-445F1E2E607B}"/>
                      </a:ext>
                    </a:extLst>
                  </p:cNvPr>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1" name="Google Shape;1307;p30">
                    <a:extLst>
                      <a:ext uri="{FF2B5EF4-FFF2-40B4-BE49-F238E27FC236}">
                        <a16:creationId xmlns:a16="http://schemas.microsoft.com/office/drawing/2014/main" id="{C48EB1A9-7DF1-E27F-14B1-A73E672FDCAB}"/>
                      </a:ext>
                    </a:extLst>
                  </p:cNvPr>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2" name="Google Shape;1308;p30">
                    <a:extLst>
                      <a:ext uri="{FF2B5EF4-FFF2-40B4-BE49-F238E27FC236}">
                        <a16:creationId xmlns:a16="http://schemas.microsoft.com/office/drawing/2014/main" id="{E23862E7-AC7B-2AAC-79F8-62A1D5BA9EA1}"/>
                      </a:ext>
                    </a:extLst>
                  </p:cNvPr>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3" name="Google Shape;1309;p30">
                    <a:extLst>
                      <a:ext uri="{FF2B5EF4-FFF2-40B4-BE49-F238E27FC236}">
                        <a16:creationId xmlns:a16="http://schemas.microsoft.com/office/drawing/2014/main" id="{8ADFCF18-6971-30D1-A55C-F99BF870D02B}"/>
                      </a:ext>
                    </a:extLst>
                  </p:cNvPr>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4" name="Google Shape;1310;p30">
                    <a:extLst>
                      <a:ext uri="{FF2B5EF4-FFF2-40B4-BE49-F238E27FC236}">
                        <a16:creationId xmlns:a16="http://schemas.microsoft.com/office/drawing/2014/main" id="{5664B269-9A4B-7E4E-DA08-87563E0F796F}"/>
                      </a:ext>
                    </a:extLst>
                  </p:cNvPr>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5" name="Google Shape;1311;p30">
                    <a:extLst>
                      <a:ext uri="{FF2B5EF4-FFF2-40B4-BE49-F238E27FC236}">
                        <a16:creationId xmlns:a16="http://schemas.microsoft.com/office/drawing/2014/main" id="{62668D64-6253-343B-EF69-D263C71D63D2}"/>
                      </a:ext>
                    </a:extLst>
                  </p:cNvPr>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6" name="Google Shape;1312;p30">
                    <a:extLst>
                      <a:ext uri="{FF2B5EF4-FFF2-40B4-BE49-F238E27FC236}">
                        <a16:creationId xmlns:a16="http://schemas.microsoft.com/office/drawing/2014/main" id="{C576C89D-FF7F-183E-2EAD-EB29F650E87C}"/>
                      </a:ext>
                    </a:extLst>
                  </p:cNvPr>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7" name="Google Shape;1313;p30">
                    <a:extLst>
                      <a:ext uri="{FF2B5EF4-FFF2-40B4-BE49-F238E27FC236}">
                        <a16:creationId xmlns:a16="http://schemas.microsoft.com/office/drawing/2014/main" id="{55A84A26-4E8D-C57F-1BC2-1013D62A483E}"/>
                      </a:ext>
                    </a:extLst>
                  </p:cNvPr>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8" name="Google Shape;1314;p30">
                    <a:extLst>
                      <a:ext uri="{FF2B5EF4-FFF2-40B4-BE49-F238E27FC236}">
                        <a16:creationId xmlns:a16="http://schemas.microsoft.com/office/drawing/2014/main" id="{F5ABC985-B436-F450-528F-F27F55670F0D}"/>
                      </a:ext>
                    </a:extLst>
                  </p:cNvPr>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9" name="Google Shape;1315;p30">
                    <a:extLst>
                      <a:ext uri="{FF2B5EF4-FFF2-40B4-BE49-F238E27FC236}">
                        <a16:creationId xmlns:a16="http://schemas.microsoft.com/office/drawing/2014/main" id="{E65F98E8-BAD4-8726-0877-A2B53195B296}"/>
                      </a:ext>
                    </a:extLst>
                  </p:cNvPr>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0" name="Google Shape;1316;p30">
                    <a:extLst>
                      <a:ext uri="{FF2B5EF4-FFF2-40B4-BE49-F238E27FC236}">
                        <a16:creationId xmlns:a16="http://schemas.microsoft.com/office/drawing/2014/main" id="{7C269383-5C71-F3C9-0C18-BB8A966778CB}"/>
                      </a:ext>
                    </a:extLst>
                  </p:cNvPr>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51" name="Google Shape;1317;p30">
                    <a:extLst>
                      <a:ext uri="{FF2B5EF4-FFF2-40B4-BE49-F238E27FC236}">
                        <a16:creationId xmlns:a16="http://schemas.microsoft.com/office/drawing/2014/main" id="{7DE26F49-5A7A-AACE-7208-1418189A587B}"/>
                      </a:ext>
                    </a:extLst>
                  </p:cNvPr>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52" name="Google Shape;1318;p30">
                    <a:extLst>
                      <a:ext uri="{FF2B5EF4-FFF2-40B4-BE49-F238E27FC236}">
                        <a16:creationId xmlns:a16="http://schemas.microsoft.com/office/drawing/2014/main" id="{CAC6FC60-AADC-3A71-8E84-1AB011209857}"/>
                      </a:ext>
                    </a:extLst>
                  </p:cNvPr>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3" name="Google Shape;1319;p30">
                    <a:extLst>
                      <a:ext uri="{FF2B5EF4-FFF2-40B4-BE49-F238E27FC236}">
                        <a16:creationId xmlns:a16="http://schemas.microsoft.com/office/drawing/2014/main" id="{F23A8025-369B-7F11-B452-FE15AAF9B7AE}"/>
                      </a:ext>
                    </a:extLst>
                  </p:cNvPr>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54" name="Google Shape;1320;p30">
                    <a:extLst>
                      <a:ext uri="{FF2B5EF4-FFF2-40B4-BE49-F238E27FC236}">
                        <a16:creationId xmlns:a16="http://schemas.microsoft.com/office/drawing/2014/main" id="{ACC7A8C1-7A67-7CED-2B25-0B6995BCC5A8}"/>
                      </a:ext>
                    </a:extLst>
                  </p:cNvPr>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121900" tIns="121900" rIns="121900" bIns="121900" anchor="ctr" anchorCtr="0">
                    <a:noAutofit/>
                  </a:bodyPr>
                  <a:lstStyle/>
                  <a:p>
                    <a:endParaRPr sz="2400"/>
                  </a:p>
                </p:txBody>
              </p:sp>
              <p:sp>
                <p:nvSpPr>
                  <p:cNvPr id="2255" name="Google Shape;1321;p30">
                    <a:extLst>
                      <a:ext uri="{FF2B5EF4-FFF2-40B4-BE49-F238E27FC236}">
                        <a16:creationId xmlns:a16="http://schemas.microsoft.com/office/drawing/2014/main" id="{694F23F9-ECDA-DA2B-559A-7F2339719A58}"/>
                      </a:ext>
                    </a:extLst>
                  </p:cNvPr>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56" name="Google Shape;1322;p30">
                    <a:extLst>
                      <a:ext uri="{FF2B5EF4-FFF2-40B4-BE49-F238E27FC236}">
                        <a16:creationId xmlns:a16="http://schemas.microsoft.com/office/drawing/2014/main" id="{F14F24BC-DFD1-9DC2-AF2A-C76FAA2E875B}"/>
                      </a:ext>
                    </a:extLst>
                  </p:cNvPr>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121900" tIns="121900" rIns="121900" bIns="121900" anchor="ctr" anchorCtr="0">
                    <a:noAutofit/>
                  </a:bodyPr>
                  <a:lstStyle/>
                  <a:p>
                    <a:endParaRPr sz="2400"/>
                  </a:p>
                </p:txBody>
              </p:sp>
              <p:sp>
                <p:nvSpPr>
                  <p:cNvPr id="2257" name="Google Shape;1323;p30">
                    <a:extLst>
                      <a:ext uri="{FF2B5EF4-FFF2-40B4-BE49-F238E27FC236}">
                        <a16:creationId xmlns:a16="http://schemas.microsoft.com/office/drawing/2014/main" id="{822FA519-A283-B79B-4600-84D80966F3AD}"/>
                      </a:ext>
                    </a:extLst>
                  </p:cNvPr>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121900" tIns="121900" rIns="121900" bIns="121900" anchor="ctr" anchorCtr="0">
                    <a:noAutofit/>
                  </a:bodyPr>
                  <a:lstStyle/>
                  <a:p>
                    <a:endParaRPr sz="2400"/>
                  </a:p>
                </p:txBody>
              </p:sp>
              <p:sp>
                <p:nvSpPr>
                  <p:cNvPr id="2259" name="Google Shape;1324;p30">
                    <a:extLst>
                      <a:ext uri="{FF2B5EF4-FFF2-40B4-BE49-F238E27FC236}">
                        <a16:creationId xmlns:a16="http://schemas.microsoft.com/office/drawing/2014/main" id="{16A40BBE-16D3-C7A4-DADE-ECC2A148A11A}"/>
                      </a:ext>
                    </a:extLst>
                  </p:cNvPr>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60" name="Google Shape;1325;p30">
                    <a:extLst>
                      <a:ext uri="{FF2B5EF4-FFF2-40B4-BE49-F238E27FC236}">
                        <a16:creationId xmlns:a16="http://schemas.microsoft.com/office/drawing/2014/main" id="{CBB24220-2288-5F91-3166-D8C1C6D0D3E4}"/>
                      </a:ext>
                    </a:extLst>
                  </p:cNvPr>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
              <p:nvSpPr>
                <p:cNvPr id="12" name="Google Shape;1326;p30">
                  <a:extLst>
                    <a:ext uri="{FF2B5EF4-FFF2-40B4-BE49-F238E27FC236}">
                      <a16:creationId xmlns:a16="http://schemas.microsoft.com/office/drawing/2014/main" id="{EFB651D0-8B38-D61C-774E-66D595AA3FA3}"/>
                    </a:ext>
                  </a:extLst>
                </p:cNvPr>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3" name="Google Shape;1327;p30">
                  <a:extLst>
                    <a:ext uri="{FF2B5EF4-FFF2-40B4-BE49-F238E27FC236}">
                      <a16:creationId xmlns:a16="http://schemas.microsoft.com/office/drawing/2014/main" id="{4CAD79C1-137B-124C-AE10-188BF10551D3}"/>
                    </a:ext>
                  </a:extLst>
                </p:cNvPr>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4" name="Google Shape;1328;p30">
                  <a:extLst>
                    <a:ext uri="{FF2B5EF4-FFF2-40B4-BE49-F238E27FC236}">
                      <a16:creationId xmlns:a16="http://schemas.microsoft.com/office/drawing/2014/main" id="{0B871D61-FAAE-03E2-7481-9092EFC5527B}"/>
                    </a:ext>
                  </a:extLst>
                </p:cNvPr>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5" name="Google Shape;1329;p30">
                  <a:extLst>
                    <a:ext uri="{FF2B5EF4-FFF2-40B4-BE49-F238E27FC236}">
                      <a16:creationId xmlns:a16="http://schemas.microsoft.com/office/drawing/2014/main" id="{D1A5920A-5D62-70F1-2427-18F6CE48D791}"/>
                    </a:ext>
                  </a:extLst>
                </p:cNvPr>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6" name="Google Shape;1330;p30">
                  <a:extLst>
                    <a:ext uri="{FF2B5EF4-FFF2-40B4-BE49-F238E27FC236}">
                      <a16:creationId xmlns:a16="http://schemas.microsoft.com/office/drawing/2014/main" id="{915D5DBE-2B25-0774-A80E-CC30006F0843}"/>
                    </a:ext>
                  </a:extLst>
                </p:cNvPr>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7" name="Google Shape;1331;p30">
                  <a:extLst>
                    <a:ext uri="{FF2B5EF4-FFF2-40B4-BE49-F238E27FC236}">
                      <a16:creationId xmlns:a16="http://schemas.microsoft.com/office/drawing/2014/main" id="{8E97BB65-C609-0EA0-9DB9-FD0ECFA5A10C}"/>
                    </a:ext>
                  </a:extLst>
                </p:cNvPr>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8" name="Google Shape;1332;p30">
                  <a:extLst>
                    <a:ext uri="{FF2B5EF4-FFF2-40B4-BE49-F238E27FC236}">
                      <a16:creationId xmlns:a16="http://schemas.microsoft.com/office/drawing/2014/main" id="{21F1EDE7-20B5-CE67-C625-BEB93EBF64F3}"/>
                    </a:ext>
                  </a:extLst>
                </p:cNvPr>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87C149"/>
                </a:solidFill>
                <a:ln>
                  <a:noFill/>
                </a:ln>
              </p:spPr>
              <p:txBody>
                <a:bodyPr spcFirstLastPara="1" wrap="square" lIns="121900" tIns="121900" rIns="121900" bIns="121900" anchor="ctr" anchorCtr="0">
                  <a:noAutofit/>
                </a:bodyPr>
                <a:lstStyle/>
                <a:p>
                  <a:endParaRPr sz="2400"/>
                </a:p>
              </p:txBody>
            </p:sp>
            <p:sp>
              <p:nvSpPr>
                <p:cNvPr id="19" name="Google Shape;1333;p30">
                  <a:extLst>
                    <a:ext uri="{FF2B5EF4-FFF2-40B4-BE49-F238E27FC236}">
                      <a16:creationId xmlns:a16="http://schemas.microsoft.com/office/drawing/2014/main" id="{B9A36166-571F-9EC3-CE1D-C7D79008382A}"/>
                    </a:ext>
                  </a:extLst>
                </p:cNvPr>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20" name="Google Shape;1334;p30">
                  <a:extLst>
                    <a:ext uri="{FF2B5EF4-FFF2-40B4-BE49-F238E27FC236}">
                      <a16:creationId xmlns:a16="http://schemas.microsoft.com/office/drawing/2014/main" id="{FB3B8631-62F3-478A-101A-8E30AD34B196}"/>
                    </a:ext>
                  </a:extLst>
                </p:cNvPr>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21" name="Google Shape;1335;p30">
                  <a:extLst>
                    <a:ext uri="{FF2B5EF4-FFF2-40B4-BE49-F238E27FC236}">
                      <a16:creationId xmlns:a16="http://schemas.microsoft.com/office/drawing/2014/main" id="{EC156F6D-E056-4503-7CBB-DCBAB2582E2C}"/>
                    </a:ext>
                  </a:extLst>
                </p:cNvPr>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121900" tIns="121900" rIns="121900" bIns="121900" anchor="ctr" anchorCtr="0">
                  <a:noAutofit/>
                </a:bodyPr>
                <a:lstStyle/>
                <a:p>
                  <a:endParaRPr sz="2400"/>
                </a:p>
              </p:txBody>
            </p:sp>
            <p:sp>
              <p:nvSpPr>
                <p:cNvPr id="22" name="Google Shape;1336;p30">
                  <a:extLst>
                    <a:ext uri="{FF2B5EF4-FFF2-40B4-BE49-F238E27FC236}">
                      <a16:creationId xmlns:a16="http://schemas.microsoft.com/office/drawing/2014/main" id="{12AA2254-26F2-90EF-3FB9-23F9D752589A}"/>
                    </a:ext>
                  </a:extLst>
                </p:cNvPr>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337;p30">
                  <a:extLst>
                    <a:ext uri="{FF2B5EF4-FFF2-40B4-BE49-F238E27FC236}">
                      <a16:creationId xmlns:a16="http://schemas.microsoft.com/office/drawing/2014/main" id="{8CB424B9-6D03-9C2E-DA9B-FE7FF0B13698}"/>
                    </a:ext>
                  </a:extLst>
                </p:cNvPr>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338;p30">
                  <a:extLst>
                    <a:ext uri="{FF2B5EF4-FFF2-40B4-BE49-F238E27FC236}">
                      <a16:creationId xmlns:a16="http://schemas.microsoft.com/office/drawing/2014/main" id="{686F0B9D-65B5-ADAC-04B2-043493BD9FE7}"/>
                    </a:ext>
                  </a:extLst>
                </p:cNvPr>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339;p30">
                  <a:extLst>
                    <a:ext uri="{FF2B5EF4-FFF2-40B4-BE49-F238E27FC236}">
                      <a16:creationId xmlns:a16="http://schemas.microsoft.com/office/drawing/2014/main" id="{E58FBAD7-679B-A576-0681-EA2B38F1ECB8}"/>
                    </a:ext>
                  </a:extLst>
                </p:cNvPr>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26" name="Google Shape;1340;p30">
                  <a:extLst>
                    <a:ext uri="{FF2B5EF4-FFF2-40B4-BE49-F238E27FC236}">
                      <a16:creationId xmlns:a16="http://schemas.microsoft.com/office/drawing/2014/main" id="{A9C22D54-548A-5CA1-C1F2-23421CAF9A8F}"/>
                    </a:ext>
                  </a:extLst>
                </p:cNvPr>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27" name="Google Shape;1341;p30">
                  <a:extLst>
                    <a:ext uri="{FF2B5EF4-FFF2-40B4-BE49-F238E27FC236}">
                      <a16:creationId xmlns:a16="http://schemas.microsoft.com/office/drawing/2014/main" id="{B4DA4651-FD68-0296-E708-66D396FD8D90}"/>
                    </a:ext>
                  </a:extLst>
                </p:cNvPr>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28" name="Google Shape;1342;p30">
                  <a:extLst>
                    <a:ext uri="{FF2B5EF4-FFF2-40B4-BE49-F238E27FC236}">
                      <a16:creationId xmlns:a16="http://schemas.microsoft.com/office/drawing/2014/main" id="{2650C410-A385-DC5B-B4F3-2834E47F3369}"/>
                    </a:ext>
                  </a:extLst>
                </p:cNvPr>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9" name="Google Shape;1343;p30">
                  <a:extLst>
                    <a:ext uri="{FF2B5EF4-FFF2-40B4-BE49-F238E27FC236}">
                      <a16:creationId xmlns:a16="http://schemas.microsoft.com/office/drawing/2014/main" id="{CF526C53-6B1F-A39D-15CE-F8BEC8AC731A}"/>
                    </a:ext>
                  </a:extLst>
                </p:cNvPr>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344;p30">
                  <a:extLst>
                    <a:ext uri="{FF2B5EF4-FFF2-40B4-BE49-F238E27FC236}">
                      <a16:creationId xmlns:a16="http://schemas.microsoft.com/office/drawing/2014/main" id="{5C2BE934-A331-E2DC-242F-B68C780AD873}"/>
                    </a:ext>
                  </a:extLst>
                </p:cNvPr>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345;p30">
                  <a:extLst>
                    <a:ext uri="{FF2B5EF4-FFF2-40B4-BE49-F238E27FC236}">
                      <a16:creationId xmlns:a16="http://schemas.microsoft.com/office/drawing/2014/main" id="{6DA02AFE-D866-404D-5810-63A0949E8CE3}"/>
                    </a:ext>
                  </a:extLst>
                </p:cNvPr>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346;p30">
                  <a:extLst>
                    <a:ext uri="{FF2B5EF4-FFF2-40B4-BE49-F238E27FC236}">
                      <a16:creationId xmlns:a16="http://schemas.microsoft.com/office/drawing/2014/main" id="{91BC80F6-0D7B-70E0-CF4A-95A80544AF85}"/>
                    </a:ext>
                  </a:extLst>
                </p:cNvPr>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3" name="Google Shape;1347;p30">
                  <a:extLst>
                    <a:ext uri="{FF2B5EF4-FFF2-40B4-BE49-F238E27FC236}">
                      <a16:creationId xmlns:a16="http://schemas.microsoft.com/office/drawing/2014/main" id="{EEEBDFD5-AD13-82A0-E9D3-1BE80BF6EA20}"/>
                    </a:ext>
                  </a:extLst>
                </p:cNvPr>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121900" tIns="121900" rIns="121900" bIns="121900" anchor="ctr" anchorCtr="0">
                  <a:noAutofit/>
                </a:bodyPr>
                <a:lstStyle/>
                <a:p>
                  <a:endParaRPr sz="2400"/>
                </a:p>
              </p:txBody>
            </p:sp>
            <p:sp>
              <p:nvSpPr>
                <p:cNvPr id="34" name="Google Shape;1348;p30">
                  <a:extLst>
                    <a:ext uri="{FF2B5EF4-FFF2-40B4-BE49-F238E27FC236}">
                      <a16:creationId xmlns:a16="http://schemas.microsoft.com/office/drawing/2014/main" id="{22839BAA-6C1F-E81D-BB46-A5363E8AD20E}"/>
                    </a:ext>
                  </a:extLst>
                </p:cNvPr>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35" name="Google Shape;1349;p30">
                  <a:extLst>
                    <a:ext uri="{FF2B5EF4-FFF2-40B4-BE49-F238E27FC236}">
                      <a16:creationId xmlns:a16="http://schemas.microsoft.com/office/drawing/2014/main" id="{320AA719-0A12-F0D8-03ED-FE212BC01170}"/>
                    </a:ext>
                  </a:extLst>
                </p:cNvPr>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36" name="Google Shape;1350;p30">
                  <a:extLst>
                    <a:ext uri="{FF2B5EF4-FFF2-40B4-BE49-F238E27FC236}">
                      <a16:creationId xmlns:a16="http://schemas.microsoft.com/office/drawing/2014/main" id="{74042550-3A46-1DAF-2C28-4F4FEEA5AF2B}"/>
                    </a:ext>
                  </a:extLst>
                </p:cNvPr>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37" name="Google Shape;1351;p30">
                  <a:extLst>
                    <a:ext uri="{FF2B5EF4-FFF2-40B4-BE49-F238E27FC236}">
                      <a16:creationId xmlns:a16="http://schemas.microsoft.com/office/drawing/2014/main" id="{750B3DAA-6FF7-9EED-818C-7B9440393165}"/>
                    </a:ext>
                  </a:extLst>
                </p:cNvPr>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121900" tIns="121900" rIns="121900" bIns="121900" anchor="ctr" anchorCtr="0">
                  <a:noAutofit/>
                </a:bodyPr>
                <a:lstStyle/>
                <a:p>
                  <a:endParaRPr sz="2400"/>
                </a:p>
              </p:txBody>
            </p:sp>
            <p:sp>
              <p:nvSpPr>
                <p:cNvPr id="38" name="Google Shape;1352;p30">
                  <a:extLst>
                    <a:ext uri="{FF2B5EF4-FFF2-40B4-BE49-F238E27FC236}">
                      <a16:creationId xmlns:a16="http://schemas.microsoft.com/office/drawing/2014/main" id="{6AA8C318-252D-094A-C1D9-8E996936C961}"/>
                    </a:ext>
                  </a:extLst>
                </p:cNvPr>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 name="Google Shape;1353;p30">
                  <a:extLst>
                    <a:ext uri="{FF2B5EF4-FFF2-40B4-BE49-F238E27FC236}">
                      <a16:creationId xmlns:a16="http://schemas.microsoft.com/office/drawing/2014/main" id="{197BA8D5-0A83-F941-2FB4-2B7709317D20}"/>
                    </a:ext>
                  </a:extLst>
                </p:cNvPr>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0" name="Google Shape;1354;p30">
                  <a:extLst>
                    <a:ext uri="{FF2B5EF4-FFF2-40B4-BE49-F238E27FC236}">
                      <a16:creationId xmlns:a16="http://schemas.microsoft.com/office/drawing/2014/main" id="{FDEBD141-8AB0-F7AF-B724-EF042EF56D5B}"/>
                    </a:ext>
                  </a:extLst>
                </p:cNvPr>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 name="Google Shape;1355;p30">
                  <a:extLst>
                    <a:ext uri="{FF2B5EF4-FFF2-40B4-BE49-F238E27FC236}">
                      <a16:creationId xmlns:a16="http://schemas.microsoft.com/office/drawing/2014/main" id="{101F3E0B-1850-F83D-EB0F-19AB95D79E20}"/>
                    </a:ext>
                  </a:extLst>
                </p:cNvPr>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2" name="Google Shape;1356;p30">
                  <a:extLst>
                    <a:ext uri="{FF2B5EF4-FFF2-40B4-BE49-F238E27FC236}">
                      <a16:creationId xmlns:a16="http://schemas.microsoft.com/office/drawing/2014/main" id="{9667BB9C-2E59-F551-23B0-CBA9FAA18E4B}"/>
                    </a:ext>
                  </a:extLst>
                </p:cNvPr>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3" name="Google Shape;1357;p30">
                  <a:extLst>
                    <a:ext uri="{FF2B5EF4-FFF2-40B4-BE49-F238E27FC236}">
                      <a16:creationId xmlns:a16="http://schemas.microsoft.com/office/drawing/2014/main" id="{7932D5DC-F32F-35EB-597A-AB849E464F15}"/>
                    </a:ext>
                  </a:extLst>
                </p:cNvPr>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121900" tIns="121900" rIns="121900" bIns="121900" anchor="ctr" anchorCtr="0">
                  <a:noAutofit/>
                </a:bodyPr>
                <a:lstStyle/>
                <a:p>
                  <a:endParaRPr sz="2400"/>
                </a:p>
              </p:txBody>
            </p:sp>
            <p:sp>
              <p:nvSpPr>
                <p:cNvPr id="44" name="Google Shape;1358;p30">
                  <a:extLst>
                    <a:ext uri="{FF2B5EF4-FFF2-40B4-BE49-F238E27FC236}">
                      <a16:creationId xmlns:a16="http://schemas.microsoft.com/office/drawing/2014/main" id="{D166BEF7-C2B9-F54D-E2E4-D8E1F6439A8E}"/>
                    </a:ext>
                  </a:extLst>
                </p:cNvPr>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5" name="Google Shape;1359;p30">
                  <a:extLst>
                    <a:ext uri="{FF2B5EF4-FFF2-40B4-BE49-F238E27FC236}">
                      <a16:creationId xmlns:a16="http://schemas.microsoft.com/office/drawing/2014/main" id="{7AADF440-9B3E-D21D-4BE8-45866A17FDBA}"/>
                    </a:ext>
                  </a:extLst>
                </p:cNvPr>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6" name="Google Shape;1360;p30">
                  <a:extLst>
                    <a:ext uri="{FF2B5EF4-FFF2-40B4-BE49-F238E27FC236}">
                      <a16:creationId xmlns:a16="http://schemas.microsoft.com/office/drawing/2014/main" id="{E15E80F7-1B1D-B8D3-B6AA-34F7B3FA2668}"/>
                    </a:ext>
                  </a:extLst>
                </p:cNvPr>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7" name="Google Shape;1361;p30">
                  <a:extLst>
                    <a:ext uri="{FF2B5EF4-FFF2-40B4-BE49-F238E27FC236}">
                      <a16:creationId xmlns:a16="http://schemas.microsoft.com/office/drawing/2014/main" id="{752164FE-6861-C890-0995-5C675A8AFBF6}"/>
                    </a:ext>
                  </a:extLst>
                </p:cNvPr>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 name="Google Shape;1362;p30">
                  <a:extLst>
                    <a:ext uri="{FF2B5EF4-FFF2-40B4-BE49-F238E27FC236}">
                      <a16:creationId xmlns:a16="http://schemas.microsoft.com/office/drawing/2014/main" id="{3C1C6648-3312-1FDD-3EF4-152208A6DD3D}"/>
                    </a:ext>
                  </a:extLst>
                </p:cNvPr>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9" name="Google Shape;1363;p30">
                  <a:extLst>
                    <a:ext uri="{FF2B5EF4-FFF2-40B4-BE49-F238E27FC236}">
                      <a16:creationId xmlns:a16="http://schemas.microsoft.com/office/drawing/2014/main" id="{CAE4CC8F-5934-CFF4-EAEB-7301FB9D7CDE}"/>
                    </a:ext>
                  </a:extLst>
                </p:cNvPr>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grpSp>
        </p:grpSp>
        <p:sp>
          <p:nvSpPr>
            <p:cNvPr id="5" name="Google Shape;1364;p30">
              <a:extLst>
                <a:ext uri="{FF2B5EF4-FFF2-40B4-BE49-F238E27FC236}">
                  <a16:creationId xmlns:a16="http://schemas.microsoft.com/office/drawing/2014/main" id="{35F1F6E5-8131-ED62-1403-FFFA9C343B31}"/>
                </a:ext>
              </a:extLst>
            </p:cNvPr>
            <p:cNvSpPr/>
            <p:nvPr/>
          </p:nvSpPr>
          <p:spPr>
            <a:xfrm>
              <a:off x="3924300" y="192412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6" name="Google Shape;1365;p30">
              <a:extLst>
                <a:ext uri="{FF2B5EF4-FFF2-40B4-BE49-F238E27FC236}">
                  <a16:creationId xmlns:a16="http://schemas.microsoft.com/office/drawing/2014/main" id="{A31A2560-F9F7-D36F-00DE-E472345E9A22}"/>
                </a:ext>
              </a:extLst>
            </p:cNvPr>
            <p:cNvSpPr/>
            <p:nvPr/>
          </p:nvSpPr>
          <p:spPr>
            <a:xfrm>
              <a:off x="3924300" y="358027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7" name="Google Shape;1366;p30">
              <a:extLst>
                <a:ext uri="{FF2B5EF4-FFF2-40B4-BE49-F238E27FC236}">
                  <a16:creationId xmlns:a16="http://schemas.microsoft.com/office/drawing/2014/main" id="{1604D3A9-9A1B-7046-3F8A-9678015A4FCE}"/>
                </a:ext>
              </a:extLst>
            </p:cNvPr>
            <p:cNvSpPr/>
            <p:nvPr/>
          </p:nvSpPr>
          <p:spPr>
            <a:xfrm>
              <a:off x="5781675" y="306592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8" name="Google Shape;1367;p30">
              <a:extLst>
                <a:ext uri="{FF2B5EF4-FFF2-40B4-BE49-F238E27FC236}">
                  <a16:creationId xmlns:a16="http://schemas.microsoft.com/office/drawing/2014/main" id="{F4E7D70B-C20C-21BC-2B6C-F615352EB77D}"/>
                </a:ext>
              </a:extLst>
            </p:cNvPr>
            <p:cNvSpPr/>
            <p:nvPr/>
          </p:nvSpPr>
          <p:spPr>
            <a:xfrm>
              <a:off x="4714800" y="1038225"/>
              <a:ext cx="162000" cy="162000"/>
            </a:xfrm>
            <a:prstGeom prst="ellipse">
              <a:avLst/>
            </a:prstGeom>
            <a:noFill/>
            <a:ln>
              <a:noFill/>
            </a:ln>
          </p:spPr>
          <p:txBody>
            <a:bodyPr spcFirstLastPara="1" wrap="square" lIns="121900" tIns="121900" rIns="121900" bIns="121900" anchor="ctr" anchorCtr="0">
              <a:noAutofit/>
            </a:bodyPr>
            <a:lstStyle/>
            <a:p>
              <a:endParaRPr sz="2400"/>
            </a:p>
          </p:txBody>
        </p:sp>
      </p:grpSp>
      <p:cxnSp>
        <p:nvCxnSpPr>
          <p:cNvPr id="2261" name="Google Shape;1368;p30">
            <a:extLst>
              <a:ext uri="{FF2B5EF4-FFF2-40B4-BE49-F238E27FC236}">
                <a16:creationId xmlns:a16="http://schemas.microsoft.com/office/drawing/2014/main" id="{91A65511-54E7-7B6C-47F1-9C92FFC95549}"/>
              </a:ext>
            </a:extLst>
          </p:cNvPr>
          <p:cNvCxnSpPr>
            <a:cxnSpLocks/>
          </p:cNvCxnSpPr>
          <p:nvPr/>
        </p:nvCxnSpPr>
        <p:spPr>
          <a:xfrm>
            <a:off x="3316749" y="1915082"/>
            <a:ext cx="5297025" cy="405239"/>
          </a:xfrm>
          <a:prstGeom prst="bentConnector3">
            <a:avLst>
              <a:gd name="adj1" fmla="val 99993"/>
            </a:avLst>
          </a:prstGeom>
          <a:noFill/>
          <a:ln w="9525" cap="flat" cmpd="sng">
            <a:solidFill>
              <a:schemeClr val="dk2"/>
            </a:solidFill>
            <a:prstDash val="solid"/>
            <a:round/>
            <a:headEnd type="none" w="med" len="med"/>
            <a:tailEnd type="oval" w="med" len="med"/>
          </a:ln>
        </p:spPr>
      </p:cxnSp>
      <p:sp>
        <p:nvSpPr>
          <p:cNvPr id="2266" name="Google Shape;2274;p44">
            <a:extLst>
              <a:ext uri="{FF2B5EF4-FFF2-40B4-BE49-F238E27FC236}">
                <a16:creationId xmlns:a16="http://schemas.microsoft.com/office/drawing/2014/main" id="{87165878-ED7E-97EF-AF00-5FAF3A1C0366}"/>
              </a:ext>
            </a:extLst>
          </p:cNvPr>
          <p:cNvSpPr txBox="1"/>
          <p:nvPr/>
        </p:nvSpPr>
        <p:spPr>
          <a:xfrm>
            <a:off x="809557" y="4303851"/>
            <a:ext cx="5758840" cy="721036"/>
          </a:xfrm>
          <a:prstGeom prst="rect">
            <a:avLst/>
          </a:prstGeom>
          <a:noFill/>
          <a:ln>
            <a:noFill/>
          </a:ln>
        </p:spPr>
        <p:txBody>
          <a:bodyPr spcFirstLastPara="1" wrap="square" lIns="121900" tIns="121900" rIns="121900" bIns="121900" anchor="ctr" anchorCtr="0">
            <a:noAutofit/>
          </a:bodyPr>
          <a:lstStyle/>
          <a:p>
            <a:r>
              <a:rPr lang="en-CA" sz="2133" b="1" dirty="0">
                <a:latin typeface="Fira Sans" panose="020B0503050000020004" pitchFamily="34" charset="0"/>
                <a:ea typeface="Roboto" panose="02000000000000000000" pitchFamily="2" charset="0"/>
                <a:cs typeface="Consolas" panose="020B0609020204030204" pitchFamily="49" charset="0"/>
                <a:sym typeface="Fira Sans Extra Condensed"/>
              </a:rPr>
              <a:t>Syntax for While loops</a:t>
            </a:r>
          </a:p>
          <a:p>
            <a:r>
              <a:rPr lang="en-CA" sz="1600" dirty="0">
                <a:latin typeface="Consolas" panose="020B0609020204030204" pitchFamily="49" charset="0"/>
                <a:cs typeface="Consolas" panose="020B0609020204030204" pitchFamily="49" charset="0"/>
              </a:rPr>
              <a:t>while mom == “No”:</a:t>
            </a:r>
          </a:p>
          <a:p>
            <a:r>
              <a:rPr lang="en-CA" sz="1600" dirty="0">
                <a:latin typeface="Consolas" panose="020B0609020204030204" pitchFamily="49" charset="0"/>
                <a:ea typeface="Roboto" panose="02000000000000000000" pitchFamily="2" charset="0"/>
                <a:cs typeface="Consolas" panose="020B0609020204030204" pitchFamily="49" charset="0"/>
                <a:sym typeface="Fira Sans Extra Condensed"/>
              </a:rPr>
              <a:t>	print(“Can we please buy some chips”)</a:t>
            </a:r>
          </a:p>
          <a:p>
            <a:endParaRPr lang="en-CA" sz="2400" dirty="0">
              <a:latin typeface="arial" panose="020B0604020202020204" pitchFamily="34" charset="0"/>
              <a:ea typeface="Roboto" panose="02000000000000000000" pitchFamily="2" charset="0"/>
              <a:cs typeface="Fira Sans Extra Condensed"/>
              <a:sym typeface="Fira Sans Extra Condensed"/>
            </a:endParaRPr>
          </a:p>
        </p:txBody>
      </p:sp>
      <p:sp>
        <p:nvSpPr>
          <p:cNvPr id="2269" name="Google Shape;2274;p44">
            <a:extLst>
              <a:ext uri="{FF2B5EF4-FFF2-40B4-BE49-F238E27FC236}">
                <a16:creationId xmlns:a16="http://schemas.microsoft.com/office/drawing/2014/main" id="{F7D66035-0CDA-4CE5-A924-9F874FF861FA}"/>
              </a:ext>
            </a:extLst>
          </p:cNvPr>
          <p:cNvSpPr txBox="1"/>
          <p:nvPr/>
        </p:nvSpPr>
        <p:spPr>
          <a:xfrm>
            <a:off x="183512" y="5653121"/>
            <a:ext cx="7252619" cy="721036"/>
          </a:xfrm>
          <a:prstGeom prst="rect">
            <a:avLst/>
          </a:prstGeom>
          <a:noFill/>
          <a:ln>
            <a:noFill/>
          </a:ln>
        </p:spPr>
        <p:txBody>
          <a:bodyPr spcFirstLastPara="1" wrap="square" lIns="121900" tIns="121900" rIns="121900" bIns="121900" anchor="ctr" anchorCtr="0">
            <a:noAutofit/>
          </a:bodyPr>
          <a:lstStyle/>
          <a:p>
            <a:r>
              <a:rPr lang="en-CA" dirty="0">
                <a:latin typeface="arial" panose="020B0604020202020204" pitchFamily="34" charset="0"/>
                <a:ea typeface="Roboto" panose="02000000000000000000" pitchFamily="2" charset="0"/>
                <a:cs typeface="Fira Sans Extra Condensed"/>
                <a:sym typeface="Fira Sans Extra Condensed"/>
              </a:rPr>
              <a:t>**In this scenario, once the mom’s answer is anything other than “No”, the loop stops. If the mom keeps answering “No”, the loop will continue and the print() statement will be repeated.</a:t>
            </a:r>
          </a:p>
        </p:txBody>
      </p:sp>
      <p:cxnSp>
        <p:nvCxnSpPr>
          <p:cNvPr id="2270" name="Google Shape;1368;p30">
            <a:extLst>
              <a:ext uri="{FF2B5EF4-FFF2-40B4-BE49-F238E27FC236}">
                <a16:creationId xmlns:a16="http://schemas.microsoft.com/office/drawing/2014/main" id="{5814CB17-2068-EAFB-0B2C-EB736092B900}"/>
              </a:ext>
            </a:extLst>
          </p:cNvPr>
          <p:cNvCxnSpPr>
            <a:cxnSpLocks/>
          </p:cNvCxnSpPr>
          <p:nvPr/>
        </p:nvCxnSpPr>
        <p:spPr>
          <a:xfrm>
            <a:off x="4319225" y="4303851"/>
            <a:ext cx="4303788" cy="1080939"/>
          </a:xfrm>
          <a:prstGeom prst="bentConnector3">
            <a:avLst>
              <a:gd name="adj1" fmla="val 72236"/>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Google Shape;1970;p38">
            <a:extLst>
              <a:ext uri="{FF2B5EF4-FFF2-40B4-BE49-F238E27FC236}">
                <a16:creationId xmlns:a16="http://schemas.microsoft.com/office/drawing/2014/main" id="{6E5EC19A-7C1D-A747-89D3-546FE02892A7}"/>
              </a:ext>
            </a:extLst>
          </p:cNvPr>
          <p:cNvSpPr/>
          <p:nvPr/>
        </p:nvSpPr>
        <p:spPr>
          <a:xfrm>
            <a:off x="310039" y="1604632"/>
            <a:ext cx="794800" cy="794800"/>
          </a:xfrm>
          <a:prstGeom prst="ellipse">
            <a:avLst/>
          </a:prstGeom>
          <a:solidFill>
            <a:schemeClr val="accent1"/>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dirty="0">
              <a:solidFill>
                <a:schemeClr val="bg1"/>
              </a:solidFill>
            </a:endParaRPr>
          </a:p>
        </p:txBody>
      </p:sp>
      <p:sp>
        <p:nvSpPr>
          <p:cNvPr id="2" name="Title 1">
            <a:extLst>
              <a:ext uri="{FF2B5EF4-FFF2-40B4-BE49-F238E27FC236}">
                <a16:creationId xmlns:a16="http://schemas.microsoft.com/office/drawing/2014/main" id="{08EDD382-A272-6D41-9F55-BB03DCF752E7}"/>
              </a:ext>
            </a:extLst>
          </p:cNvPr>
          <p:cNvSpPr>
            <a:spLocks noGrp="1"/>
          </p:cNvSpPr>
          <p:nvPr>
            <p:ph type="title"/>
          </p:nvPr>
        </p:nvSpPr>
        <p:spPr>
          <a:xfrm>
            <a:off x="838200" y="79749"/>
            <a:ext cx="10515600" cy="1325563"/>
          </a:xfrm>
        </p:spPr>
        <p:txBody>
          <a:bodyPr>
            <a:noAutofit/>
          </a:bodyPr>
          <a:lstStyle/>
          <a:p>
            <a:r>
              <a:rPr lang="en-US" b="1" dirty="0">
                <a:solidFill>
                  <a:srgbClr val="002060"/>
                </a:solidFill>
                <a:latin typeface="Fira Sans" panose="020B0503050000020004" pitchFamily="34" charset="0"/>
              </a:rPr>
              <a:t>Let’s practice!</a:t>
            </a:r>
          </a:p>
        </p:txBody>
      </p:sp>
      <p:sp>
        <p:nvSpPr>
          <p:cNvPr id="3" name="Google Shape;1266;p30">
            <a:extLst>
              <a:ext uri="{FF2B5EF4-FFF2-40B4-BE49-F238E27FC236}">
                <a16:creationId xmlns:a16="http://schemas.microsoft.com/office/drawing/2014/main" id="{447388AA-4C22-7346-A1B4-B5EEEBE8E31C}"/>
              </a:ext>
            </a:extLst>
          </p:cNvPr>
          <p:cNvSpPr txBox="1"/>
          <p:nvPr/>
        </p:nvSpPr>
        <p:spPr>
          <a:xfrm>
            <a:off x="1074205" y="1658652"/>
            <a:ext cx="3296609" cy="916149"/>
          </a:xfrm>
          <a:prstGeom prst="rect">
            <a:avLst/>
          </a:prstGeom>
          <a:noFill/>
          <a:ln>
            <a:noFill/>
          </a:ln>
        </p:spPr>
        <p:txBody>
          <a:bodyPr spcFirstLastPara="1" wrap="square" lIns="121900" tIns="121900" rIns="121900" bIns="121900" anchor="ctr" anchorCtr="0">
            <a:noAutofit/>
          </a:bodyPr>
          <a:lstStyle/>
          <a:p>
            <a:r>
              <a:rPr lang="en-CA" b="1" dirty="0">
                <a:latin typeface="Fira Sans" panose="020B0503050000020004" pitchFamily="34" charset="0"/>
                <a:cs typeface="Consolas" panose="020B0609020204030204" pitchFamily="49" charset="0"/>
              </a:rPr>
              <a:t>Example 1</a:t>
            </a:r>
          </a:p>
          <a:p>
            <a:r>
              <a:rPr lang="en-CA" dirty="0" err="1">
                <a:latin typeface="Roboto" panose="02000000000000000000" pitchFamily="2" charset="0"/>
                <a:ea typeface="Roboto" panose="02000000000000000000" pitchFamily="2" charset="0"/>
                <a:cs typeface="Consolas" panose="020B0609020204030204" pitchFamily="49" charset="0"/>
              </a:rPr>
              <a:t>i</a:t>
            </a:r>
            <a:r>
              <a:rPr lang="en-CA" dirty="0">
                <a:latin typeface="Roboto" panose="02000000000000000000" pitchFamily="2" charset="0"/>
                <a:ea typeface="Roboto" panose="02000000000000000000" pitchFamily="2" charset="0"/>
                <a:cs typeface="Consolas" panose="020B0609020204030204" pitchFamily="49" charset="0"/>
              </a:rPr>
              <a:t> = 0</a:t>
            </a:r>
          </a:p>
          <a:p>
            <a:r>
              <a:rPr lang="en-CA" i="1" dirty="0">
                <a:latin typeface="Roboto" panose="02000000000000000000" pitchFamily="2" charset="0"/>
                <a:ea typeface="Roboto" panose="02000000000000000000" pitchFamily="2" charset="0"/>
                <a:cs typeface="Consolas" panose="020B0609020204030204" pitchFamily="49" charset="0"/>
              </a:rPr>
              <a:t>while</a:t>
            </a:r>
            <a:r>
              <a:rPr lang="en-CA" dirty="0">
                <a:latin typeface="Roboto" panose="02000000000000000000" pitchFamily="2" charset="0"/>
                <a:ea typeface="Roboto" panose="02000000000000000000" pitchFamily="2" charset="0"/>
                <a:cs typeface="Consolas" panose="020B0609020204030204" pitchFamily="49" charset="0"/>
              </a:rPr>
              <a:t> </a:t>
            </a:r>
            <a:r>
              <a:rPr lang="en-CA" dirty="0" err="1">
                <a:latin typeface="Roboto" panose="02000000000000000000" pitchFamily="2" charset="0"/>
                <a:ea typeface="Roboto" panose="02000000000000000000" pitchFamily="2" charset="0"/>
                <a:cs typeface="Consolas" panose="020B0609020204030204" pitchFamily="49" charset="0"/>
              </a:rPr>
              <a:t>i</a:t>
            </a:r>
            <a:r>
              <a:rPr lang="en-CA" dirty="0">
                <a:latin typeface="Roboto" panose="02000000000000000000" pitchFamily="2" charset="0"/>
                <a:ea typeface="Roboto" panose="02000000000000000000" pitchFamily="2" charset="0"/>
                <a:cs typeface="Consolas" panose="020B0609020204030204" pitchFamily="49" charset="0"/>
              </a:rPr>
              <a:t>&lt;5:</a:t>
            </a:r>
          </a:p>
          <a:p>
            <a:r>
              <a:rPr lang="en-CA" dirty="0">
                <a:latin typeface="Roboto" panose="02000000000000000000" pitchFamily="2" charset="0"/>
                <a:ea typeface="Roboto" panose="02000000000000000000" pitchFamily="2" charset="0"/>
                <a:cs typeface="Consolas" panose="020B0609020204030204" pitchFamily="49" charset="0"/>
              </a:rPr>
              <a:t>          print(</a:t>
            </a:r>
            <a:r>
              <a:rPr lang="en-CA" dirty="0" err="1">
                <a:latin typeface="Roboto" panose="02000000000000000000" pitchFamily="2" charset="0"/>
                <a:ea typeface="Roboto" panose="02000000000000000000" pitchFamily="2" charset="0"/>
                <a:cs typeface="Consolas" panose="020B0609020204030204" pitchFamily="49" charset="0"/>
              </a:rPr>
              <a:t>i</a:t>
            </a:r>
            <a:r>
              <a:rPr lang="en-CA" dirty="0">
                <a:latin typeface="Roboto" panose="02000000000000000000" pitchFamily="2" charset="0"/>
                <a:ea typeface="Roboto" panose="02000000000000000000" pitchFamily="2" charset="0"/>
                <a:cs typeface="Consolas" panose="020B0609020204030204" pitchFamily="49" charset="0"/>
              </a:rPr>
              <a:t>)</a:t>
            </a:r>
          </a:p>
          <a:p>
            <a:r>
              <a:rPr lang="en-CA" dirty="0">
                <a:latin typeface="Roboto" panose="02000000000000000000" pitchFamily="2" charset="0"/>
                <a:ea typeface="Roboto" panose="02000000000000000000" pitchFamily="2" charset="0"/>
                <a:cs typeface="Consolas" panose="020B0609020204030204" pitchFamily="49" charset="0"/>
              </a:rPr>
              <a:t>          </a:t>
            </a:r>
            <a:r>
              <a:rPr lang="en-CA" dirty="0" err="1">
                <a:latin typeface="Roboto" panose="02000000000000000000" pitchFamily="2" charset="0"/>
                <a:ea typeface="Roboto" panose="02000000000000000000" pitchFamily="2" charset="0"/>
                <a:cs typeface="Consolas" panose="020B0609020204030204" pitchFamily="49" charset="0"/>
              </a:rPr>
              <a:t>i</a:t>
            </a:r>
            <a:r>
              <a:rPr lang="en-CA" dirty="0">
                <a:latin typeface="Roboto" panose="02000000000000000000" pitchFamily="2" charset="0"/>
                <a:ea typeface="Roboto" panose="02000000000000000000" pitchFamily="2" charset="0"/>
                <a:cs typeface="Consolas" panose="020B0609020204030204" pitchFamily="49" charset="0"/>
              </a:rPr>
              <a:t> = </a:t>
            </a:r>
            <a:r>
              <a:rPr lang="en-CA" dirty="0" err="1">
                <a:latin typeface="Roboto" panose="02000000000000000000" pitchFamily="2" charset="0"/>
                <a:ea typeface="Roboto" panose="02000000000000000000" pitchFamily="2" charset="0"/>
                <a:cs typeface="Consolas" panose="020B0609020204030204" pitchFamily="49" charset="0"/>
              </a:rPr>
              <a:t>i</a:t>
            </a:r>
            <a:r>
              <a:rPr lang="en-CA" dirty="0">
                <a:latin typeface="Roboto" panose="02000000000000000000" pitchFamily="2" charset="0"/>
                <a:ea typeface="Roboto" panose="02000000000000000000" pitchFamily="2" charset="0"/>
                <a:cs typeface="Consolas" panose="020B0609020204030204" pitchFamily="49" charset="0"/>
              </a:rPr>
              <a:t> + 1</a:t>
            </a:r>
          </a:p>
          <a:p>
            <a:pPr lvl="0"/>
            <a:endParaRPr lang="en-CA" sz="1100" dirty="0">
              <a:latin typeface="Consolas" panose="020B0609020204030204" pitchFamily="49" charset="0"/>
              <a:ea typeface="Roboto"/>
              <a:cs typeface="Consolas" panose="020B0609020204030204" pitchFamily="49" charset="0"/>
              <a:sym typeface="Roboto"/>
            </a:endParaRPr>
          </a:p>
        </p:txBody>
      </p:sp>
      <p:grpSp>
        <p:nvGrpSpPr>
          <p:cNvPr id="4" name="Google Shape;1378;p31">
            <a:extLst>
              <a:ext uri="{FF2B5EF4-FFF2-40B4-BE49-F238E27FC236}">
                <a16:creationId xmlns:a16="http://schemas.microsoft.com/office/drawing/2014/main" id="{1F604B63-DF4C-4F44-A65F-7FA40D2CAC86}"/>
              </a:ext>
            </a:extLst>
          </p:cNvPr>
          <p:cNvGrpSpPr/>
          <p:nvPr/>
        </p:nvGrpSpPr>
        <p:grpSpPr>
          <a:xfrm flipH="1">
            <a:off x="1117779" y="2706066"/>
            <a:ext cx="4205800" cy="3915301"/>
            <a:chOff x="457200" y="1322450"/>
            <a:chExt cx="3281689" cy="3409523"/>
          </a:xfrm>
        </p:grpSpPr>
        <p:sp>
          <p:nvSpPr>
            <p:cNvPr id="5" name="Google Shape;1379;p31">
              <a:extLst>
                <a:ext uri="{FF2B5EF4-FFF2-40B4-BE49-F238E27FC236}">
                  <a16:creationId xmlns:a16="http://schemas.microsoft.com/office/drawing/2014/main" id="{887D2CB9-9335-D540-8931-1898125101A2}"/>
                </a:ext>
              </a:extLst>
            </p:cNvPr>
            <p:cNvSpPr/>
            <p:nvPr/>
          </p:nvSpPr>
          <p:spPr>
            <a:xfrm>
              <a:off x="2776429" y="4574428"/>
              <a:ext cx="750464" cy="76155"/>
            </a:xfrm>
            <a:custGeom>
              <a:avLst/>
              <a:gdLst/>
              <a:ahLst/>
              <a:cxnLst/>
              <a:rect l="l" t="t" r="r" b="b"/>
              <a:pathLst>
                <a:path w="23227" h="2357" extrusionOk="0">
                  <a:moveTo>
                    <a:pt x="11609" y="1"/>
                  </a:moveTo>
                  <a:lnTo>
                    <a:pt x="10421" y="10"/>
                  </a:lnTo>
                  <a:lnTo>
                    <a:pt x="9272" y="29"/>
                  </a:lnTo>
                  <a:lnTo>
                    <a:pt x="8161" y="58"/>
                  </a:lnTo>
                  <a:lnTo>
                    <a:pt x="7088" y="97"/>
                  </a:lnTo>
                  <a:lnTo>
                    <a:pt x="6073" y="144"/>
                  </a:lnTo>
                  <a:lnTo>
                    <a:pt x="5115" y="202"/>
                  </a:lnTo>
                  <a:lnTo>
                    <a:pt x="4224" y="269"/>
                  </a:lnTo>
                  <a:lnTo>
                    <a:pt x="3400" y="346"/>
                  </a:lnTo>
                  <a:lnTo>
                    <a:pt x="2653" y="432"/>
                  </a:lnTo>
                  <a:lnTo>
                    <a:pt x="1983" y="518"/>
                  </a:lnTo>
                  <a:lnTo>
                    <a:pt x="1398" y="614"/>
                  </a:lnTo>
                  <a:lnTo>
                    <a:pt x="1140" y="671"/>
                  </a:lnTo>
                  <a:lnTo>
                    <a:pt x="910" y="719"/>
                  </a:lnTo>
                  <a:lnTo>
                    <a:pt x="699" y="777"/>
                  </a:lnTo>
                  <a:lnTo>
                    <a:pt x="517" y="834"/>
                  </a:lnTo>
                  <a:lnTo>
                    <a:pt x="364" y="882"/>
                  </a:lnTo>
                  <a:lnTo>
                    <a:pt x="230" y="939"/>
                  </a:lnTo>
                  <a:lnTo>
                    <a:pt x="134" y="997"/>
                  </a:lnTo>
                  <a:lnTo>
                    <a:pt x="58" y="1064"/>
                  </a:lnTo>
                  <a:lnTo>
                    <a:pt x="29" y="1093"/>
                  </a:lnTo>
                  <a:lnTo>
                    <a:pt x="10" y="1121"/>
                  </a:lnTo>
                  <a:lnTo>
                    <a:pt x="0" y="1150"/>
                  </a:lnTo>
                  <a:lnTo>
                    <a:pt x="0" y="1179"/>
                  </a:lnTo>
                  <a:lnTo>
                    <a:pt x="0" y="1208"/>
                  </a:lnTo>
                  <a:lnTo>
                    <a:pt x="10" y="1236"/>
                  </a:lnTo>
                  <a:lnTo>
                    <a:pt x="29" y="1275"/>
                  </a:lnTo>
                  <a:lnTo>
                    <a:pt x="58" y="1303"/>
                  </a:lnTo>
                  <a:lnTo>
                    <a:pt x="134" y="1361"/>
                  </a:lnTo>
                  <a:lnTo>
                    <a:pt x="230" y="1418"/>
                  </a:lnTo>
                  <a:lnTo>
                    <a:pt x="364" y="1476"/>
                  </a:lnTo>
                  <a:lnTo>
                    <a:pt x="517" y="1533"/>
                  </a:lnTo>
                  <a:lnTo>
                    <a:pt x="699" y="1581"/>
                  </a:lnTo>
                  <a:lnTo>
                    <a:pt x="910" y="1639"/>
                  </a:lnTo>
                  <a:lnTo>
                    <a:pt x="1140" y="1686"/>
                  </a:lnTo>
                  <a:lnTo>
                    <a:pt x="1398" y="1744"/>
                  </a:lnTo>
                  <a:lnTo>
                    <a:pt x="1983" y="1840"/>
                  </a:lnTo>
                  <a:lnTo>
                    <a:pt x="2653" y="1926"/>
                  </a:lnTo>
                  <a:lnTo>
                    <a:pt x="3400" y="2012"/>
                  </a:lnTo>
                  <a:lnTo>
                    <a:pt x="4224" y="2089"/>
                  </a:lnTo>
                  <a:lnTo>
                    <a:pt x="5115" y="2156"/>
                  </a:lnTo>
                  <a:lnTo>
                    <a:pt x="6073" y="2213"/>
                  </a:lnTo>
                  <a:lnTo>
                    <a:pt x="7088" y="2261"/>
                  </a:lnTo>
                  <a:lnTo>
                    <a:pt x="8161" y="2299"/>
                  </a:lnTo>
                  <a:lnTo>
                    <a:pt x="9272" y="2328"/>
                  </a:lnTo>
                  <a:lnTo>
                    <a:pt x="10421" y="2347"/>
                  </a:lnTo>
                  <a:lnTo>
                    <a:pt x="11609" y="2357"/>
                  </a:lnTo>
                  <a:lnTo>
                    <a:pt x="12796" y="2347"/>
                  </a:lnTo>
                  <a:lnTo>
                    <a:pt x="13955" y="2328"/>
                  </a:lnTo>
                  <a:lnTo>
                    <a:pt x="15066" y="2299"/>
                  </a:lnTo>
                  <a:lnTo>
                    <a:pt x="16130" y="2261"/>
                  </a:lnTo>
                  <a:lnTo>
                    <a:pt x="17145" y="2213"/>
                  </a:lnTo>
                  <a:lnTo>
                    <a:pt x="18103" y="2156"/>
                  </a:lnTo>
                  <a:lnTo>
                    <a:pt x="19003" y="2089"/>
                  </a:lnTo>
                  <a:lnTo>
                    <a:pt x="19827" y="2012"/>
                  </a:lnTo>
                  <a:lnTo>
                    <a:pt x="20574" y="1926"/>
                  </a:lnTo>
                  <a:lnTo>
                    <a:pt x="21244" y="1840"/>
                  </a:lnTo>
                  <a:lnTo>
                    <a:pt x="21829" y="1744"/>
                  </a:lnTo>
                  <a:lnTo>
                    <a:pt x="22078" y="1686"/>
                  </a:lnTo>
                  <a:lnTo>
                    <a:pt x="22317" y="1639"/>
                  </a:lnTo>
                  <a:lnTo>
                    <a:pt x="22518" y="1581"/>
                  </a:lnTo>
                  <a:lnTo>
                    <a:pt x="22700" y="1533"/>
                  </a:lnTo>
                  <a:lnTo>
                    <a:pt x="22863" y="1476"/>
                  </a:lnTo>
                  <a:lnTo>
                    <a:pt x="22987" y="1418"/>
                  </a:lnTo>
                  <a:lnTo>
                    <a:pt x="23093" y="1361"/>
                  </a:lnTo>
                  <a:lnTo>
                    <a:pt x="23169" y="1303"/>
                  </a:lnTo>
                  <a:lnTo>
                    <a:pt x="23189" y="1275"/>
                  </a:lnTo>
                  <a:lnTo>
                    <a:pt x="23208" y="1236"/>
                  </a:lnTo>
                  <a:lnTo>
                    <a:pt x="23217" y="1208"/>
                  </a:lnTo>
                  <a:lnTo>
                    <a:pt x="23227" y="1179"/>
                  </a:lnTo>
                  <a:lnTo>
                    <a:pt x="23217" y="1150"/>
                  </a:lnTo>
                  <a:lnTo>
                    <a:pt x="23208" y="1121"/>
                  </a:lnTo>
                  <a:lnTo>
                    <a:pt x="23189" y="1093"/>
                  </a:lnTo>
                  <a:lnTo>
                    <a:pt x="23169" y="1064"/>
                  </a:lnTo>
                  <a:lnTo>
                    <a:pt x="23093" y="997"/>
                  </a:lnTo>
                  <a:lnTo>
                    <a:pt x="22987" y="939"/>
                  </a:lnTo>
                  <a:lnTo>
                    <a:pt x="22863" y="882"/>
                  </a:lnTo>
                  <a:lnTo>
                    <a:pt x="22700" y="834"/>
                  </a:lnTo>
                  <a:lnTo>
                    <a:pt x="22518" y="777"/>
                  </a:lnTo>
                  <a:lnTo>
                    <a:pt x="22317" y="719"/>
                  </a:lnTo>
                  <a:lnTo>
                    <a:pt x="22078" y="671"/>
                  </a:lnTo>
                  <a:lnTo>
                    <a:pt x="21829" y="614"/>
                  </a:lnTo>
                  <a:lnTo>
                    <a:pt x="21244" y="518"/>
                  </a:lnTo>
                  <a:lnTo>
                    <a:pt x="20574" y="432"/>
                  </a:lnTo>
                  <a:lnTo>
                    <a:pt x="19827" y="346"/>
                  </a:lnTo>
                  <a:lnTo>
                    <a:pt x="19003" y="269"/>
                  </a:lnTo>
                  <a:lnTo>
                    <a:pt x="18103" y="202"/>
                  </a:lnTo>
                  <a:lnTo>
                    <a:pt x="17145" y="144"/>
                  </a:lnTo>
                  <a:lnTo>
                    <a:pt x="16130" y="97"/>
                  </a:lnTo>
                  <a:lnTo>
                    <a:pt x="15066" y="58"/>
                  </a:lnTo>
                  <a:lnTo>
                    <a:pt x="13955" y="29"/>
                  </a:lnTo>
                  <a:lnTo>
                    <a:pt x="12796" y="10"/>
                  </a:lnTo>
                  <a:lnTo>
                    <a:pt x="11609"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p>
          </p:txBody>
        </p:sp>
        <p:sp>
          <p:nvSpPr>
            <p:cNvPr id="6" name="Google Shape;1380;p31">
              <a:extLst>
                <a:ext uri="{FF2B5EF4-FFF2-40B4-BE49-F238E27FC236}">
                  <a16:creationId xmlns:a16="http://schemas.microsoft.com/office/drawing/2014/main" id="{E82269DF-7FD3-184A-869A-1800A4E2E1EF}"/>
                </a:ext>
              </a:extLst>
            </p:cNvPr>
            <p:cNvSpPr/>
            <p:nvPr/>
          </p:nvSpPr>
          <p:spPr>
            <a:xfrm>
              <a:off x="457200" y="4623960"/>
              <a:ext cx="2418856" cy="108012"/>
            </a:xfrm>
            <a:custGeom>
              <a:avLst/>
              <a:gdLst/>
              <a:ahLst/>
              <a:cxnLst/>
              <a:rect l="l" t="t" r="r" b="b"/>
              <a:pathLst>
                <a:path w="74864" h="3343" extrusionOk="0">
                  <a:moveTo>
                    <a:pt x="37432" y="0"/>
                  </a:moveTo>
                  <a:lnTo>
                    <a:pt x="33610" y="10"/>
                  </a:lnTo>
                  <a:lnTo>
                    <a:pt x="29894" y="29"/>
                  </a:lnTo>
                  <a:lnTo>
                    <a:pt x="26302" y="77"/>
                  </a:lnTo>
                  <a:lnTo>
                    <a:pt x="22864" y="134"/>
                  </a:lnTo>
                  <a:lnTo>
                    <a:pt x="19598" y="201"/>
                  </a:lnTo>
                  <a:lnTo>
                    <a:pt x="16504" y="288"/>
                  </a:lnTo>
                  <a:lnTo>
                    <a:pt x="13630" y="383"/>
                  </a:lnTo>
                  <a:lnTo>
                    <a:pt x="10968" y="489"/>
                  </a:lnTo>
                  <a:lnTo>
                    <a:pt x="8554" y="604"/>
                  </a:lnTo>
                  <a:lnTo>
                    <a:pt x="7443" y="671"/>
                  </a:lnTo>
                  <a:lnTo>
                    <a:pt x="6399" y="738"/>
                  </a:lnTo>
                  <a:lnTo>
                    <a:pt x="5422" y="805"/>
                  </a:lnTo>
                  <a:lnTo>
                    <a:pt x="4522" y="872"/>
                  </a:lnTo>
                  <a:lnTo>
                    <a:pt x="3698" y="948"/>
                  </a:lnTo>
                  <a:lnTo>
                    <a:pt x="2951" y="1025"/>
                  </a:lnTo>
                  <a:lnTo>
                    <a:pt x="2280" y="1102"/>
                  </a:lnTo>
                  <a:lnTo>
                    <a:pt x="1687" y="1178"/>
                  </a:lnTo>
                  <a:lnTo>
                    <a:pt x="1179" y="1255"/>
                  </a:lnTo>
                  <a:lnTo>
                    <a:pt x="767" y="1332"/>
                  </a:lnTo>
                  <a:lnTo>
                    <a:pt x="585" y="1379"/>
                  </a:lnTo>
                  <a:lnTo>
                    <a:pt x="432" y="1418"/>
                  </a:lnTo>
                  <a:lnTo>
                    <a:pt x="307" y="1456"/>
                  </a:lnTo>
                  <a:lnTo>
                    <a:pt x="202" y="1504"/>
                  </a:lnTo>
                  <a:lnTo>
                    <a:pt x="116" y="1542"/>
                  </a:lnTo>
                  <a:lnTo>
                    <a:pt x="58" y="1590"/>
                  </a:lnTo>
                  <a:lnTo>
                    <a:pt x="20" y="1629"/>
                  </a:lnTo>
                  <a:lnTo>
                    <a:pt x="10" y="1648"/>
                  </a:lnTo>
                  <a:lnTo>
                    <a:pt x="1" y="1676"/>
                  </a:lnTo>
                  <a:lnTo>
                    <a:pt x="10" y="1696"/>
                  </a:lnTo>
                  <a:lnTo>
                    <a:pt x="20" y="1715"/>
                  </a:lnTo>
                  <a:lnTo>
                    <a:pt x="58" y="1763"/>
                  </a:lnTo>
                  <a:lnTo>
                    <a:pt x="116" y="1801"/>
                  </a:lnTo>
                  <a:lnTo>
                    <a:pt x="202" y="1849"/>
                  </a:lnTo>
                  <a:lnTo>
                    <a:pt x="307" y="1887"/>
                  </a:lnTo>
                  <a:lnTo>
                    <a:pt x="432" y="1925"/>
                  </a:lnTo>
                  <a:lnTo>
                    <a:pt x="585" y="1973"/>
                  </a:lnTo>
                  <a:lnTo>
                    <a:pt x="767" y="2012"/>
                  </a:lnTo>
                  <a:lnTo>
                    <a:pt x="1179" y="2088"/>
                  </a:lnTo>
                  <a:lnTo>
                    <a:pt x="1687" y="2174"/>
                  </a:lnTo>
                  <a:lnTo>
                    <a:pt x="2280" y="2251"/>
                  </a:lnTo>
                  <a:lnTo>
                    <a:pt x="2951" y="2328"/>
                  </a:lnTo>
                  <a:lnTo>
                    <a:pt x="3698" y="2395"/>
                  </a:lnTo>
                  <a:lnTo>
                    <a:pt x="4522" y="2471"/>
                  </a:lnTo>
                  <a:lnTo>
                    <a:pt x="5422" y="2538"/>
                  </a:lnTo>
                  <a:lnTo>
                    <a:pt x="6399" y="2605"/>
                  </a:lnTo>
                  <a:lnTo>
                    <a:pt x="7443" y="2673"/>
                  </a:lnTo>
                  <a:lnTo>
                    <a:pt x="8554" y="2740"/>
                  </a:lnTo>
                  <a:lnTo>
                    <a:pt x="10968" y="2855"/>
                  </a:lnTo>
                  <a:lnTo>
                    <a:pt x="13630" y="2969"/>
                  </a:lnTo>
                  <a:lnTo>
                    <a:pt x="16504" y="3065"/>
                  </a:lnTo>
                  <a:lnTo>
                    <a:pt x="19598" y="3142"/>
                  </a:lnTo>
                  <a:lnTo>
                    <a:pt x="22864" y="3218"/>
                  </a:lnTo>
                  <a:lnTo>
                    <a:pt x="26302" y="3276"/>
                  </a:lnTo>
                  <a:lnTo>
                    <a:pt x="29894" y="3314"/>
                  </a:lnTo>
                  <a:lnTo>
                    <a:pt x="33610" y="3343"/>
                  </a:lnTo>
                  <a:lnTo>
                    <a:pt x="41263" y="3343"/>
                  </a:lnTo>
                  <a:lnTo>
                    <a:pt x="44980" y="3314"/>
                  </a:lnTo>
                  <a:lnTo>
                    <a:pt x="48562" y="3276"/>
                  </a:lnTo>
                  <a:lnTo>
                    <a:pt x="52000" y="3218"/>
                  </a:lnTo>
                  <a:lnTo>
                    <a:pt x="55276" y="3142"/>
                  </a:lnTo>
                  <a:lnTo>
                    <a:pt x="58360" y="3065"/>
                  </a:lnTo>
                  <a:lnTo>
                    <a:pt x="61243" y="2969"/>
                  </a:lnTo>
                  <a:lnTo>
                    <a:pt x="63906" y="2855"/>
                  </a:lnTo>
                  <a:lnTo>
                    <a:pt x="66320" y="2740"/>
                  </a:lnTo>
                  <a:lnTo>
                    <a:pt x="67431" y="2673"/>
                  </a:lnTo>
                  <a:lnTo>
                    <a:pt x="68475" y="2605"/>
                  </a:lnTo>
                  <a:lnTo>
                    <a:pt x="69442" y="2538"/>
                  </a:lnTo>
                  <a:lnTo>
                    <a:pt x="70342" y="2471"/>
                  </a:lnTo>
                  <a:lnTo>
                    <a:pt x="71176" y="2395"/>
                  </a:lnTo>
                  <a:lnTo>
                    <a:pt x="71923" y="2328"/>
                  </a:lnTo>
                  <a:lnTo>
                    <a:pt x="72593" y="2251"/>
                  </a:lnTo>
                  <a:lnTo>
                    <a:pt x="73177" y="2174"/>
                  </a:lnTo>
                  <a:lnTo>
                    <a:pt x="73685" y="2088"/>
                  </a:lnTo>
                  <a:lnTo>
                    <a:pt x="74107" y="2012"/>
                  </a:lnTo>
                  <a:lnTo>
                    <a:pt x="74279" y="1973"/>
                  </a:lnTo>
                  <a:lnTo>
                    <a:pt x="74432" y="1925"/>
                  </a:lnTo>
                  <a:lnTo>
                    <a:pt x="74566" y="1887"/>
                  </a:lnTo>
                  <a:lnTo>
                    <a:pt x="74672" y="1849"/>
                  </a:lnTo>
                  <a:lnTo>
                    <a:pt x="74758" y="1801"/>
                  </a:lnTo>
                  <a:lnTo>
                    <a:pt x="74815" y="1763"/>
                  </a:lnTo>
                  <a:lnTo>
                    <a:pt x="74854" y="1715"/>
                  </a:lnTo>
                  <a:lnTo>
                    <a:pt x="74863" y="1696"/>
                  </a:lnTo>
                  <a:lnTo>
                    <a:pt x="74863" y="1676"/>
                  </a:lnTo>
                  <a:lnTo>
                    <a:pt x="74863" y="1648"/>
                  </a:lnTo>
                  <a:lnTo>
                    <a:pt x="74854" y="1629"/>
                  </a:lnTo>
                  <a:lnTo>
                    <a:pt x="74815" y="1590"/>
                  </a:lnTo>
                  <a:lnTo>
                    <a:pt x="74758" y="1542"/>
                  </a:lnTo>
                  <a:lnTo>
                    <a:pt x="74672" y="1504"/>
                  </a:lnTo>
                  <a:lnTo>
                    <a:pt x="74566" y="1456"/>
                  </a:lnTo>
                  <a:lnTo>
                    <a:pt x="74432" y="1418"/>
                  </a:lnTo>
                  <a:lnTo>
                    <a:pt x="74279" y="1379"/>
                  </a:lnTo>
                  <a:lnTo>
                    <a:pt x="74107" y="1332"/>
                  </a:lnTo>
                  <a:lnTo>
                    <a:pt x="73685" y="1255"/>
                  </a:lnTo>
                  <a:lnTo>
                    <a:pt x="73177" y="1178"/>
                  </a:lnTo>
                  <a:lnTo>
                    <a:pt x="72593" y="1102"/>
                  </a:lnTo>
                  <a:lnTo>
                    <a:pt x="71923" y="1025"/>
                  </a:lnTo>
                  <a:lnTo>
                    <a:pt x="71176" y="948"/>
                  </a:lnTo>
                  <a:lnTo>
                    <a:pt x="70342" y="872"/>
                  </a:lnTo>
                  <a:lnTo>
                    <a:pt x="69442" y="805"/>
                  </a:lnTo>
                  <a:lnTo>
                    <a:pt x="68475" y="738"/>
                  </a:lnTo>
                  <a:lnTo>
                    <a:pt x="67431" y="671"/>
                  </a:lnTo>
                  <a:lnTo>
                    <a:pt x="66320" y="604"/>
                  </a:lnTo>
                  <a:lnTo>
                    <a:pt x="63906" y="489"/>
                  </a:lnTo>
                  <a:lnTo>
                    <a:pt x="61243" y="383"/>
                  </a:lnTo>
                  <a:lnTo>
                    <a:pt x="58360" y="288"/>
                  </a:lnTo>
                  <a:lnTo>
                    <a:pt x="55276" y="201"/>
                  </a:lnTo>
                  <a:lnTo>
                    <a:pt x="52000" y="134"/>
                  </a:lnTo>
                  <a:lnTo>
                    <a:pt x="48562" y="77"/>
                  </a:lnTo>
                  <a:lnTo>
                    <a:pt x="44980" y="29"/>
                  </a:lnTo>
                  <a:lnTo>
                    <a:pt x="41263" y="10"/>
                  </a:lnTo>
                  <a:lnTo>
                    <a:pt x="37432" y="0"/>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p>
          </p:txBody>
        </p:sp>
        <p:sp>
          <p:nvSpPr>
            <p:cNvPr id="7" name="Google Shape;1381;p31">
              <a:extLst>
                <a:ext uri="{FF2B5EF4-FFF2-40B4-BE49-F238E27FC236}">
                  <a16:creationId xmlns:a16="http://schemas.microsoft.com/office/drawing/2014/main" id="{E139E578-EEFB-DC46-9FD1-8C3995460A02}"/>
                </a:ext>
              </a:extLst>
            </p:cNvPr>
            <p:cNvSpPr/>
            <p:nvPr/>
          </p:nvSpPr>
          <p:spPr>
            <a:xfrm>
              <a:off x="3469009" y="1322450"/>
              <a:ext cx="113925" cy="200580"/>
            </a:xfrm>
            <a:custGeom>
              <a:avLst/>
              <a:gdLst/>
              <a:ahLst/>
              <a:cxnLst/>
              <a:rect l="l" t="t" r="r" b="b"/>
              <a:pathLst>
                <a:path w="3526" h="6208" extrusionOk="0">
                  <a:moveTo>
                    <a:pt x="1447" y="1"/>
                  </a:moveTo>
                  <a:lnTo>
                    <a:pt x="1390" y="10"/>
                  </a:lnTo>
                  <a:lnTo>
                    <a:pt x="1351" y="30"/>
                  </a:lnTo>
                  <a:lnTo>
                    <a:pt x="1303" y="68"/>
                  </a:lnTo>
                  <a:lnTo>
                    <a:pt x="1275" y="106"/>
                  </a:lnTo>
                  <a:lnTo>
                    <a:pt x="1236" y="164"/>
                  </a:lnTo>
                  <a:lnTo>
                    <a:pt x="1208" y="231"/>
                  </a:lnTo>
                  <a:lnTo>
                    <a:pt x="1179" y="298"/>
                  </a:lnTo>
                  <a:lnTo>
                    <a:pt x="1131" y="461"/>
                  </a:lnTo>
                  <a:lnTo>
                    <a:pt x="1093" y="623"/>
                  </a:lnTo>
                  <a:lnTo>
                    <a:pt x="1074" y="796"/>
                  </a:lnTo>
                  <a:lnTo>
                    <a:pt x="1064" y="959"/>
                  </a:lnTo>
                  <a:lnTo>
                    <a:pt x="1074" y="1131"/>
                  </a:lnTo>
                  <a:lnTo>
                    <a:pt x="1083" y="1294"/>
                  </a:lnTo>
                  <a:lnTo>
                    <a:pt x="1112" y="1457"/>
                  </a:lnTo>
                  <a:lnTo>
                    <a:pt x="1150" y="1620"/>
                  </a:lnTo>
                  <a:lnTo>
                    <a:pt x="1198" y="1782"/>
                  </a:lnTo>
                  <a:lnTo>
                    <a:pt x="1265" y="1984"/>
                  </a:lnTo>
                  <a:lnTo>
                    <a:pt x="1323" y="2204"/>
                  </a:lnTo>
                  <a:lnTo>
                    <a:pt x="1380" y="2424"/>
                  </a:lnTo>
                  <a:lnTo>
                    <a:pt x="1418" y="2635"/>
                  </a:lnTo>
                  <a:lnTo>
                    <a:pt x="1428" y="2826"/>
                  </a:lnTo>
                  <a:lnTo>
                    <a:pt x="1428" y="2922"/>
                  </a:lnTo>
                  <a:lnTo>
                    <a:pt x="1428" y="2999"/>
                  </a:lnTo>
                  <a:lnTo>
                    <a:pt x="1409" y="3075"/>
                  </a:lnTo>
                  <a:lnTo>
                    <a:pt x="1380" y="3133"/>
                  </a:lnTo>
                  <a:lnTo>
                    <a:pt x="1351" y="3190"/>
                  </a:lnTo>
                  <a:lnTo>
                    <a:pt x="1303" y="3229"/>
                  </a:lnTo>
                  <a:lnTo>
                    <a:pt x="1256" y="3248"/>
                  </a:lnTo>
                  <a:lnTo>
                    <a:pt x="1198" y="3248"/>
                  </a:lnTo>
                  <a:lnTo>
                    <a:pt x="1131" y="3229"/>
                  </a:lnTo>
                  <a:lnTo>
                    <a:pt x="1054" y="3200"/>
                  </a:lnTo>
                  <a:lnTo>
                    <a:pt x="978" y="3162"/>
                  </a:lnTo>
                  <a:lnTo>
                    <a:pt x="892" y="3104"/>
                  </a:lnTo>
                  <a:lnTo>
                    <a:pt x="738" y="2989"/>
                  </a:lnTo>
                  <a:lnTo>
                    <a:pt x="585" y="2865"/>
                  </a:lnTo>
                  <a:lnTo>
                    <a:pt x="461" y="2750"/>
                  </a:lnTo>
                  <a:lnTo>
                    <a:pt x="346" y="2635"/>
                  </a:lnTo>
                  <a:lnTo>
                    <a:pt x="298" y="2616"/>
                  </a:lnTo>
                  <a:lnTo>
                    <a:pt x="202" y="2577"/>
                  </a:lnTo>
                  <a:lnTo>
                    <a:pt x="145" y="2568"/>
                  </a:lnTo>
                  <a:lnTo>
                    <a:pt x="87" y="2558"/>
                  </a:lnTo>
                  <a:lnTo>
                    <a:pt x="39" y="2568"/>
                  </a:lnTo>
                  <a:lnTo>
                    <a:pt x="20" y="2587"/>
                  </a:lnTo>
                  <a:lnTo>
                    <a:pt x="1" y="2597"/>
                  </a:lnTo>
                  <a:lnTo>
                    <a:pt x="39" y="2874"/>
                  </a:lnTo>
                  <a:lnTo>
                    <a:pt x="68" y="3028"/>
                  </a:lnTo>
                  <a:lnTo>
                    <a:pt x="116" y="3171"/>
                  </a:lnTo>
                  <a:lnTo>
                    <a:pt x="183" y="3315"/>
                  </a:lnTo>
                  <a:lnTo>
                    <a:pt x="259" y="3449"/>
                  </a:lnTo>
                  <a:lnTo>
                    <a:pt x="355" y="3574"/>
                  </a:lnTo>
                  <a:lnTo>
                    <a:pt x="451" y="3688"/>
                  </a:lnTo>
                  <a:lnTo>
                    <a:pt x="576" y="3794"/>
                  </a:lnTo>
                  <a:lnTo>
                    <a:pt x="700" y="3880"/>
                  </a:lnTo>
                  <a:lnTo>
                    <a:pt x="710" y="3890"/>
                  </a:lnTo>
                  <a:lnTo>
                    <a:pt x="1198" y="4196"/>
                  </a:lnTo>
                  <a:lnTo>
                    <a:pt x="1370" y="4321"/>
                  </a:lnTo>
                  <a:lnTo>
                    <a:pt x="1524" y="4455"/>
                  </a:lnTo>
                  <a:lnTo>
                    <a:pt x="1677" y="4598"/>
                  </a:lnTo>
                  <a:lnTo>
                    <a:pt x="1802" y="4761"/>
                  </a:lnTo>
                  <a:lnTo>
                    <a:pt x="1926" y="4924"/>
                  </a:lnTo>
                  <a:lnTo>
                    <a:pt x="2031" y="5106"/>
                  </a:lnTo>
                  <a:lnTo>
                    <a:pt x="2118" y="5298"/>
                  </a:lnTo>
                  <a:lnTo>
                    <a:pt x="2185" y="5499"/>
                  </a:lnTo>
                  <a:lnTo>
                    <a:pt x="2405" y="6208"/>
                  </a:lnTo>
                  <a:lnTo>
                    <a:pt x="3526" y="6064"/>
                  </a:lnTo>
                  <a:lnTo>
                    <a:pt x="3353" y="4665"/>
                  </a:lnTo>
                  <a:lnTo>
                    <a:pt x="3344" y="4311"/>
                  </a:lnTo>
                  <a:lnTo>
                    <a:pt x="3315" y="3938"/>
                  </a:lnTo>
                  <a:lnTo>
                    <a:pt x="3286" y="3487"/>
                  </a:lnTo>
                  <a:lnTo>
                    <a:pt x="3238" y="2999"/>
                  </a:lnTo>
                  <a:lnTo>
                    <a:pt x="3181" y="2539"/>
                  </a:lnTo>
                  <a:lnTo>
                    <a:pt x="3142" y="2319"/>
                  </a:lnTo>
                  <a:lnTo>
                    <a:pt x="3095" y="2127"/>
                  </a:lnTo>
                  <a:lnTo>
                    <a:pt x="3047" y="1955"/>
                  </a:lnTo>
                  <a:lnTo>
                    <a:pt x="2999" y="1811"/>
                  </a:lnTo>
                  <a:lnTo>
                    <a:pt x="2884" y="1572"/>
                  </a:lnTo>
                  <a:lnTo>
                    <a:pt x="2721" y="1275"/>
                  </a:lnTo>
                  <a:lnTo>
                    <a:pt x="2529" y="959"/>
                  </a:lnTo>
                  <a:lnTo>
                    <a:pt x="2424" y="805"/>
                  </a:lnTo>
                  <a:lnTo>
                    <a:pt x="2319" y="643"/>
                  </a:lnTo>
                  <a:lnTo>
                    <a:pt x="2204" y="499"/>
                  </a:lnTo>
                  <a:lnTo>
                    <a:pt x="2089" y="365"/>
                  </a:lnTo>
                  <a:lnTo>
                    <a:pt x="1974" y="250"/>
                  </a:lnTo>
                  <a:lnTo>
                    <a:pt x="1849" y="145"/>
                  </a:lnTo>
                  <a:lnTo>
                    <a:pt x="1734" y="68"/>
                  </a:lnTo>
                  <a:lnTo>
                    <a:pt x="1677" y="39"/>
                  </a:lnTo>
                  <a:lnTo>
                    <a:pt x="1620" y="20"/>
                  </a:lnTo>
                  <a:lnTo>
                    <a:pt x="1562" y="10"/>
                  </a:lnTo>
                  <a:lnTo>
                    <a:pt x="1505" y="1"/>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8" name="Google Shape;1382;p31">
              <a:extLst>
                <a:ext uri="{FF2B5EF4-FFF2-40B4-BE49-F238E27FC236}">
                  <a16:creationId xmlns:a16="http://schemas.microsoft.com/office/drawing/2014/main" id="{3895158F-FC9F-204D-A48F-016E00F685A0}"/>
                </a:ext>
              </a:extLst>
            </p:cNvPr>
            <p:cNvSpPr/>
            <p:nvPr/>
          </p:nvSpPr>
          <p:spPr>
            <a:xfrm>
              <a:off x="2254644" y="1641228"/>
              <a:ext cx="103392" cy="205524"/>
            </a:xfrm>
            <a:custGeom>
              <a:avLst/>
              <a:gdLst/>
              <a:ahLst/>
              <a:cxnLst/>
              <a:rect l="l" t="t" r="r" b="b"/>
              <a:pathLst>
                <a:path w="3200" h="6361" extrusionOk="0">
                  <a:moveTo>
                    <a:pt x="604" y="0"/>
                  </a:moveTo>
                  <a:lnTo>
                    <a:pt x="546" y="20"/>
                  </a:lnTo>
                  <a:lnTo>
                    <a:pt x="498" y="39"/>
                  </a:lnTo>
                  <a:lnTo>
                    <a:pt x="451" y="77"/>
                  </a:lnTo>
                  <a:lnTo>
                    <a:pt x="412" y="115"/>
                  </a:lnTo>
                  <a:lnTo>
                    <a:pt x="364" y="163"/>
                  </a:lnTo>
                  <a:lnTo>
                    <a:pt x="326" y="211"/>
                  </a:lnTo>
                  <a:lnTo>
                    <a:pt x="259" y="336"/>
                  </a:lnTo>
                  <a:lnTo>
                    <a:pt x="202" y="479"/>
                  </a:lnTo>
                  <a:lnTo>
                    <a:pt x="144" y="633"/>
                  </a:lnTo>
                  <a:lnTo>
                    <a:pt x="106" y="805"/>
                  </a:lnTo>
                  <a:lnTo>
                    <a:pt x="77" y="987"/>
                  </a:lnTo>
                  <a:lnTo>
                    <a:pt x="48" y="1178"/>
                  </a:lnTo>
                  <a:lnTo>
                    <a:pt x="29" y="1370"/>
                  </a:lnTo>
                  <a:lnTo>
                    <a:pt x="0" y="1734"/>
                  </a:lnTo>
                  <a:lnTo>
                    <a:pt x="0" y="2069"/>
                  </a:lnTo>
                  <a:lnTo>
                    <a:pt x="10" y="2337"/>
                  </a:lnTo>
                  <a:lnTo>
                    <a:pt x="20" y="2491"/>
                  </a:lnTo>
                  <a:lnTo>
                    <a:pt x="58" y="2663"/>
                  </a:lnTo>
                  <a:lnTo>
                    <a:pt x="115" y="2855"/>
                  </a:lnTo>
                  <a:lnTo>
                    <a:pt x="173" y="3065"/>
                  </a:lnTo>
                  <a:lnTo>
                    <a:pt x="336" y="3506"/>
                  </a:lnTo>
                  <a:lnTo>
                    <a:pt x="518" y="3956"/>
                  </a:lnTo>
                  <a:lnTo>
                    <a:pt x="690" y="4368"/>
                  </a:lnTo>
                  <a:lnTo>
                    <a:pt x="843" y="4713"/>
                  </a:lnTo>
                  <a:lnTo>
                    <a:pt x="997" y="5029"/>
                  </a:lnTo>
                  <a:lnTo>
                    <a:pt x="1485" y="6360"/>
                  </a:lnTo>
                  <a:lnTo>
                    <a:pt x="2548" y="5968"/>
                  </a:lnTo>
                  <a:lnTo>
                    <a:pt x="2414" y="5240"/>
                  </a:lnTo>
                  <a:lnTo>
                    <a:pt x="2385" y="5029"/>
                  </a:lnTo>
                  <a:lnTo>
                    <a:pt x="2376" y="4818"/>
                  </a:lnTo>
                  <a:lnTo>
                    <a:pt x="2385" y="4607"/>
                  </a:lnTo>
                  <a:lnTo>
                    <a:pt x="2414" y="4406"/>
                  </a:lnTo>
                  <a:lnTo>
                    <a:pt x="2462" y="4205"/>
                  </a:lnTo>
                  <a:lnTo>
                    <a:pt x="2519" y="4004"/>
                  </a:lnTo>
                  <a:lnTo>
                    <a:pt x="2606" y="3812"/>
                  </a:lnTo>
                  <a:lnTo>
                    <a:pt x="2701" y="3630"/>
                  </a:lnTo>
                  <a:lnTo>
                    <a:pt x="2989" y="3132"/>
                  </a:lnTo>
                  <a:lnTo>
                    <a:pt x="2998" y="3123"/>
                  </a:lnTo>
                  <a:lnTo>
                    <a:pt x="3065" y="2979"/>
                  </a:lnTo>
                  <a:lnTo>
                    <a:pt x="3123" y="2835"/>
                  </a:lnTo>
                  <a:lnTo>
                    <a:pt x="3161" y="2692"/>
                  </a:lnTo>
                  <a:lnTo>
                    <a:pt x="3190" y="2539"/>
                  </a:lnTo>
                  <a:lnTo>
                    <a:pt x="3199" y="2385"/>
                  </a:lnTo>
                  <a:lnTo>
                    <a:pt x="3190" y="2232"/>
                  </a:lnTo>
                  <a:lnTo>
                    <a:pt x="3161" y="2079"/>
                  </a:lnTo>
                  <a:lnTo>
                    <a:pt x="3123" y="1926"/>
                  </a:lnTo>
                  <a:lnTo>
                    <a:pt x="3027" y="1657"/>
                  </a:lnTo>
                  <a:lnTo>
                    <a:pt x="2979" y="1657"/>
                  </a:lnTo>
                  <a:lnTo>
                    <a:pt x="2931" y="1667"/>
                  </a:lnTo>
                  <a:lnTo>
                    <a:pt x="2883" y="1696"/>
                  </a:lnTo>
                  <a:lnTo>
                    <a:pt x="2836" y="1734"/>
                  </a:lnTo>
                  <a:lnTo>
                    <a:pt x="2768" y="1811"/>
                  </a:lnTo>
                  <a:lnTo>
                    <a:pt x="2740" y="1849"/>
                  </a:lnTo>
                  <a:lnTo>
                    <a:pt x="2692" y="2002"/>
                  </a:lnTo>
                  <a:lnTo>
                    <a:pt x="2634" y="2165"/>
                  </a:lnTo>
                  <a:lnTo>
                    <a:pt x="2558" y="2347"/>
                  </a:lnTo>
                  <a:lnTo>
                    <a:pt x="2462" y="2529"/>
                  </a:lnTo>
                  <a:lnTo>
                    <a:pt x="2414" y="2606"/>
                  </a:lnTo>
                  <a:lnTo>
                    <a:pt x="2366" y="2682"/>
                  </a:lnTo>
                  <a:lnTo>
                    <a:pt x="2318" y="2740"/>
                  </a:lnTo>
                  <a:lnTo>
                    <a:pt x="2261" y="2788"/>
                  </a:lnTo>
                  <a:lnTo>
                    <a:pt x="2213" y="2816"/>
                  </a:lnTo>
                  <a:lnTo>
                    <a:pt x="2155" y="2816"/>
                  </a:lnTo>
                  <a:lnTo>
                    <a:pt x="2098" y="2807"/>
                  </a:lnTo>
                  <a:lnTo>
                    <a:pt x="2050" y="2778"/>
                  </a:lnTo>
                  <a:lnTo>
                    <a:pt x="1993" y="2730"/>
                  </a:lnTo>
                  <a:lnTo>
                    <a:pt x="1945" y="2673"/>
                  </a:lnTo>
                  <a:lnTo>
                    <a:pt x="1906" y="2606"/>
                  </a:lnTo>
                  <a:lnTo>
                    <a:pt x="1859" y="2519"/>
                  </a:lnTo>
                  <a:lnTo>
                    <a:pt x="1791" y="2337"/>
                  </a:lnTo>
                  <a:lnTo>
                    <a:pt x="1724" y="2136"/>
                  </a:lnTo>
                  <a:lnTo>
                    <a:pt x="1667" y="1916"/>
                  </a:lnTo>
                  <a:lnTo>
                    <a:pt x="1629" y="1696"/>
                  </a:lnTo>
                  <a:lnTo>
                    <a:pt x="1590" y="1485"/>
                  </a:lnTo>
                  <a:lnTo>
                    <a:pt x="1562" y="1322"/>
                  </a:lnTo>
                  <a:lnTo>
                    <a:pt x="1514" y="1159"/>
                  </a:lnTo>
                  <a:lnTo>
                    <a:pt x="1466" y="996"/>
                  </a:lnTo>
                  <a:lnTo>
                    <a:pt x="1399" y="843"/>
                  </a:lnTo>
                  <a:lnTo>
                    <a:pt x="1332" y="700"/>
                  </a:lnTo>
                  <a:lnTo>
                    <a:pt x="1246" y="546"/>
                  </a:lnTo>
                  <a:lnTo>
                    <a:pt x="1150" y="412"/>
                  </a:lnTo>
                  <a:lnTo>
                    <a:pt x="1044" y="278"/>
                  </a:lnTo>
                  <a:lnTo>
                    <a:pt x="929" y="163"/>
                  </a:lnTo>
                  <a:lnTo>
                    <a:pt x="872" y="106"/>
                  </a:lnTo>
                  <a:lnTo>
                    <a:pt x="815" y="67"/>
                  </a:lnTo>
                  <a:lnTo>
                    <a:pt x="757" y="29"/>
                  </a:lnTo>
                  <a:lnTo>
                    <a:pt x="700" y="10"/>
                  </a:lnTo>
                  <a:lnTo>
                    <a:pt x="652" y="0"/>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9" name="Google Shape;1383;p31">
              <a:extLst>
                <a:ext uri="{FF2B5EF4-FFF2-40B4-BE49-F238E27FC236}">
                  <a16:creationId xmlns:a16="http://schemas.microsoft.com/office/drawing/2014/main" id="{598433BB-03CA-084D-9233-6C39709C5FF1}"/>
                </a:ext>
              </a:extLst>
            </p:cNvPr>
            <p:cNvSpPr/>
            <p:nvPr/>
          </p:nvSpPr>
          <p:spPr>
            <a:xfrm>
              <a:off x="2172025" y="3395345"/>
              <a:ext cx="43037" cy="379416"/>
            </a:xfrm>
            <a:custGeom>
              <a:avLst/>
              <a:gdLst/>
              <a:ahLst/>
              <a:cxnLst/>
              <a:rect l="l" t="t" r="r" b="b"/>
              <a:pathLst>
                <a:path w="1332" h="11743" extrusionOk="0">
                  <a:moveTo>
                    <a:pt x="594" y="0"/>
                  </a:moveTo>
                  <a:lnTo>
                    <a:pt x="536" y="10"/>
                  </a:lnTo>
                  <a:lnTo>
                    <a:pt x="469" y="29"/>
                  </a:lnTo>
                  <a:lnTo>
                    <a:pt x="412" y="48"/>
                  </a:lnTo>
                  <a:lnTo>
                    <a:pt x="354" y="77"/>
                  </a:lnTo>
                  <a:lnTo>
                    <a:pt x="297" y="115"/>
                  </a:lnTo>
                  <a:lnTo>
                    <a:pt x="239" y="153"/>
                  </a:lnTo>
                  <a:lnTo>
                    <a:pt x="201" y="192"/>
                  </a:lnTo>
                  <a:lnTo>
                    <a:pt x="153" y="240"/>
                  </a:lnTo>
                  <a:lnTo>
                    <a:pt x="115" y="287"/>
                  </a:lnTo>
                  <a:lnTo>
                    <a:pt x="86" y="345"/>
                  </a:lnTo>
                  <a:lnTo>
                    <a:pt x="58" y="402"/>
                  </a:lnTo>
                  <a:lnTo>
                    <a:pt x="29" y="469"/>
                  </a:lnTo>
                  <a:lnTo>
                    <a:pt x="19" y="527"/>
                  </a:lnTo>
                  <a:lnTo>
                    <a:pt x="10" y="594"/>
                  </a:lnTo>
                  <a:lnTo>
                    <a:pt x="0" y="661"/>
                  </a:lnTo>
                  <a:lnTo>
                    <a:pt x="0" y="11072"/>
                  </a:lnTo>
                  <a:lnTo>
                    <a:pt x="10" y="11139"/>
                  </a:lnTo>
                  <a:lnTo>
                    <a:pt x="19" y="11207"/>
                  </a:lnTo>
                  <a:lnTo>
                    <a:pt x="29" y="11274"/>
                  </a:lnTo>
                  <a:lnTo>
                    <a:pt x="58" y="11331"/>
                  </a:lnTo>
                  <a:lnTo>
                    <a:pt x="86" y="11389"/>
                  </a:lnTo>
                  <a:lnTo>
                    <a:pt x="115" y="11446"/>
                  </a:lnTo>
                  <a:lnTo>
                    <a:pt x="153" y="11494"/>
                  </a:lnTo>
                  <a:lnTo>
                    <a:pt x="201" y="11542"/>
                  </a:lnTo>
                  <a:lnTo>
                    <a:pt x="239" y="11590"/>
                  </a:lnTo>
                  <a:lnTo>
                    <a:pt x="297" y="11628"/>
                  </a:lnTo>
                  <a:lnTo>
                    <a:pt x="354" y="11657"/>
                  </a:lnTo>
                  <a:lnTo>
                    <a:pt x="412" y="11685"/>
                  </a:lnTo>
                  <a:lnTo>
                    <a:pt x="469" y="11714"/>
                  </a:lnTo>
                  <a:lnTo>
                    <a:pt x="536" y="11724"/>
                  </a:lnTo>
                  <a:lnTo>
                    <a:pt x="594" y="11733"/>
                  </a:lnTo>
                  <a:lnTo>
                    <a:pt x="671" y="11743"/>
                  </a:lnTo>
                  <a:lnTo>
                    <a:pt x="738" y="11733"/>
                  </a:lnTo>
                  <a:lnTo>
                    <a:pt x="805" y="11724"/>
                  </a:lnTo>
                  <a:lnTo>
                    <a:pt x="862" y="11714"/>
                  </a:lnTo>
                  <a:lnTo>
                    <a:pt x="929" y="11685"/>
                  </a:lnTo>
                  <a:lnTo>
                    <a:pt x="987" y="11657"/>
                  </a:lnTo>
                  <a:lnTo>
                    <a:pt x="1034" y="11628"/>
                  </a:lnTo>
                  <a:lnTo>
                    <a:pt x="1092" y="11590"/>
                  </a:lnTo>
                  <a:lnTo>
                    <a:pt x="1140" y="11542"/>
                  </a:lnTo>
                  <a:lnTo>
                    <a:pt x="1178" y="11494"/>
                  </a:lnTo>
                  <a:lnTo>
                    <a:pt x="1216" y="11446"/>
                  </a:lnTo>
                  <a:lnTo>
                    <a:pt x="1245" y="11389"/>
                  </a:lnTo>
                  <a:lnTo>
                    <a:pt x="1274" y="11331"/>
                  </a:lnTo>
                  <a:lnTo>
                    <a:pt x="1303" y="11274"/>
                  </a:lnTo>
                  <a:lnTo>
                    <a:pt x="1312" y="11207"/>
                  </a:lnTo>
                  <a:lnTo>
                    <a:pt x="1322" y="11139"/>
                  </a:lnTo>
                  <a:lnTo>
                    <a:pt x="1331" y="11072"/>
                  </a:lnTo>
                  <a:lnTo>
                    <a:pt x="1331" y="661"/>
                  </a:lnTo>
                  <a:lnTo>
                    <a:pt x="1322" y="594"/>
                  </a:lnTo>
                  <a:lnTo>
                    <a:pt x="1312" y="527"/>
                  </a:lnTo>
                  <a:lnTo>
                    <a:pt x="1303" y="469"/>
                  </a:lnTo>
                  <a:lnTo>
                    <a:pt x="1274" y="402"/>
                  </a:lnTo>
                  <a:lnTo>
                    <a:pt x="1245" y="345"/>
                  </a:lnTo>
                  <a:lnTo>
                    <a:pt x="1216" y="287"/>
                  </a:lnTo>
                  <a:lnTo>
                    <a:pt x="1178" y="240"/>
                  </a:lnTo>
                  <a:lnTo>
                    <a:pt x="1140" y="192"/>
                  </a:lnTo>
                  <a:lnTo>
                    <a:pt x="1092" y="153"/>
                  </a:lnTo>
                  <a:lnTo>
                    <a:pt x="1034" y="115"/>
                  </a:lnTo>
                  <a:lnTo>
                    <a:pt x="987" y="77"/>
                  </a:lnTo>
                  <a:lnTo>
                    <a:pt x="929" y="48"/>
                  </a:lnTo>
                  <a:lnTo>
                    <a:pt x="862" y="29"/>
                  </a:lnTo>
                  <a:lnTo>
                    <a:pt x="805" y="10"/>
                  </a:lnTo>
                  <a:lnTo>
                    <a:pt x="738" y="0"/>
                  </a:lnTo>
                  <a:close/>
                </a:path>
              </a:pathLst>
            </a:custGeom>
            <a:solidFill>
              <a:srgbClr val="696E73"/>
            </a:solidFill>
            <a:ln>
              <a:noFill/>
            </a:ln>
          </p:spPr>
          <p:txBody>
            <a:bodyPr spcFirstLastPara="1" wrap="square" lIns="121900" tIns="121900" rIns="121900" bIns="121900" anchor="ctr" anchorCtr="0">
              <a:noAutofit/>
            </a:bodyPr>
            <a:lstStyle/>
            <a:p>
              <a:endParaRPr sz="2400"/>
            </a:p>
          </p:txBody>
        </p:sp>
        <p:sp>
          <p:nvSpPr>
            <p:cNvPr id="10" name="Google Shape;1384;p31">
              <a:extLst>
                <a:ext uri="{FF2B5EF4-FFF2-40B4-BE49-F238E27FC236}">
                  <a16:creationId xmlns:a16="http://schemas.microsoft.com/office/drawing/2014/main" id="{0C2B50D5-D347-434A-BCA0-D0A664B4B3BD}"/>
                </a:ext>
              </a:extLst>
            </p:cNvPr>
            <p:cNvSpPr/>
            <p:nvPr/>
          </p:nvSpPr>
          <p:spPr>
            <a:xfrm>
              <a:off x="1896900" y="3021187"/>
              <a:ext cx="587073" cy="543454"/>
            </a:xfrm>
            <a:custGeom>
              <a:avLst/>
              <a:gdLst/>
              <a:ahLst/>
              <a:cxnLst/>
              <a:rect l="l" t="t" r="r" b="b"/>
              <a:pathLst>
                <a:path w="18170" h="16820" extrusionOk="0">
                  <a:moveTo>
                    <a:pt x="2912" y="0"/>
                  </a:moveTo>
                  <a:lnTo>
                    <a:pt x="2759" y="10"/>
                  </a:lnTo>
                  <a:lnTo>
                    <a:pt x="2615" y="19"/>
                  </a:lnTo>
                  <a:lnTo>
                    <a:pt x="2471" y="39"/>
                  </a:lnTo>
                  <a:lnTo>
                    <a:pt x="2328" y="58"/>
                  </a:lnTo>
                  <a:lnTo>
                    <a:pt x="2184" y="96"/>
                  </a:lnTo>
                  <a:lnTo>
                    <a:pt x="2050" y="134"/>
                  </a:lnTo>
                  <a:lnTo>
                    <a:pt x="1906" y="182"/>
                  </a:lnTo>
                  <a:lnTo>
                    <a:pt x="1782" y="230"/>
                  </a:lnTo>
                  <a:lnTo>
                    <a:pt x="1648" y="288"/>
                  </a:lnTo>
                  <a:lnTo>
                    <a:pt x="1523" y="355"/>
                  </a:lnTo>
                  <a:lnTo>
                    <a:pt x="1399" y="422"/>
                  </a:lnTo>
                  <a:lnTo>
                    <a:pt x="1284" y="498"/>
                  </a:lnTo>
                  <a:lnTo>
                    <a:pt x="1169" y="584"/>
                  </a:lnTo>
                  <a:lnTo>
                    <a:pt x="1063" y="671"/>
                  </a:lnTo>
                  <a:lnTo>
                    <a:pt x="958" y="757"/>
                  </a:lnTo>
                  <a:lnTo>
                    <a:pt x="853" y="853"/>
                  </a:lnTo>
                  <a:lnTo>
                    <a:pt x="757" y="958"/>
                  </a:lnTo>
                  <a:lnTo>
                    <a:pt x="661" y="1063"/>
                  </a:lnTo>
                  <a:lnTo>
                    <a:pt x="575" y="1169"/>
                  </a:lnTo>
                  <a:lnTo>
                    <a:pt x="498" y="1284"/>
                  </a:lnTo>
                  <a:lnTo>
                    <a:pt x="422" y="1408"/>
                  </a:lnTo>
                  <a:lnTo>
                    <a:pt x="355" y="1523"/>
                  </a:lnTo>
                  <a:lnTo>
                    <a:pt x="287" y="1648"/>
                  </a:lnTo>
                  <a:lnTo>
                    <a:pt x="230" y="1782"/>
                  </a:lnTo>
                  <a:lnTo>
                    <a:pt x="173" y="1916"/>
                  </a:lnTo>
                  <a:lnTo>
                    <a:pt x="134" y="2050"/>
                  </a:lnTo>
                  <a:lnTo>
                    <a:pt x="86" y="2184"/>
                  </a:lnTo>
                  <a:lnTo>
                    <a:pt x="58" y="2328"/>
                  </a:lnTo>
                  <a:lnTo>
                    <a:pt x="29" y="2471"/>
                  </a:lnTo>
                  <a:lnTo>
                    <a:pt x="10" y="2615"/>
                  </a:lnTo>
                  <a:lnTo>
                    <a:pt x="0" y="2768"/>
                  </a:lnTo>
                  <a:lnTo>
                    <a:pt x="0" y="2912"/>
                  </a:lnTo>
                  <a:lnTo>
                    <a:pt x="0" y="13908"/>
                  </a:lnTo>
                  <a:lnTo>
                    <a:pt x="0" y="14051"/>
                  </a:lnTo>
                  <a:lnTo>
                    <a:pt x="10" y="14205"/>
                  </a:lnTo>
                  <a:lnTo>
                    <a:pt x="29" y="14348"/>
                  </a:lnTo>
                  <a:lnTo>
                    <a:pt x="58" y="14492"/>
                  </a:lnTo>
                  <a:lnTo>
                    <a:pt x="86" y="14636"/>
                  </a:lnTo>
                  <a:lnTo>
                    <a:pt x="134" y="14770"/>
                  </a:lnTo>
                  <a:lnTo>
                    <a:pt x="173" y="14904"/>
                  </a:lnTo>
                  <a:lnTo>
                    <a:pt x="230" y="15038"/>
                  </a:lnTo>
                  <a:lnTo>
                    <a:pt x="287" y="15162"/>
                  </a:lnTo>
                  <a:lnTo>
                    <a:pt x="355" y="15296"/>
                  </a:lnTo>
                  <a:lnTo>
                    <a:pt x="422" y="15411"/>
                  </a:lnTo>
                  <a:lnTo>
                    <a:pt x="498" y="15536"/>
                  </a:lnTo>
                  <a:lnTo>
                    <a:pt x="575" y="15651"/>
                  </a:lnTo>
                  <a:lnTo>
                    <a:pt x="661" y="15756"/>
                  </a:lnTo>
                  <a:lnTo>
                    <a:pt x="757" y="15862"/>
                  </a:lnTo>
                  <a:lnTo>
                    <a:pt x="853" y="15967"/>
                  </a:lnTo>
                  <a:lnTo>
                    <a:pt x="958" y="16063"/>
                  </a:lnTo>
                  <a:lnTo>
                    <a:pt x="1063" y="16149"/>
                  </a:lnTo>
                  <a:lnTo>
                    <a:pt x="1169" y="16235"/>
                  </a:lnTo>
                  <a:lnTo>
                    <a:pt x="1284" y="16321"/>
                  </a:lnTo>
                  <a:lnTo>
                    <a:pt x="1399" y="16398"/>
                  </a:lnTo>
                  <a:lnTo>
                    <a:pt x="1523" y="16465"/>
                  </a:lnTo>
                  <a:lnTo>
                    <a:pt x="1648" y="16532"/>
                  </a:lnTo>
                  <a:lnTo>
                    <a:pt x="1782" y="16589"/>
                  </a:lnTo>
                  <a:lnTo>
                    <a:pt x="1906" y="16637"/>
                  </a:lnTo>
                  <a:lnTo>
                    <a:pt x="2050" y="16685"/>
                  </a:lnTo>
                  <a:lnTo>
                    <a:pt x="2184" y="16724"/>
                  </a:lnTo>
                  <a:lnTo>
                    <a:pt x="2328" y="16762"/>
                  </a:lnTo>
                  <a:lnTo>
                    <a:pt x="2471" y="16781"/>
                  </a:lnTo>
                  <a:lnTo>
                    <a:pt x="2615" y="16800"/>
                  </a:lnTo>
                  <a:lnTo>
                    <a:pt x="2759" y="16810"/>
                  </a:lnTo>
                  <a:lnTo>
                    <a:pt x="2912" y="16819"/>
                  </a:lnTo>
                  <a:lnTo>
                    <a:pt x="15258" y="16819"/>
                  </a:lnTo>
                  <a:lnTo>
                    <a:pt x="15411" y="16810"/>
                  </a:lnTo>
                  <a:lnTo>
                    <a:pt x="15555" y="16800"/>
                  </a:lnTo>
                  <a:lnTo>
                    <a:pt x="15708" y="16781"/>
                  </a:lnTo>
                  <a:lnTo>
                    <a:pt x="15842" y="16762"/>
                  </a:lnTo>
                  <a:lnTo>
                    <a:pt x="15986" y="16724"/>
                  </a:lnTo>
                  <a:lnTo>
                    <a:pt x="16130" y="16685"/>
                  </a:lnTo>
                  <a:lnTo>
                    <a:pt x="16264" y="16637"/>
                  </a:lnTo>
                  <a:lnTo>
                    <a:pt x="16398" y="16589"/>
                  </a:lnTo>
                  <a:lnTo>
                    <a:pt x="16522" y="16532"/>
                  </a:lnTo>
                  <a:lnTo>
                    <a:pt x="16647" y="16465"/>
                  </a:lnTo>
                  <a:lnTo>
                    <a:pt x="16771" y="16398"/>
                  </a:lnTo>
                  <a:lnTo>
                    <a:pt x="16886" y="16321"/>
                  </a:lnTo>
                  <a:lnTo>
                    <a:pt x="17001" y="16235"/>
                  </a:lnTo>
                  <a:lnTo>
                    <a:pt x="17116" y="16149"/>
                  </a:lnTo>
                  <a:lnTo>
                    <a:pt x="17222" y="16063"/>
                  </a:lnTo>
                  <a:lnTo>
                    <a:pt x="17317" y="15967"/>
                  </a:lnTo>
                  <a:lnTo>
                    <a:pt x="17413" y="15862"/>
                  </a:lnTo>
                  <a:lnTo>
                    <a:pt x="17509" y="15756"/>
                  </a:lnTo>
                  <a:lnTo>
                    <a:pt x="17595" y="15651"/>
                  </a:lnTo>
                  <a:lnTo>
                    <a:pt x="17672" y="15536"/>
                  </a:lnTo>
                  <a:lnTo>
                    <a:pt x="17748" y="15411"/>
                  </a:lnTo>
                  <a:lnTo>
                    <a:pt x="17825" y="15296"/>
                  </a:lnTo>
                  <a:lnTo>
                    <a:pt x="17882" y="15162"/>
                  </a:lnTo>
                  <a:lnTo>
                    <a:pt x="17940" y="15038"/>
                  </a:lnTo>
                  <a:lnTo>
                    <a:pt x="17997" y="14904"/>
                  </a:lnTo>
                  <a:lnTo>
                    <a:pt x="18045" y="14770"/>
                  </a:lnTo>
                  <a:lnTo>
                    <a:pt x="18084" y="14636"/>
                  </a:lnTo>
                  <a:lnTo>
                    <a:pt x="18112" y="14492"/>
                  </a:lnTo>
                  <a:lnTo>
                    <a:pt x="18141" y="14348"/>
                  </a:lnTo>
                  <a:lnTo>
                    <a:pt x="18160" y="14205"/>
                  </a:lnTo>
                  <a:lnTo>
                    <a:pt x="18170" y="14051"/>
                  </a:lnTo>
                  <a:lnTo>
                    <a:pt x="18170" y="13908"/>
                  </a:lnTo>
                  <a:lnTo>
                    <a:pt x="18170" y="2912"/>
                  </a:lnTo>
                  <a:lnTo>
                    <a:pt x="18170" y="2768"/>
                  </a:lnTo>
                  <a:lnTo>
                    <a:pt x="18160" y="2615"/>
                  </a:lnTo>
                  <a:lnTo>
                    <a:pt x="18141" y="2471"/>
                  </a:lnTo>
                  <a:lnTo>
                    <a:pt x="18112" y="2328"/>
                  </a:lnTo>
                  <a:lnTo>
                    <a:pt x="18084" y="2184"/>
                  </a:lnTo>
                  <a:lnTo>
                    <a:pt x="18045" y="2050"/>
                  </a:lnTo>
                  <a:lnTo>
                    <a:pt x="17997" y="1916"/>
                  </a:lnTo>
                  <a:lnTo>
                    <a:pt x="17940" y="1782"/>
                  </a:lnTo>
                  <a:lnTo>
                    <a:pt x="17882" y="1648"/>
                  </a:lnTo>
                  <a:lnTo>
                    <a:pt x="17825" y="1523"/>
                  </a:lnTo>
                  <a:lnTo>
                    <a:pt x="17748" y="1408"/>
                  </a:lnTo>
                  <a:lnTo>
                    <a:pt x="17672" y="1284"/>
                  </a:lnTo>
                  <a:lnTo>
                    <a:pt x="17595" y="1169"/>
                  </a:lnTo>
                  <a:lnTo>
                    <a:pt x="17509" y="1063"/>
                  </a:lnTo>
                  <a:lnTo>
                    <a:pt x="17413" y="958"/>
                  </a:lnTo>
                  <a:lnTo>
                    <a:pt x="17317" y="853"/>
                  </a:lnTo>
                  <a:lnTo>
                    <a:pt x="17222" y="757"/>
                  </a:lnTo>
                  <a:lnTo>
                    <a:pt x="17116" y="671"/>
                  </a:lnTo>
                  <a:lnTo>
                    <a:pt x="17001" y="584"/>
                  </a:lnTo>
                  <a:lnTo>
                    <a:pt x="16886" y="498"/>
                  </a:lnTo>
                  <a:lnTo>
                    <a:pt x="16771" y="422"/>
                  </a:lnTo>
                  <a:lnTo>
                    <a:pt x="16647" y="355"/>
                  </a:lnTo>
                  <a:lnTo>
                    <a:pt x="16522" y="288"/>
                  </a:lnTo>
                  <a:lnTo>
                    <a:pt x="16398" y="230"/>
                  </a:lnTo>
                  <a:lnTo>
                    <a:pt x="16264" y="182"/>
                  </a:lnTo>
                  <a:lnTo>
                    <a:pt x="16130" y="134"/>
                  </a:lnTo>
                  <a:lnTo>
                    <a:pt x="15986" y="96"/>
                  </a:lnTo>
                  <a:lnTo>
                    <a:pt x="15842" y="58"/>
                  </a:lnTo>
                  <a:lnTo>
                    <a:pt x="15708" y="39"/>
                  </a:lnTo>
                  <a:lnTo>
                    <a:pt x="15555" y="19"/>
                  </a:lnTo>
                  <a:lnTo>
                    <a:pt x="15411" y="10"/>
                  </a:lnTo>
                  <a:lnTo>
                    <a:pt x="15258" y="0"/>
                  </a:lnTo>
                  <a:close/>
                </a:path>
              </a:pathLst>
            </a:custGeom>
            <a:solidFill>
              <a:srgbClr val="D46900"/>
            </a:solidFill>
            <a:ln>
              <a:noFill/>
            </a:ln>
          </p:spPr>
          <p:txBody>
            <a:bodyPr spcFirstLastPara="1" wrap="square" lIns="121900" tIns="121900" rIns="121900" bIns="121900" anchor="ctr" anchorCtr="0">
              <a:noAutofit/>
            </a:bodyPr>
            <a:lstStyle/>
            <a:p>
              <a:endParaRPr sz="2400"/>
            </a:p>
          </p:txBody>
        </p:sp>
        <p:sp>
          <p:nvSpPr>
            <p:cNvPr id="11" name="Google Shape;1385;p31">
              <a:extLst>
                <a:ext uri="{FF2B5EF4-FFF2-40B4-BE49-F238E27FC236}">
                  <a16:creationId xmlns:a16="http://schemas.microsoft.com/office/drawing/2014/main" id="{E0DCDCDA-2C3D-BA4E-8254-703028EB43B6}"/>
                </a:ext>
              </a:extLst>
            </p:cNvPr>
            <p:cNvSpPr/>
            <p:nvPr/>
          </p:nvSpPr>
          <p:spPr>
            <a:xfrm>
              <a:off x="1899969" y="2961767"/>
              <a:ext cx="587105" cy="543454"/>
            </a:xfrm>
            <a:custGeom>
              <a:avLst/>
              <a:gdLst/>
              <a:ahLst/>
              <a:cxnLst/>
              <a:rect l="l" t="t" r="r" b="b"/>
              <a:pathLst>
                <a:path w="18171" h="16820" extrusionOk="0">
                  <a:moveTo>
                    <a:pt x="2913" y="0"/>
                  </a:moveTo>
                  <a:lnTo>
                    <a:pt x="2759" y="10"/>
                  </a:lnTo>
                  <a:lnTo>
                    <a:pt x="2616" y="19"/>
                  </a:lnTo>
                  <a:lnTo>
                    <a:pt x="2472" y="39"/>
                  </a:lnTo>
                  <a:lnTo>
                    <a:pt x="2328" y="58"/>
                  </a:lnTo>
                  <a:lnTo>
                    <a:pt x="2185" y="96"/>
                  </a:lnTo>
                  <a:lnTo>
                    <a:pt x="2051" y="134"/>
                  </a:lnTo>
                  <a:lnTo>
                    <a:pt x="1907" y="182"/>
                  </a:lnTo>
                  <a:lnTo>
                    <a:pt x="1782" y="230"/>
                  </a:lnTo>
                  <a:lnTo>
                    <a:pt x="1648" y="288"/>
                  </a:lnTo>
                  <a:lnTo>
                    <a:pt x="1524" y="355"/>
                  </a:lnTo>
                  <a:lnTo>
                    <a:pt x="1399" y="422"/>
                  </a:lnTo>
                  <a:lnTo>
                    <a:pt x="1284" y="498"/>
                  </a:lnTo>
                  <a:lnTo>
                    <a:pt x="1169" y="584"/>
                  </a:lnTo>
                  <a:lnTo>
                    <a:pt x="1064" y="671"/>
                  </a:lnTo>
                  <a:lnTo>
                    <a:pt x="959" y="757"/>
                  </a:lnTo>
                  <a:lnTo>
                    <a:pt x="853" y="853"/>
                  </a:lnTo>
                  <a:lnTo>
                    <a:pt x="758" y="958"/>
                  </a:lnTo>
                  <a:lnTo>
                    <a:pt x="662" y="1063"/>
                  </a:lnTo>
                  <a:lnTo>
                    <a:pt x="576" y="1169"/>
                  </a:lnTo>
                  <a:lnTo>
                    <a:pt x="499" y="1284"/>
                  </a:lnTo>
                  <a:lnTo>
                    <a:pt x="422" y="1408"/>
                  </a:lnTo>
                  <a:lnTo>
                    <a:pt x="355" y="1523"/>
                  </a:lnTo>
                  <a:lnTo>
                    <a:pt x="288" y="1648"/>
                  </a:lnTo>
                  <a:lnTo>
                    <a:pt x="231" y="1782"/>
                  </a:lnTo>
                  <a:lnTo>
                    <a:pt x="173" y="1916"/>
                  </a:lnTo>
                  <a:lnTo>
                    <a:pt x="135" y="2050"/>
                  </a:lnTo>
                  <a:lnTo>
                    <a:pt x="87" y="2184"/>
                  </a:lnTo>
                  <a:lnTo>
                    <a:pt x="58" y="2328"/>
                  </a:lnTo>
                  <a:lnTo>
                    <a:pt x="30" y="2471"/>
                  </a:lnTo>
                  <a:lnTo>
                    <a:pt x="10" y="2615"/>
                  </a:lnTo>
                  <a:lnTo>
                    <a:pt x="1" y="2768"/>
                  </a:lnTo>
                  <a:lnTo>
                    <a:pt x="1" y="2912"/>
                  </a:lnTo>
                  <a:lnTo>
                    <a:pt x="1" y="13908"/>
                  </a:lnTo>
                  <a:lnTo>
                    <a:pt x="1" y="14051"/>
                  </a:lnTo>
                  <a:lnTo>
                    <a:pt x="10" y="14205"/>
                  </a:lnTo>
                  <a:lnTo>
                    <a:pt x="30" y="14348"/>
                  </a:lnTo>
                  <a:lnTo>
                    <a:pt x="58" y="14492"/>
                  </a:lnTo>
                  <a:lnTo>
                    <a:pt x="87" y="14636"/>
                  </a:lnTo>
                  <a:lnTo>
                    <a:pt x="135" y="14770"/>
                  </a:lnTo>
                  <a:lnTo>
                    <a:pt x="173" y="14904"/>
                  </a:lnTo>
                  <a:lnTo>
                    <a:pt x="231" y="15038"/>
                  </a:lnTo>
                  <a:lnTo>
                    <a:pt x="288" y="15172"/>
                  </a:lnTo>
                  <a:lnTo>
                    <a:pt x="355" y="15296"/>
                  </a:lnTo>
                  <a:lnTo>
                    <a:pt x="422" y="15411"/>
                  </a:lnTo>
                  <a:lnTo>
                    <a:pt x="499" y="15536"/>
                  </a:lnTo>
                  <a:lnTo>
                    <a:pt x="576" y="15651"/>
                  </a:lnTo>
                  <a:lnTo>
                    <a:pt x="662" y="15756"/>
                  </a:lnTo>
                  <a:lnTo>
                    <a:pt x="758" y="15862"/>
                  </a:lnTo>
                  <a:lnTo>
                    <a:pt x="853" y="15967"/>
                  </a:lnTo>
                  <a:lnTo>
                    <a:pt x="959" y="16063"/>
                  </a:lnTo>
                  <a:lnTo>
                    <a:pt x="1064" y="16149"/>
                  </a:lnTo>
                  <a:lnTo>
                    <a:pt x="1169" y="16235"/>
                  </a:lnTo>
                  <a:lnTo>
                    <a:pt x="1284" y="16321"/>
                  </a:lnTo>
                  <a:lnTo>
                    <a:pt x="1399" y="16398"/>
                  </a:lnTo>
                  <a:lnTo>
                    <a:pt x="1524" y="16465"/>
                  </a:lnTo>
                  <a:lnTo>
                    <a:pt x="1648" y="16532"/>
                  </a:lnTo>
                  <a:lnTo>
                    <a:pt x="1782" y="16589"/>
                  </a:lnTo>
                  <a:lnTo>
                    <a:pt x="1907" y="16637"/>
                  </a:lnTo>
                  <a:lnTo>
                    <a:pt x="2051" y="16685"/>
                  </a:lnTo>
                  <a:lnTo>
                    <a:pt x="2185" y="16724"/>
                  </a:lnTo>
                  <a:lnTo>
                    <a:pt x="2328" y="16762"/>
                  </a:lnTo>
                  <a:lnTo>
                    <a:pt x="2472" y="16781"/>
                  </a:lnTo>
                  <a:lnTo>
                    <a:pt x="2616" y="16800"/>
                  </a:lnTo>
                  <a:lnTo>
                    <a:pt x="2759" y="16810"/>
                  </a:lnTo>
                  <a:lnTo>
                    <a:pt x="2913" y="16819"/>
                  </a:lnTo>
                  <a:lnTo>
                    <a:pt x="15259" y="16819"/>
                  </a:lnTo>
                  <a:lnTo>
                    <a:pt x="15412" y="16810"/>
                  </a:lnTo>
                  <a:lnTo>
                    <a:pt x="15556" y="16800"/>
                  </a:lnTo>
                  <a:lnTo>
                    <a:pt x="15709" y="16781"/>
                  </a:lnTo>
                  <a:lnTo>
                    <a:pt x="15843" y="16762"/>
                  </a:lnTo>
                  <a:lnTo>
                    <a:pt x="15987" y="16724"/>
                  </a:lnTo>
                  <a:lnTo>
                    <a:pt x="16130" y="16685"/>
                  </a:lnTo>
                  <a:lnTo>
                    <a:pt x="16264" y="16637"/>
                  </a:lnTo>
                  <a:lnTo>
                    <a:pt x="16399" y="16589"/>
                  </a:lnTo>
                  <a:lnTo>
                    <a:pt x="16523" y="16532"/>
                  </a:lnTo>
                  <a:lnTo>
                    <a:pt x="16648" y="16465"/>
                  </a:lnTo>
                  <a:lnTo>
                    <a:pt x="16772" y="16398"/>
                  </a:lnTo>
                  <a:lnTo>
                    <a:pt x="16887" y="16321"/>
                  </a:lnTo>
                  <a:lnTo>
                    <a:pt x="17002" y="16235"/>
                  </a:lnTo>
                  <a:lnTo>
                    <a:pt x="17117" y="16149"/>
                  </a:lnTo>
                  <a:lnTo>
                    <a:pt x="17222" y="16063"/>
                  </a:lnTo>
                  <a:lnTo>
                    <a:pt x="17318" y="15967"/>
                  </a:lnTo>
                  <a:lnTo>
                    <a:pt x="17414" y="15862"/>
                  </a:lnTo>
                  <a:lnTo>
                    <a:pt x="17510" y="15756"/>
                  </a:lnTo>
                  <a:lnTo>
                    <a:pt x="17596" y="15651"/>
                  </a:lnTo>
                  <a:lnTo>
                    <a:pt x="17672" y="15536"/>
                  </a:lnTo>
                  <a:lnTo>
                    <a:pt x="17749" y="15411"/>
                  </a:lnTo>
                  <a:lnTo>
                    <a:pt x="17826" y="15296"/>
                  </a:lnTo>
                  <a:lnTo>
                    <a:pt x="17883" y="15172"/>
                  </a:lnTo>
                  <a:lnTo>
                    <a:pt x="17941" y="15038"/>
                  </a:lnTo>
                  <a:lnTo>
                    <a:pt x="17998" y="14904"/>
                  </a:lnTo>
                  <a:lnTo>
                    <a:pt x="18046" y="14770"/>
                  </a:lnTo>
                  <a:lnTo>
                    <a:pt x="18084" y="14636"/>
                  </a:lnTo>
                  <a:lnTo>
                    <a:pt x="18113" y="14492"/>
                  </a:lnTo>
                  <a:lnTo>
                    <a:pt x="18142" y="14348"/>
                  </a:lnTo>
                  <a:lnTo>
                    <a:pt x="18161" y="14205"/>
                  </a:lnTo>
                  <a:lnTo>
                    <a:pt x="18171" y="14051"/>
                  </a:lnTo>
                  <a:lnTo>
                    <a:pt x="18171" y="13908"/>
                  </a:lnTo>
                  <a:lnTo>
                    <a:pt x="18171" y="2912"/>
                  </a:lnTo>
                  <a:lnTo>
                    <a:pt x="18171" y="2768"/>
                  </a:lnTo>
                  <a:lnTo>
                    <a:pt x="18161" y="2615"/>
                  </a:lnTo>
                  <a:lnTo>
                    <a:pt x="18142" y="2471"/>
                  </a:lnTo>
                  <a:lnTo>
                    <a:pt x="18113" y="2328"/>
                  </a:lnTo>
                  <a:lnTo>
                    <a:pt x="18084" y="2184"/>
                  </a:lnTo>
                  <a:lnTo>
                    <a:pt x="18046" y="2050"/>
                  </a:lnTo>
                  <a:lnTo>
                    <a:pt x="17998" y="1916"/>
                  </a:lnTo>
                  <a:lnTo>
                    <a:pt x="17941" y="1782"/>
                  </a:lnTo>
                  <a:lnTo>
                    <a:pt x="17883" y="1648"/>
                  </a:lnTo>
                  <a:lnTo>
                    <a:pt x="17826" y="1523"/>
                  </a:lnTo>
                  <a:lnTo>
                    <a:pt x="17749" y="1408"/>
                  </a:lnTo>
                  <a:lnTo>
                    <a:pt x="17672" y="1284"/>
                  </a:lnTo>
                  <a:lnTo>
                    <a:pt x="17596" y="1169"/>
                  </a:lnTo>
                  <a:lnTo>
                    <a:pt x="17510" y="1063"/>
                  </a:lnTo>
                  <a:lnTo>
                    <a:pt x="17414" y="958"/>
                  </a:lnTo>
                  <a:lnTo>
                    <a:pt x="17318" y="853"/>
                  </a:lnTo>
                  <a:lnTo>
                    <a:pt x="17222" y="757"/>
                  </a:lnTo>
                  <a:lnTo>
                    <a:pt x="17117" y="671"/>
                  </a:lnTo>
                  <a:lnTo>
                    <a:pt x="17002" y="584"/>
                  </a:lnTo>
                  <a:lnTo>
                    <a:pt x="16887" y="498"/>
                  </a:lnTo>
                  <a:lnTo>
                    <a:pt x="16772" y="422"/>
                  </a:lnTo>
                  <a:lnTo>
                    <a:pt x="16648" y="355"/>
                  </a:lnTo>
                  <a:lnTo>
                    <a:pt x="16523" y="288"/>
                  </a:lnTo>
                  <a:lnTo>
                    <a:pt x="16399" y="230"/>
                  </a:lnTo>
                  <a:lnTo>
                    <a:pt x="16264" y="182"/>
                  </a:lnTo>
                  <a:lnTo>
                    <a:pt x="16130" y="134"/>
                  </a:lnTo>
                  <a:lnTo>
                    <a:pt x="15987" y="96"/>
                  </a:lnTo>
                  <a:lnTo>
                    <a:pt x="15843" y="58"/>
                  </a:lnTo>
                  <a:lnTo>
                    <a:pt x="15709" y="39"/>
                  </a:lnTo>
                  <a:lnTo>
                    <a:pt x="15556" y="19"/>
                  </a:lnTo>
                  <a:lnTo>
                    <a:pt x="15412" y="10"/>
                  </a:lnTo>
                  <a:lnTo>
                    <a:pt x="1525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2" name="Google Shape;1386;p31">
              <a:extLst>
                <a:ext uri="{FF2B5EF4-FFF2-40B4-BE49-F238E27FC236}">
                  <a16:creationId xmlns:a16="http://schemas.microsoft.com/office/drawing/2014/main" id="{BBCCE563-7F90-DB47-B05C-9D71558E852D}"/>
                </a:ext>
              </a:extLst>
            </p:cNvPr>
            <p:cNvSpPr/>
            <p:nvPr/>
          </p:nvSpPr>
          <p:spPr>
            <a:xfrm>
              <a:off x="1826624" y="3809116"/>
              <a:ext cx="727589" cy="48303"/>
            </a:xfrm>
            <a:custGeom>
              <a:avLst/>
              <a:gdLst/>
              <a:ahLst/>
              <a:cxnLst/>
              <a:rect l="l" t="t" r="r" b="b"/>
              <a:pathLst>
                <a:path w="22519" h="1495" extrusionOk="0">
                  <a:moveTo>
                    <a:pt x="1" y="0"/>
                  </a:moveTo>
                  <a:lnTo>
                    <a:pt x="1" y="450"/>
                  </a:lnTo>
                  <a:lnTo>
                    <a:pt x="10" y="556"/>
                  </a:lnTo>
                  <a:lnTo>
                    <a:pt x="20" y="661"/>
                  </a:lnTo>
                  <a:lnTo>
                    <a:pt x="49" y="757"/>
                  </a:lnTo>
                  <a:lnTo>
                    <a:pt x="87" y="853"/>
                  </a:lnTo>
                  <a:lnTo>
                    <a:pt x="125" y="948"/>
                  </a:lnTo>
                  <a:lnTo>
                    <a:pt x="183" y="1035"/>
                  </a:lnTo>
                  <a:lnTo>
                    <a:pt x="240" y="1111"/>
                  </a:lnTo>
                  <a:lnTo>
                    <a:pt x="307" y="1188"/>
                  </a:lnTo>
                  <a:lnTo>
                    <a:pt x="384" y="1255"/>
                  </a:lnTo>
                  <a:lnTo>
                    <a:pt x="461" y="1312"/>
                  </a:lnTo>
                  <a:lnTo>
                    <a:pt x="547" y="1370"/>
                  </a:lnTo>
                  <a:lnTo>
                    <a:pt x="633" y="1408"/>
                  </a:lnTo>
                  <a:lnTo>
                    <a:pt x="729" y="1446"/>
                  </a:lnTo>
                  <a:lnTo>
                    <a:pt x="834" y="1475"/>
                  </a:lnTo>
                  <a:lnTo>
                    <a:pt x="930" y="1485"/>
                  </a:lnTo>
                  <a:lnTo>
                    <a:pt x="1045" y="1494"/>
                  </a:lnTo>
                  <a:lnTo>
                    <a:pt x="21485" y="1494"/>
                  </a:lnTo>
                  <a:lnTo>
                    <a:pt x="21590" y="1485"/>
                  </a:lnTo>
                  <a:lnTo>
                    <a:pt x="21686" y="1475"/>
                  </a:lnTo>
                  <a:lnTo>
                    <a:pt x="21791" y="1446"/>
                  </a:lnTo>
                  <a:lnTo>
                    <a:pt x="21887" y="1408"/>
                  </a:lnTo>
                  <a:lnTo>
                    <a:pt x="21973" y="1370"/>
                  </a:lnTo>
                  <a:lnTo>
                    <a:pt x="22059" y="1312"/>
                  </a:lnTo>
                  <a:lnTo>
                    <a:pt x="22145" y="1255"/>
                  </a:lnTo>
                  <a:lnTo>
                    <a:pt x="22212" y="1188"/>
                  </a:lnTo>
                  <a:lnTo>
                    <a:pt x="22280" y="1111"/>
                  </a:lnTo>
                  <a:lnTo>
                    <a:pt x="22347" y="1035"/>
                  </a:lnTo>
                  <a:lnTo>
                    <a:pt x="22394" y="948"/>
                  </a:lnTo>
                  <a:lnTo>
                    <a:pt x="22442" y="853"/>
                  </a:lnTo>
                  <a:lnTo>
                    <a:pt x="22471" y="757"/>
                  </a:lnTo>
                  <a:lnTo>
                    <a:pt x="22500" y="661"/>
                  </a:lnTo>
                  <a:lnTo>
                    <a:pt x="22519" y="556"/>
                  </a:lnTo>
                  <a:lnTo>
                    <a:pt x="22519" y="450"/>
                  </a:lnTo>
                  <a:lnTo>
                    <a:pt x="22519" y="0"/>
                  </a:lnTo>
                  <a:close/>
                </a:path>
              </a:pathLst>
            </a:custGeom>
            <a:solidFill>
              <a:srgbClr val="696E73"/>
            </a:solidFill>
            <a:ln>
              <a:noFill/>
            </a:ln>
          </p:spPr>
          <p:txBody>
            <a:bodyPr spcFirstLastPara="1" wrap="square" lIns="121900" tIns="121900" rIns="121900" bIns="121900" anchor="ctr" anchorCtr="0">
              <a:noAutofit/>
            </a:bodyPr>
            <a:lstStyle/>
            <a:p>
              <a:endParaRPr sz="2400"/>
            </a:p>
          </p:txBody>
        </p:sp>
        <p:sp>
          <p:nvSpPr>
            <p:cNvPr id="13" name="Google Shape;1387;p31">
              <a:extLst>
                <a:ext uri="{FF2B5EF4-FFF2-40B4-BE49-F238E27FC236}">
                  <a16:creationId xmlns:a16="http://schemas.microsoft.com/office/drawing/2014/main" id="{C4F8A178-109C-9140-908C-103E5E0E7DC3}"/>
                </a:ext>
              </a:extLst>
            </p:cNvPr>
            <p:cNvSpPr/>
            <p:nvPr/>
          </p:nvSpPr>
          <p:spPr>
            <a:xfrm>
              <a:off x="2165208" y="3829213"/>
              <a:ext cx="52342" cy="756700"/>
            </a:xfrm>
            <a:custGeom>
              <a:avLst/>
              <a:gdLst/>
              <a:ahLst/>
              <a:cxnLst/>
              <a:rect l="l" t="t" r="r" b="b"/>
              <a:pathLst>
                <a:path w="1620" h="23420" extrusionOk="0">
                  <a:moveTo>
                    <a:pt x="0" y="1"/>
                  </a:moveTo>
                  <a:lnTo>
                    <a:pt x="0" y="23419"/>
                  </a:lnTo>
                  <a:lnTo>
                    <a:pt x="1619" y="23419"/>
                  </a:lnTo>
                  <a:lnTo>
                    <a:pt x="1619" y="1"/>
                  </a:lnTo>
                  <a:close/>
                </a:path>
              </a:pathLst>
            </a:custGeom>
            <a:solidFill>
              <a:srgbClr val="959DA3"/>
            </a:solidFill>
            <a:ln>
              <a:noFill/>
            </a:ln>
          </p:spPr>
          <p:txBody>
            <a:bodyPr spcFirstLastPara="1" wrap="square" lIns="121900" tIns="121900" rIns="121900" bIns="121900" anchor="ctr" anchorCtr="0">
              <a:noAutofit/>
            </a:bodyPr>
            <a:lstStyle/>
            <a:p>
              <a:endParaRPr sz="2400"/>
            </a:p>
          </p:txBody>
        </p:sp>
        <p:sp>
          <p:nvSpPr>
            <p:cNvPr id="14" name="Google Shape;1388;p31">
              <a:extLst>
                <a:ext uri="{FF2B5EF4-FFF2-40B4-BE49-F238E27FC236}">
                  <a16:creationId xmlns:a16="http://schemas.microsoft.com/office/drawing/2014/main" id="{CCA345DC-35FC-2749-AB76-B82C8E628C31}"/>
                </a:ext>
              </a:extLst>
            </p:cNvPr>
            <p:cNvSpPr/>
            <p:nvPr/>
          </p:nvSpPr>
          <p:spPr>
            <a:xfrm>
              <a:off x="1946723" y="4506963"/>
              <a:ext cx="494246" cy="132180"/>
            </a:xfrm>
            <a:custGeom>
              <a:avLst/>
              <a:gdLst/>
              <a:ahLst/>
              <a:cxnLst/>
              <a:rect l="l" t="t" r="r" b="b"/>
              <a:pathLst>
                <a:path w="15297" h="4091" extrusionOk="0">
                  <a:moveTo>
                    <a:pt x="3879" y="1"/>
                  </a:moveTo>
                  <a:lnTo>
                    <a:pt x="3678" y="20"/>
                  </a:lnTo>
                  <a:lnTo>
                    <a:pt x="3467" y="49"/>
                  </a:lnTo>
                  <a:lnTo>
                    <a:pt x="3266" y="87"/>
                  </a:lnTo>
                  <a:lnTo>
                    <a:pt x="3065" y="125"/>
                  </a:lnTo>
                  <a:lnTo>
                    <a:pt x="2874" y="183"/>
                  </a:lnTo>
                  <a:lnTo>
                    <a:pt x="2682" y="250"/>
                  </a:lnTo>
                  <a:lnTo>
                    <a:pt x="2500" y="326"/>
                  </a:lnTo>
                  <a:lnTo>
                    <a:pt x="2318" y="403"/>
                  </a:lnTo>
                  <a:lnTo>
                    <a:pt x="2146" y="499"/>
                  </a:lnTo>
                  <a:lnTo>
                    <a:pt x="1973" y="595"/>
                  </a:lnTo>
                  <a:lnTo>
                    <a:pt x="1801" y="700"/>
                  </a:lnTo>
                  <a:lnTo>
                    <a:pt x="1648" y="815"/>
                  </a:lnTo>
                  <a:lnTo>
                    <a:pt x="1485" y="939"/>
                  </a:lnTo>
                  <a:lnTo>
                    <a:pt x="1341" y="1064"/>
                  </a:lnTo>
                  <a:lnTo>
                    <a:pt x="1197" y="1198"/>
                  </a:lnTo>
                  <a:lnTo>
                    <a:pt x="1063" y="1342"/>
                  </a:lnTo>
                  <a:lnTo>
                    <a:pt x="929" y="1495"/>
                  </a:lnTo>
                  <a:lnTo>
                    <a:pt x="814" y="1648"/>
                  </a:lnTo>
                  <a:lnTo>
                    <a:pt x="699" y="1811"/>
                  </a:lnTo>
                  <a:lnTo>
                    <a:pt x="594" y="1974"/>
                  </a:lnTo>
                  <a:lnTo>
                    <a:pt x="489" y="2146"/>
                  </a:lnTo>
                  <a:lnTo>
                    <a:pt x="402" y="2319"/>
                  </a:lnTo>
                  <a:lnTo>
                    <a:pt x="316" y="2501"/>
                  </a:lnTo>
                  <a:lnTo>
                    <a:pt x="249" y="2692"/>
                  </a:lnTo>
                  <a:lnTo>
                    <a:pt x="182" y="2874"/>
                  </a:lnTo>
                  <a:lnTo>
                    <a:pt x="125" y="3075"/>
                  </a:lnTo>
                  <a:lnTo>
                    <a:pt x="77" y="3267"/>
                  </a:lnTo>
                  <a:lnTo>
                    <a:pt x="48" y="3468"/>
                  </a:lnTo>
                  <a:lnTo>
                    <a:pt x="19" y="3679"/>
                  </a:lnTo>
                  <a:lnTo>
                    <a:pt x="0" y="3880"/>
                  </a:lnTo>
                  <a:lnTo>
                    <a:pt x="0" y="4091"/>
                  </a:lnTo>
                  <a:lnTo>
                    <a:pt x="1169" y="4091"/>
                  </a:lnTo>
                  <a:lnTo>
                    <a:pt x="1178" y="3947"/>
                  </a:lnTo>
                  <a:lnTo>
                    <a:pt x="1188" y="3794"/>
                  </a:lnTo>
                  <a:lnTo>
                    <a:pt x="1207" y="3650"/>
                  </a:lnTo>
                  <a:lnTo>
                    <a:pt x="1236" y="3506"/>
                  </a:lnTo>
                  <a:lnTo>
                    <a:pt x="1264" y="3363"/>
                  </a:lnTo>
                  <a:lnTo>
                    <a:pt x="1303" y="3229"/>
                  </a:lnTo>
                  <a:lnTo>
                    <a:pt x="1351" y="3094"/>
                  </a:lnTo>
                  <a:lnTo>
                    <a:pt x="1399" y="2960"/>
                  </a:lnTo>
                  <a:lnTo>
                    <a:pt x="1466" y="2826"/>
                  </a:lnTo>
                  <a:lnTo>
                    <a:pt x="1523" y="2702"/>
                  </a:lnTo>
                  <a:lnTo>
                    <a:pt x="1600" y="2577"/>
                  </a:lnTo>
                  <a:lnTo>
                    <a:pt x="1676" y="2462"/>
                  </a:lnTo>
                  <a:lnTo>
                    <a:pt x="1753" y="2347"/>
                  </a:lnTo>
                  <a:lnTo>
                    <a:pt x="1839" y="2242"/>
                  </a:lnTo>
                  <a:lnTo>
                    <a:pt x="1935" y="2137"/>
                  </a:lnTo>
                  <a:lnTo>
                    <a:pt x="2031" y="2031"/>
                  </a:lnTo>
                  <a:lnTo>
                    <a:pt x="2127" y="1935"/>
                  </a:lnTo>
                  <a:lnTo>
                    <a:pt x="2232" y="1840"/>
                  </a:lnTo>
                  <a:lnTo>
                    <a:pt x="2347" y="1754"/>
                  </a:lnTo>
                  <a:lnTo>
                    <a:pt x="2462" y="1677"/>
                  </a:lnTo>
                  <a:lnTo>
                    <a:pt x="2577" y="1600"/>
                  </a:lnTo>
                  <a:lnTo>
                    <a:pt x="2701" y="1524"/>
                  </a:lnTo>
                  <a:lnTo>
                    <a:pt x="2826" y="1466"/>
                  </a:lnTo>
                  <a:lnTo>
                    <a:pt x="2960" y="1409"/>
                  </a:lnTo>
                  <a:lnTo>
                    <a:pt x="3094" y="1351"/>
                  </a:lnTo>
                  <a:lnTo>
                    <a:pt x="3228" y="1303"/>
                  </a:lnTo>
                  <a:lnTo>
                    <a:pt x="3362" y="1265"/>
                  </a:lnTo>
                  <a:lnTo>
                    <a:pt x="3506" y="1236"/>
                  </a:lnTo>
                  <a:lnTo>
                    <a:pt x="3649" y="1208"/>
                  </a:lnTo>
                  <a:lnTo>
                    <a:pt x="3793" y="1188"/>
                  </a:lnTo>
                  <a:lnTo>
                    <a:pt x="3946" y="1179"/>
                  </a:lnTo>
                  <a:lnTo>
                    <a:pt x="11350" y="1179"/>
                  </a:lnTo>
                  <a:lnTo>
                    <a:pt x="11494" y="1188"/>
                  </a:lnTo>
                  <a:lnTo>
                    <a:pt x="11638" y="1208"/>
                  </a:lnTo>
                  <a:lnTo>
                    <a:pt x="11781" y="1236"/>
                  </a:lnTo>
                  <a:lnTo>
                    <a:pt x="11925" y="1265"/>
                  </a:lnTo>
                  <a:lnTo>
                    <a:pt x="12069" y="1303"/>
                  </a:lnTo>
                  <a:lnTo>
                    <a:pt x="12203" y="1351"/>
                  </a:lnTo>
                  <a:lnTo>
                    <a:pt x="12337" y="1409"/>
                  </a:lnTo>
                  <a:lnTo>
                    <a:pt x="12461" y="1466"/>
                  </a:lnTo>
                  <a:lnTo>
                    <a:pt x="12586" y="1524"/>
                  </a:lnTo>
                  <a:lnTo>
                    <a:pt x="12710" y="1600"/>
                  </a:lnTo>
                  <a:lnTo>
                    <a:pt x="12825" y="1677"/>
                  </a:lnTo>
                  <a:lnTo>
                    <a:pt x="12940" y="1754"/>
                  </a:lnTo>
                  <a:lnTo>
                    <a:pt x="13055" y="1840"/>
                  </a:lnTo>
                  <a:lnTo>
                    <a:pt x="13160" y="1935"/>
                  </a:lnTo>
                  <a:lnTo>
                    <a:pt x="13256" y="2031"/>
                  </a:lnTo>
                  <a:lnTo>
                    <a:pt x="13362" y="2137"/>
                  </a:lnTo>
                  <a:lnTo>
                    <a:pt x="13448" y="2242"/>
                  </a:lnTo>
                  <a:lnTo>
                    <a:pt x="13534" y="2347"/>
                  </a:lnTo>
                  <a:lnTo>
                    <a:pt x="13620" y="2462"/>
                  </a:lnTo>
                  <a:lnTo>
                    <a:pt x="13697" y="2577"/>
                  </a:lnTo>
                  <a:lnTo>
                    <a:pt x="13764" y="2702"/>
                  </a:lnTo>
                  <a:lnTo>
                    <a:pt x="13831" y="2826"/>
                  </a:lnTo>
                  <a:lnTo>
                    <a:pt x="13888" y="2960"/>
                  </a:lnTo>
                  <a:lnTo>
                    <a:pt x="13936" y="3094"/>
                  </a:lnTo>
                  <a:lnTo>
                    <a:pt x="13984" y="3229"/>
                  </a:lnTo>
                  <a:lnTo>
                    <a:pt x="14023" y="3363"/>
                  </a:lnTo>
                  <a:lnTo>
                    <a:pt x="14061" y="3506"/>
                  </a:lnTo>
                  <a:lnTo>
                    <a:pt x="14080" y="3650"/>
                  </a:lnTo>
                  <a:lnTo>
                    <a:pt x="14099" y="3794"/>
                  </a:lnTo>
                  <a:lnTo>
                    <a:pt x="14109" y="3947"/>
                  </a:lnTo>
                  <a:lnTo>
                    <a:pt x="14118" y="4091"/>
                  </a:lnTo>
                  <a:lnTo>
                    <a:pt x="15296" y="4091"/>
                  </a:lnTo>
                  <a:lnTo>
                    <a:pt x="15287" y="3880"/>
                  </a:lnTo>
                  <a:lnTo>
                    <a:pt x="15268" y="3679"/>
                  </a:lnTo>
                  <a:lnTo>
                    <a:pt x="15249" y="3468"/>
                  </a:lnTo>
                  <a:lnTo>
                    <a:pt x="15210" y="3267"/>
                  </a:lnTo>
                  <a:lnTo>
                    <a:pt x="15162" y="3075"/>
                  </a:lnTo>
                  <a:lnTo>
                    <a:pt x="15105" y="2874"/>
                  </a:lnTo>
                  <a:lnTo>
                    <a:pt x="15047" y="2692"/>
                  </a:lnTo>
                  <a:lnTo>
                    <a:pt x="14971" y="2501"/>
                  </a:lnTo>
                  <a:lnTo>
                    <a:pt x="14885" y="2319"/>
                  </a:lnTo>
                  <a:lnTo>
                    <a:pt x="14798" y="2146"/>
                  </a:lnTo>
                  <a:lnTo>
                    <a:pt x="14703" y="1974"/>
                  </a:lnTo>
                  <a:lnTo>
                    <a:pt x="14588" y="1811"/>
                  </a:lnTo>
                  <a:lnTo>
                    <a:pt x="14473" y="1648"/>
                  </a:lnTo>
                  <a:lnTo>
                    <a:pt x="14358" y="1495"/>
                  </a:lnTo>
                  <a:lnTo>
                    <a:pt x="14224" y="1342"/>
                  </a:lnTo>
                  <a:lnTo>
                    <a:pt x="14090" y="1198"/>
                  </a:lnTo>
                  <a:lnTo>
                    <a:pt x="13946" y="1064"/>
                  </a:lnTo>
                  <a:lnTo>
                    <a:pt x="13802" y="939"/>
                  </a:lnTo>
                  <a:lnTo>
                    <a:pt x="13649" y="815"/>
                  </a:lnTo>
                  <a:lnTo>
                    <a:pt x="13486" y="700"/>
                  </a:lnTo>
                  <a:lnTo>
                    <a:pt x="13323" y="595"/>
                  </a:lnTo>
                  <a:lnTo>
                    <a:pt x="13151" y="499"/>
                  </a:lnTo>
                  <a:lnTo>
                    <a:pt x="12969" y="403"/>
                  </a:lnTo>
                  <a:lnTo>
                    <a:pt x="12787" y="326"/>
                  </a:lnTo>
                  <a:lnTo>
                    <a:pt x="12605" y="250"/>
                  </a:lnTo>
                  <a:lnTo>
                    <a:pt x="12413" y="183"/>
                  </a:lnTo>
                  <a:lnTo>
                    <a:pt x="12222" y="125"/>
                  </a:lnTo>
                  <a:lnTo>
                    <a:pt x="12021" y="87"/>
                  </a:lnTo>
                  <a:lnTo>
                    <a:pt x="11820" y="49"/>
                  </a:lnTo>
                  <a:lnTo>
                    <a:pt x="11618" y="20"/>
                  </a:lnTo>
                  <a:lnTo>
                    <a:pt x="11408" y="1"/>
                  </a:lnTo>
                  <a:close/>
                </a:path>
              </a:pathLst>
            </a:custGeom>
            <a:solidFill>
              <a:srgbClr val="696E73"/>
            </a:solidFill>
            <a:ln>
              <a:noFill/>
            </a:ln>
          </p:spPr>
          <p:txBody>
            <a:bodyPr spcFirstLastPara="1" wrap="square" lIns="121900" tIns="121900" rIns="121900" bIns="121900" anchor="ctr" anchorCtr="0">
              <a:noAutofit/>
            </a:bodyPr>
            <a:lstStyle/>
            <a:p>
              <a:endParaRPr sz="2400"/>
            </a:p>
          </p:txBody>
        </p:sp>
        <p:sp>
          <p:nvSpPr>
            <p:cNvPr id="15" name="Google Shape;1389;p31">
              <a:extLst>
                <a:ext uri="{FF2B5EF4-FFF2-40B4-BE49-F238E27FC236}">
                  <a16:creationId xmlns:a16="http://schemas.microsoft.com/office/drawing/2014/main" id="{8E209126-402A-DA4D-A720-9267D65405A1}"/>
                </a:ext>
              </a:extLst>
            </p:cNvPr>
            <p:cNvSpPr/>
            <p:nvPr/>
          </p:nvSpPr>
          <p:spPr>
            <a:xfrm>
              <a:off x="2131475" y="3821168"/>
              <a:ext cx="113279" cy="205201"/>
            </a:xfrm>
            <a:custGeom>
              <a:avLst/>
              <a:gdLst/>
              <a:ahLst/>
              <a:cxnLst/>
              <a:rect l="l" t="t" r="r" b="b"/>
              <a:pathLst>
                <a:path w="3506" h="6351" extrusionOk="0">
                  <a:moveTo>
                    <a:pt x="0" y="1"/>
                  </a:moveTo>
                  <a:lnTo>
                    <a:pt x="661" y="6351"/>
                  </a:lnTo>
                  <a:lnTo>
                    <a:pt x="2845" y="6351"/>
                  </a:lnTo>
                  <a:lnTo>
                    <a:pt x="3506" y="1"/>
                  </a:lnTo>
                  <a:close/>
                </a:path>
              </a:pathLst>
            </a:custGeom>
            <a:solidFill>
              <a:srgbClr val="696E73"/>
            </a:solidFill>
            <a:ln>
              <a:noFill/>
            </a:ln>
          </p:spPr>
          <p:txBody>
            <a:bodyPr spcFirstLastPara="1" wrap="square" lIns="121900" tIns="121900" rIns="121900" bIns="121900" anchor="ctr" anchorCtr="0">
              <a:noAutofit/>
            </a:bodyPr>
            <a:lstStyle/>
            <a:p>
              <a:endParaRPr sz="2400"/>
            </a:p>
          </p:txBody>
        </p:sp>
        <p:sp>
          <p:nvSpPr>
            <p:cNvPr id="16" name="Google Shape;1390;p31">
              <a:extLst>
                <a:ext uri="{FF2B5EF4-FFF2-40B4-BE49-F238E27FC236}">
                  <a16:creationId xmlns:a16="http://schemas.microsoft.com/office/drawing/2014/main" id="{20029560-FB82-C644-B54F-E8461B463E17}"/>
                </a:ext>
              </a:extLst>
            </p:cNvPr>
            <p:cNvSpPr/>
            <p:nvPr/>
          </p:nvSpPr>
          <p:spPr>
            <a:xfrm>
              <a:off x="1801260" y="3705431"/>
              <a:ext cx="780190" cy="115767"/>
            </a:xfrm>
            <a:custGeom>
              <a:avLst/>
              <a:gdLst/>
              <a:ahLst/>
              <a:cxnLst/>
              <a:rect l="l" t="t" r="r" b="b"/>
              <a:pathLst>
                <a:path w="24147" h="3583" extrusionOk="0">
                  <a:moveTo>
                    <a:pt x="3171" y="0"/>
                  </a:moveTo>
                  <a:lnTo>
                    <a:pt x="3008" y="10"/>
                  </a:lnTo>
                  <a:lnTo>
                    <a:pt x="2855" y="20"/>
                  </a:lnTo>
                  <a:lnTo>
                    <a:pt x="2692" y="39"/>
                  </a:lnTo>
                  <a:lnTo>
                    <a:pt x="2539" y="67"/>
                  </a:lnTo>
                  <a:lnTo>
                    <a:pt x="2385" y="106"/>
                  </a:lnTo>
                  <a:lnTo>
                    <a:pt x="2232" y="144"/>
                  </a:lnTo>
                  <a:lnTo>
                    <a:pt x="2089" y="192"/>
                  </a:lnTo>
                  <a:lnTo>
                    <a:pt x="1945" y="249"/>
                  </a:lnTo>
                  <a:lnTo>
                    <a:pt x="1801" y="316"/>
                  </a:lnTo>
                  <a:lnTo>
                    <a:pt x="1667" y="384"/>
                  </a:lnTo>
                  <a:lnTo>
                    <a:pt x="1533" y="460"/>
                  </a:lnTo>
                  <a:lnTo>
                    <a:pt x="1399" y="546"/>
                  </a:lnTo>
                  <a:lnTo>
                    <a:pt x="1274" y="633"/>
                  </a:lnTo>
                  <a:lnTo>
                    <a:pt x="1159" y="728"/>
                  </a:lnTo>
                  <a:lnTo>
                    <a:pt x="1044" y="824"/>
                  </a:lnTo>
                  <a:lnTo>
                    <a:pt x="930" y="929"/>
                  </a:lnTo>
                  <a:lnTo>
                    <a:pt x="824" y="1044"/>
                  </a:lnTo>
                  <a:lnTo>
                    <a:pt x="728" y="1159"/>
                  </a:lnTo>
                  <a:lnTo>
                    <a:pt x="633" y="1274"/>
                  </a:lnTo>
                  <a:lnTo>
                    <a:pt x="546" y="1399"/>
                  </a:lnTo>
                  <a:lnTo>
                    <a:pt x="460" y="1533"/>
                  </a:lnTo>
                  <a:lnTo>
                    <a:pt x="384" y="1657"/>
                  </a:lnTo>
                  <a:lnTo>
                    <a:pt x="317" y="1801"/>
                  </a:lnTo>
                  <a:lnTo>
                    <a:pt x="250" y="1935"/>
                  </a:lnTo>
                  <a:lnTo>
                    <a:pt x="202" y="2079"/>
                  </a:lnTo>
                  <a:lnTo>
                    <a:pt x="144" y="2232"/>
                  </a:lnTo>
                  <a:lnTo>
                    <a:pt x="106" y="2376"/>
                  </a:lnTo>
                  <a:lnTo>
                    <a:pt x="68" y="2529"/>
                  </a:lnTo>
                  <a:lnTo>
                    <a:pt x="39" y="2692"/>
                  </a:lnTo>
                  <a:lnTo>
                    <a:pt x="20" y="2845"/>
                  </a:lnTo>
                  <a:lnTo>
                    <a:pt x="10" y="3008"/>
                  </a:lnTo>
                  <a:lnTo>
                    <a:pt x="0" y="3171"/>
                  </a:lnTo>
                  <a:lnTo>
                    <a:pt x="0" y="3583"/>
                  </a:lnTo>
                  <a:lnTo>
                    <a:pt x="24147" y="3583"/>
                  </a:lnTo>
                  <a:lnTo>
                    <a:pt x="24147" y="3171"/>
                  </a:lnTo>
                  <a:lnTo>
                    <a:pt x="24147" y="3008"/>
                  </a:lnTo>
                  <a:lnTo>
                    <a:pt x="24128" y="2845"/>
                  </a:lnTo>
                  <a:lnTo>
                    <a:pt x="24109" y="2692"/>
                  </a:lnTo>
                  <a:lnTo>
                    <a:pt x="24080" y="2529"/>
                  </a:lnTo>
                  <a:lnTo>
                    <a:pt x="24051" y="2376"/>
                  </a:lnTo>
                  <a:lnTo>
                    <a:pt x="24003" y="2232"/>
                  </a:lnTo>
                  <a:lnTo>
                    <a:pt x="23955" y="2079"/>
                  </a:lnTo>
                  <a:lnTo>
                    <a:pt x="23898" y="1935"/>
                  </a:lnTo>
                  <a:lnTo>
                    <a:pt x="23831" y="1801"/>
                  </a:lnTo>
                  <a:lnTo>
                    <a:pt x="23764" y="1657"/>
                  </a:lnTo>
                  <a:lnTo>
                    <a:pt x="23687" y="1533"/>
                  </a:lnTo>
                  <a:lnTo>
                    <a:pt x="23601" y="1399"/>
                  </a:lnTo>
                  <a:lnTo>
                    <a:pt x="23515" y="1274"/>
                  </a:lnTo>
                  <a:lnTo>
                    <a:pt x="23419" y="1159"/>
                  </a:lnTo>
                  <a:lnTo>
                    <a:pt x="23323" y="1044"/>
                  </a:lnTo>
                  <a:lnTo>
                    <a:pt x="23218" y="929"/>
                  </a:lnTo>
                  <a:lnTo>
                    <a:pt x="23112" y="824"/>
                  </a:lnTo>
                  <a:lnTo>
                    <a:pt x="22997" y="728"/>
                  </a:lnTo>
                  <a:lnTo>
                    <a:pt x="22873" y="633"/>
                  </a:lnTo>
                  <a:lnTo>
                    <a:pt x="22748" y="546"/>
                  </a:lnTo>
                  <a:lnTo>
                    <a:pt x="22624" y="460"/>
                  </a:lnTo>
                  <a:lnTo>
                    <a:pt x="22490" y="384"/>
                  </a:lnTo>
                  <a:lnTo>
                    <a:pt x="22346" y="316"/>
                  </a:lnTo>
                  <a:lnTo>
                    <a:pt x="22212" y="249"/>
                  </a:lnTo>
                  <a:lnTo>
                    <a:pt x="22068" y="192"/>
                  </a:lnTo>
                  <a:lnTo>
                    <a:pt x="21915" y="144"/>
                  </a:lnTo>
                  <a:lnTo>
                    <a:pt x="21771" y="106"/>
                  </a:lnTo>
                  <a:lnTo>
                    <a:pt x="21618" y="67"/>
                  </a:lnTo>
                  <a:lnTo>
                    <a:pt x="21455" y="39"/>
                  </a:lnTo>
                  <a:lnTo>
                    <a:pt x="21302" y="20"/>
                  </a:lnTo>
                  <a:lnTo>
                    <a:pt x="21139" y="10"/>
                  </a:lnTo>
                  <a:lnTo>
                    <a:pt x="20977"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 name="Google Shape;1391;p31">
              <a:extLst>
                <a:ext uri="{FF2B5EF4-FFF2-40B4-BE49-F238E27FC236}">
                  <a16:creationId xmlns:a16="http://schemas.microsoft.com/office/drawing/2014/main" id="{D7189914-DB4B-0D43-9135-6CD15F78E947}"/>
                </a:ext>
              </a:extLst>
            </p:cNvPr>
            <p:cNvSpPr/>
            <p:nvPr/>
          </p:nvSpPr>
          <p:spPr>
            <a:xfrm>
              <a:off x="2279717" y="1805851"/>
              <a:ext cx="732855" cy="701935"/>
            </a:xfrm>
            <a:custGeom>
              <a:avLst/>
              <a:gdLst/>
              <a:ahLst/>
              <a:cxnLst/>
              <a:rect l="l" t="t" r="r" b="b"/>
              <a:pathLst>
                <a:path w="22682" h="21725" extrusionOk="0">
                  <a:moveTo>
                    <a:pt x="1878" y="1"/>
                  </a:moveTo>
                  <a:lnTo>
                    <a:pt x="1609" y="30"/>
                  </a:lnTo>
                  <a:lnTo>
                    <a:pt x="1341" y="78"/>
                  </a:lnTo>
                  <a:lnTo>
                    <a:pt x="1217" y="106"/>
                  </a:lnTo>
                  <a:lnTo>
                    <a:pt x="1092" y="135"/>
                  </a:lnTo>
                  <a:lnTo>
                    <a:pt x="968" y="183"/>
                  </a:lnTo>
                  <a:lnTo>
                    <a:pt x="853" y="231"/>
                  </a:lnTo>
                  <a:lnTo>
                    <a:pt x="738" y="279"/>
                  </a:lnTo>
                  <a:lnTo>
                    <a:pt x="623" y="336"/>
                  </a:lnTo>
                  <a:lnTo>
                    <a:pt x="508" y="403"/>
                  </a:lnTo>
                  <a:lnTo>
                    <a:pt x="402" y="470"/>
                  </a:lnTo>
                  <a:lnTo>
                    <a:pt x="297" y="547"/>
                  </a:lnTo>
                  <a:lnTo>
                    <a:pt x="192" y="624"/>
                  </a:lnTo>
                  <a:lnTo>
                    <a:pt x="96" y="710"/>
                  </a:lnTo>
                  <a:lnTo>
                    <a:pt x="0" y="805"/>
                  </a:lnTo>
                  <a:lnTo>
                    <a:pt x="134" y="1390"/>
                  </a:lnTo>
                  <a:lnTo>
                    <a:pt x="307" y="2070"/>
                  </a:lnTo>
                  <a:lnTo>
                    <a:pt x="527" y="2961"/>
                  </a:lnTo>
                  <a:lnTo>
                    <a:pt x="805" y="4024"/>
                  </a:lnTo>
                  <a:lnTo>
                    <a:pt x="1140" y="5231"/>
                  </a:lnTo>
                  <a:lnTo>
                    <a:pt x="1514" y="6533"/>
                  </a:lnTo>
                  <a:lnTo>
                    <a:pt x="1715" y="7223"/>
                  </a:lnTo>
                  <a:lnTo>
                    <a:pt x="1935" y="7912"/>
                  </a:lnTo>
                  <a:lnTo>
                    <a:pt x="2155" y="8621"/>
                  </a:lnTo>
                  <a:lnTo>
                    <a:pt x="2395" y="9330"/>
                  </a:lnTo>
                  <a:lnTo>
                    <a:pt x="2634" y="10039"/>
                  </a:lnTo>
                  <a:lnTo>
                    <a:pt x="2883" y="10748"/>
                  </a:lnTo>
                  <a:lnTo>
                    <a:pt x="3142" y="11437"/>
                  </a:lnTo>
                  <a:lnTo>
                    <a:pt x="3400" y="12127"/>
                  </a:lnTo>
                  <a:lnTo>
                    <a:pt x="3678" y="12788"/>
                  </a:lnTo>
                  <a:lnTo>
                    <a:pt x="3946" y="13429"/>
                  </a:lnTo>
                  <a:lnTo>
                    <a:pt x="4234" y="14052"/>
                  </a:lnTo>
                  <a:lnTo>
                    <a:pt x="4521" y="14636"/>
                  </a:lnTo>
                  <a:lnTo>
                    <a:pt x="4808" y="15182"/>
                  </a:lnTo>
                  <a:lnTo>
                    <a:pt x="4952" y="15441"/>
                  </a:lnTo>
                  <a:lnTo>
                    <a:pt x="5105" y="15690"/>
                  </a:lnTo>
                  <a:lnTo>
                    <a:pt x="5249" y="15929"/>
                  </a:lnTo>
                  <a:lnTo>
                    <a:pt x="5402" y="16159"/>
                  </a:lnTo>
                  <a:lnTo>
                    <a:pt x="5556" y="16380"/>
                  </a:lnTo>
                  <a:lnTo>
                    <a:pt x="5699" y="16581"/>
                  </a:lnTo>
                  <a:lnTo>
                    <a:pt x="5852" y="16772"/>
                  </a:lnTo>
                  <a:lnTo>
                    <a:pt x="6006" y="16945"/>
                  </a:lnTo>
                  <a:lnTo>
                    <a:pt x="6159" y="17107"/>
                  </a:lnTo>
                  <a:lnTo>
                    <a:pt x="6312" y="17251"/>
                  </a:lnTo>
                  <a:lnTo>
                    <a:pt x="6456" y="17376"/>
                  </a:lnTo>
                  <a:lnTo>
                    <a:pt x="6609" y="17491"/>
                  </a:lnTo>
                  <a:lnTo>
                    <a:pt x="6772" y="17615"/>
                  </a:lnTo>
                  <a:lnTo>
                    <a:pt x="6954" y="17730"/>
                  </a:lnTo>
                  <a:lnTo>
                    <a:pt x="7145" y="17855"/>
                  </a:lnTo>
                  <a:lnTo>
                    <a:pt x="7347" y="17969"/>
                  </a:lnTo>
                  <a:lnTo>
                    <a:pt x="7557" y="18084"/>
                  </a:lnTo>
                  <a:lnTo>
                    <a:pt x="7778" y="18190"/>
                  </a:lnTo>
                  <a:lnTo>
                    <a:pt x="8247" y="18420"/>
                  </a:lnTo>
                  <a:lnTo>
                    <a:pt x="8755" y="18640"/>
                  </a:lnTo>
                  <a:lnTo>
                    <a:pt x="9291" y="18851"/>
                  </a:lnTo>
                  <a:lnTo>
                    <a:pt x="9846" y="19052"/>
                  </a:lnTo>
                  <a:lnTo>
                    <a:pt x="10440" y="19253"/>
                  </a:lnTo>
                  <a:lnTo>
                    <a:pt x="11044" y="19445"/>
                  </a:lnTo>
                  <a:lnTo>
                    <a:pt x="11657" y="19636"/>
                  </a:lnTo>
                  <a:lnTo>
                    <a:pt x="12289" y="19818"/>
                  </a:lnTo>
                  <a:lnTo>
                    <a:pt x="12921" y="19990"/>
                  </a:lnTo>
                  <a:lnTo>
                    <a:pt x="13563" y="20153"/>
                  </a:lnTo>
                  <a:lnTo>
                    <a:pt x="14205" y="20316"/>
                  </a:lnTo>
                  <a:lnTo>
                    <a:pt x="14837" y="20469"/>
                  </a:lnTo>
                  <a:lnTo>
                    <a:pt x="16072" y="20747"/>
                  </a:lnTo>
                  <a:lnTo>
                    <a:pt x="17250" y="20996"/>
                  </a:lnTo>
                  <a:lnTo>
                    <a:pt x="18333" y="21216"/>
                  </a:lnTo>
                  <a:lnTo>
                    <a:pt x="19281" y="21389"/>
                  </a:lnTo>
                  <a:lnTo>
                    <a:pt x="20076" y="21533"/>
                  </a:lnTo>
                  <a:lnTo>
                    <a:pt x="20689" y="21638"/>
                  </a:lnTo>
                  <a:lnTo>
                    <a:pt x="21206" y="21724"/>
                  </a:lnTo>
                  <a:lnTo>
                    <a:pt x="21292" y="21475"/>
                  </a:lnTo>
                  <a:lnTo>
                    <a:pt x="21388" y="21178"/>
                  </a:lnTo>
                  <a:lnTo>
                    <a:pt x="21503" y="20776"/>
                  </a:lnTo>
                  <a:lnTo>
                    <a:pt x="21647" y="20278"/>
                  </a:lnTo>
                  <a:lnTo>
                    <a:pt x="21800" y="19703"/>
                  </a:lnTo>
                  <a:lnTo>
                    <a:pt x="21953" y="19052"/>
                  </a:lnTo>
                  <a:lnTo>
                    <a:pt x="22116" y="18343"/>
                  </a:lnTo>
                  <a:lnTo>
                    <a:pt x="22269" y="17577"/>
                  </a:lnTo>
                  <a:lnTo>
                    <a:pt x="22336" y="17184"/>
                  </a:lnTo>
                  <a:lnTo>
                    <a:pt x="22403" y="16772"/>
                  </a:lnTo>
                  <a:lnTo>
                    <a:pt x="22461" y="16351"/>
                  </a:lnTo>
                  <a:lnTo>
                    <a:pt x="22518" y="15929"/>
                  </a:lnTo>
                  <a:lnTo>
                    <a:pt x="22566" y="15498"/>
                  </a:lnTo>
                  <a:lnTo>
                    <a:pt x="22614" y="15067"/>
                  </a:lnTo>
                  <a:lnTo>
                    <a:pt x="22643" y="14627"/>
                  </a:lnTo>
                  <a:lnTo>
                    <a:pt x="22662" y="14186"/>
                  </a:lnTo>
                  <a:lnTo>
                    <a:pt x="22681" y="13736"/>
                  </a:lnTo>
                  <a:lnTo>
                    <a:pt x="22681" y="13295"/>
                  </a:lnTo>
                  <a:lnTo>
                    <a:pt x="22672" y="12855"/>
                  </a:lnTo>
                  <a:lnTo>
                    <a:pt x="22652" y="12424"/>
                  </a:lnTo>
                  <a:lnTo>
                    <a:pt x="22614" y="11983"/>
                  </a:lnTo>
                  <a:lnTo>
                    <a:pt x="22566" y="11552"/>
                  </a:lnTo>
                  <a:lnTo>
                    <a:pt x="22145" y="11600"/>
                  </a:lnTo>
                  <a:lnTo>
                    <a:pt x="21024" y="11715"/>
                  </a:lnTo>
                  <a:lnTo>
                    <a:pt x="20248" y="11782"/>
                  </a:lnTo>
                  <a:lnTo>
                    <a:pt x="19377" y="11849"/>
                  </a:lnTo>
                  <a:lnTo>
                    <a:pt x="18428" y="11907"/>
                  </a:lnTo>
                  <a:lnTo>
                    <a:pt x="17413" y="11945"/>
                  </a:lnTo>
                  <a:lnTo>
                    <a:pt x="16379" y="11974"/>
                  </a:lnTo>
                  <a:lnTo>
                    <a:pt x="15852" y="11983"/>
                  </a:lnTo>
                  <a:lnTo>
                    <a:pt x="15325" y="11983"/>
                  </a:lnTo>
                  <a:lnTo>
                    <a:pt x="14808" y="11974"/>
                  </a:lnTo>
                  <a:lnTo>
                    <a:pt x="14300" y="11964"/>
                  </a:lnTo>
                  <a:lnTo>
                    <a:pt x="13793" y="11935"/>
                  </a:lnTo>
                  <a:lnTo>
                    <a:pt x="13304" y="11907"/>
                  </a:lnTo>
                  <a:lnTo>
                    <a:pt x="12835" y="11859"/>
                  </a:lnTo>
                  <a:lnTo>
                    <a:pt x="12385" y="11801"/>
                  </a:lnTo>
                  <a:lnTo>
                    <a:pt x="11954" y="11744"/>
                  </a:lnTo>
                  <a:lnTo>
                    <a:pt x="11551" y="11657"/>
                  </a:lnTo>
                  <a:lnTo>
                    <a:pt x="11178" y="11571"/>
                  </a:lnTo>
                  <a:lnTo>
                    <a:pt x="10996" y="11523"/>
                  </a:lnTo>
                  <a:lnTo>
                    <a:pt x="10833" y="11466"/>
                  </a:lnTo>
                  <a:lnTo>
                    <a:pt x="10670" y="11408"/>
                  </a:lnTo>
                  <a:lnTo>
                    <a:pt x="10527" y="11351"/>
                  </a:lnTo>
                  <a:lnTo>
                    <a:pt x="10383" y="11284"/>
                  </a:lnTo>
                  <a:lnTo>
                    <a:pt x="10249" y="11217"/>
                  </a:lnTo>
                  <a:lnTo>
                    <a:pt x="10115" y="11131"/>
                  </a:lnTo>
                  <a:lnTo>
                    <a:pt x="9961" y="11035"/>
                  </a:lnTo>
                  <a:lnTo>
                    <a:pt x="9818" y="10930"/>
                  </a:lnTo>
                  <a:lnTo>
                    <a:pt x="9665" y="10815"/>
                  </a:lnTo>
                  <a:lnTo>
                    <a:pt x="9348" y="10546"/>
                  </a:lnTo>
                  <a:lnTo>
                    <a:pt x="9023" y="10250"/>
                  </a:lnTo>
                  <a:lnTo>
                    <a:pt x="8697" y="9914"/>
                  </a:lnTo>
                  <a:lnTo>
                    <a:pt x="8362" y="9550"/>
                  </a:lnTo>
                  <a:lnTo>
                    <a:pt x="8017" y="9167"/>
                  </a:lnTo>
                  <a:lnTo>
                    <a:pt x="7672" y="8746"/>
                  </a:lnTo>
                  <a:lnTo>
                    <a:pt x="7318" y="8315"/>
                  </a:lnTo>
                  <a:lnTo>
                    <a:pt x="6973" y="7865"/>
                  </a:lnTo>
                  <a:lnTo>
                    <a:pt x="6628" y="7405"/>
                  </a:lnTo>
                  <a:lnTo>
                    <a:pt x="6274" y="6926"/>
                  </a:lnTo>
                  <a:lnTo>
                    <a:pt x="5929" y="6437"/>
                  </a:lnTo>
                  <a:lnTo>
                    <a:pt x="5594" y="5949"/>
                  </a:lnTo>
                  <a:lnTo>
                    <a:pt x="4933" y="4972"/>
                  </a:lnTo>
                  <a:lnTo>
                    <a:pt x="4310" y="4014"/>
                  </a:lnTo>
                  <a:lnTo>
                    <a:pt x="3736" y="3104"/>
                  </a:lnTo>
                  <a:lnTo>
                    <a:pt x="3209" y="2261"/>
                  </a:lnTo>
                  <a:lnTo>
                    <a:pt x="2759" y="1514"/>
                  </a:lnTo>
                  <a:lnTo>
                    <a:pt x="2117" y="413"/>
                  </a:lnTo>
                  <a:lnTo>
                    <a:pt x="187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 name="Google Shape;1392;p31">
              <a:extLst>
                <a:ext uri="{FF2B5EF4-FFF2-40B4-BE49-F238E27FC236}">
                  <a16:creationId xmlns:a16="http://schemas.microsoft.com/office/drawing/2014/main" id="{E5AF3EBA-A096-5B46-ACC6-B3E9B0E54990}"/>
                </a:ext>
              </a:extLst>
            </p:cNvPr>
            <p:cNvSpPr/>
            <p:nvPr/>
          </p:nvSpPr>
          <p:spPr>
            <a:xfrm>
              <a:off x="2910712" y="4519952"/>
              <a:ext cx="99709" cy="108982"/>
            </a:xfrm>
            <a:custGeom>
              <a:avLst/>
              <a:gdLst/>
              <a:ahLst/>
              <a:cxnLst/>
              <a:rect l="l" t="t" r="r" b="b"/>
              <a:pathLst>
                <a:path w="3086" h="3373" extrusionOk="0">
                  <a:moveTo>
                    <a:pt x="1782" y="1"/>
                  </a:moveTo>
                  <a:lnTo>
                    <a:pt x="1390" y="997"/>
                  </a:lnTo>
                  <a:lnTo>
                    <a:pt x="1313" y="1083"/>
                  </a:lnTo>
                  <a:lnTo>
                    <a:pt x="1112" y="1284"/>
                  </a:lnTo>
                  <a:lnTo>
                    <a:pt x="834" y="1591"/>
                  </a:lnTo>
                  <a:lnTo>
                    <a:pt x="681" y="1763"/>
                  </a:lnTo>
                  <a:lnTo>
                    <a:pt x="528" y="1945"/>
                  </a:lnTo>
                  <a:lnTo>
                    <a:pt x="384" y="2137"/>
                  </a:lnTo>
                  <a:lnTo>
                    <a:pt x="250" y="2328"/>
                  </a:lnTo>
                  <a:lnTo>
                    <a:pt x="145" y="2520"/>
                  </a:lnTo>
                  <a:lnTo>
                    <a:pt x="97" y="2616"/>
                  </a:lnTo>
                  <a:lnTo>
                    <a:pt x="58" y="2702"/>
                  </a:lnTo>
                  <a:lnTo>
                    <a:pt x="30" y="2788"/>
                  </a:lnTo>
                  <a:lnTo>
                    <a:pt x="11" y="2874"/>
                  </a:lnTo>
                  <a:lnTo>
                    <a:pt x="1" y="2951"/>
                  </a:lnTo>
                  <a:lnTo>
                    <a:pt x="1" y="3028"/>
                  </a:lnTo>
                  <a:lnTo>
                    <a:pt x="11" y="3095"/>
                  </a:lnTo>
                  <a:lnTo>
                    <a:pt x="30" y="3152"/>
                  </a:lnTo>
                  <a:lnTo>
                    <a:pt x="68" y="3210"/>
                  </a:lnTo>
                  <a:lnTo>
                    <a:pt x="116" y="3258"/>
                  </a:lnTo>
                  <a:lnTo>
                    <a:pt x="164" y="3296"/>
                  </a:lnTo>
                  <a:lnTo>
                    <a:pt x="221" y="3325"/>
                  </a:lnTo>
                  <a:lnTo>
                    <a:pt x="288" y="3344"/>
                  </a:lnTo>
                  <a:lnTo>
                    <a:pt x="355" y="3363"/>
                  </a:lnTo>
                  <a:lnTo>
                    <a:pt x="432" y="3372"/>
                  </a:lnTo>
                  <a:lnTo>
                    <a:pt x="671" y="3372"/>
                  </a:lnTo>
                  <a:lnTo>
                    <a:pt x="844" y="3344"/>
                  </a:lnTo>
                  <a:lnTo>
                    <a:pt x="1035" y="3296"/>
                  </a:lnTo>
                  <a:lnTo>
                    <a:pt x="1227" y="3229"/>
                  </a:lnTo>
                  <a:lnTo>
                    <a:pt x="1419" y="3152"/>
                  </a:lnTo>
                  <a:lnTo>
                    <a:pt x="1620" y="3066"/>
                  </a:lnTo>
                  <a:lnTo>
                    <a:pt x="1821" y="2961"/>
                  </a:lnTo>
                  <a:lnTo>
                    <a:pt x="2012" y="2855"/>
                  </a:lnTo>
                  <a:lnTo>
                    <a:pt x="2194" y="2731"/>
                  </a:lnTo>
                  <a:lnTo>
                    <a:pt x="2367" y="2616"/>
                  </a:lnTo>
                  <a:lnTo>
                    <a:pt x="2530" y="2491"/>
                  </a:lnTo>
                  <a:lnTo>
                    <a:pt x="2673" y="2367"/>
                  </a:lnTo>
                  <a:lnTo>
                    <a:pt x="2798" y="2242"/>
                  </a:lnTo>
                  <a:lnTo>
                    <a:pt x="2865" y="2156"/>
                  </a:lnTo>
                  <a:lnTo>
                    <a:pt x="2932" y="2079"/>
                  </a:lnTo>
                  <a:lnTo>
                    <a:pt x="2980" y="1984"/>
                  </a:lnTo>
                  <a:lnTo>
                    <a:pt x="3018" y="1897"/>
                  </a:lnTo>
                  <a:lnTo>
                    <a:pt x="3047" y="1792"/>
                  </a:lnTo>
                  <a:lnTo>
                    <a:pt x="3076" y="1696"/>
                  </a:lnTo>
                  <a:lnTo>
                    <a:pt x="3085" y="1591"/>
                  </a:lnTo>
                  <a:lnTo>
                    <a:pt x="3085" y="1486"/>
                  </a:lnTo>
                  <a:lnTo>
                    <a:pt x="3056" y="87"/>
                  </a:lnTo>
                  <a:lnTo>
                    <a:pt x="178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9" name="Google Shape;1393;p31">
              <a:extLst>
                <a:ext uri="{FF2B5EF4-FFF2-40B4-BE49-F238E27FC236}">
                  <a16:creationId xmlns:a16="http://schemas.microsoft.com/office/drawing/2014/main" id="{6C600482-CE31-5740-8917-D6565C696D91}"/>
                </a:ext>
              </a:extLst>
            </p:cNvPr>
            <p:cNvSpPr/>
            <p:nvPr/>
          </p:nvSpPr>
          <p:spPr>
            <a:xfrm>
              <a:off x="3236307" y="4527093"/>
              <a:ext cx="119773" cy="96898"/>
            </a:xfrm>
            <a:custGeom>
              <a:avLst/>
              <a:gdLst/>
              <a:ahLst/>
              <a:cxnLst/>
              <a:rect l="l" t="t" r="r" b="b"/>
              <a:pathLst>
                <a:path w="3707" h="2999" extrusionOk="0">
                  <a:moveTo>
                    <a:pt x="1351" y="0"/>
                  </a:moveTo>
                  <a:lnTo>
                    <a:pt x="0" y="106"/>
                  </a:lnTo>
                  <a:lnTo>
                    <a:pt x="201" y="1686"/>
                  </a:lnTo>
                  <a:lnTo>
                    <a:pt x="240" y="1772"/>
                  </a:lnTo>
                  <a:lnTo>
                    <a:pt x="278" y="1858"/>
                  </a:lnTo>
                  <a:lnTo>
                    <a:pt x="316" y="1935"/>
                  </a:lnTo>
                  <a:lnTo>
                    <a:pt x="364" y="2012"/>
                  </a:lnTo>
                  <a:lnTo>
                    <a:pt x="422" y="2079"/>
                  </a:lnTo>
                  <a:lnTo>
                    <a:pt x="489" y="2146"/>
                  </a:lnTo>
                  <a:lnTo>
                    <a:pt x="556" y="2203"/>
                  </a:lnTo>
                  <a:lnTo>
                    <a:pt x="623" y="2261"/>
                  </a:lnTo>
                  <a:lnTo>
                    <a:pt x="766" y="2357"/>
                  </a:lnTo>
                  <a:lnTo>
                    <a:pt x="939" y="2452"/>
                  </a:lnTo>
                  <a:lnTo>
                    <a:pt x="1130" y="2538"/>
                  </a:lnTo>
                  <a:lnTo>
                    <a:pt x="1341" y="2634"/>
                  </a:lnTo>
                  <a:lnTo>
                    <a:pt x="1561" y="2711"/>
                  </a:lnTo>
                  <a:lnTo>
                    <a:pt x="1782" y="2788"/>
                  </a:lnTo>
                  <a:lnTo>
                    <a:pt x="2012" y="2855"/>
                  </a:lnTo>
                  <a:lnTo>
                    <a:pt x="2251" y="2912"/>
                  </a:lnTo>
                  <a:lnTo>
                    <a:pt x="2471" y="2960"/>
                  </a:lnTo>
                  <a:lnTo>
                    <a:pt x="2692" y="2989"/>
                  </a:lnTo>
                  <a:lnTo>
                    <a:pt x="2902" y="2998"/>
                  </a:lnTo>
                  <a:lnTo>
                    <a:pt x="3094" y="2998"/>
                  </a:lnTo>
                  <a:lnTo>
                    <a:pt x="3266" y="2970"/>
                  </a:lnTo>
                  <a:lnTo>
                    <a:pt x="3352" y="2950"/>
                  </a:lnTo>
                  <a:lnTo>
                    <a:pt x="3419" y="2931"/>
                  </a:lnTo>
                  <a:lnTo>
                    <a:pt x="3487" y="2902"/>
                  </a:lnTo>
                  <a:lnTo>
                    <a:pt x="3544" y="2864"/>
                  </a:lnTo>
                  <a:lnTo>
                    <a:pt x="3592" y="2826"/>
                  </a:lnTo>
                  <a:lnTo>
                    <a:pt x="3640" y="2778"/>
                  </a:lnTo>
                  <a:lnTo>
                    <a:pt x="3669" y="2720"/>
                  </a:lnTo>
                  <a:lnTo>
                    <a:pt x="3697" y="2663"/>
                  </a:lnTo>
                  <a:lnTo>
                    <a:pt x="3707" y="2606"/>
                  </a:lnTo>
                  <a:lnTo>
                    <a:pt x="3707" y="2548"/>
                  </a:lnTo>
                  <a:lnTo>
                    <a:pt x="3697" y="2481"/>
                  </a:lnTo>
                  <a:lnTo>
                    <a:pt x="3678" y="2414"/>
                  </a:lnTo>
                  <a:lnTo>
                    <a:pt x="3649" y="2347"/>
                  </a:lnTo>
                  <a:lnTo>
                    <a:pt x="3611" y="2280"/>
                  </a:lnTo>
                  <a:lnTo>
                    <a:pt x="3515" y="2146"/>
                  </a:lnTo>
                  <a:lnTo>
                    <a:pt x="3391" y="2012"/>
                  </a:lnTo>
                  <a:lnTo>
                    <a:pt x="3247" y="1868"/>
                  </a:lnTo>
                  <a:lnTo>
                    <a:pt x="3084" y="1724"/>
                  </a:lnTo>
                  <a:lnTo>
                    <a:pt x="2902" y="1581"/>
                  </a:lnTo>
                  <a:lnTo>
                    <a:pt x="2701" y="1447"/>
                  </a:lnTo>
                  <a:lnTo>
                    <a:pt x="2510" y="1312"/>
                  </a:lnTo>
                  <a:lnTo>
                    <a:pt x="2299" y="1178"/>
                  </a:lnTo>
                  <a:lnTo>
                    <a:pt x="1906" y="939"/>
                  </a:lnTo>
                  <a:lnTo>
                    <a:pt x="1542" y="728"/>
                  </a:lnTo>
                  <a:lnTo>
                    <a:pt x="1351"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0" name="Google Shape;1394;p31">
              <a:extLst>
                <a:ext uri="{FF2B5EF4-FFF2-40B4-BE49-F238E27FC236}">
                  <a16:creationId xmlns:a16="http://schemas.microsoft.com/office/drawing/2014/main" id="{8495C78F-182E-8341-A9AA-C7DC3CF0E5AD}"/>
                </a:ext>
              </a:extLst>
            </p:cNvPr>
            <p:cNvSpPr/>
            <p:nvPr/>
          </p:nvSpPr>
          <p:spPr>
            <a:xfrm>
              <a:off x="2809515" y="3439578"/>
              <a:ext cx="237705" cy="1096181"/>
            </a:xfrm>
            <a:custGeom>
              <a:avLst/>
              <a:gdLst/>
              <a:ahLst/>
              <a:cxnLst/>
              <a:rect l="l" t="t" r="r" b="b"/>
              <a:pathLst>
                <a:path w="7357" h="33927" extrusionOk="0">
                  <a:moveTo>
                    <a:pt x="7357" y="1"/>
                  </a:moveTo>
                  <a:lnTo>
                    <a:pt x="1" y="710"/>
                  </a:lnTo>
                  <a:lnTo>
                    <a:pt x="4790" y="33764"/>
                  </a:lnTo>
                  <a:lnTo>
                    <a:pt x="4953" y="33831"/>
                  </a:lnTo>
                  <a:lnTo>
                    <a:pt x="5125" y="33888"/>
                  </a:lnTo>
                  <a:lnTo>
                    <a:pt x="5298" y="33917"/>
                  </a:lnTo>
                  <a:lnTo>
                    <a:pt x="5480" y="33926"/>
                  </a:lnTo>
                  <a:lnTo>
                    <a:pt x="5652" y="33907"/>
                  </a:lnTo>
                  <a:lnTo>
                    <a:pt x="5834" y="33879"/>
                  </a:lnTo>
                  <a:lnTo>
                    <a:pt x="6016" y="33831"/>
                  </a:lnTo>
                  <a:lnTo>
                    <a:pt x="6198" y="33764"/>
                  </a:lnTo>
                  <a:lnTo>
                    <a:pt x="7357" y="1"/>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21" name="Google Shape;1395;p31">
              <a:extLst>
                <a:ext uri="{FF2B5EF4-FFF2-40B4-BE49-F238E27FC236}">
                  <a16:creationId xmlns:a16="http://schemas.microsoft.com/office/drawing/2014/main" id="{2BF0DAEF-55C0-3140-B5B2-C09FD841A989}"/>
                </a:ext>
              </a:extLst>
            </p:cNvPr>
            <p:cNvSpPr/>
            <p:nvPr/>
          </p:nvSpPr>
          <p:spPr>
            <a:xfrm>
              <a:off x="3058663" y="3301547"/>
              <a:ext cx="274215" cy="1234210"/>
            </a:xfrm>
            <a:custGeom>
              <a:avLst/>
              <a:gdLst/>
              <a:ahLst/>
              <a:cxnLst/>
              <a:rect l="l" t="t" r="r" b="b"/>
              <a:pathLst>
                <a:path w="8487" h="38199" extrusionOk="0">
                  <a:moveTo>
                    <a:pt x="8486" y="1"/>
                  </a:moveTo>
                  <a:lnTo>
                    <a:pt x="0" y="1917"/>
                  </a:lnTo>
                  <a:lnTo>
                    <a:pt x="5498" y="38036"/>
                  </a:lnTo>
                  <a:lnTo>
                    <a:pt x="5728" y="38112"/>
                  </a:lnTo>
                  <a:lnTo>
                    <a:pt x="5939" y="38160"/>
                  </a:lnTo>
                  <a:lnTo>
                    <a:pt x="6034" y="38179"/>
                  </a:lnTo>
                  <a:lnTo>
                    <a:pt x="6130" y="38189"/>
                  </a:lnTo>
                  <a:lnTo>
                    <a:pt x="6216" y="38198"/>
                  </a:lnTo>
                  <a:lnTo>
                    <a:pt x="6303" y="38189"/>
                  </a:lnTo>
                  <a:lnTo>
                    <a:pt x="6389" y="38179"/>
                  </a:lnTo>
                  <a:lnTo>
                    <a:pt x="6465" y="38170"/>
                  </a:lnTo>
                  <a:lnTo>
                    <a:pt x="6542" y="38141"/>
                  </a:lnTo>
                  <a:lnTo>
                    <a:pt x="6609" y="38112"/>
                  </a:lnTo>
                  <a:lnTo>
                    <a:pt x="6676" y="38074"/>
                  </a:lnTo>
                  <a:lnTo>
                    <a:pt x="6734" y="38036"/>
                  </a:lnTo>
                  <a:lnTo>
                    <a:pt x="6791" y="37988"/>
                  </a:lnTo>
                  <a:lnTo>
                    <a:pt x="6849" y="37930"/>
                  </a:lnTo>
                  <a:lnTo>
                    <a:pt x="8486" y="1"/>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22" name="Google Shape;1396;p31">
              <a:extLst>
                <a:ext uri="{FF2B5EF4-FFF2-40B4-BE49-F238E27FC236}">
                  <a16:creationId xmlns:a16="http://schemas.microsoft.com/office/drawing/2014/main" id="{8B4CF4DA-E3E6-0844-BF83-F42CBD6DBFEB}"/>
                </a:ext>
              </a:extLst>
            </p:cNvPr>
            <p:cNvSpPr/>
            <p:nvPr/>
          </p:nvSpPr>
          <p:spPr>
            <a:xfrm>
              <a:off x="2701210" y="2163014"/>
              <a:ext cx="708720" cy="1512399"/>
            </a:xfrm>
            <a:custGeom>
              <a:avLst/>
              <a:gdLst/>
              <a:ahLst/>
              <a:cxnLst/>
              <a:rect l="l" t="t" r="r" b="b"/>
              <a:pathLst>
                <a:path w="21935" h="46809" extrusionOk="0">
                  <a:moveTo>
                    <a:pt x="11954" y="0"/>
                  </a:moveTo>
                  <a:lnTo>
                    <a:pt x="11580" y="19"/>
                  </a:lnTo>
                  <a:lnTo>
                    <a:pt x="11207" y="48"/>
                  </a:lnTo>
                  <a:lnTo>
                    <a:pt x="10833" y="86"/>
                  </a:lnTo>
                  <a:lnTo>
                    <a:pt x="10460" y="144"/>
                  </a:lnTo>
                  <a:lnTo>
                    <a:pt x="10096" y="220"/>
                  </a:lnTo>
                  <a:lnTo>
                    <a:pt x="9732" y="316"/>
                  </a:lnTo>
                  <a:lnTo>
                    <a:pt x="9378" y="422"/>
                  </a:lnTo>
                  <a:lnTo>
                    <a:pt x="9014" y="546"/>
                  </a:lnTo>
                  <a:lnTo>
                    <a:pt x="8669" y="690"/>
                  </a:lnTo>
                  <a:lnTo>
                    <a:pt x="8324" y="843"/>
                  </a:lnTo>
                  <a:lnTo>
                    <a:pt x="7989" y="1015"/>
                  </a:lnTo>
                  <a:lnTo>
                    <a:pt x="7653" y="1207"/>
                  </a:lnTo>
                  <a:lnTo>
                    <a:pt x="7328" y="1418"/>
                  </a:lnTo>
                  <a:lnTo>
                    <a:pt x="7012" y="1638"/>
                  </a:lnTo>
                  <a:lnTo>
                    <a:pt x="6705" y="1877"/>
                  </a:lnTo>
                  <a:lnTo>
                    <a:pt x="6408" y="2126"/>
                  </a:lnTo>
                  <a:lnTo>
                    <a:pt x="6111" y="2404"/>
                  </a:lnTo>
                  <a:lnTo>
                    <a:pt x="5834" y="2692"/>
                  </a:lnTo>
                  <a:lnTo>
                    <a:pt x="5565" y="2988"/>
                  </a:lnTo>
                  <a:lnTo>
                    <a:pt x="5307" y="3314"/>
                  </a:lnTo>
                  <a:lnTo>
                    <a:pt x="5058" y="3649"/>
                  </a:lnTo>
                  <a:lnTo>
                    <a:pt x="4828" y="4004"/>
                  </a:lnTo>
                  <a:lnTo>
                    <a:pt x="4608" y="4368"/>
                  </a:lnTo>
                  <a:lnTo>
                    <a:pt x="4397" y="4760"/>
                  </a:lnTo>
                  <a:lnTo>
                    <a:pt x="4205" y="5163"/>
                  </a:lnTo>
                  <a:lnTo>
                    <a:pt x="4023" y="5584"/>
                  </a:lnTo>
                  <a:lnTo>
                    <a:pt x="3851" y="6015"/>
                  </a:lnTo>
                  <a:lnTo>
                    <a:pt x="3707" y="6475"/>
                  </a:lnTo>
                  <a:lnTo>
                    <a:pt x="3573" y="6944"/>
                  </a:lnTo>
                  <a:lnTo>
                    <a:pt x="3458" y="7423"/>
                  </a:lnTo>
                  <a:lnTo>
                    <a:pt x="3353" y="7931"/>
                  </a:lnTo>
                  <a:lnTo>
                    <a:pt x="3248" y="8572"/>
                  </a:lnTo>
                  <a:lnTo>
                    <a:pt x="3133" y="9348"/>
                  </a:lnTo>
                  <a:lnTo>
                    <a:pt x="3018" y="10249"/>
                  </a:lnTo>
                  <a:lnTo>
                    <a:pt x="2903" y="11274"/>
                  </a:lnTo>
                  <a:lnTo>
                    <a:pt x="2769" y="12404"/>
                  </a:lnTo>
                  <a:lnTo>
                    <a:pt x="2644" y="13630"/>
                  </a:lnTo>
                  <a:lnTo>
                    <a:pt x="2376" y="16321"/>
                  </a:lnTo>
                  <a:lnTo>
                    <a:pt x="2098" y="19281"/>
                  </a:lnTo>
                  <a:lnTo>
                    <a:pt x="1811" y="22413"/>
                  </a:lnTo>
                  <a:lnTo>
                    <a:pt x="1543" y="25650"/>
                  </a:lnTo>
                  <a:lnTo>
                    <a:pt x="1265" y="28888"/>
                  </a:lnTo>
                  <a:lnTo>
                    <a:pt x="1016" y="32058"/>
                  </a:lnTo>
                  <a:lnTo>
                    <a:pt x="776" y="35075"/>
                  </a:lnTo>
                  <a:lnTo>
                    <a:pt x="365" y="40314"/>
                  </a:lnTo>
                  <a:lnTo>
                    <a:pt x="96" y="43944"/>
                  </a:lnTo>
                  <a:lnTo>
                    <a:pt x="1" y="45305"/>
                  </a:lnTo>
                  <a:lnTo>
                    <a:pt x="288" y="45458"/>
                  </a:lnTo>
                  <a:lnTo>
                    <a:pt x="585" y="45601"/>
                  </a:lnTo>
                  <a:lnTo>
                    <a:pt x="891" y="45736"/>
                  </a:lnTo>
                  <a:lnTo>
                    <a:pt x="1217" y="45870"/>
                  </a:lnTo>
                  <a:lnTo>
                    <a:pt x="1552" y="45985"/>
                  </a:lnTo>
                  <a:lnTo>
                    <a:pt x="1887" y="46090"/>
                  </a:lnTo>
                  <a:lnTo>
                    <a:pt x="2242" y="46186"/>
                  </a:lnTo>
                  <a:lnTo>
                    <a:pt x="2596" y="46282"/>
                  </a:lnTo>
                  <a:lnTo>
                    <a:pt x="2960" y="46368"/>
                  </a:lnTo>
                  <a:lnTo>
                    <a:pt x="3334" y="46435"/>
                  </a:lnTo>
                  <a:lnTo>
                    <a:pt x="3717" y="46502"/>
                  </a:lnTo>
                  <a:lnTo>
                    <a:pt x="4100" y="46569"/>
                  </a:lnTo>
                  <a:lnTo>
                    <a:pt x="4493" y="46617"/>
                  </a:lnTo>
                  <a:lnTo>
                    <a:pt x="4895" y="46665"/>
                  </a:lnTo>
                  <a:lnTo>
                    <a:pt x="5297" y="46703"/>
                  </a:lnTo>
                  <a:lnTo>
                    <a:pt x="5709" y="46741"/>
                  </a:lnTo>
                  <a:lnTo>
                    <a:pt x="6111" y="46760"/>
                  </a:lnTo>
                  <a:lnTo>
                    <a:pt x="6533" y="46789"/>
                  </a:lnTo>
                  <a:lnTo>
                    <a:pt x="7366" y="46808"/>
                  </a:lnTo>
                  <a:lnTo>
                    <a:pt x="8209" y="46808"/>
                  </a:lnTo>
                  <a:lnTo>
                    <a:pt x="9061" y="46799"/>
                  </a:lnTo>
                  <a:lnTo>
                    <a:pt x="9904" y="46760"/>
                  </a:lnTo>
                  <a:lnTo>
                    <a:pt x="10747" y="46713"/>
                  </a:lnTo>
                  <a:lnTo>
                    <a:pt x="11571" y="46655"/>
                  </a:lnTo>
                  <a:lnTo>
                    <a:pt x="12395" y="46578"/>
                  </a:lnTo>
                  <a:lnTo>
                    <a:pt x="13190" y="46492"/>
                  </a:lnTo>
                  <a:lnTo>
                    <a:pt x="13965" y="46406"/>
                  </a:lnTo>
                  <a:lnTo>
                    <a:pt x="14722" y="46301"/>
                  </a:lnTo>
                  <a:lnTo>
                    <a:pt x="15440" y="46205"/>
                  </a:lnTo>
                  <a:lnTo>
                    <a:pt x="16130" y="46100"/>
                  </a:lnTo>
                  <a:lnTo>
                    <a:pt x="16781" y="45994"/>
                  </a:lnTo>
                  <a:lnTo>
                    <a:pt x="17950" y="45783"/>
                  </a:lnTo>
                  <a:lnTo>
                    <a:pt x="18908" y="45601"/>
                  </a:lnTo>
                  <a:lnTo>
                    <a:pt x="19645" y="45448"/>
                  </a:lnTo>
                  <a:lnTo>
                    <a:pt x="20268" y="45305"/>
                  </a:lnTo>
                  <a:lnTo>
                    <a:pt x="21915" y="16139"/>
                  </a:lnTo>
                  <a:lnTo>
                    <a:pt x="21925" y="15574"/>
                  </a:lnTo>
                  <a:lnTo>
                    <a:pt x="21934" y="15028"/>
                  </a:lnTo>
                  <a:lnTo>
                    <a:pt x="21925" y="14482"/>
                  </a:lnTo>
                  <a:lnTo>
                    <a:pt x="21925" y="13955"/>
                  </a:lnTo>
                  <a:lnTo>
                    <a:pt x="21906" y="13429"/>
                  </a:lnTo>
                  <a:lnTo>
                    <a:pt x="21887" y="12921"/>
                  </a:lnTo>
                  <a:lnTo>
                    <a:pt x="21858" y="12432"/>
                  </a:lnTo>
                  <a:lnTo>
                    <a:pt x="21829" y="11944"/>
                  </a:lnTo>
                  <a:lnTo>
                    <a:pt x="21791" y="11465"/>
                  </a:lnTo>
                  <a:lnTo>
                    <a:pt x="21743" y="11005"/>
                  </a:lnTo>
                  <a:lnTo>
                    <a:pt x="21695" y="10546"/>
                  </a:lnTo>
                  <a:lnTo>
                    <a:pt x="21647" y="10105"/>
                  </a:lnTo>
                  <a:lnTo>
                    <a:pt x="21590" y="9674"/>
                  </a:lnTo>
                  <a:lnTo>
                    <a:pt x="21523" y="9253"/>
                  </a:lnTo>
                  <a:lnTo>
                    <a:pt x="21456" y="8841"/>
                  </a:lnTo>
                  <a:lnTo>
                    <a:pt x="21379" y="8438"/>
                  </a:lnTo>
                  <a:lnTo>
                    <a:pt x="21274" y="7940"/>
                  </a:lnTo>
                  <a:lnTo>
                    <a:pt x="21149" y="7452"/>
                  </a:lnTo>
                  <a:lnTo>
                    <a:pt x="21015" y="6973"/>
                  </a:lnTo>
                  <a:lnTo>
                    <a:pt x="20862" y="6523"/>
                  </a:lnTo>
                  <a:lnTo>
                    <a:pt x="20689" y="6082"/>
                  </a:lnTo>
                  <a:lnTo>
                    <a:pt x="20507" y="5651"/>
                  </a:lnTo>
                  <a:lnTo>
                    <a:pt x="20306" y="5239"/>
                  </a:lnTo>
                  <a:lnTo>
                    <a:pt x="20095" y="4847"/>
                  </a:lnTo>
                  <a:lnTo>
                    <a:pt x="19866" y="4463"/>
                  </a:lnTo>
                  <a:lnTo>
                    <a:pt x="19636" y="4100"/>
                  </a:lnTo>
                  <a:lnTo>
                    <a:pt x="19387" y="3745"/>
                  </a:lnTo>
                  <a:lnTo>
                    <a:pt x="19118" y="3410"/>
                  </a:lnTo>
                  <a:lnTo>
                    <a:pt x="18850" y="3094"/>
                  </a:lnTo>
                  <a:lnTo>
                    <a:pt x="18563" y="2787"/>
                  </a:lnTo>
                  <a:lnTo>
                    <a:pt x="18276" y="2500"/>
                  </a:lnTo>
                  <a:lnTo>
                    <a:pt x="17969" y="2232"/>
                  </a:lnTo>
                  <a:lnTo>
                    <a:pt x="17663" y="1973"/>
                  </a:lnTo>
                  <a:lnTo>
                    <a:pt x="17337" y="1734"/>
                  </a:lnTo>
                  <a:lnTo>
                    <a:pt x="17011" y="1504"/>
                  </a:lnTo>
                  <a:lnTo>
                    <a:pt x="16686" y="1293"/>
                  </a:lnTo>
                  <a:lnTo>
                    <a:pt x="16341" y="1102"/>
                  </a:lnTo>
                  <a:lnTo>
                    <a:pt x="15996" y="929"/>
                  </a:lnTo>
                  <a:lnTo>
                    <a:pt x="15642" y="766"/>
                  </a:lnTo>
                  <a:lnTo>
                    <a:pt x="15287" y="613"/>
                  </a:lnTo>
                  <a:lnTo>
                    <a:pt x="14923" y="479"/>
                  </a:lnTo>
                  <a:lnTo>
                    <a:pt x="14559" y="364"/>
                  </a:lnTo>
                  <a:lnTo>
                    <a:pt x="14195" y="268"/>
                  </a:lnTo>
                  <a:lnTo>
                    <a:pt x="13822" y="182"/>
                  </a:lnTo>
                  <a:lnTo>
                    <a:pt x="13448" y="115"/>
                  </a:lnTo>
                  <a:lnTo>
                    <a:pt x="13075" y="67"/>
                  </a:lnTo>
                  <a:lnTo>
                    <a:pt x="12701" y="29"/>
                  </a:lnTo>
                  <a:lnTo>
                    <a:pt x="12328" y="10"/>
                  </a:lnTo>
                  <a:lnTo>
                    <a:pt x="11954"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3" name="Google Shape;1397;p31">
              <a:extLst>
                <a:ext uri="{FF2B5EF4-FFF2-40B4-BE49-F238E27FC236}">
                  <a16:creationId xmlns:a16="http://schemas.microsoft.com/office/drawing/2014/main" id="{70E7E6E2-C929-CB44-B2F2-7B29F9F3E7D0}"/>
                </a:ext>
              </a:extLst>
            </p:cNvPr>
            <p:cNvSpPr/>
            <p:nvPr/>
          </p:nvSpPr>
          <p:spPr>
            <a:xfrm>
              <a:off x="3205354" y="1483713"/>
              <a:ext cx="533535" cy="1294532"/>
            </a:xfrm>
            <a:custGeom>
              <a:avLst/>
              <a:gdLst/>
              <a:ahLst/>
              <a:cxnLst/>
              <a:rect l="l" t="t" r="r" b="b"/>
              <a:pathLst>
                <a:path w="16513" h="40066" extrusionOk="0">
                  <a:moveTo>
                    <a:pt x="11350" y="0"/>
                  </a:moveTo>
                  <a:lnTo>
                    <a:pt x="11197" y="10"/>
                  </a:lnTo>
                  <a:lnTo>
                    <a:pt x="11044" y="29"/>
                  </a:lnTo>
                  <a:lnTo>
                    <a:pt x="10900" y="48"/>
                  </a:lnTo>
                  <a:lnTo>
                    <a:pt x="10756" y="77"/>
                  </a:lnTo>
                  <a:lnTo>
                    <a:pt x="10613" y="115"/>
                  </a:lnTo>
                  <a:lnTo>
                    <a:pt x="10469" y="153"/>
                  </a:lnTo>
                  <a:lnTo>
                    <a:pt x="10335" y="201"/>
                  </a:lnTo>
                  <a:lnTo>
                    <a:pt x="10191" y="259"/>
                  </a:lnTo>
                  <a:lnTo>
                    <a:pt x="10067" y="326"/>
                  </a:lnTo>
                  <a:lnTo>
                    <a:pt x="9933" y="402"/>
                  </a:lnTo>
                  <a:lnTo>
                    <a:pt x="9808" y="479"/>
                  </a:lnTo>
                  <a:lnTo>
                    <a:pt x="9875" y="1054"/>
                  </a:lnTo>
                  <a:lnTo>
                    <a:pt x="9952" y="1724"/>
                  </a:lnTo>
                  <a:lnTo>
                    <a:pt x="10038" y="2596"/>
                  </a:lnTo>
                  <a:lnTo>
                    <a:pt x="10134" y="3649"/>
                  </a:lnTo>
                  <a:lnTo>
                    <a:pt x="10239" y="4837"/>
                  </a:lnTo>
                  <a:lnTo>
                    <a:pt x="10325" y="6140"/>
                  </a:lnTo>
                  <a:lnTo>
                    <a:pt x="10373" y="6820"/>
                  </a:lnTo>
                  <a:lnTo>
                    <a:pt x="10402" y="7509"/>
                  </a:lnTo>
                  <a:lnTo>
                    <a:pt x="10440" y="8218"/>
                  </a:lnTo>
                  <a:lnTo>
                    <a:pt x="10460" y="8927"/>
                  </a:lnTo>
                  <a:lnTo>
                    <a:pt x="10479" y="9636"/>
                  </a:lnTo>
                  <a:lnTo>
                    <a:pt x="10479" y="10344"/>
                  </a:lnTo>
                  <a:lnTo>
                    <a:pt x="10479" y="11044"/>
                  </a:lnTo>
                  <a:lnTo>
                    <a:pt x="10469" y="11733"/>
                  </a:lnTo>
                  <a:lnTo>
                    <a:pt x="10440" y="12404"/>
                  </a:lnTo>
                  <a:lnTo>
                    <a:pt x="10402" y="13055"/>
                  </a:lnTo>
                  <a:lnTo>
                    <a:pt x="10354" y="13687"/>
                  </a:lnTo>
                  <a:lnTo>
                    <a:pt x="10287" y="14291"/>
                  </a:lnTo>
                  <a:lnTo>
                    <a:pt x="10211" y="14856"/>
                  </a:lnTo>
                  <a:lnTo>
                    <a:pt x="10163" y="15134"/>
                  </a:lnTo>
                  <a:lnTo>
                    <a:pt x="10115" y="15392"/>
                  </a:lnTo>
                  <a:lnTo>
                    <a:pt x="10057" y="15641"/>
                  </a:lnTo>
                  <a:lnTo>
                    <a:pt x="10000" y="15890"/>
                  </a:lnTo>
                  <a:lnTo>
                    <a:pt x="9933" y="16120"/>
                  </a:lnTo>
                  <a:lnTo>
                    <a:pt x="9866" y="16331"/>
                  </a:lnTo>
                  <a:lnTo>
                    <a:pt x="9789" y="16542"/>
                  </a:lnTo>
                  <a:lnTo>
                    <a:pt x="9712" y="16733"/>
                  </a:lnTo>
                  <a:lnTo>
                    <a:pt x="9626" y="16915"/>
                  </a:lnTo>
                  <a:lnTo>
                    <a:pt x="9540" y="17078"/>
                  </a:lnTo>
                  <a:lnTo>
                    <a:pt x="9473" y="17183"/>
                  </a:lnTo>
                  <a:lnTo>
                    <a:pt x="9396" y="17289"/>
                  </a:lnTo>
                  <a:lnTo>
                    <a:pt x="9320" y="17394"/>
                  </a:lnTo>
                  <a:lnTo>
                    <a:pt x="9224" y="17499"/>
                  </a:lnTo>
                  <a:lnTo>
                    <a:pt x="9013" y="17720"/>
                  </a:lnTo>
                  <a:lnTo>
                    <a:pt x="8764" y="17930"/>
                  </a:lnTo>
                  <a:lnTo>
                    <a:pt x="8486" y="18151"/>
                  </a:lnTo>
                  <a:lnTo>
                    <a:pt x="8190" y="18371"/>
                  </a:lnTo>
                  <a:lnTo>
                    <a:pt x="7864" y="18591"/>
                  </a:lnTo>
                  <a:lnTo>
                    <a:pt x="7510" y="18812"/>
                  </a:lnTo>
                  <a:lnTo>
                    <a:pt x="7146" y="19032"/>
                  </a:lnTo>
                  <a:lnTo>
                    <a:pt x="6762" y="19243"/>
                  </a:lnTo>
                  <a:lnTo>
                    <a:pt x="6370" y="19463"/>
                  </a:lnTo>
                  <a:lnTo>
                    <a:pt x="5958" y="19674"/>
                  </a:lnTo>
                  <a:lnTo>
                    <a:pt x="5546" y="19875"/>
                  </a:lnTo>
                  <a:lnTo>
                    <a:pt x="5134" y="20085"/>
                  </a:lnTo>
                  <a:lnTo>
                    <a:pt x="4291" y="20469"/>
                  </a:lnTo>
                  <a:lnTo>
                    <a:pt x="3468" y="20833"/>
                  </a:lnTo>
                  <a:lnTo>
                    <a:pt x="2682" y="21168"/>
                  </a:lnTo>
                  <a:lnTo>
                    <a:pt x="1954" y="21465"/>
                  </a:lnTo>
                  <a:lnTo>
                    <a:pt x="1312" y="21723"/>
                  </a:lnTo>
                  <a:lnTo>
                    <a:pt x="364" y="22078"/>
                  </a:lnTo>
                  <a:lnTo>
                    <a:pt x="0" y="22212"/>
                  </a:lnTo>
                  <a:lnTo>
                    <a:pt x="2989" y="31148"/>
                  </a:lnTo>
                  <a:lnTo>
                    <a:pt x="5038" y="37288"/>
                  </a:lnTo>
                  <a:lnTo>
                    <a:pt x="5967" y="40065"/>
                  </a:lnTo>
                  <a:lnTo>
                    <a:pt x="6063" y="39443"/>
                  </a:lnTo>
                  <a:lnTo>
                    <a:pt x="6178" y="38830"/>
                  </a:lnTo>
                  <a:lnTo>
                    <a:pt x="6293" y="38207"/>
                  </a:lnTo>
                  <a:lnTo>
                    <a:pt x="6437" y="37594"/>
                  </a:lnTo>
                  <a:lnTo>
                    <a:pt x="6580" y="36972"/>
                  </a:lnTo>
                  <a:lnTo>
                    <a:pt x="6753" y="36359"/>
                  </a:lnTo>
                  <a:lnTo>
                    <a:pt x="6925" y="35746"/>
                  </a:lnTo>
                  <a:lnTo>
                    <a:pt x="7117" y="35142"/>
                  </a:lnTo>
                  <a:lnTo>
                    <a:pt x="7318" y="34529"/>
                  </a:lnTo>
                  <a:lnTo>
                    <a:pt x="7529" y="33926"/>
                  </a:lnTo>
                  <a:lnTo>
                    <a:pt x="7759" y="33332"/>
                  </a:lnTo>
                  <a:lnTo>
                    <a:pt x="7998" y="32729"/>
                  </a:lnTo>
                  <a:lnTo>
                    <a:pt x="8247" y="32135"/>
                  </a:lnTo>
                  <a:lnTo>
                    <a:pt x="8506" y="31550"/>
                  </a:lnTo>
                  <a:lnTo>
                    <a:pt x="8774" y="30966"/>
                  </a:lnTo>
                  <a:lnTo>
                    <a:pt x="9061" y="30382"/>
                  </a:lnTo>
                  <a:lnTo>
                    <a:pt x="9349" y="29807"/>
                  </a:lnTo>
                  <a:lnTo>
                    <a:pt x="9655" y="29233"/>
                  </a:lnTo>
                  <a:lnTo>
                    <a:pt x="9962" y="28667"/>
                  </a:lnTo>
                  <a:lnTo>
                    <a:pt x="10287" y="28102"/>
                  </a:lnTo>
                  <a:lnTo>
                    <a:pt x="10613" y="27547"/>
                  </a:lnTo>
                  <a:lnTo>
                    <a:pt x="10948" y="27001"/>
                  </a:lnTo>
                  <a:lnTo>
                    <a:pt x="11302" y="26455"/>
                  </a:lnTo>
                  <a:lnTo>
                    <a:pt x="11657" y="25918"/>
                  </a:lnTo>
                  <a:lnTo>
                    <a:pt x="12021" y="25392"/>
                  </a:lnTo>
                  <a:lnTo>
                    <a:pt x="12385" y="24865"/>
                  </a:lnTo>
                  <a:lnTo>
                    <a:pt x="12768" y="24357"/>
                  </a:lnTo>
                  <a:lnTo>
                    <a:pt x="13151" y="23840"/>
                  </a:lnTo>
                  <a:lnTo>
                    <a:pt x="13544" y="23342"/>
                  </a:lnTo>
                  <a:lnTo>
                    <a:pt x="13936" y="22853"/>
                  </a:lnTo>
                  <a:lnTo>
                    <a:pt x="14348" y="22365"/>
                  </a:lnTo>
                  <a:lnTo>
                    <a:pt x="14751" y="21886"/>
                  </a:lnTo>
                  <a:lnTo>
                    <a:pt x="15009" y="21589"/>
                  </a:lnTo>
                  <a:lnTo>
                    <a:pt x="15249" y="21292"/>
                  </a:lnTo>
                  <a:lnTo>
                    <a:pt x="15469" y="20995"/>
                  </a:lnTo>
                  <a:lnTo>
                    <a:pt x="15670" y="20708"/>
                  </a:lnTo>
                  <a:lnTo>
                    <a:pt x="15842" y="20421"/>
                  </a:lnTo>
                  <a:lnTo>
                    <a:pt x="15996" y="20152"/>
                  </a:lnTo>
                  <a:lnTo>
                    <a:pt x="16120" y="19875"/>
                  </a:lnTo>
                  <a:lnTo>
                    <a:pt x="16226" y="19616"/>
                  </a:lnTo>
                  <a:lnTo>
                    <a:pt x="16293" y="19386"/>
                  </a:lnTo>
                  <a:lnTo>
                    <a:pt x="16350" y="19147"/>
                  </a:lnTo>
                  <a:lnTo>
                    <a:pt x="16408" y="18888"/>
                  </a:lnTo>
                  <a:lnTo>
                    <a:pt x="16446" y="18620"/>
                  </a:lnTo>
                  <a:lnTo>
                    <a:pt x="16475" y="18333"/>
                  </a:lnTo>
                  <a:lnTo>
                    <a:pt x="16494" y="18045"/>
                  </a:lnTo>
                  <a:lnTo>
                    <a:pt x="16503" y="17739"/>
                  </a:lnTo>
                  <a:lnTo>
                    <a:pt x="16513" y="17423"/>
                  </a:lnTo>
                  <a:lnTo>
                    <a:pt x="16503" y="17097"/>
                  </a:lnTo>
                  <a:lnTo>
                    <a:pt x="16494" y="16752"/>
                  </a:lnTo>
                  <a:lnTo>
                    <a:pt x="16475" y="16407"/>
                  </a:lnTo>
                  <a:lnTo>
                    <a:pt x="16446" y="16053"/>
                  </a:lnTo>
                  <a:lnTo>
                    <a:pt x="16408" y="15699"/>
                  </a:lnTo>
                  <a:lnTo>
                    <a:pt x="16369" y="15325"/>
                  </a:lnTo>
                  <a:lnTo>
                    <a:pt x="16264" y="14568"/>
                  </a:lnTo>
                  <a:lnTo>
                    <a:pt x="16139" y="13783"/>
                  </a:lnTo>
                  <a:lnTo>
                    <a:pt x="15986" y="12988"/>
                  </a:lnTo>
                  <a:lnTo>
                    <a:pt x="15823" y="12174"/>
                  </a:lnTo>
                  <a:lnTo>
                    <a:pt x="15641" y="11350"/>
                  </a:lnTo>
                  <a:lnTo>
                    <a:pt x="15440" y="10526"/>
                  </a:lnTo>
                  <a:lnTo>
                    <a:pt x="15229" y="9703"/>
                  </a:lnTo>
                  <a:lnTo>
                    <a:pt x="15009" y="8879"/>
                  </a:lnTo>
                  <a:lnTo>
                    <a:pt x="14789" y="8065"/>
                  </a:lnTo>
                  <a:lnTo>
                    <a:pt x="14559" y="7270"/>
                  </a:lnTo>
                  <a:lnTo>
                    <a:pt x="14320" y="6484"/>
                  </a:lnTo>
                  <a:lnTo>
                    <a:pt x="14090" y="5728"/>
                  </a:lnTo>
                  <a:lnTo>
                    <a:pt x="13860" y="5000"/>
                  </a:lnTo>
                  <a:lnTo>
                    <a:pt x="13419" y="3640"/>
                  </a:lnTo>
                  <a:lnTo>
                    <a:pt x="13007" y="2452"/>
                  </a:lnTo>
                  <a:lnTo>
                    <a:pt x="12663" y="1456"/>
                  </a:lnTo>
                  <a:lnTo>
                    <a:pt x="12385" y="709"/>
                  </a:lnTo>
                  <a:lnTo>
                    <a:pt x="12145" y="58"/>
                  </a:lnTo>
                  <a:lnTo>
                    <a:pt x="11820" y="19"/>
                  </a:lnTo>
                  <a:lnTo>
                    <a:pt x="11666" y="10"/>
                  </a:lnTo>
                  <a:lnTo>
                    <a:pt x="1150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4" name="Google Shape;1398;p31">
              <a:extLst>
                <a:ext uri="{FF2B5EF4-FFF2-40B4-BE49-F238E27FC236}">
                  <a16:creationId xmlns:a16="http://schemas.microsoft.com/office/drawing/2014/main" id="{8C7BC1E5-DE24-144E-994E-743EB45B4F53}"/>
                </a:ext>
              </a:extLst>
            </p:cNvPr>
            <p:cNvSpPr/>
            <p:nvPr/>
          </p:nvSpPr>
          <p:spPr>
            <a:xfrm>
              <a:off x="1497346" y="3314859"/>
              <a:ext cx="329627" cy="67819"/>
            </a:xfrm>
            <a:custGeom>
              <a:avLst/>
              <a:gdLst/>
              <a:ahLst/>
              <a:cxnLst/>
              <a:rect l="l" t="t" r="r" b="b"/>
              <a:pathLst>
                <a:path w="10202" h="2099" extrusionOk="0">
                  <a:moveTo>
                    <a:pt x="1993" y="1"/>
                  </a:moveTo>
                  <a:lnTo>
                    <a:pt x="1792" y="20"/>
                  </a:lnTo>
                  <a:lnTo>
                    <a:pt x="1591" y="49"/>
                  </a:lnTo>
                  <a:lnTo>
                    <a:pt x="1399" y="97"/>
                  </a:lnTo>
                  <a:lnTo>
                    <a:pt x="1217" y="164"/>
                  </a:lnTo>
                  <a:lnTo>
                    <a:pt x="1045" y="250"/>
                  </a:lnTo>
                  <a:lnTo>
                    <a:pt x="872" y="346"/>
                  </a:lnTo>
                  <a:lnTo>
                    <a:pt x="719" y="461"/>
                  </a:lnTo>
                  <a:lnTo>
                    <a:pt x="585" y="595"/>
                  </a:lnTo>
                  <a:lnTo>
                    <a:pt x="451" y="729"/>
                  </a:lnTo>
                  <a:lnTo>
                    <a:pt x="336" y="882"/>
                  </a:lnTo>
                  <a:lnTo>
                    <a:pt x="240" y="1054"/>
                  </a:lnTo>
                  <a:lnTo>
                    <a:pt x="154" y="1227"/>
                  </a:lnTo>
                  <a:lnTo>
                    <a:pt x="87" y="1409"/>
                  </a:lnTo>
                  <a:lnTo>
                    <a:pt x="39" y="1600"/>
                  </a:lnTo>
                  <a:lnTo>
                    <a:pt x="10" y="1802"/>
                  </a:lnTo>
                  <a:lnTo>
                    <a:pt x="1" y="2003"/>
                  </a:lnTo>
                  <a:lnTo>
                    <a:pt x="1" y="2098"/>
                  </a:lnTo>
                  <a:lnTo>
                    <a:pt x="10201" y="2098"/>
                  </a:lnTo>
                  <a:lnTo>
                    <a:pt x="10201" y="2003"/>
                  </a:lnTo>
                  <a:lnTo>
                    <a:pt x="10192" y="1802"/>
                  </a:lnTo>
                  <a:lnTo>
                    <a:pt x="10163" y="1600"/>
                  </a:lnTo>
                  <a:lnTo>
                    <a:pt x="10115" y="1409"/>
                  </a:lnTo>
                  <a:lnTo>
                    <a:pt x="10048" y="1227"/>
                  </a:lnTo>
                  <a:lnTo>
                    <a:pt x="9962" y="1054"/>
                  </a:lnTo>
                  <a:lnTo>
                    <a:pt x="9866" y="882"/>
                  </a:lnTo>
                  <a:lnTo>
                    <a:pt x="9751" y="729"/>
                  </a:lnTo>
                  <a:lnTo>
                    <a:pt x="9617" y="595"/>
                  </a:lnTo>
                  <a:lnTo>
                    <a:pt x="9474" y="461"/>
                  </a:lnTo>
                  <a:lnTo>
                    <a:pt x="9320" y="346"/>
                  </a:lnTo>
                  <a:lnTo>
                    <a:pt x="9157" y="250"/>
                  </a:lnTo>
                  <a:lnTo>
                    <a:pt x="8985" y="164"/>
                  </a:lnTo>
                  <a:lnTo>
                    <a:pt x="8803" y="97"/>
                  </a:lnTo>
                  <a:lnTo>
                    <a:pt x="8612" y="49"/>
                  </a:lnTo>
                  <a:lnTo>
                    <a:pt x="8410" y="20"/>
                  </a:lnTo>
                  <a:lnTo>
                    <a:pt x="8209"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5" name="Google Shape;1399;p31">
              <a:extLst>
                <a:ext uri="{FF2B5EF4-FFF2-40B4-BE49-F238E27FC236}">
                  <a16:creationId xmlns:a16="http://schemas.microsoft.com/office/drawing/2014/main" id="{B4E6E8CE-2440-5046-8074-878A6D0C8A9A}"/>
                </a:ext>
              </a:extLst>
            </p:cNvPr>
            <p:cNvSpPr/>
            <p:nvPr/>
          </p:nvSpPr>
          <p:spPr>
            <a:xfrm>
              <a:off x="1417506" y="3147134"/>
              <a:ext cx="249466" cy="235540"/>
            </a:xfrm>
            <a:custGeom>
              <a:avLst/>
              <a:gdLst/>
              <a:ahLst/>
              <a:cxnLst/>
              <a:rect l="l" t="t" r="r" b="b"/>
              <a:pathLst>
                <a:path w="7721" h="7290" extrusionOk="0">
                  <a:moveTo>
                    <a:pt x="1849" y="0"/>
                  </a:moveTo>
                  <a:lnTo>
                    <a:pt x="1" y="7289"/>
                  </a:lnTo>
                  <a:lnTo>
                    <a:pt x="5872" y="7289"/>
                  </a:lnTo>
                  <a:lnTo>
                    <a:pt x="772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6" name="Google Shape;1400;p31">
              <a:extLst>
                <a:ext uri="{FF2B5EF4-FFF2-40B4-BE49-F238E27FC236}">
                  <a16:creationId xmlns:a16="http://schemas.microsoft.com/office/drawing/2014/main" id="{7C703571-D298-3A46-BEBB-FE20988C1BCB}"/>
                </a:ext>
              </a:extLst>
            </p:cNvPr>
            <p:cNvSpPr/>
            <p:nvPr/>
          </p:nvSpPr>
          <p:spPr>
            <a:xfrm>
              <a:off x="1043671" y="2522309"/>
              <a:ext cx="1036731" cy="669722"/>
            </a:xfrm>
            <a:custGeom>
              <a:avLst/>
              <a:gdLst/>
              <a:ahLst/>
              <a:cxnLst/>
              <a:rect l="l" t="t" r="r" b="b"/>
              <a:pathLst>
                <a:path w="32087" h="20728" extrusionOk="0">
                  <a:moveTo>
                    <a:pt x="1533" y="0"/>
                  </a:moveTo>
                  <a:lnTo>
                    <a:pt x="1370" y="10"/>
                  </a:lnTo>
                  <a:lnTo>
                    <a:pt x="1226" y="29"/>
                  </a:lnTo>
                  <a:lnTo>
                    <a:pt x="1073" y="67"/>
                  </a:lnTo>
                  <a:lnTo>
                    <a:pt x="939" y="125"/>
                  </a:lnTo>
                  <a:lnTo>
                    <a:pt x="805" y="182"/>
                  </a:lnTo>
                  <a:lnTo>
                    <a:pt x="671" y="259"/>
                  </a:lnTo>
                  <a:lnTo>
                    <a:pt x="556" y="345"/>
                  </a:lnTo>
                  <a:lnTo>
                    <a:pt x="450" y="450"/>
                  </a:lnTo>
                  <a:lnTo>
                    <a:pt x="345" y="556"/>
                  </a:lnTo>
                  <a:lnTo>
                    <a:pt x="259" y="671"/>
                  </a:lnTo>
                  <a:lnTo>
                    <a:pt x="182" y="805"/>
                  </a:lnTo>
                  <a:lnTo>
                    <a:pt x="125" y="939"/>
                  </a:lnTo>
                  <a:lnTo>
                    <a:pt x="67" y="1073"/>
                  </a:lnTo>
                  <a:lnTo>
                    <a:pt x="29" y="1226"/>
                  </a:lnTo>
                  <a:lnTo>
                    <a:pt x="10" y="1370"/>
                  </a:lnTo>
                  <a:lnTo>
                    <a:pt x="0" y="1533"/>
                  </a:lnTo>
                  <a:lnTo>
                    <a:pt x="2184" y="19195"/>
                  </a:lnTo>
                  <a:lnTo>
                    <a:pt x="2194" y="19348"/>
                  </a:lnTo>
                  <a:lnTo>
                    <a:pt x="2213" y="19501"/>
                  </a:lnTo>
                  <a:lnTo>
                    <a:pt x="2251" y="19645"/>
                  </a:lnTo>
                  <a:lnTo>
                    <a:pt x="2309" y="19789"/>
                  </a:lnTo>
                  <a:lnTo>
                    <a:pt x="2366" y="19923"/>
                  </a:lnTo>
                  <a:lnTo>
                    <a:pt x="2443" y="20047"/>
                  </a:lnTo>
                  <a:lnTo>
                    <a:pt x="2539" y="20162"/>
                  </a:lnTo>
                  <a:lnTo>
                    <a:pt x="2634" y="20277"/>
                  </a:lnTo>
                  <a:lnTo>
                    <a:pt x="2740" y="20373"/>
                  </a:lnTo>
                  <a:lnTo>
                    <a:pt x="2855" y="20459"/>
                  </a:lnTo>
                  <a:lnTo>
                    <a:pt x="2989" y="20536"/>
                  </a:lnTo>
                  <a:lnTo>
                    <a:pt x="3123" y="20603"/>
                  </a:lnTo>
                  <a:lnTo>
                    <a:pt x="3257" y="20651"/>
                  </a:lnTo>
                  <a:lnTo>
                    <a:pt x="3410" y="20689"/>
                  </a:lnTo>
                  <a:lnTo>
                    <a:pt x="3554" y="20718"/>
                  </a:lnTo>
                  <a:lnTo>
                    <a:pt x="3717" y="20727"/>
                  </a:lnTo>
                  <a:lnTo>
                    <a:pt x="30564" y="20727"/>
                  </a:lnTo>
                  <a:lnTo>
                    <a:pt x="30717" y="20718"/>
                  </a:lnTo>
                  <a:lnTo>
                    <a:pt x="30871" y="20689"/>
                  </a:lnTo>
                  <a:lnTo>
                    <a:pt x="31014" y="20651"/>
                  </a:lnTo>
                  <a:lnTo>
                    <a:pt x="31158" y="20603"/>
                  </a:lnTo>
                  <a:lnTo>
                    <a:pt x="31292" y="20536"/>
                  </a:lnTo>
                  <a:lnTo>
                    <a:pt x="31416" y="20459"/>
                  </a:lnTo>
                  <a:lnTo>
                    <a:pt x="31531" y="20373"/>
                  </a:lnTo>
                  <a:lnTo>
                    <a:pt x="31646" y="20277"/>
                  </a:lnTo>
                  <a:lnTo>
                    <a:pt x="31742" y="20162"/>
                  </a:lnTo>
                  <a:lnTo>
                    <a:pt x="31828" y="20047"/>
                  </a:lnTo>
                  <a:lnTo>
                    <a:pt x="31905" y="19923"/>
                  </a:lnTo>
                  <a:lnTo>
                    <a:pt x="31972" y="19789"/>
                  </a:lnTo>
                  <a:lnTo>
                    <a:pt x="32020" y="19645"/>
                  </a:lnTo>
                  <a:lnTo>
                    <a:pt x="32058" y="19501"/>
                  </a:lnTo>
                  <a:lnTo>
                    <a:pt x="32087" y="19348"/>
                  </a:lnTo>
                  <a:lnTo>
                    <a:pt x="32087" y="19195"/>
                  </a:lnTo>
                  <a:lnTo>
                    <a:pt x="29903" y="1533"/>
                  </a:lnTo>
                  <a:lnTo>
                    <a:pt x="29903" y="1370"/>
                  </a:lnTo>
                  <a:lnTo>
                    <a:pt x="29874" y="1226"/>
                  </a:lnTo>
                  <a:lnTo>
                    <a:pt x="29836" y="1073"/>
                  </a:lnTo>
                  <a:lnTo>
                    <a:pt x="29788" y="939"/>
                  </a:lnTo>
                  <a:lnTo>
                    <a:pt x="29721" y="805"/>
                  </a:lnTo>
                  <a:lnTo>
                    <a:pt x="29645" y="671"/>
                  </a:lnTo>
                  <a:lnTo>
                    <a:pt x="29558" y="556"/>
                  </a:lnTo>
                  <a:lnTo>
                    <a:pt x="29463" y="450"/>
                  </a:lnTo>
                  <a:lnTo>
                    <a:pt x="29348" y="345"/>
                  </a:lnTo>
                  <a:lnTo>
                    <a:pt x="29233" y="259"/>
                  </a:lnTo>
                  <a:lnTo>
                    <a:pt x="29108" y="182"/>
                  </a:lnTo>
                  <a:lnTo>
                    <a:pt x="28974" y="125"/>
                  </a:lnTo>
                  <a:lnTo>
                    <a:pt x="28830" y="67"/>
                  </a:lnTo>
                  <a:lnTo>
                    <a:pt x="28687" y="29"/>
                  </a:lnTo>
                  <a:lnTo>
                    <a:pt x="28533" y="10"/>
                  </a:lnTo>
                  <a:lnTo>
                    <a:pt x="2838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7" name="Google Shape;1401;p31">
              <a:extLst>
                <a:ext uri="{FF2B5EF4-FFF2-40B4-BE49-F238E27FC236}">
                  <a16:creationId xmlns:a16="http://schemas.microsoft.com/office/drawing/2014/main" id="{28546D1A-B84B-D942-931B-217B3483A10A}"/>
                </a:ext>
              </a:extLst>
            </p:cNvPr>
            <p:cNvSpPr/>
            <p:nvPr/>
          </p:nvSpPr>
          <p:spPr>
            <a:xfrm>
              <a:off x="1463000" y="2794333"/>
              <a:ext cx="178610" cy="159708"/>
            </a:xfrm>
            <a:custGeom>
              <a:avLst/>
              <a:gdLst/>
              <a:ahLst/>
              <a:cxnLst/>
              <a:rect l="l" t="t" r="r" b="b"/>
              <a:pathLst>
                <a:path w="5528" h="4943" extrusionOk="0">
                  <a:moveTo>
                    <a:pt x="844" y="0"/>
                  </a:moveTo>
                  <a:lnTo>
                    <a:pt x="757" y="10"/>
                  </a:lnTo>
                  <a:lnTo>
                    <a:pt x="671" y="20"/>
                  </a:lnTo>
                  <a:lnTo>
                    <a:pt x="594" y="39"/>
                  </a:lnTo>
                  <a:lnTo>
                    <a:pt x="518" y="67"/>
                  </a:lnTo>
                  <a:lnTo>
                    <a:pt x="441" y="106"/>
                  </a:lnTo>
                  <a:lnTo>
                    <a:pt x="374" y="154"/>
                  </a:lnTo>
                  <a:lnTo>
                    <a:pt x="307" y="202"/>
                  </a:lnTo>
                  <a:lnTo>
                    <a:pt x="250" y="249"/>
                  </a:lnTo>
                  <a:lnTo>
                    <a:pt x="192" y="317"/>
                  </a:lnTo>
                  <a:lnTo>
                    <a:pt x="144" y="374"/>
                  </a:lnTo>
                  <a:lnTo>
                    <a:pt x="96" y="451"/>
                  </a:lnTo>
                  <a:lnTo>
                    <a:pt x="68" y="527"/>
                  </a:lnTo>
                  <a:lnTo>
                    <a:pt x="39" y="604"/>
                  </a:lnTo>
                  <a:lnTo>
                    <a:pt x="10" y="680"/>
                  </a:lnTo>
                  <a:lnTo>
                    <a:pt x="1" y="767"/>
                  </a:lnTo>
                  <a:lnTo>
                    <a:pt x="1" y="853"/>
                  </a:lnTo>
                  <a:lnTo>
                    <a:pt x="585" y="4100"/>
                  </a:lnTo>
                  <a:lnTo>
                    <a:pt x="585" y="4186"/>
                  </a:lnTo>
                  <a:lnTo>
                    <a:pt x="604" y="4263"/>
                  </a:lnTo>
                  <a:lnTo>
                    <a:pt x="623" y="4349"/>
                  </a:lnTo>
                  <a:lnTo>
                    <a:pt x="652" y="4426"/>
                  </a:lnTo>
                  <a:lnTo>
                    <a:pt x="690" y="4502"/>
                  </a:lnTo>
                  <a:lnTo>
                    <a:pt x="729" y="4569"/>
                  </a:lnTo>
                  <a:lnTo>
                    <a:pt x="776" y="4636"/>
                  </a:lnTo>
                  <a:lnTo>
                    <a:pt x="834" y="4694"/>
                  </a:lnTo>
                  <a:lnTo>
                    <a:pt x="891" y="4751"/>
                  </a:lnTo>
                  <a:lnTo>
                    <a:pt x="958" y="4799"/>
                  </a:lnTo>
                  <a:lnTo>
                    <a:pt x="1025" y="4847"/>
                  </a:lnTo>
                  <a:lnTo>
                    <a:pt x="1102" y="4876"/>
                  </a:lnTo>
                  <a:lnTo>
                    <a:pt x="1179" y="4904"/>
                  </a:lnTo>
                  <a:lnTo>
                    <a:pt x="1265" y="4933"/>
                  </a:lnTo>
                  <a:lnTo>
                    <a:pt x="1351" y="4943"/>
                  </a:lnTo>
                  <a:lnTo>
                    <a:pt x="4761" y="4943"/>
                  </a:lnTo>
                  <a:lnTo>
                    <a:pt x="4847" y="4933"/>
                  </a:lnTo>
                  <a:lnTo>
                    <a:pt x="4933" y="4904"/>
                  </a:lnTo>
                  <a:lnTo>
                    <a:pt x="5010" y="4876"/>
                  </a:lnTo>
                  <a:lnTo>
                    <a:pt x="5077" y="4847"/>
                  </a:lnTo>
                  <a:lnTo>
                    <a:pt x="5154" y="4799"/>
                  </a:lnTo>
                  <a:lnTo>
                    <a:pt x="5221" y="4751"/>
                  </a:lnTo>
                  <a:lnTo>
                    <a:pt x="5278" y="4694"/>
                  </a:lnTo>
                  <a:lnTo>
                    <a:pt x="5336" y="4636"/>
                  </a:lnTo>
                  <a:lnTo>
                    <a:pt x="5384" y="4569"/>
                  </a:lnTo>
                  <a:lnTo>
                    <a:pt x="5422" y="4502"/>
                  </a:lnTo>
                  <a:lnTo>
                    <a:pt x="5460" y="4426"/>
                  </a:lnTo>
                  <a:lnTo>
                    <a:pt x="5489" y="4349"/>
                  </a:lnTo>
                  <a:lnTo>
                    <a:pt x="5508" y="4263"/>
                  </a:lnTo>
                  <a:lnTo>
                    <a:pt x="5518" y="4186"/>
                  </a:lnTo>
                  <a:lnTo>
                    <a:pt x="5527" y="4100"/>
                  </a:lnTo>
                  <a:lnTo>
                    <a:pt x="4933" y="853"/>
                  </a:lnTo>
                  <a:lnTo>
                    <a:pt x="4933" y="767"/>
                  </a:lnTo>
                  <a:lnTo>
                    <a:pt x="4924" y="680"/>
                  </a:lnTo>
                  <a:lnTo>
                    <a:pt x="4895" y="604"/>
                  </a:lnTo>
                  <a:lnTo>
                    <a:pt x="4876" y="527"/>
                  </a:lnTo>
                  <a:lnTo>
                    <a:pt x="4838" y="451"/>
                  </a:lnTo>
                  <a:lnTo>
                    <a:pt x="4790" y="374"/>
                  </a:lnTo>
                  <a:lnTo>
                    <a:pt x="4742" y="317"/>
                  </a:lnTo>
                  <a:lnTo>
                    <a:pt x="4684" y="249"/>
                  </a:lnTo>
                  <a:lnTo>
                    <a:pt x="4627" y="202"/>
                  </a:lnTo>
                  <a:lnTo>
                    <a:pt x="4560" y="154"/>
                  </a:lnTo>
                  <a:lnTo>
                    <a:pt x="4493" y="106"/>
                  </a:lnTo>
                  <a:lnTo>
                    <a:pt x="4416" y="67"/>
                  </a:lnTo>
                  <a:lnTo>
                    <a:pt x="4340" y="39"/>
                  </a:lnTo>
                  <a:lnTo>
                    <a:pt x="4263" y="20"/>
                  </a:lnTo>
                  <a:lnTo>
                    <a:pt x="4177" y="10"/>
                  </a:lnTo>
                  <a:lnTo>
                    <a:pt x="409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8" name="Google Shape;1402;p31">
              <a:extLst>
                <a:ext uri="{FF2B5EF4-FFF2-40B4-BE49-F238E27FC236}">
                  <a16:creationId xmlns:a16="http://schemas.microsoft.com/office/drawing/2014/main" id="{C53D853D-3B6F-F348-9A03-8BA4093B65C9}"/>
                </a:ext>
              </a:extLst>
            </p:cNvPr>
            <p:cNvSpPr/>
            <p:nvPr/>
          </p:nvSpPr>
          <p:spPr>
            <a:xfrm>
              <a:off x="832618" y="3466202"/>
              <a:ext cx="1738601" cy="37480"/>
            </a:xfrm>
            <a:custGeom>
              <a:avLst/>
              <a:gdLst/>
              <a:ahLst/>
              <a:cxnLst/>
              <a:rect l="l" t="t" r="r" b="b"/>
              <a:pathLst>
                <a:path w="53810" h="1160" extrusionOk="0">
                  <a:moveTo>
                    <a:pt x="0" y="1"/>
                  </a:moveTo>
                  <a:lnTo>
                    <a:pt x="0" y="1159"/>
                  </a:lnTo>
                  <a:lnTo>
                    <a:pt x="53810" y="1159"/>
                  </a:lnTo>
                  <a:lnTo>
                    <a:pt x="5381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9" name="Google Shape;1403;p31">
              <a:extLst>
                <a:ext uri="{FF2B5EF4-FFF2-40B4-BE49-F238E27FC236}">
                  <a16:creationId xmlns:a16="http://schemas.microsoft.com/office/drawing/2014/main" id="{FE249692-92BA-474C-85AF-41C6EA47EB4E}"/>
                </a:ext>
              </a:extLst>
            </p:cNvPr>
            <p:cNvSpPr/>
            <p:nvPr/>
          </p:nvSpPr>
          <p:spPr>
            <a:xfrm>
              <a:off x="607315" y="3437123"/>
              <a:ext cx="450595" cy="1240995"/>
            </a:xfrm>
            <a:custGeom>
              <a:avLst/>
              <a:gdLst/>
              <a:ahLst/>
              <a:cxnLst/>
              <a:rect l="l" t="t" r="r" b="b"/>
              <a:pathLst>
                <a:path w="13946" h="38409" extrusionOk="0">
                  <a:moveTo>
                    <a:pt x="10306" y="0"/>
                  </a:moveTo>
                  <a:lnTo>
                    <a:pt x="0" y="38408"/>
                  </a:lnTo>
                  <a:lnTo>
                    <a:pt x="1312" y="38408"/>
                  </a:lnTo>
                  <a:lnTo>
                    <a:pt x="13946" y="345"/>
                  </a:lnTo>
                  <a:lnTo>
                    <a:pt x="1030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0" name="Google Shape;1404;p31">
              <a:extLst>
                <a:ext uri="{FF2B5EF4-FFF2-40B4-BE49-F238E27FC236}">
                  <a16:creationId xmlns:a16="http://schemas.microsoft.com/office/drawing/2014/main" id="{5D5A7310-5B4E-9249-A7AA-A60799FEA12E}"/>
                </a:ext>
              </a:extLst>
            </p:cNvPr>
            <p:cNvSpPr/>
            <p:nvPr/>
          </p:nvSpPr>
          <p:spPr>
            <a:xfrm>
              <a:off x="2320881" y="3437123"/>
              <a:ext cx="450304" cy="1240995"/>
            </a:xfrm>
            <a:custGeom>
              <a:avLst/>
              <a:gdLst/>
              <a:ahLst/>
              <a:cxnLst/>
              <a:rect l="l" t="t" r="r" b="b"/>
              <a:pathLst>
                <a:path w="13937" h="38409" extrusionOk="0">
                  <a:moveTo>
                    <a:pt x="3640" y="0"/>
                  </a:moveTo>
                  <a:lnTo>
                    <a:pt x="0" y="345"/>
                  </a:lnTo>
                  <a:lnTo>
                    <a:pt x="12634" y="38408"/>
                  </a:lnTo>
                  <a:lnTo>
                    <a:pt x="13936" y="38408"/>
                  </a:lnTo>
                  <a:lnTo>
                    <a:pt x="364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1" name="Google Shape;1405;p31">
              <a:extLst>
                <a:ext uri="{FF2B5EF4-FFF2-40B4-BE49-F238E27FC236}">
                  <a16:creationId xmlns:a16="http://schemas.microsoft.com/office/drawing/2014/main" id="{8D7A4F56-D1D6-4D4E-8511-830B19F9102C}"/>
                </a:ext>
              </a:extLst>
            </p:cNvPr>
            <p:cNvSpPr/>
            <p:nvPr/>
          </p:nvSpPr>
          <p:spPr>
            <a:xfrm>
              <a:off x="746575" y="3378317"/>
              <a:ext cx="1915628" cy="96284"/>
            </a:xfrm>
            <a:custGeom>
              <a:avLst/>
              <a:gdLst/>
              <a:ahLst/>
              <a:cxnLst/>
              <a:rect l="l" t="t" r="r" b="b"/>
              <a:pathLst>
                <a:path w="59289" h="2980" extrusionOk="0">
                  <a:moveTo>
                    <a:pt x="0" y="0"/>
                  </a:moveTo>
                  <a:lnTo>
                    <a:pt x="0" y="2979"/>
                  </a:lnTo>
                  <a:lnTo>
                    <a:pt x="59289" y="2979"/>
                  </a:lnTo>
                  <a:lnTo>
                    <a:pt x="59289"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2" name="Google Shape;1406;p31">
              <a:extLst>
                <a:ext uri="{FF2B5EF4-FFF2-40B4-BE49-F238E27FC236}">
                  <a16:creationId xmlns:a16="http://schemas.microsoft.com/office/drawing/2014/main" id="{7A27593D-624A-A647-9A8F-56B9450C4B9C}"/>
                </a:ext>
              </a:extLst>
            </p:cNvPr>
            <p:cNvSpPr/>
            <p:nvPr/>
          </p:nvSpPr>
          <p:spPr>
            <a:xfrm>
              <a:off x="3101669" y="1759129"/>
              <a:ext cx="167463" cy="301775"/>
            </a:xfrm>
            <a:custGeom>
              <a:avLst/>
              <a:gdLst/>
              <a:ahLst/>
              <a:cxnLst/>
              <a:rect l="l" t="t" r="r" b="b"/>
              <a:pathLst>
                <a:path w="5183" h="9340" extrusionOk="0">
                  <a:moveTo>
                    <a:pt x="2223" y="1"/>
                  </a:moveTo>
                  <a:lnTo>
                    <a:pt x="2070" y="10"/>
                  </a:lnTo>
                  <a:lnTo>
                    <a:pt x="1926" y="29"/>
                  </a:lnTo>
                  <a:lnTo>
                    <a:pt x="1782" y="58"/>
                  </a:lnTo>
                  <a:lnTo>
                    <a:pt x="1648" y="96"/>
                  </a:lnTo>
                  <a:lnTo>
                    <a:pt x="1514" y="144"/>
                  </a:lnTo>
                  <a:lnTo>
                    <a:pt x="1389" y="202"/>
                  </a:lnTo>
                  <a:lnTo>
                    <a:pt x="1265" y="259"/>
                  </a:lnTo>
                  <a:lnTo>
                    <a:pt x="1150" y="336"/>
                  </a:lnTo>
                  <a:lnTo>
                    <a:pt x="1045" y="403"/>
                  </a:lnTo>
                  <a:lnTo>
                    <a:pt x="939" y="489"/>
                  </a:lnTo>
                  <a:lnTo>
                    <a:pt x="738" y="652"/>
                  </a:lnTo>
                  <a:lnTo>
                    <a:pt x="566" y="824"/>
                  </a:lnTo>
                  <a:lnTo>
                    <a:pt x="422" y="997"/>
                  </a:lnTo>
                  <a:lnTo>
                    <a:pt x="288" y="1160"/>
                  </a:lnTo>
                  <a:lnTo>
                    <a:pt x="192" y="1313"/>
                  </a:lnTo>
                  <a:lnTo>
                    <a:pt x="106" y="1437"/>
                  </a:lnTo>
                  <a:lnTo>
                    <a:pt x="49" y="1543"/>
                  </a:lnTo>
                  <a:lnTo>
                    <a:pt x="1" y="1629"/>
                  </a:lnTo>
                  <a:lnTo>
                    <a:pt x="2587" y="9339"/>
                  </a:lnTo>
                  <a:lnTo>
                    <a:pt x="2625" y="9330"/>
                  </a:lnTo>
                  <a:lnTo>
                    <a:pt x="2750" y="9282"/>
                  </a:lnTo>
                  <a:lnTo>
                    <a:pt x="2836" y="9234"/>
                  </a:lnTo>
                  <a:lnTo>
                    <a:pt x="2941" y="9176"/>
                  </a:lnTo>
                  <a:lnTo>
                    <a:pt x="3056" y="9090"/>
                  </a:lnTo>
                  <a:lnTo>
                    <a:pt x="3190" y="8985"/>
                  </a:lnTo>
                  <a:lnTo>
                    <a:pt x="3334" y="8851"/>
                  </a:lnTo>
                  <a:lnTo>
                    <a:pt x="3487" y="8688"/>
                  </a:lnTo>
                  <a:lnTo>
                    <a:pt x="3659" y="8496"/>
                  </a:lnTo>
                  <a:lnTo>
                    <a:pt x="3832" y="8267"/>
                  </a:lnTo>
                  <a:lnTo>
                    <a:pt x="4014" y="8008"/>
                  </a:lnTo>
                  <a:lnTo>
                    <a:pt x="4205" y="7701"/>
                  </a:lnTo>
                  <a:lnTo>
                    <a:pt x="4397" y="7357"/>
                  </a:lnTo>
                  <a:lnTo>
                    <a:pt x="4598" y="6964"/>
                  </a:lnTo>
                  <a:lnTo>
                    <a:pt x="4703" y="6734"/>
                  </a:lnTo>
                  <a:lnTo>
                    <a:pt x="4799" y="6485"/>
                  </a:lnTo>
                  <a:lnTo>
                    <a:pt x="4885" y="6246"/>
                  </a:lnTo>
                  <a:lnTo>
                    <a:pt x="4962" y="5987"/>
                  </a:lnTo>
                  <a:lnTo>
                    <a:pt x="5029" y="5728"/>
                  </a:lnTo>
                  <a:lnTo>
                    <a:pt x="5077" y="5470"/>
                  </a:lnTo>
                  <a:lnTo>
                    <a:pt x="5115" y="5211"/>
                  </a:lnTo>
                  <a:lnTo>
                    <a:pt x="5154" y="4943"/>
                  </a:lnTo>
                  <a:lnTo>
                    <a:pt x="5173" y="4684"/>
                  </a:lnTo>
                  <a:lnTo>
                    <a:pt x="5182" y="4416"/>
                  </a:lnTo>
                  <a:lnTo>
                    <a:pt x="5182" y="4148"/>
                  </a:lnTo>
                  <a:lnTo>
                    <a:pt x="5173" y="3889"/>
                  </a:lnTo>
                  <a:lnTo>
                    <a:pt x="5154" y="3631"/>
                  </a:lnTo>
                  <a:lnTo>
                    <a:pt x="5125" y="3372"/>
                  </a:lnTo>
                  <a:lnTo>
                    <a:pt x="5077" y="3114"/>
                  </a:lnTo>
                  <a:lnTo>
                    <a:pt x="5029" y="2864"/>
                  </a:lnTo>
                  <a:lnTo>
                    <a:pt x="4972" y="2625"/>
                  </a:lnTo>
                  <a:lnTo>
                    <a:pt x="4895" y="2386"/>
                  </a:lnTo>
                  <a:lnTo>
                    <a:pt x="4818" y="2146"/>
                  </a:lnTo>
                  <a:lnTo>
                    <a:pt x="4723" y="1926"/>
                  </a:lnTo>
                  <a:lnTo>
                    <a:pt x="4627" y="1706"/>
                  </a:lnTo>
                  <a:lnTo>
                    <a:pt x="4512" y="1504"/>
                  </a:lnTo>
                  <a:lnTo>
                    <a:pt x="4397" y="1303"/>
                  </a:lnTo>
                  <a:lnTo>
                    <a:pt x="4263" y="1121"/>
                  </a:lnTo>
                  <a:lnTo>
                    <a:pt x="4129" y="939"/>
                  </a:lnTo>
                  <a:lnTo>
                    <a:pt x="3976" y="776"/>
                  </a:lnTo>
                  <a:lnTo>
                    <a:pt x="3813" y="633"/>
                  </a:lnTo>
                  <a:lnTo>
                    <a:pt x="3650" y="499"/>
                  </a:lnTo>
                  <a:lnTo>
                    <a:pt x="3468" y="374"/>
                  </a:lnTo>
                  <a:lnTo>
                    <a:pt x="3286" y="269"/>
                  </a:lnTo>
                  <a:lnTo>
                    <a:pt x="3085" y="173"/>
                  </a:lnTo>
                  <a:lnTo>
                    <a:pt x="2884" y="106"/>
                  </a:lnTo>
                  <a:lnTo>
                    <a:pt x="2711" y="58"/>
                  </a:lnTo>
                  <a:lnTo>
                    <a:pt x="2539" y="20"/>
                  </a:lnTo>
                  <a:lnTo>
                    <a:pt x="2376" y="10"/>
                  </a:lnTo>
                  <a:lnTo>
                    <a:pt x="2223"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3" name="Google Shape;1407;p31">
              <a:extLst>
                <a:ext uri="{FF2B5EF4-FFF2-40B4-BE49-F238E27FC236}">
                  <a16:creationId xmlns:a16="http://schemas.microsoft.com/office/drawing/2014/main" id="{1B7FCB0A-FDAF-EA4C-91AF-2BF751E68263}"/>
                </a:ext>
              </a:extLst>
            </p:cNvPr>
            <p:cNvSpPr/>
            <p:nvPr/>
          </p:nvSpPr>
          <p:spPr>
            <a:xfrm>
              <a:off x="3034527" y="1952865"/>
              <a:ext cx="151986" cy="289078"/>
            </a:xfrm>
            <a:custGeom>
              <a:avLst/>
              <a:gdLst/>
              <a:ahLst/>
              <a:cxnLst/>
              <a:rect l="l" t="t" r="r" b="b"/>
              <a:pathLst>
                <a:path w="4704" h="8947" extrusionOk="0">
                  <a:moveTo>
                    <a:pt x="3563" y="1"/>
                  </a:moveTo>
                  <a:lnTo>
                    <a:pt x="3487" y="10"/>
                  </a:lnTo>
                  <a:lnTo>
                    <a:pt x="3410" y="29"/>
                  </a:lnTo>
                  <a:lnTo>
                    <a:pt x="3333" y="48"/>
                  </a:lnTo>
                  <a:lnTo>
                    <a:pt x="3257" y="77"/>
                  </a:lnTo>
                  <a:lnTo>
                    <a:pt x="3180" y="115"/>
                  </a:lnTo>
                  <a:lnTo>
                    <a:pt x="3103" y="163"/>
                  </a:lnTo>
                  <a:lnTo>
                    <a:pt x="3036" y="211"/>
                  </a:lnTo>
                  <a:lnTo>
                    <a:pt x="2960" y="269"/>
                  </a:lnTo>
                  <a:lnTo>
                    <a:pt x="1628" y="1447"/>
                  </a:lnTo>
                  <a:lnTo>
                    <a:pt x="1648" y="1533"/>
                  </a:lnTo>
                  <a:lnTo>
                    <a:pt x="1667" y="1648"/>
                  </a:lnTo>
                  <a:lnTo>
                    <a:pt x="1676" y="1801"/>
                  </a:lnTo>
                  <a:lnTo>
                    <a:pt x="1686" y="2002"/>
                  </a:lnTo>
                  <a:lnTo>
                    <a:pt x="1686" y="2242"/>
                  </a:lnTo>
                  <a:lnTo>
                    <a:pt x="1667" y="2520"/>
                  </a:lnTo>
                  <a:lnTo>
                    <a:pt x="1638" y="2836"/>
                  </a:lnTo>
                  <a:lnTo>
                    <a:pt x="1581" y="3200"/>
                  </a:lnTo>
                  <a:lnTo>
                    <a:pt x="1504" y="3592"/>
                  </a:lnTo>
                  <a:lnTo>
                    <a:pt x="1446" y="3803"/>
                  </a:lnTo>
                  <a:lnTo>
                    <a:pt x="1389" y="4023"/>
                  </a:lnTo>
                  <a:lnTo>
                    <a:pt x="1322" y="4253"/>
                  </a:lnTo>
                  <a:lnTo>
                    <a:pt x="1245" y="4493"/>
                  </a:lnTo>
                  <a:lnTo>
                    <a:pt x="1159" y="4732"/>
                  </a:lnTo>
                  <a:lnTo>
                    <a:pt x="1063" y="4991"/>
                  </a:lnTo>
                  <a:lnTo>
                    <a:pt x="948" y="5249"/>
                  </a:lnTo>
                  <a:lnTo>
                    <a:pt x="833" y="5527"/>
                  </a:lnTo>
                  <a:lnTo>
                    <a:pt x="699" y="5805"/>
                  </a:lnTo>
                  <a:lnTo>
                    <a:pt x="556" y="6092"/>
                  </a:lnTo>
                  <a:lnTo>
                    <a:pt x="402" y="6389"/>
                  </a:lnTo>
                  <a:lnTo>
                    <a:pt x="230" y="6686"/>
                  </a:lnTo>
                  <a:lnTo>
                    <a:pt x="182" y="6791"/>
                  </a:lnTo>
                  <a:lnTo>
                    <a:pt x="134" y="6887"/>
                  </a:lnTo>
                  <a:lnTo>
                    <a:pt x="96" y="6993"/>
                  </a:lnTo>
                  <a:lnTo>
                    <a:pt x="58" y="7107"/>
                  </a:lnTo>
                  <a:lnTo>
                    <a:pt x="38" y="7213"/>
                  </a:lnTo>
                  <a:lnTo>
                    <a:pt x="19" y="7328"/>
                  </a:lnTo>
                  <a:lnTo>
                    <a:pt x="10" y="7433"/>
                  </a:lnTo>
                  <a:lnTo>
                    <a:pt x="0" y="7548"/>
                  </a:lnTo>
                  <a:lnTo>
                    <a:pt x="10" y="7653"/>
                  </a:lnTo>
                  <a:lnTo>
                    <a:pt x="19" y="7768"/>
                  </a:lnTo>
                  <a:lnTo>
                    <a:pt x="38" y="7874"/>
                  </a:lnTo>
                  <a:lnTo>
                    <a:pt x="67" y="7979"/>
                  </a:lnTo>
                  <a:lnTo>
                    <a:pt x="106" y="8084"/>
                  </a:lnTo>
                  <a:lnTo>
                    <a:pt x="153" y="8190"/>
                  </a:lnTo>
                  <a:lnTo>
                    <a:pt x="201" y="8286"/>
                  </a:lnTo>
                  <a:lnTo>
                    <a:pt x="268" y="8381"/>
                  </a:lnTo>
                  <a:lnTo>
                    <a:pt x="355" y="8487"/>
                  </a:lnTo>
                  <a:lnTo>
                    <a:pt x="460" y="8592"/>
                  </a:lnTo>
                  <a:lnTo>
                    <a:pt x="594" y="8688"/>
                  </a:lnTo>
                  <a:lnTo>
                    <a:pt x="738" y="8774"/>
                  </a:lnTo>
                  <a:lnTo>
                    <a:pt x="901" y="8841"/>
                  </a:lnTo>
                  <a:lnTo>
                    <a:pt x="1083" y="8899"/>
                  </a:lnTo>
                  <a:lnTo>
                    <a:pt x="1284" y="8927"/>
                  </a:lnTo>
                  <a:lnTo>
                    <a:pt x="1389" y="8937"/>
                  </a:lnTo>
                  <a:lnTo>
                    <a:pt x="1494" y="8946"/>
                  </a:lnTo>
                  <a:lnTo>
                    <a:pt x="1609" y="8946"/>
                  </a:lnTo>
                  <a:lnTo>
                    <a:pt x="1724" y="8937"/>
                  </a:lnTo>
                  <a:lnTo>
                    <a:pt x="1849" y="8927"/>
                  </a:lnTo>
                  <a:lnTo>
                    <a:pt x="1973" y="8899"/>
                  </a:lnTo>
                  <a:lnTo>
                    <a:pt x="2098" y="8879"/>
                  </a:lnTo>
                  <a:lnTo>
                    <a:pt x="2232" y="8841"/>
                  </a:lnTo>
                  <a:lnTo>
                    <a:pt x="2366" y="8793"/>
                  </a:lnTo>
                  <a:lnTo>
                    <a:pt x="2500" y="8745"/>
                  </a:lnTo>
                  <a:lnTo>
                    <a:pt x="2634" y="8688"/>
                  </a:lnTo>
                  <a:lnTo>
                    <a:pt x="2778" y="8621"/>
                  </a:lnTo>
                  <a:lnTo>
                    <a:pt x="2922" y="8544"/>
                  </a:lnTo>
                  <a:lnTo>
                    <a:pt x="3075" y="8458"/>
                  </a:lnTo>
                  <a:lnTo>
                    <a:pt x="3218" y="8362"/>
                  </a:lnTo>
                  <a:lnTo>
                    <a:pt x="3372" y="8257"/>
                  </a:lnTo>
                  <a:lnTo>
                    <a:pt x="3525" y="8142"/>
                  </a:lnTo>
                  <a:lnTo>
                    <a:pt x="3678" y="8017"/>
                  </a:lnTo>
                  <a:lnTo>
                    <a:pt x="3764" y="7950"/>
                  </a:lnTo>
                  <a:lnTo>
                    <a:pt x="3831" y="7874"/>
                  </a:lnTo>
                  <a:lnTo>
                    <a:pt x="3975" y="7720"/>
                  </a:lnTo>
                  <a:lnTo>
                    <a:pt x="4090" y="7548"/>
                  </a:lnTo>
                  <a:lnTo>
                    <a:pt x="4186" y="7366"/>
                  </a:lnTo>
                  <a:lnTo>
                    <a:pt x="4272" y="7175"/>
                  </a:lnTo>
                  <a:lnTo>
                    <a:pt x="4329" y="6973"/>
                  </a:lnTo>
                  <a:lnTo>
                    <a:pt x="4368" y="6772"/>
                  </a:lnTo>
                  <a:lnTo>
                    <a:pt x="4377" y="6562"/>
                  </a:lnTo>
                  <a:lnTo>
                    <a:pt x="4387" y="6102"/>
                  </a:lnTo>
                  <a:lnTo>
                    <a:pt x="4387" y="5565"/>
                  </a:lnTo>
                  <a:lnTo>
                    <a:pt x="4387" y="4952"/>
                  </a:lnTo>
                  <a:lnTo>
                    <a:pt x="4397" y="4292"/>
                  </a:lnTo>
                  <a:lnTo>
                    <a:pt x="4435" y="3564"/>
                  </a:lnTo>
                  <a:lnTo>
                    <a:pt x="4454" y="3190"/>
                  </a:lnTo>
                  <a:lnTo>
                    <a:pt x="4483" y="2807"/>
                  </a:lnTo>
                  <a:lnTo>
                    <a:pt x="4521" y="2424"/>
                  </a:lnTo>
                  <a:lnTo>
                    <a:pt x="4569" y="2022"/>
                  </a:lnTo>
                  <a:lnTo>
                    <a:pt x="4617" y="1629"/>
                  </a:lnTo>
                  <a:lnTo>
                    <a:pt x="4684" y="1227"/>
                  </a:lnTo>
                  <a:lnTo>
                    <a:pt x="4693" y="1131"/>
                  </a:lnTo>
                  <a:lnTo>
                    <a:pt x="4703" y="1045"/>
                  </a:lnTo>
                  <a:lnTo>
                    <a:pt x="4693" y="958"/>
                  </a:lnTo>
                  <a:lnTo>
                    <a:pt x="4684" y="872"/>
                  </a:lnTo>
                  <a:lnTo>
                    <a:pt x="4674" y="796"/>
                  </a:lnTo>
                  <a:lnTo>
                    <a:pt x="4646" y="719"/>
                  </a:lnTo>
                  <a:lnTo>
                    <a:pt x="4617" y="642"/>
                  </a:lnTo>
                  <a:lnTo>
                    <a:pt x="4588" y="575"/>
                  </a:lnTo>
                  <a:lnTo>
                    <a:pt x="4550" y="499"/>
                  </a:lnTo>
                  <a:lnTo>
                    <a:pt x="4502" y="441"/>
                  </a:lnTo>
                  <a:lnTo>
                    <a:pt x="4454" y="374"/>
                  </a:lnTo>
                  <a:lnTo>
                    <a:pt x="4406" y="317"/>
                  </a:lnTo>
                  <a:lnTo>
                    <a:pt x="4291" y="221"/>
                  </a:lnTo>
                  <a:lnTo>
                    <a:pt x="4157" y="135"/>
                  </a:lnTo>
                  <a:lnTo>
                    <a:pt x="4023" y="68"/>
                  </a:lnTo>
                  <a:lnTo>
                    <a:pt x="3870" y="29"/>
                  </a:lnTo>
                  <a:lnTo>
                    <a:pt x="3803" y="10"/>
                  </a:lnTo>
                  <a:lnTo>
                    <a:pt x="3716" y="1"/>
                  </a:lnTo>
                  <a:close/>
                </a:path>
              </a:pathLst>
            </a:custGeom>
            <a:solidFill>
              <a:srgbClr val="FF9669"/>
            </a:solidFill>
            <a:ln>
              <a:noFill/>
            </a:ln>
          </p:spPr>
          <p:txBody>
            <a:bodyPr spcFirstLastPara="1" wrap="square" lIns="121900" tIns="121900" rIns="121900" bIns="121900" anchor="ctr" anchorCtr="0">
              <a:noAutofit/>
            </a:bodyPr>
            <a:lstStyle/>
            <a:p>
              <a:endParaRPr sz="2400"/>
            </a:p>
          </p:txBody>
        </p:sp>
        <p:sp>
          <p:nvSpPr>
            <p:cNvPr id="34" name="Google Shape;1408;p31">
              <a:extLst>
                <a:ext uri="{FF2B5EF4-FFF2-40B4-BE49-F238E27FC236}">
                  <a16:creationId xmlns:a16="http://schemas.microsoft.com/office/drawing/2014/main" id="{CCF36360-F375-5E4E-91AF-3DC6B7AFF536}"/>
                </a:ext>
              </a:extLst>
            </p:cNvPr>
            <p:cNvSpPr/>
            <p:nvPr/>
          </p:nvSpPr>
          <p:spPr>
            <a:xfrm>
              <a:off x="2978500" y="1785754"/>
              <a:ext cx="221614" cy="325588"/>
            </a:xfrm>
            <a:custGeom>
              <a:avLst/>
              <a:gdLst/>
              <a:ahLst/>
              <a:cxnLst/>
              <a:rect l="l" t="t" r="r" b="b"/>
              <a:pathLst>
                <a:path w="6859" h="10077" extrusionOk="0">
                  <a:moveTo>
                    <a:pt x="2817" y="0"/>
                  </a:moveTo>
                  <a:lnTo>
                    <a:pt x="2596" y="10"/>
                  </a:lnTo>
                  <a:lnTo>
                    <a:pt x="2376" y="20"/>
                  </a:lnTo>
                  <a:lnTo>
                    <a:pt x="2156" y="48"/>
                  </a:lnTo>
                  <a:lnTo>
                    <a:pt x="1935" y="77"/>
                  </a:lnTo>
                  <a:lnTo>
                    <a:pt x="1725" y="125"/>
                  </a:lnTo>
                  <a:lnTo>
                    <a:pt x="1523" y="182"/>
                  </a:lnTo>
                  <a:lnTo>
                    <a:pt x="1322" y="259"/>
                  </a:lnTo>
                  <a:lnTo>
                    <a:pt x="1131" y="345"/>
                  </a:lnTo>
                  <a:lnTo>
                    <a:pt x="958" y="451"/>
                  </a:lnTo>
                  <a:lnTo>
                    <a:pt x="786" y="575"/>
                  </a:lnTo>
                  <a:lnTo>
                    <a:pt x="709" y="642"/>
                  </a:lnTo>
                  <a:lnTo>
                    <a:pt x="633" y="719"/>
                  </a:lnTo>
                  <a:lnTo>
                    <a:pt x="556" y="795"/>
                  </a:lnTo>
                  <a:lnTo>
                    <a:pt x="489" y="882"/>
                  </a:lnTo>
                  <a:lnTo>
                    <a:pt x="422" y="968"/>
                  </a:lnTo>
                  <a:lnTo>
                    <a:pt x="365" y="1064"/>
                  </a:lnTo>
                  <a:lnTo>
                    <a:pt x="307" y="1159"/>
                  </a:lnTo>
                  <a:lnTo>
                    <a:pt x="250" y="1265"/>
                  </a:lnTo>
                  <a:lnTo>
                    <a:pt x="202" y="1380"/>
                  </a:lnTo>
                  <a:lnTo>
                    <a:pt x="154" y="1495"/>
                  </a:lnTo>
                  <a:lnTo>
                    <a:pt x="115" y="1619"/>
                  </a:lnTo>
                  <a:lnTo>
                    <a:pt x="87" y="1744"/>
                  </a:lnTo>
                  <a:lnTo>
                    <a:pt x="58" y="1878"/>
                  </a:lnTo>
                  <a:lnTo>
                    <a:pt x="29" y="2021"/>
                  </a:lnTo>
                  <a:lnTo>
                    <a:pt x="10" y="2165"/>
                  </a:lnTo>
                  <a:lnTo>
                    <a:pt x="1" y="2328"/>
                  </a:lnTo>
                  <a:lnTo>
                    <a:pt x="1" y="2634"/>
                  </a:lnTo>
                  <a:lnTo>
                    <a:pt x="10" y="2998"/>
                  </a:lnTo>
                  <a:lnTo>
                    <a:pt x="39" y="3468"/>
                  </a:lnTo>
                  <a:lnTo>
                    <a:pt x="68" y="4033"/>
                  </a:lnTo>
                  <a:lnTo>
                    <a:pt x="125" y="4655"/>
                  </a:lnTo>
                  <a:lnTo>
                    <a:pt x="192" y="5326"/>
                  </a:lnTo>
                  <a:lnTo>
                    <a:pt x="288" y="6025"/>
                  </a:lnTo>
                  <a:lnTo>
                    <a:pt x="336" y="6379"/>
                  </a:lnTo>
                  <a:lnTo>
                    <a:pt x="403" y="6734"/>
                  </a:lnTo>
                  <a:lnTo>
                    <a:pt x="470" y="7079"/>
                  </a:lnTo>
                  <a:lnTo>
                    <a:pt x="547" y="7414"/>
                  </a:lnTo>
                  <a:lnTo>
                    <a:pt x="633" y="7749"/>
                  </a:lnTo>
                  <a:lnTo>
                    <a:pt x="728" y="8065"/>
                  </a:lnTo>
                  <a:lnTo>
                    <a:pt x="824" y="8372"/>
                  </a:lnTo>
                  <a:lnTo>
                    <a:pt x="939" y="8659"/>
                  </a:lnTo>
                  <a:lnTo>
                    <a:pt x="1054" y="8927"/>
                  </a:lnTo>
                  <a:lnTo>
                    <a:pt x="1188" y="9176"/>
                  </a:lnTo>
                  <a:lnTo>
                    <a:pt x="1322" y="9396"/>
                  </a:lnTo>
                  <a:lnTo>
                    <a:pt x="1399" y="9492"/>
                  </a:lnTo>
                  <a:lnTo>
                    <a:pt x="1476" y="9588"/>
                  </a:lnTo>
                  <a:lnTo>
                    <a:pt x="1552" y="9674"/>
                  </a:lnTo>
                  <a:lnTo>
                    <a:pt x="1638" y="9751"/>
                  </a:lnTo>
                  <a:lnTo>
                    <a:pt x="1725" y="9827"/>
                  </a:lnTo>
                  <a:lnTo>
                    <a:pt x="1811" y="9885"/>
                  </a:lnTo>
                  <a:lnTo>
                    <a:pt x="1907" y="9933"/>
                  </a:lnTo>
                  <a:lnTo>
                    <a:pt x="1993" y="9981"/>
                  </a:lnTo>
                  <a:lnTo>
                    <a:pt x="2089" y="10019"/>
                  </a:lnTo>
                  <a:lnTo>
                    <a:pt x="2194" y="10038"/>
                  </a:lnTo>
                  <a:lnTo>
                    <a:pt x="2309" y="10057"/>
                  </a:lnTo>
                  <a:lnTo>
                    <a:pt x="2433" y="10067"/>
                  </a:lnTo>
                  <a:lnTo>
                    <a:pt x="2567" y="10077"/>
                  </a:lnTo>
                  <a:lnTo>
                    <a:pt x="2702" y="10077"/>
                  </a:lnTo>
                  <a:lnTo>
                    <a:pt x="2855" y="10067"/>
                  </a:lnTo>
                  <a:lnTo>
                    <a:pt x="2998" y="10048"/>
                  </a:lnTo>
                  <a:lnTo>
                    <a:pt x="3152" y="10019"/>
                  </a:lnTo>
                  <a:lnTo>
                    <a:pt x="3315" y="9990"/>
                  </a:lnTo>
                  <a:lnTo>
                    <a:pt x="3477" y="9942"/>
                  </a:lnTo>
                  <a:lnTo>
                    <a:pt x="3640" y="9885"/>
                  </a:lnTo>
                  <a:lnTo>
                    <a:pt x="3803" y="9827"/>
                  </a:lnTo>
                  <a:lnTo>
                    <a:pt x="3975" y="9751"/>
                  </a:lnTo>
                  <a:lnTo>
                    <a:pt x="4148" y="9665"/>
                  </a:lnTo>
                  <a:lnTo>
                    <a:pt x="4311" y="9559"/>
                  </a:lnTo>
                  <a:lnTo>
                    <a:pt x="4483" y="9454"/>
                  </a:lnTo>
                  <a:lnTo>
                    <a:pt x="4646" y="9329"/>
                  </a:lnTo>
                  <a:lnTo>
                    <a:pt x="4809" y="9186"/>
                  </a:lnTo>
                  <a:lnTo>
                    <a:pt x="4972" y="9033"/>
                  </a:lnTo>
                  <a:lnTo>
                    <a:pt x="5134" y="8870"/>
                  </a:lnTo>
                  <a:lnTo>
                    <a:pt x="5288" y="8688"/>
                  </a:lnTo>
                  <a:lnTo>
                    <a:pt x="5441" y="8496"/>
                  </a:lnTo>
                  <a:lnTo>
                    <a:pt x="5585" y="8285"/>
                  </a:lnTo>
                  <a:lnTo>
                    <a:pt x="5719" y="8056"/>
                  </a:lnTo>
                  <a:lnTo>
                    <a:pt x="5853" y="7816"/>
                  </a:lnTo>
                  <a:lnTo>
                    <a:pt x="5977" y="7548"/>
                  </a:lnTo>
                  <a:lnTo>
                    <a:pt x="6102" y="7270"/>
                  </a:lnTo>
                  <a:lnTo>
                    <a:pt x="6207" y="6973"/>
                  </a:lnTo>
                  <a:lnTo>
                    <a:pt x="6313" y="6667"/>
                  </a:lnTo>
                  <a:lnTo>
                    <a:pt x="6399" y="6331"/>
                  </a:lnTo>
                  <a:lnTo>
                    <a:pt x="6485" y="5977"/>
                  </a:lnTo>
                  <a:lnTo>
                    <a:pt x="6552" y="5604"/>
                  </a:lnTo>
                  <a:lnTo>
                    <a:pt x="6609" y="5211"/>
                  </a:lnTo>
                  <a:lnTo>
                    <a:pt x="6676" y="4904"/>
                  </a:lnTo>
                  <a:lnTo>
                    <a:pt x="6724" y="4607"/>
                  </a:lnTo>
                  <a:lnTo>
                    <a:pt x="6772" y="4320"/>
                  </a:lnTo>
                  <a:lnTo>
                    <a:pt x="6811" y="4042"/>
                  </a:lnTo>
                  <a:lnTo>
                    <a:pt x="6830" y="3774"/>
                  </a:lnTo>
                  <a:lnTo>
                    <a:pt x="6849" y="3516"/>
                  </a:lnTo>
                  <a:lnTo>
                    <a:pt x="6858" y="3266"/>
                  </a:lnTo>
                  <a:lnTo>
                    <a:pt x="6858" y="3027"/>
                  </a:lnTo>
                  <a:lnTo>
                    <a:pt x="6849" y="2807"/>
                  </a:lnTo>
                  <a:lnTo>
                    <a:pt x="6839" y="2586"/>
                  </a:lnTo>
                  <a:lnTo>
                    <a:pt x="6811" y="2376"/>
                  </a:lnTo>
                  <a:lnTo>
                    <a:pt x="6782" y="2175"/>
                  </a:lnTo>
                  <a:lnTo>
                    <a:pt x="6744" y="1993"/>
                  </a:lnTo>
                  <a:lnTo>
                    <a:pt x="6705" y="1811"/>
                  </a:lnTo>
                  <a:lnTo>
                    <a:pt x="6657" y="1638"/>
                  </a:lnTo>
                  <a:lnTo>
                    <a:pt x="6600" y="1485"/>
                  </a:lnTo>
                  <a:lnTo>
                    <a:pt x="6542" y="1332"/>
                  </a:lnTo>
                  <a:lnTo>
                    <a:pt x="6485" y="1188"/>
                  </a:lnTo>
                  <a:lnTo>
                    <a:pt x="6418" y="1064"/>
                  </a:lnTo>
                  <a:lnTo>
                    <a:pt x="6341" y="939"/>
                  </a:lnTo>
                  <a:lnTo>
                    <a:pt x="6265" y="834"/>
                  </a:lnTo>
                  <a:lnTo>
                    <a:pt x="6188" y="728"/>
                  </a:lnTo>
                  <a:lnTo>
                    <a:pt x="6111" y="633"/>
                  </a:lnTo>
                  <a:lnTo>
                    <a:pt x="6025" y="556"/>
                  </a:lnTo>
                  <a:lnTo>
                    <a:pt x="5939" y="479"/>
                  </a:lnTo>
                  <a:lnTo>
                    <a:pt x="5853" y="422"/>
                  </a:lnTo>
                  <a:lnTo>
                    <a:pt x="5757" y="364"/>
                  </a:lnTo>
                  <a:lnTo>
                    <a:pt x="5671" y="326"/>
                  </a:lnTo>
                  <a:lnTo>
                    <a:pt x="5575" y="288"/>
                  </a:lnTo>
                  <a:lnTo>
                    <a:pt x="5489" y="269"/>
                  </a:lnTo>
                  <a:lnTo>
                    <a:pt x="5393" y="249"/>
                  </a:lnTo>
                  <a:lnTo>
                    <a:pt x="5307" y="249"/>
                  </a:lnTo>
                  <a:lnTo>
                    <a:pt x="5087" y="230"/>
                  </a:lnTo>
                  <a:lnTo>
                    <a:pt x="4809" y="201"/>
                  </a:lnTo>
                  <a:lnTo>
                    <a:pt x="4100" y="96"/>
                  </a:lnTo>
                  <a:lnTo>
                    <a:pt x="3688" y="48"/>
                  </a:lnTo>
                  <a:lnTo>
                    <a:pt x="3257" y="20"/>
                  </a:lnTo>
                  <a:lnTo>
                    <a:pt x="3037" y="10"/>
                  </a:lnTo>
                  <a:lnTo>
                    <a:pt x="2817" y="0"/>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35" name="Google Shape;1409;p31">
              <a:extLst>
                <a:ext uri="{FF2B5EF4-FFF2-40B4-BE49-F238E27FC236}">
                  <a16:creationId xmlns:a16="http://schemas.microsoft.com/office/drawing/2014/main" id="{4DFD9440-5979-8F4D-9793-E0F5C9E9F9A3}"/>
                </a:ext>
              </a:extLst>
            </p:cNvPr>
            <p:cNvSpPr/>
            <p:nvPr/>
          </p:nvSpPr>
          <p:spPr>
            <a:xfrm>
              <a:off x="2988420" y="1885723"/>
              <a:ext cx="44265" cy="22294"/>
            </a:xfrm>
            <a:custGeom>
              <a:avLst/>
              <a:gdLst/>
              <a:ahLst/>
              <a:cxnLst/>
              <a:rect l="l" t="t" r="r" b="b"/>
              <a:pathLst>
                <a:path w="1370" h="690" extrusionOk="0">
                  <a:moveTo>
                    <a:pt x="747" y="0"/>
                  </a:moveTo>
                  <a:lnTo>
                    <a:pt x="651" y="19"/>
                  </a:lnTo>
                  <a:lnTo>
                    <a:pt x="546" y="58"/>
                  </a:lnTo>
                  <a:lnTo>
                    <a:pt x="460" y="96"/>
                  </a:lnTo>
                  <a:lnTo>
                    <a:pt x="364" y="144"/>
                  </a:lnTo>
                  <a:lnTo>
                    <a:pt x="278" y="201"/>
                  </a:lnTo>
                  <a:lnTo>
                    <a:pt x="201" y="278"/>
                  </a:lnTo>
                  <a:lnTo>
                    <a:pt x="134" y="354"/>
                  </a:lnTo>
                  <a:lnTo>
                    <a:pt x="77" y="450"/>
                  </a:lnTo>
                  <a:lnTo>
                    <a:pt x="29" y="556"/>
                  </a:lnTo>
                  <a:lnTo>
                    <a:pt x="0" y="671"/>
                  </a:lnTo>
                  <a:lnTo>
                    <a:pt x="125" y="690"/>
                  </a:lnTo>
                  <a:lnTo>
                    <a:pt x="326" y="690"/>
                  </a:lnTo>
                  <a:lnTo>
                    <a:pt x="421" y="680"/>
                  </a:lnTo>
                  <a:lnTo>
                    <a:pt x="594" y="651"/>
                  </a:lnTo>
                  <a:lnTo>
                    <a:pt x="747" y="604"/>
                  </a:lnTo>
                  <a:lnTo>
                    <a:pt x="900" y="536"/>
                  </a:lnTo>
                  <a:lnTo>
                    <a:pt x="1054" y="450"/>
                  </a:lnTo>
                  <a:lnTo>
                    <a:pt x="1207" y="335"/>
                  </a:lnTo>
                  <a:lnTo>
                    <a:pt x="1284" y="268"/>
                  </a:lnTo>
                  <a:lnTo>
                    <a:pt x="1370" y="172"/>
                  </a:lnTo>
                  <a:lnTo>
                    <a:pt x="1322" y="134"/>
                  </a:lnTo>
                  <a:lnTo>
                    <a:pt x="1264" y="105"/>
                  </a:lnTo>
                  <a:lnTo>
                    <a:pt x="1169" y="48"/>
                  </a:lnTo>
                  <a:lnTo>
                    <a:pt x="1063" y="19"/>
                  </a:lnTo>
                  <a:lnTo>
                    <a:pt x="958" y="0"/>
                  </a:lnTo>
                  <a:close/>
                </a:path>
              </a:pathLst>
            </a:custGeom>
            <a:solidFill>
              <a:srgbClr val="5A2D19"/>
            </a:solidFill>
            <a:ln>
              <a:noFill/>
            </a:ln>
          </p:spPr>
          <p:txBody>
            <a:bodyPr spcFirstLastPara="1" wrap="square" lIns="121900" tIns="121900" rIns="121900" bIns="121900" anchor="ctr" anchorCtr="0">
              <a:noAutofit/>
            </a:bodyPr>
            <a:lstStyle/>
            <a:p>
              <a:endParaRPr sz="2400"/>
            </a:p>
          </p:txBody>
        </p:sp>
        <p:sp>
          <p:nvSpPr>
            <p:cNvPr id="36" name="Google Shape;1410;p31">
              <a:extLst>
                <a:ext uri="{FF2B5EF4-FFF2-40B4-BE49-F238E27FC236}">
                  <a16:creationId xmlns:a16="http://schemas.microsoft.com/office/drawing/2014/main" id="{6E26BD19-0A0C-7941-B772-A8E3DC0EE818}"/>
                </a:ext>
              </a:extLst>
            </p:cNvPr>
            <p:cNvSpPr/>
            <p:nvPr/>
          </p:nvSpPr>
          <p:spPr>
            <a:xfrm>
              <a:off x="3037306" y="1919455"/>
              <a:ext cx="31599" cy="81712"/>
            </a:xfrm>
            <a:custGeom>
              <a:avLst/>
              <a:gdLst/>
              <a:ahLst/>
              <a:cxnLst/>
              <a:rect l="l" t="t" r="r" b="b"/>
              <a:pathLst>
                <a:path w="978" h="2529" extrusionOk="0">
                  <a:moveTo>
                    <a:pt x="680" y="0"/>
                  </a:moveTo>
                  <a:lnTo>
                    <a:pt x="10" y="2031"/>
                  </a:lnTo>
                  <a:lnTo>
                    <a:pt x="0" y="2107"/>
                  </a:lnTo>
                  <a:lnTo>
                    <a:pt x="10" y="2174"/>
                  </a:lnTo>
                  <a:lnTo>
                    <a:pt x="29" y="2232"/>
                  </a:lnTo>
                  <a:lnTo>
                    <a:pt x="58" y="2289"/>
                  </a:lnTo>
                  <a:lnTo>
                    <a:pt x="87" y="2337"/>
                  </a:lnTo>
                  <a:lnTo>
                    <a:pt x="134" y="2375"/>
                  </a:lnTo>
                  <a:lnTo>
                    <a:pt x="173" y="2404"/>
                  </a:lnTo>
                  <a:lnTo>
                    <a:pt x="230" y="2433"/>
                  </a:lnTo>
                  <a:lnTo>
                    <a:pt x="336" y="2481"/>
                  </a:lnTo>
                  <a:lnTo>
                    <a:pt x="451" y="2510"/>
                  </a:lnTo>
                  <a:lnTo>
                    <a:pt x="556" y="2519"/>
                  </a:lnTo>
                  <a:lnTo>
                    <a:pt x="642" y="2529"/>
                  </a:lnTo>
                  <a:lnTo>
                    <a:pt x="719" y="2519"/>
                  </a:lnTo>
                  <a:lnTo>
                    <a:pt x="786" y="2490"/>
                  </a:lnTo>
                  <a:lnTo>
                    <a:pt x="843" y="2462"/>
                  </a:lnTo>
                  <a:lnTo>
                    <a:pt x="891" y="2414"/>
                  </a:lnTo>
                  <a:lnTo>
                    <a:pt x="929" y="2356"/>
                  </a:lnTo>
                  <a:lnTo>
                    <a:pt x="958" y="2289"/>
                  </a:lnTo>
                  <a:lnTo>
                    <a:pt x="977" y="2222"/>
                  </a:lnTo>
                  <a:lnTo>
                    <a:pt x="977" y="2146"/>
                  </a:lnTo>
                  <a:lnTo>
                    <a:pt x="68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7" name="Google Shape;1411;p31">
              <a:extLst>
                <a:ext uri="{FF2B5EF4-FFF2-40B4-BE49-F238E27FC236}">
                  <a16:creationId xmlns:a16="http://schemas.microsoft.com/office/drawing/2014/main" id="{BB3956F0-7387-D64C-A8E2-3DBE13B4CCAD}"/>
                </a:ext>
              </a:extLst>
            </p:cNvPr>
            <p:cNvSpPr/>
            <p:nvPr/>
          </p:nvSpPr>
          <p:spPr>
            <a:xfrm>
              <a:off x="3095174" y="1885723"/>
              <a:ext cx="46753" cy="22294"/>
            </a:xfrm>
            <a:custGeom>
              <a:avLst/>
              <a:gdLst/>
              <a:ahLst/>
              <a:cxnLst/>
              <a:rect l="l" t="t" r="r" b="b"/>
              <a:pathLst>
                <a:path w="1447" h="690" extrusionOk="0">
                  <a:moveTo>
                    <a:pt x="432" y="0"/>
                  </a:moveTo>
                  <a:lnTo>
                    <a:pt x="326" y="19"/>
                  </a:lnTo>
                  <a:lnTo>
                    <a:pt x="221" y="58"/>
                  </a:lnTo>
                  <a:lnTo>
                    <a:pt x="106" y="105"/>
                  </a:lnTo>
                  <a:lnTo>
                    <a:pt x="58" y="134"/>
                  </a:lnTo>
                  <a:lnTo>
                    <a:pt x="0" y="172"/>
                  </a:lnTo>
                  <a:lnTo>
                    <a:pt x="87" y="268"/>
                  </a:lnTo>
                  <a:lnTo>
                    <a:pt x="173" y="345"/>
                  </a:lnTo>
                  <a:lnTo>
                    <a:pt x="259" y="402"/>
                  </a:lnTo>
                  <a:lnTo>
                    <a:pt x="345" y="460"/>
                  </a:lnTo>
                  <a:lnTo>
                    <a:pt x="432" y="508"/>
                  </a:lnTo>
                  <a:lnTo>
                    <a:pt x="508" y="546"/>
                  </a:lnTo>
                  <a:lnTo>
                    <a:pt x="681" y="604"/>
                  </a:lnTo>
                  <a:lnTo>
                    <a:pt x="843" y="651"/>
                  </a:lnTo>
                  <a:lnTo>
                    <a:pt x="1025" y="671"/>
                  </a:lnTo>
                  <a:lnTo>
                    <a:pt x="1112" y="680"/>
                  </a:lnTo>
                  <a:lnTo>
                    <a:pt x="1217" y="680"/>
                  </a:lnTo>
                  <a:lnTo>
                    <a:pt x="1265" y="690"/>
                  </a:lnTo>
                  <a:lnTo>
                    <a:pt x="1294" y="680"/>
                  </a:lnTo>
                  <a:lnTo>
                    <a:pt x="1322" y="690"/>
                  </a:lnTo>
                  <a:lnTo>
                    <a:pt x="1447" y="680"/>
                  </a:lnTo>
                  <a:lnTo>
                    <a:pt x="1437" y="623"/>
                  </a:lnTo>
                  <a:lnTo>
                    <a:pt x="1418" y="556"/>
                  </a:lnTo>
                  <a:lnTo>
                    <a:pt x="1399" y="498"/>
                  </a:lnTo>
                  <a:lnTo>
                    <a:pt x="1370" y="441"/>
                  </a:lnTo>
                  <a:lnTo>
                    <a:pt x="1341" y="393"/>
                  </a:lnTo>
                  <a:lnTo>
                    <a:pt x="1303" y="345"/>
                  </a:lnTo>
                  <a:lnTo>
                    <a:pt x="1226" y="259"/>
                  </a:lnTo>
                  <a:lnTo>
                    <a:pt x="1140" y="192"/>
                  </a:lnTo>
                  <a:lnTo>
                    <a:pt x="1054" y="125"/>
                  </a:lnTo>
                  <a:lnTo>
                    <a:pt x="949" y="77"/>
                  </a:lnTo>
                  <a:lnTo>
                    <a:pt x="853" y="48"/>
                  </a:lnTo>
                  <a:lnTo>
                    <a:pt x="748" y="19"/>
                  </a:lnTo>
                  <a:lnTo>
                    <a:pt x="642" y="0"/>
                  </a:lnTo>
                  <a:close/>
                </a:path>
              </a:pathLst>
            </a:custGeom>
            <a:solidFill>
              <a:srgbClr val="5A2D19"/>
            </a:solidFill>
            <a:ln>
              <a:noFill/>
            </a:ln>
          </p:spPr>
          <p:txBody>
            <a:bodyPr spcFirstLastPara="1" wrap="square" lIns="121900" tIns="121900" rIns="121900" bIns="121900" anchor="ctr" anchorCtr="0">
              <a:noAutofit/>
            </a:bodyPr>
            <a:lstStyle/>
            <a:p>
              <a:endParaRPr sz="2400"/>
            </a:p>
          </p:txBody>
        </p:sp>
        <p:sp>
          <p:nvSpPr>
            <p:cNvPr id="38" name="Google Shape;1412;p31">
              <a:extLst>
                <a:ext uri="{FF2B5EF4-FFF2-40B4-BE49-F238E27FC236}">
                  <a16:creationId xmlns:a16="http://schemas.microsoft.com/office/drawing/2014/main" id="{479A2570-C502-374D-9357-DB73395C67A0}"/>
                </a:ext>
              </a:extLst>
            </p:cNvPr>
            <p:cNvSpPr/>
            <p:nvPr/>
          </p:nvSpPr>
          <p:spPr>
            <a:xfrm>
              <a:off x="3015011" y="1923462"/>
              <a:ext cx="14895" cy="30662"/>
            </a:xfrm>
            <a:custGeom>
              <a:avLst/>
              <a:gdLst/>
              <a:ahLst/>
              <a:cxnLst/>
              <a:rect l="l" t="t" r="r" b="b"/>
              <a:pathLst>
                <a:path w="461" h="949" extrusionOk="0">
                  <a:moveTo>
                    <a:pt x="231" y="1"/>
                  </a:moveTo>
                  <a:lnTo>
                    <a:pt x="192" y="10"/>
                  </a:lnTo>
                  <a:lnTo>
                    <a:pt x="144" y="39"/>
                  </a:lnTo>
                  <a:lnTo>
                    <a:pt x="106" y="77"/>
                  </a:lnTo>
                  <a:lnTo>
                    <a:pt x="68" y="135"/>
                  </a:lnTo>
                  <a:lnTo>
                    <a:pt x="39" y="211"/>
                  </a:lnTo>
                  <a:lnTo>
                    <a:pt x="20" y="288"/>
                  </a:lnTo>
                  <a:lnTo>
                    <a:pt x="10" y="374"/>
                  </a:lnTo>
                  <a:lnTo>
                    <a:pt x="1" y="470"/>
                  </a:lnTo>
                  <a:lnTo>
                    <a:pt x="10" y="566"/>
                  </a:lnTo>
                  <a:lnTo>
                    <a:pt x="20" y="662"/>
                  </a:lnTo>
                  <a:lnTo>
                    <a:pt x="39" y="738"/>
                  </a:lnTo>
                  <a:lnTo>
                    <a:pt x="68" y="805"/>
                  </a:lnTo>
                  <a:lnTo>
                    <a:pt x="106" y="863"/>
                  </a:lnTo>
                  <a:lnTo>
                    <a:pt x="144" y="911"/>
                  </a:lnTo>
                  <a:lnTo>
                    <a:pt x="192" y="939"/>
                  </a:lnTo>
                  <a:lnTo>
                    <a:pt x="231" y="949"/>
                  </a:lnTo>
                  <a:lnTo>
                    <a:pt x="279" y="939"/>
                  </a:lnTo>
                  <a:lnTo>
                    <a:pt x="326" y="911"/>
                  </a:lnTo>
                  <a:lnTo>
                    <a:pt x="365" y="863"/>
                  </a:lnTo>
                  <a:lnTo>
                    <a:pt x="393" y="805"/>
                  </a:lnTo>
                  <a:lnTo>
                    <a:pt x="422" y="738"/>
                  </a:lnTo>
                  <a:lnTo>
                    <a:pt x="451" y="662"/>
                  </a:lnTo>
                  <a:lnTo>
                    <a:pt x="461" y="566"/>
                  </a:lnTo>
                  <a:lnTo>
                    <a:pt x="461" y="470"/>
                  </a:lnTo>
                  <a:lnTo>
                    <a:pt x="461" y="374"/>
                  </a:lnTo>
                  <a:lnTo>
                    <a:pt x="451" y="288"/>
                  </a:lnTo>
                  <a:lnTo>
                    <a:pt x="422" y="211"/>
                  </a:lnTo>
                  <a:lnTo>
                    <a:pt x="393" y="135"/>
                  </a:lnTo>
                  <a:lnTo>
                    <a:pt x="365" y="77"/>
                  </a:lnTo>
                  <a:lnTo>
                    <a:pt x="326" y="39"/>
                  </a:lnTo>
                  <a:lnTo>
                    <a:pt x="279" y="10"/>
                  </a:lnTo>
                  <a:lnTo>
                    <a:pt x="231" y="1"/>
                  </a:lnTo>
                  <a:close/>
                </a:path>
              </a:pathLst>
            </a:custGeom>
            <a:solidFill>
              <a:srgbClr val="5A2D19"/>
            </a:solidFill>
            <a:ln>
              <a:noFill/>
            </a:ln>
          </p:spPr>
          <p:txBody>
            <a:bodyPr spcFirstLastPara="1" wrap="square" lIns="121900" tIns="121900" rIns="121900" bIns="121900" anchor="ctr" anchorCtr="0">
              <a:noAutofit/>
            </a:bodyPr>
            <a:lstStyle/>
            <a:p>
              <a:endParaRPr sz="2400"/>
            </a:p>
          </p:txBody>
        </p:sp>
        <p:sp>
          <p:nvSpPr>
            <p:cNvPr id="39" name="Google Shape;1413;p31">
              <a:extLst>
                <a:ext uri="{FF2B5EF4-FFF2-40B4-BE49-F238E27FC236}">
                  <a16:creationId xmlns:a16="http://schemas.microsoft.com/office/drawing/2014/main" id="{378EBE96-B0F8-4443-9442-21E3A86E6E00}"/>
                </a:ext>
              </a:extLst>
            </p:cNvPr>
            <p:cNvSpPr/>
            <p:nvPr/>
          </p:nvSpPr>
          <p:spPr>
            <a:xfrm>
              <a:off x="3094237" y="1923462"/>
              <a:ext cx="14895" cy="30662"/>
            </a:xfrm>
            <a:custGeom>
              <a:avLst/>
              <a:gdLst/>
              <a:ahLst/>
              <a:cxnLst/>
              <a:rect l="l" t="t" r="r" b="b"/>
              <a:pathLst>
                <a:path w="461" h="949" extrusionOk="0">
                  <a:moveTo>
                    <a:pt x="231" y="1"/>
                  </a:moveTo>
                  <a:lnTo>
                    <a:pt x="183" y="10"/>
                  </a:lnTo>
                  <a:lnTo>
                    <a:pt x="135" y="39"/>
                  </a:lnTo>
                  <a:lnTo>
                    <a:pt x="97" y="77"/>
                  </a:lnTo>
                  <a:lnTo>
                    <a:pt x="68" y="135"/>
                  </a:lnTo>
                  <a:lnTo>
                    <a:pt x="39" y="211"/>
                  </a:lnTo>
                  <a:lnTo>
                    <a:pt x="20" y="288"/>
                  </a:lnTo>
                  <a:lnTo>
                    <a:pt x="1" y="374"/>
                  </a:lnTo>
                  <a:lnTo>
                    <a:pt x="1" y="470"/>
                  </a:lnTo>
                  <a:lnTo>
                    <a:pt x="1" y="566"/>
                  </a:lnTo>
                  <a:lnTo>
                    <a:pt x="20" y="662"/>
                  </a:lnTo>
                  <a:lnTo>
                    <a:pt x="39" y="738"/>
                  </a:lnTo>
                  <a:lnTo>
                    <a:pt x="68" y="805"/>
                  </a:lnTo>
                  <a:lnTo>
                    <a:pt x="97" y="863"/>
                  </a:lnTo>
                  <a:lnTo>
                    <a:pt x="135" y="911"/>
                  </a:lnTo>
                  <a:lnTo>
                    <a:pt x="183" y="939"/>
                  </a:lnTo>
                  <a:lnTo>
                    <a:pt x="231" y="949"/>
                  </a:lnTo>
                  <a:lnTo>
                    <a:pt x="279" y="939"/>
                  </a:lnTo>
                  <a:lnTo>
                    <a:pt x="317" y="911"/>
                  </a:lnTo>
                  <a:lnTo>
                    <a:pt x="355" y="863"/>
                  </a:lnTo>
                  <a:lnTo>
                    <a:pt x="393" y="805"/>
                  </a:lnTo>
                  <a:lnTo>
                    <a:pt x="422" y="738"/>
                  </a:lnTo>
                  <a:lnTo>
                    <a:pt x="441" y="662"/>
                  </a:lnTo>
                  <a:lnTo>
                    <a:pt x="451" y="566"/>
                  </a:lnTo>
                  <a:lnTo>
                    <a:pt x="461" y="470"/>
                  </a:lnTo>
                  <a:lnTo>
                    <a:pt x="451" y="374"/>
                  </a:lnTo>
                  <a:lnTo>
                    <a:pt x="441" y="288"/>
                  </a:lnTo>
                  <a:lnTo>
                    <a:pt x="422" y="211"/>
                  </a:lnTo>
                  <a:lnTo>
                    <a:pt x="393" y="135"/>
                  </a:lnTo>
                  <a:lnTo>
                    <a:pt x="355" y="77"/>
                  </a:lnTo>
                  <a:lnTo>
                    <a:pt x="317" y="39"/>
                  </a:lnTo>
                  <a:lnTo>
                    <a:pt x="279" y="10"/>
                  </a:lnTo>
                  <a:lnTo>
                    <a:pt x="231" y="1"/>
                  </a:lnTo>
                  <a:close/>
                </a:path>
              </a:pathLst>
            </a:custGeom>
            <a:solidFill>
              <a:srgbClr val="5A2D19"/>
            </a:solidFill>
            <a:ln>
              <a:noFill/>
            </a:ln>
          </p:spPr>
          <p:txBody>
            <a:bodyPr spcFirstLastPara="1" wrap="square" lIns="121900" tIns="121900" rIns="121900" bIns="121900" anchor="ctr" anchorCtr="0">
              <a:noAutofit/>
            </a:bodyPr>
            <a:lstStyle/>
            <a:p>
              <a:endParaRPr sz="2400"/>
            </a:p>
          </p:txBody>
        </p:sp>
        <p:sp>
          <p:nvSpPr>
            <p:cNvPr id="40" name="Google Shape;1414;p31">
              <a:extLst>
                <a:ext uri="{FF2B5EF4-FFF2-40B4-BE49-F238E27FC236}">
                  <a16:creationId xmlns:a16="http://schemas.microsoft.com/office/drawing/2014/main" id="{FCEA8B9C-8FFD-E34F-B0F4-C68F839C5483}"/>
                </a:ext>
              </a:extLst>
            </p:cNvPr>
            <p:cNvSpPr/>
            <p:nvPr/>
          </p:nvSpPr>
          <p:spPr>
            <a:xfrm>
              <a:off x="3029874" y="2017841"/>
              <a:ext cx="65331" cy="32536"/>
            </a:xfrm>
            <a:custGeom>
              <a:avLst/>
              <a:gdLst/>
              <a:ahLst/>
              <a:cxnLst/>
              <a:rect l="l" t="t" r="r" b="b"/>
              <a:pathLst>
                <a:path w="2022" h="1007" extrusionOk="0">
                  <a:moveTo>
                    <a:pt x="1" y="1"/>
                  </a:moveTo>
                  <a:lnTo>
                    <a:pt x="10" y="97"/>
                  </a:lnTo>
                  <a:lnTo>
                    <a:pt x="29" y="202"/>
                  </a:lnTo>
                  <a:lnTo>
                    <a:pt x="48" y="298"/>
                  </a:lnTo>
                  <a:lnTo>
                    <a:pt x="87" y="394"/>
                  </a:lnTo>
                  <a:lnTo>
                    <a:pt x="125" y="480"/>
                  </a:lnTo>
                  <a:lnTo>
                    <a:pt x="173" y="566"/>
                  </a:lnTo>
                  <a:lnTo>
                    <a:pt x="240" y="643"/>
                  </a:lnTo>
                  <a:lnTo>
                    <a:pt x="297" y="710"/>
                  </a:lnTo>
                  <a:lnTo>
                    <a:pt x="374" y="777"/>
                  </a:lnTo>
                  <a:lnTo>
                    <a:pt x="451" y="834"/>
                  </a:lnTo>
                  <a:lnTo>
                    <a:pt x="537" y="882"/>
                  </a:lnTo>
                  <a:lnTo>
                    <a:pt x="623" y="930"/>
                  </a:lnTo>
                  <a:lnTo>
                    <a:pt x="719" y="959"/>
                  </a:lnTo>
                  <a:lnTo>
                    <a:pt x="815" y="987"/>
                  </a:lnTo>
                  <a:lnTo>
                    <a:pt x="910" y="1007"/>
                  </a:lnTo>
                  <a:lnTo>
                    <a:pt x="1121" y="1007"/>
                  </a:lnTo>
                  <a:lnTo>
                    <a:pt x="1217" y="987"/>
                  </a:lnTo>
                  <a:lnTo>
                    <a:pt x="1313" y="959"/>
                  </a:lnTo>
                  <a:lnTo>
                    <a:pt x="1408" y="930"/>
                  </a:lnTo>
                  <a:lnTo>
                    <a:pt x="1495" y="882"/>
                  </a:lnTo>
                  <a:lnTo>
                    <a:pt x="1581" y="834"/>
                  </a:lnTo>
                  <a:lnTo>
                    <a:pt x="1658" y="777"/>
                  </a:lnTo>
                  <a:lnTo>
                    <a:pt x="1725" y="710"/>
                  </a:lnTo>
                  <a:lnTo>
                    <a:pt x="1792" y="643"/>
                  </a:lnTo>
                  <a:lnTo>
                    <a:pt x="1849" y="566"/>
                  </a:lnTo>
                  <a:lnTo>
                    <a:pt x="1907" y="480"/>
                  </a:lnTo>
                  <a:lnTo>
                    <a:pt x="1945" y="394"/>
                  </a:lnTo>
                  <a:lnTo>
                    <a:pt x="1983" y="298"/>
                  </a:lnTo>
                  <a:lnTo>
                    <a:pt x="2002" y="202"/>
                  </a:lnTo>
                  <a:lnTo>
                    <a:pt x="2021" y="97"/>
                  </a:lnTo>
                  <a:lnTo>
                    <a:pt x="2021" y="1"/>
                  </a:lnTo>
                  <a:close/>
                </a:path>
              </a:pathLst>
            </a:custGeom>
            <a:solidFill>
              <a:srgbClr val="F9F8F7"/>
            </a:solidFill>
            <a:ln>
              <a:noFill/>
            </a:ln>
          </p:spPr>
          <p:txBody>
            <a:bodyPr spcFirstLastPara="1" wrap="square" lIns="121900" tIns="121900" rIns="121900" bIns="121900" anchor="ctr" anchorCtr="0">
              <a:noAutofit/>
            </a:bodyPr>
            <a:lstStyle/>
            <a:p>
              <a:endParaRPr sz="2400"/>
            </a:p>
          </p:txBody>
        </p:sp>
        <p:sp>
          <p:nvSpPr>
            <p:cNvPr id="41" name="Google Shape;1415;p31">
              <a:extLst>
                <a:ext uri="{FF2B5EF4-FFF2-40B4-BE49-F238E27FC236}">
                  <a16:creationId xmlns:a16="http://schemas.microsoft.com/office/drawing/2014/main" id="{4D5CB6C3-1A80-8D4E-B15F-D09D5AF92090}"/>
                </a:ext>
              </a:extLst>
            </p:cNvPr>
            <p:cNvSpPr/>
            <p:nvPr/>
          </p:nvSpPr>
          <p:spPr>
            <a:xfrm>
              <a:off x="2850388" y="1697868"/>
              <a:ext cx="342292" cy="214474"/>
            </a:xfrm>
            <a:custGeom>
              <a:avLst/>
              <a:gdLst/>
              <a:ahLst/>
              <a:cxnLst/>
              <a:rect l="l" t="t" r="r" b="b"/>
              <a:pathLst>
                <a:path w="10594" h="6638" extrusionOk="0">
                  <a:moveTo>
                    <a:pt x="3975" y="0"/>
                  </a:moveTo>
                  <a:lnTo>
                    <a:pt x="3630" y="19"/>
                  </a:lnTo>
                  <a:lnTo>
                    <a:pt x="3458" y="38"/>
                  </a:lnTo>
                  <a:lnTo>
                    <a:pt x="3295" y="58"/>
                  </a:lnTo>
                  <a:lnTo>
                    <a:pt x="3123" y="96"/>
                  </a:lnTo>
                  <a:lnTo>
                    <a:pt x="2950" y="125"/>
                  </a:lnTo>
                  <a:lnTo>
                    <a:pt x="2682" y="201"/>
                  </a:lnTo>
                  <a:lnTo>
                    <a:pt x="2414" y="297"/>
                  </a:lnTo>
                  <a:lnTo>
                    <a:pt x="2165" y="402"/>
                  </a:lnTo>
                  <a:lnTo>
                    <a:pt x="1916" y="527"/>
                  </a:lnTo>
                  <a:lnTo>
                    <a:pt x="1686" y="671"/>
                  </a:lnTo>
                  <a:lnTo>
                    <a:pt x="1466" y="833"/>
                  </a:lnTo>
                  <a:lnTo>
                    <a:pt x="1265" y="1006"/>
                  </a:lnTo>
                  <a:lnTo>
                    <a:pt x="1063" y="1188"/>
                  </a:lnTo>
                  <a:lnTo>
                    <a:pt x="891" y="1379"/>
                  </a:lnTo>
                  <a:lnTo>
                    <a:pt x="719" y="1581"/>
                  </a:lnTo>
                  <a:lnTo>
                    <a:pt x="575" y="1791"/>
                  </a:lnTo>
                  <a:lnTo>
                    <a:pt x="441" y="2012"/>
                  </a:lnTo>
                  <a:lnTo>
                    <a:pt x="326" y="2241"/>
                  </a:lnTo>
                  <a:lnTo>
                    <a:pt x="221" y="2471"/>
                  </a:lnTo>
                  <a:lnTo>
                    <a:pt x="144" y="2711"/>
                  </a:lnTo>
                  <a:lnTo>
                    <a:pt x="77" y="2950"/>
                  </a:lnTo>
                  <a:lnTo>
                    <a:pt x="29" y="3190"/>
                  </a:lnTo>
                  <a:lnTo>
                    <a:pt x="10" y="3439"/>
                  </a:lnTo>
                  <a:lnTo>
                    <a:pt x="0" y="3678"/>
                  </a:lnTo>
                  <a:lnTo>
                    <a:pt x="19" y="3918"/>
                  </a:lnTo>
                  <a:lnTo>
                    <a:pt x="58" y="4157"/>
                  </a:lnTo>
                  <a:lnTo>
                    <a:pt x="86" y="4282"/>
                  </a:lnTo>
                  <a:lnTo>
                    <a:pt x="125" y="4397"/>
                  </a:lnTo>
                  <a:lnTo>
                    <a:pt x="163" y="4511"/>
                  </a:lnTo>
                  <a:lnTo>
                    <a:pt x="201" y="4626"/>
                  </a:lnTo>
                  <a:lnTo>
                    <a:pt x="259" y="4741"/>
                  </a:lnTo>
                  <a:lnTo>
                    <a:pt x="316" y="4847"/>
                  </a:lnTo>
                  <a:lnTo>
                    <a:pt x="374" y="4962"/>
                  </a:lnTo>
                  <a:lnTo>
                    <a:pt x="441" y="5067"/>
                  </a:lnTo>
                  <a:lnTo>
                    <a:pt x="517" y="5172"/>
                  </a:lnTo>
                  <a:lnTo>
                    <a:pt x="604" y="5278"/>
                  </a:lnTo>
                  <a:lnTo>
                    <a:pt x="690" y="5383"/>
                  </a:lnTo>
                  <a:lnTo>
                    <a:pt x="786" y="5479"/>
                  </a:lnTo>
                  <a:lnTo>
                    <a:pt x="891" y="5575"/>
                  </a:lnTo>
                  <a:lnTo>
                    <a:pt x="996" y="5670"/>
                  </a:lnTo>
                  <a:lnTo>
                    <a:pt x="1111" y="5757"/>
                  </a:lnTo>
                  <a:lnTo>
                    <a:pt x="1236" y="5843"/>
                  </a:lnTo>
                  <a:lnTo>
                    <a:pt x="1360" y="5929"/>
                  </a:lnTo>
                  <a:lnTo>
                    <a:pt x="1494" y="6015"/>
                  </a:lnTo>
                  <a:lnTo>
                    <a:pt x="1638" y="6092"/>
                  </a:lnTo>
                  <a:lnTo>
                    <a:pt x="1791" y="6168"/>
                  </a:lnTo>
                  <a:lnTo>
                    <a:pt x="1945" y="6236"/>
                  </a:lnTo>
                  <a:lnTo>
                    <a:pt x="2107" y="6303"/>
                  </a:lnTo>
                  <a:lnTo>
                    <a:pt x="2318" y="6379"/>
                  </a:lnTo>
                  <a:lnTo>
                    <a:pt x="2519" y="6446"/>
                  </a:lnTo>
                  <a:lnTo>
                    <a:pt x="2730" y="6494"/>
                  </a:lnTo>
                  <a:lnTo>
                    <a:pt x="2931" y="6542"/>
                  </a:lnTo>
                  <a:lnTo>
                    <a:pt x="3142" y="6580"/>
                  </a:lnTo>
                  <a:lnTo>
                    <a:pt x="3343" y="6609"/>
                  </a:lnTo>
                  <a:lnTo>
                    <a:pt x="3544" y="6628"/>
                  </a:lnTo>
                  <a:lnTo>
                    <a:pt x="3745" y="6638"/>
                  </a:lnTo>
                  <a:lnTo>
                    <a:pt x="4138" y="6638"/>
                  </a:lnTo>
                  <a:lnTo>
                    <a:pt x="4339" y="6628"/>
                  </a:lnTo>
                  <a:lnTo>
                    <a:pt x="4531" y="6599"/>
                  </a:lnTo>
                  <a:lnTo>
                    <a:pt x="4732" y="6580"/>
                  </a:lnTo>
                  <a:lnTo>
                    <a:pt x="4923" y="6542"/>
                  </a:lnTo>
                  <a:lnTo>
                    <a:pt x="5115" y="6504"/>
                  </a:lnTo>
                  <a:lnTo>
                    <a:pt x="5297" y="6465"/>
                  </a:lnTo>
                  <a:lnTo>
                    <a:pt x="5488" y="6408"/>
                  </a:lnTo>
                  <a:lnTo>
                    <a:pt x="5670" y="6350"/>
                  </a:lnTo>
                  <a:lnTo>
                    <a:pt x="6034" y="6226"/>
                  </a:lnTo>
                  <a:lnTo>
                    <a:pt x="6389" y="6082"/>
                  </a:lnTo>
                  <a:lnTo>
                    <a:pt x="6734" y="5919"/>
                  </a:lnTo>
                  <a:lnTo>
                    <a:pt x="7069" y="5737"/>
                  </a:lnTo>
                  <a:lnTo>
                    <a:pt x="7395" y="5555"/>
                  </a:lnTo>
                  <a:lnTo>
                    <a:pt x="7711" y="5354"/>
                  </a:lnTo>
                  <a:lnTo>
                    <a:pt x="8008" y="5153"/>
                  </a:lnTo>
                  <a:lnTo>
                    <a:pt x="8295" y="4942"/>
                  </a:lnTo>
                  <a:lnTo>
                    <a:pt x="8573" y="4732"/>
                  </a:lnTo>
                  <a:lnTo>
                    <a:pt x="8831" y="4511"/>
                  </a:lnTo>
                  <a:lnTo>
                    <a:pt x="9080" y="4301"/>
                  </a:lnTo>
                  <a:lnTo>
                    <a:pt x="9301" y="4100"/>
                  </a:lnTo>
                  <a:lnTo>
                    <a:pt x="9521" y="3898"/>
                  </a:lnTo>
                  <a:lnTo>
                    <a:pt x="9894" y="3525"/>
                  </a:lnTo>
                  <a:lnTo>
                    <a:pt x="10191" y="3199"/>
                  </a:lnTo>
                  <a:lnTo>
                    <a:pt x="10412" y="2950"/>
                  </a:lnTo>
                  <a:lnTo>
                    <a:pt x="10594" y="2720"/>
                  </a:lnTo>
                  <a:lnTo>
                    <a:pt x="10412" y="2577"/>
                  </a:lnTo>
                  <a:lnTo>
                    <a:pt x="10201" y="2414"/>
                  </a:lnTo>
                  <a:lnTo>
                    <a:pt x="9914" y="2203"/>
                  </a:lnTo>
                  <a:lnTo>
                    <a:pt x="9550" y="1954"/>
                  </a:lnTo>
                  <a:lnTo>
                    <a:pt x="9128" y="1686"/>
                  </a:lnTo>
                  <a:lnTo>
                    <a:pt x="8659" y="1399"/>
                  </a:lnTo>
                  <a:lnTo>
                    <a:pt x="8400" y="1255"/>
                  </a:lnTo>
                  <a:lnTo>
                    <a:pt x="8132" y="1111"/>
                  </a:lnTo>
                  <a:lnTo>
                    <a:pt x="7854" y="977"/>
                  </a:lnTo>
                  <a:lnTo>
                    <a:pt x="7567" y="833"/>
                  </a:lnTo>
                  <a:lnTo>
                    <a:pt x="7260" y="709"/>
                  </a:lnTo>
                  <a:lnTo>
                    <a:pt x="6963" y="584"/>
                  </a:lnTo>
                  <a:lnTo>
                    <a:pt x="6647" y="469"/>
                  </a:lnTo>
                  <a:lnTo>
                    <a:pt x="6331" y="364"/>
                  </a:lnTo>
                  <a:lnTo>
                    <a:pt x="6006" y="268"/>
                  </a:lnTo>
                  <a:lnTo>
                    <a:pt x="5670" y="182"/>
                  </a:lnTo>
                  <a:lnTo>
                    <a:pt x="5335" y="115"/>
                  </a:lnTo>
                  <a:lnTo>
                    <a:pt x="5000" y="58"/>
                  </a:lnTo>
                  <a:lnTo>
                    <a:pt x="4655" y="19"/>
                  </a:lnTo>
                  <a:lnTo>
                    <a:pt x="432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2" name="Google Shape;1416;p31">
              <a:extLst>
                <a:ext uri="{FF2B5EF4-FFF2-40B4-BE49-F238E27FC236}">
                  <a16:creationId xmlns:a16="http://schemas.microsoft.com/office/drawing/2014/main" id="{A77CAEE5-1D76-5F4F-880F-9B16866A52F2}"/>
                </a:ext>
              </a:extLst>
            </p:cNvPr>
            <p:cNvSpPr/>
            <p:nvPr/>
          </p:nvSpPr>
          <p:spPr>
            <a:xfrm>
              <a:off x="3141895" y="1559514"/>
              <a:ext cx="319417" cy="231824"/>
            </a:xfrm>
            <a:custGeom>
              <a:avLst/>
              <a:gdLst/>
              <a:ahLst/>
              <a:cxnLst/>
              <a:rect l="l" t="t" r="r" b="b"/>
              <a:pathLst>
                <a:path w="9886" h="7175" extrusionOk="0">
                  <a:moveTo>
                    <a:pt x="6399" y="1"/>
                  </a:moveTo>
                  <a:lnTo>
                    <a:pt x="6121" y="10"/>
                  </a:lnTo>
                  <a:lnTo>
                    <a:pt x="5853" y="39"/>
                  </a:lnTo>
                  <a:lnTo>
                    <a:pt x="5566" y="77"/>
                  </a:lnTo>
                  <a:lnTo>
                    <a:pt x="5278" y="135"/>
                  </a:lnTo>
                  <a:lnTo>
                    <a:pt x="4991" y="202"/>
                  </a:lnTo>
                  <a:lnTo>
                    <a:pt x="4694" y="288"/>
                  </a:lnTo>
                  <a:lnTo>
                    <a:pt x="4388" y="393"/>
                  </a:lnTo>
                  <a:lnTo>
                    <a:pt x="4081" y="508"/>
                  </a:lnTo>
                  <a:lnTo>
                    <a:pt x="3822" y="623"/>
                  </a:lnTo>
                  <a:lnTo>
                    <a:pt x="3573" y="757"/>
                  </a:lnTo>
                  <a:lnTo>
                    <a:pt x="3324" y="911"/>
                  </a:lnTo>
                  <a:lnTo>
                    <a:pt x="3095" y="1073"/>
                  </a:lnTo>
                  <a:lnTo>
                    <a:pt x="2865" y="1255"/>
                  </a:lnTo>
                  <a:lnTo>
                    <a:pt x="2654" y="1437"/>
                  </a:lnTo>
                  <a:lnTo>
                    <a:pt x="2443" y="1639"/>
                  </a:lnTo>
                  <a:lnTo>
                    <a:pt x="2242" y="1840"/>
                  </a:lnTo>
                  <a:lnTo>
                    <a:pt x="2050" y="2060"/>
                  </a:lnTo>
                  <a:lnTo>
                    <a:pt x="1878" y="2271"/>
                  </a:lnTo>
                  <a:lnTo>
                    <a:pt x="1706" y="2501"/>
                  </a:lnTo>
                  <a:lnTo>
                    <a:pt x="1543" y="2721"/>
                  </a:lnTo>
                  <a:lnTo>
                    <a:pt x="1390" y="2951"/>
                  </a:lnTo>
                  <a:lnTo>
                    <a:pt x="1236" y="3181"/>
                  </a:lnTo>
                  <a:lnTo>
                    <a:pt x="1102" y="3411"/>
                  </a:lnTo>
                  <a:lnTo>
                    <a:pt x="978" y="3640"/>
                  </a:lnTo>
                  <a:lnTo>
                    <a:pt x="738" y="4081"/>
                  </a:lnTo>
                  <a:lnTo>
                    <a:pt x="537" y="4493"/>
                  </a:lnTo>
                  <a:lnTo>
                    <a:pt x="374" y="4876"/>
                  </a:lnTo>
                  <a:lnTo>
                    <a:pt x="240" y="5211"/>
                  </a:lnTo>
                  <a:lnTo>
                    <a:pt x="135" y="5489"/>
                  </a:lnTo>
                  <a:lnTo>
                    <a:pt x="58" y="5709"/>
                  </a:lnTo>
                  <a:lnTo>
                    <a:pt x="1" y="5891"/>
                  </a:lnTo>
                  <a:lnTo>
                    <a:pt x="461" y="6677"/>
                  </a:lnTo>
                  <a:lnTo>
                    <a:pt x="853" y="6763"/>
                  </a:lnTo>
                  <a:lnTo>
                    <a:pt x="1303" y="6859"/>
                  </a:lnTo>
                  <a:lnTo>
                    <a:pt x="1888" y="6954"/>
                  </a:lnTo>
                  <a:lnTo>
                    <a:pt x="2232" y="7002"/>
                  </a:lnTo>
                  <a:lnTo>
                    <a:pt x="2587" y="7050"/>
                  </a:lnTo>
                  <a:lnTo>
                    <a:pt x="2970" y="7089"/>
                  </a:lnTo>
                  <a:lnTo>
                    <a:pt x="3363" y="7127"/>
                  </a:lnTo>
                  <a:lnTo>
                    <a:pt x="3784" y="7156"/>
                  </a:lnTo>
                  <a:lnTo>
                    <a:pt x="4206" y="7175"/>
                  </a:lnTo>
                  <a:lnTo>
                    <a:pt x="5068" y="7175"/>
                  </a:lnTo>
                  <a:lnTo>
                    <a:pt x="5499" y="7156"/>
                  </a:lnTo>
                  <a:lnTo>
                    <a:pt x="5930" y="7117"/>
                  </a:lnTo>
                  <a:lnTo>
                    <a:pt x="6361" y="7060"/>
                  </a:lnTo>
                  <a:lnTo>
                    <a:pt x="6782" y="6983"/>
                  </a:lnTo>
                  <a:lnTo>
                    <a:pt x="6983" y="6935"/>
                  </a:lnTo>
                  <a:lnTo>
                    <a:pt x="7184" y="6887"/>
                  </a:lnTo>
                  <a:lnTo>
                    <a:pt x="7376" y="6830"/>
                  </a:lnTo>
                  <a:lnTo>
                    <a:pt x="7577" y="6763"/>
                  </a:lnTo>
                  <a:lnTo>
                    <a:pt x="7759" y="6696"/>
                  </a:lnTo>
                  <a:lnTo>
                    <a:pt x="7941" y="6619"/>
                  </a:lnTo>
                  <a:lnTo>
                    <a:pt x="8123" y="6543"/>
                  </a:lnTo>
                  <a:lnTo>
                    <a:pt x="8295" y="6447"/>
                  </a:lnTo>
                  <a:lnTo>
                    <a:pt x="8458" y="6351"/>
                  </a:lnTo>
                  <a:lnTo>
                    <a:pt x="8611" y="6246"/>
                  </a:lnTo>
                  <a:lnTo>
                    <a:pt x="8765" y="6131"/>
                  </a:lnTo>
                  <a:lnTo>
                    <a:pt x="8908" y="6016"/>
                  </a:lnTo>
                  <a:lnTo>
                    <a:pt x="9043" y="5891"/>
                  </a:lnTo>
                  <a:lnTo>
                    <a:pt x="9167" y="5748"/>
                  </a:lnTo>
                  <a:lnTo>
                    <a:pt x="9282" y="5604"/>
                  </a:lnTo>
                  <a:lnTo>
                    <a:pt x="9397" y="5451"/>
                  </a:lnTo>
                  <a:lnTo>
                    <a:pt x="9493" y="5288"/>
                  </a:lnTo>
                  <a:lnTo>
                    <a:pt x="9579" y="5115"/>
                  </a:lnTo>
                  <a:lnTo>
                    <a:pt x="9656" y="4943"/>
                  </a:lnTo>
                  <a:lnTo>
                    <a:pt x="9723" y="4751"/>
                  </a:lnTo>
                  <a:lnTo>
                    <a:pt x="9780" y="4550"/>
                  </a:lnTo>
                  <a:lnTo>
                    <a:pt x="9828" y="4340"/>
                  </a:lnTo>
                  <a:lnTo>
                    <a:pt x="9857" y="4119"/>
                  </a:lnTo>
                  <a:lnTo>
                    <a:pt x="9876" y="3889"/>
                  </a:lnTo>
                  <a:lnTo>
                    <a:pt x="9885" y="3583"/>
                  </a:lnTo>
                  <a:lnTo>
                    <a:pt x="9876" y="3286"/>
                  </a:lnTo>
                  <a:lnTo>
                    <a:pt x="9847" y="2999"/>
                  </a:lnTo>
                  <a:lnTo>
                    <a:pt x="9809" y="2731"/>
                  </a:lnTo>
                  <a:lnTo>
                    <a:pt x="9761" y="2472"/>
                  </a:lnTo>
                  <a:lnTo>
                    <a:pt x="9684" y="2223"/>
                  </a:lnTo>
                  <a:lnTo>
                    <a:pt x="9608" y="1983"/>
                  </a:lnTo>
                  <a:lnTo>
                    <a:pt x="9502" y="1763"/>
                  </a:lnTo>
                  <a:lnTo>
                    <a:pt x="9397" y="1552"/>
                  </a:lnTo>
                  <a:lnTo>
                    <a:pt x="9272" y="1361"/>
                  </a:lnTo>
                  <a:lnTo>
                    <a:pt x="9129" y="1169"/>
                  </a:lnTo>
                  <a:lnTo>
                    <a:pt x="8985" y="997"/>
                  </a:lnTo>
                  <a:lnTo>
                    <a:pt x="8822" y="844"/>
                  </a:lnTo>
                  <a:lnTo>
                    <a:pt x="8650" y="700"/>
                  </a:lnTo>
                  <a:lnTo>
                    <a:pt x="8468" y="566"/>
                  </a:lnTo>
                  <a:lnTo>
                    <a:pt x="8276" y="441"/>
                  </a:lnTo>
                  <a:lnTo>
                    <a:pt x="8066" y="346"/>
                  </a:lnTo>
                  <a:lnTo>
                    <a:pt x="7855" y="250"/>
                  </a:lnTo>
                  <a:lnTo>
                    <a:pt x="7635" y="173"/>
                  </a:lnTo>
                  <a:lnTo>
                    <a:pt x="7405" y="106"/>
                  </a:lnTo>
                  <a:lnTo>
                    <a:pt x="7165" y="58"/>
                  </a:lnTo>
                  <a:lnTo>
                    <a:pt x="6916" y="29"/>
                  </a:lnTo>
                  <a:lnTo>
                    <a:pt x="6658" y="10"/>
                  </a:lnTo>
                  <a:lnTo>
                    <a:pt x="6399"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3" name="Google Shape;1417;p31">
              <a:extLst>
                <a:ext uri="{FF2B5EF4-FFF2-40B4-BE49-F238E27FC236}">
                  <a16:creationId xmlns:a16="http://schemas.microsoft.com/office/drawing/2014/main" id="{98CE5C33-00DD-F542-80AF-EBB35DE2691D}"/>
                </a:ext>
              </a:extLst>
            </p:cNvPr>
            <p:cNvSpPr/>
            <p:nvPr/>
          </p:nvSpPr>
          <p:spPr>
            <a:xfrm>
              <a:off x="3179343" y="1906757"/>
              <a:ext cx="53893" cy="86979"/>
            </a:xfrm>
            <a:custGeom>
              <a:avLst/>
              <a:gdLst/>
              <a:ahLst/>
              <a:cxnLst/>
              <a:rect l="l" t="t" r="r" b="b"/>
              <a:pathLst>
                <a:path w="1668" h="2692" extrusionOk="0">
                  <a:moveTo>
                    <a:pt x="1045" y="0"/>
                  </a:moveTo>
                  <a:lnTo>
                    <a:pt x="959" y="20"/>
                  </a:lnTo>
                  <a:lnTo>
                    <a:pt x="882" y="39"/>
                  </a:lnTo>
                  <a:lnTo>
                    <a:pt x="796" y="77"/>
                  </a:lnTo>
                  <a:lnTo>
                    <a:pt x="719" y="125"/>
                  </a:lnTo>
                  <a:lnTo>
                    <a:pt x="642" y="192"/>
                  </a:lnTo>
                  <a:lnTo>
                    <a:pt x="566" y="259"/>
                  </a:lnTo>
                  <a:lnTo>
                    <a:pt x="489" y="345"/>
                  </a:lnTo>
                  <a:lnTo>
                    <a:pt x="422" y="431"/>
                  </a:lnTo>
                  <a:lnTo>
                    <a:pt x="346" y="527"/>
                  </a:lnTo>
                  <a:lnTo>
                    <a:pt x="288" y="642"/>
                  </a:lnTo>
                  <a:lnTo>
                    <a:pt x="231" y="757"/>
                  </a:lnTo>
                  <a:lnTo>
                    <a:pt x="173" y="882"/>
                  </a:lnTo>
                  <a:lnTo>
                    <a:pt x="125" y="1006"/>
                  </a:lnTo>
                  <a:lnTo>
                    <a:pt x="87" y="1140"/>
                  </a:lnTo>
                  <a:lnTo>
                    <a:pt x="49" y="1274"/>
                  </a:lnTo>
                  <a:lnTo>
                    <a:pt x="29" y="1408"/>
                  </a:lnTo>
                  <a:lnTo>
                    <a:pt x="10" y="1542"/>
                  </a:lnTo>
                  <a:lnTo>
                    <a:pt x="1" y="1677"/>
                  </a:lnTo>
                  <a:lnTo>
                    <a:pt x="1" y="1801"/>
                  </a:lnTo>
                  <a:lnTo>
                    <a:pt x="10" y="1916"/>
                  </a:lnTo>
                  <a:lnTo>
                    <a:pt x="20" y="2031"/>
                  </a:lnTo>
                  <a:lnTo>
                    <a:pt x="49" y="2146"/>
                  </a:lnTo>
                  <a:lnTo>
                    <a:pt x="77" y="2242"/>
                  </a:lnTo>
                  <a:lnTo>
                    <a:pt x="116" y="2337"/>
                  </a:lnTo>
                  <a:lnTo>
                    <a:pt x="154" y="2424"/>
                  </a:lnTo>
                  <a:lnTo>
                    <a:pt x="202" y="2491"/>
                  </a:lnTo>
                  <a:lnTo>
                    <a:pt x="259" y="2558"/>
                  </a:lnTo>
                  <a:lnTo>
                    <a:pt x="326" y="2606"/>
                  </a:lnTo>
                  <a:lnTo>
                    <a:pt x="393" y="2654"/>
                  </a:lnTo>
                  <a:lnTo>
                    <a:pt x="470" y="2682"/>
                  </a:lnTo>
                  <a:lnTo>
                    <a:pt x="547" y="2692"/>
                  </a:lnTo>
                  <a:lnTo>
                    <a:pt x="623" y="2692"/>
                  </a:lnTo>
                  <a:lnTo>
                    <a:pt x="710" y="2682"/>
                  </a:lnTo>
                  <a:lnTo>
                    <a:pt x="786" y="2654"/>
                  </a:lnTo>
                  <a:lnTo>
                    <a:pt x="872" y="2615"/>
                  </a:lnTo>
                  <a:lnTo>
                    <a:pt x="949" y="2567"/>
                  </a:lnTo>
                  <a:lnTo>
                    <a:pt x="1026" y="2510"/>
                  </a:lnTo>
                  <a:lnTo>
                    <a:pt x="1102" y="2433"/>
                  </a:lnTo>
                  <a:lnTo>
                    <a:pt x="1179" y="2357"/>
                  </a:lnTo>
                  <a:lnTo>
                    <a:pt x="1255" y="2261"/>
                  </a:lnTo>
                  <a:lnTo>
                    <a:pt x="1323" y="2165"/>
                  </a:lnTo>
                  <a:lnTo>
                    <a:pt x="1380" y="2060"/>
                  </a:lnTo>
                  <a:lnTo>
                    <a:pt x="1437" y="1945"/>
                  </a:lnTo>
                  <a:lnTo>
                    <a:pt x="1495" y="1820"/>
                  </a:lnTo>
                  <a:lnTo>
                    <a:pt x="1543" y="1686"/>
                  </a:lnTo>
                  <a:lnTo>
                    <a:pt x="1581" y="1552"/>
                  </a:lnTo>
                  <a:lnTo>
                    <a:pt x="1619" y="1418"/>
                  </a:lnTo>
                  <a:lnTo>
                    <a:pt x="1648" y="1284"/>
                  </a:lnTo>
                  <a:lnTo>
                    <a:pt x="1658" y="1150"/>
                  </a:lnTo>
                  <a:lnTo>
                    <a:pt x="1667" y="1016"/>
                  </a:lnTo>
                  <a:lnTo>
                    <a:pt x="1667" y="891"/>
                  </a:lnTo>
                  <a:lnTo>
                    <a:pt x="1658" y="776"/>
                  </a:lnTo>
                  <a:lnTo>
                    <a:pt x="1648" y="661"/>
                  </a:lnTo>
                  <a:lnTo>
                    <a:pt x="1629" y="556"/>
                  </a:lnTo>
                  <a:lnTo>
                    <a:pt x="1591" y="451"/>
                  </a:lnTo>
                  <a:lnTo>
                    <a:pt x="1562" y="364"/>
                  </a:lnTo>
                  <a:lnTo>
                    <a:pt x="1514" y="278"/>
                  </a:lnTo>
                  <a:lnTo>
                    <a:pt x="1466" y="202"/>
                  </a:lnTo>
                  <a:lnTo>
                    <a:pt x="1409" y="134"/>
                  </a:lnTo>
                  <a:lnTo>
                    <a:pt x="1342" y="87"/>
                  </a:lnTo>
                  <a:lnTo>
                    <a:pt x="1275" y="48"/>
                  </a:lnTo>
                  <a:lnTo>
                    <a:pt x="1198" y="20"/>
                  </a:lnTo>
                  <a:lnTo>
                    <a:pt x="1121" y="0"/>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44" name="Google Shape;1418;p31">
              <a:extLst>
                <a:ext uri="{FF2B5EF4-FFF2-40B4-BE49-F238E27FC236}">
                  <a16:creationId xmlns:a16="http://schemas.microsoft.com/office/drawing/2014/main" id="{80534520-F391-954E-A592-4B57579D207B}"/>
                </a:ext>
              </a:extLst>
            </p:cNvPr>
            <p:cNvSpPr/>
            <p:nvPr/>
          </p:nvSpPr>
          <p:spPr>
            <a:xfrm>
              <a:off x="3133559" y="1768726"/>
              <a:ext cx="103683" cy="222842"/>
            </a:xfrm>
            <a:custGeom>
              <a:avLst/>
              <a:gdLst/>
              <a:ahLst/>
              <a:cxnLst/>
              <a:rect l="l" t="t" r="r" b="b"/>
              <a:pathLst>
                <a:path w="3209" h="6897" extrusionOk="0">
                  <a:moveTo>
                    <a:pt x="833" y="1"/>
                  </a:moveTo>
                  <a:lnTo>
                    <a:pt x="766" y="10"/>
                  </a:lnTo>
                  <a:lnTo>
                    <a:pt x="699" y="29"/>
                  </a:lnTo>
                  <a:lnTo>
                    <a:pt x="642" y="68"/>
                  </a:lnTo>
                  <a:lnTo>
                    <a:pt x="584" y="106"/>
                  </a:lnTo>
                  <a:lnTo>
                    <a:pt x="527" y="163"/>
                  </a:lnTo>
                  <a:lnTo>
                    <a:pt x="479" y="230"/>
                  </a:lnTo>
                  <a:lnTo>
                    <a:pt x="431" y="307"/>
                  </a:lnTo>
                  <a:lnTo>
                    <a:pt x="383" y="393"/>
                  </a:lnTo>
                  <a:lnTo>
                    <a:pt x="335" y="499"/>
                  </a:lnTo>
                  <a:lnTo>
                    <a:pt x="288" y="614"/>
                  </a:lnTo>
                  <a:lnTo>
                    <a:pt x="211" y="891"/>
                  </a:lnTo>
                  <a:lnTo>
                    <a:pt x="134" y="1227"/>
                  </a:lnTo>
                  <a:lnTo>
                    <a:pt x="67" y="1629"/>
                  </a:lnTo>
                  <a:lnTo>
                    <a:pt x="0" y="2089"/>
                  </a:lnTo>
                  <a:lnTo>
                    <a:pt x="144" y="2376"/>
                  </a:lnTo>
                  <a:lnTo>
                    <a:pt x="288" y="2692"/>
                  </a:lnTo>
                  <a:lnTo>
                    <a:pt x="450" y="3085"/>
                  </a:lnTo>
                  <a:lnTo>
                    <a:pt x="537" y="3315"/>
                  </a:lnTo>
                  <a:lnTo>
                    <a:pt x="613" y="3544"/>
                  </a:lnTo>
                  <a:lnTo>
                    <a:pt x="680" y="3793"/>
                  </a:lnTo>
                  <a:lnTo>
                    <a:pt x="747" y="4033"/>
                  </a:lnTo>
                  <a:lnTo>
                    <a:pt x="795" y="4292"/>
                  </a:lnTo>
                  <a:lnTo>
                    <a:pt x="833" y="4531"/>
                  </a:lnTo>
                  <a:lnTo>
                    <a:pt x="853" y="4780"/>
                  </a:lnTo>
                  <a:lnTo>
                    <a:pt x="862" y="5019"/>
                  </a:lnTo>
                  <a:lnTo>
                    <a:pt x="843" y="5451"/>
                  </a:lnTo>
                  <a:lnTo>
                    <a:pt x="843" y="5824"/>
                  </a:lnTo>
                  <a:lnTo>
                    <a:pt x="862" y="6150"/>
                  </a:lnTo>
                  <a:lnTo>
                    <a:pt x="891" y="6408"/>
                  </a:lnTo>
                  <a:lnTo>
                    <a:pt x="920" y="6523"/>
                  </a:lnTo>
                  <a:lnTo>
                    <a:pt x="939" y="6619"/>
                  </a:lnTo>
                  <a:lnTo>
                    <a:pt x="968" y="6696"/>
                  </a:lnTo>
                  <a:lnTo>
                    <a:pt x="996" y="6763"/>
                  </a:lnTo>
                  <a:lnTo>
                    <a:pt x="1035" y="6820"/>
                  </a:lnTo>
                  <a:lnTo>
                    <a:pt x="1073" y="6858"/>
                  </a:lnTo>
                  <a:lnTo>
                    <a:pt x="1111" y="6887"/>
                  </a:lnTo>
                  <a:lnTo>
                    <a:pt x="1150" y="6897"/>
                  </a:lnTo>
                  <a:lnTo>
                    <a:pt x="1178" y="6887"/>
                  </a:lnTo>
                  <a:lnTo>
                    <a:pt x="1197" y="6868"/>
                  </a:lnTo>
                  <a:lnTo>
                    <a:pt x="1226" y="6830"/>
                  </a:lnTo>
                  <a:lnTo>
                    <a:pt x="1245" y="6791"/>
                  </a:lnTo>
                  <a:lnTo>
                    <a:pt x="1293" y="6657"/>
                  </a:lnTo>
                  <a:lnTo>
                    <a:pt x="1351" y="6495"/>
                  </a:lnTo>
                  <a:lnTo>
                    <a:pt x="1485" y="6064"/>
                  </a:lnTo>
                  <a:lnTo>
                    <a:pt x="1561" y="5824"/>
                  </a:lnTo>
                  <a:lnTo>
                    <a:pt x="1648" y="5565"/>
                  </a:lnTo>
                  <a:lnTo>
                    <a:pt x="1743" y="5316"/>
                  </a:lnTo>
                  <a:lnTo>
                    <a:pt x="1858" y="5058"/>
                  </a:lnTo>
                  <a:lnTo>
                    <a:pt x="1973" y="4818"/>
                  </a:lnTo>
                  <a:lnTo>
                    <a:pt x="2040" y="4703"/>
                  </a:lnTo>
                  <a:lnTo>
                    <a:pt x="2117" y="4598"/>
                  </a:lnTo>
                  <a:lnTo>
                    <a:pt x="2194" y="4493"/>
                  </a:lnTo>
                  <a:lnTo>
                    <a:pt x="2270" y="4406"/>
                  </a:lnTo>
                  <a:lnTo>
                    <a:pt x="2356" y="4320"/>
                  </a:lnTo>
                  <a:lnTo>
                    <a:pt x="2443" y="4244"/>
                  </a:lnTo>
                  <a:lnTo>
                    <a:pt x="2538" y="4177"/>
                  </a:lnTo>
                  <a:lnTo>
                    <a:pt x="2634" y="4119"/>
                  </a:lnTo>
                  <a:lnTo>
                    <a:pt x="2740" y="4071"/>
                  </a:lnTo>
                  <a:lnTo>
                    <a:pt x="2845" y="4043"/>
                  </a:lnTo>
                  <a:lnTo>
                    <a:pt x="2874" y="4033"/>
                  </a:lnTo>
                  <a:lnTo>
                    <a:pt x="2902" y="4004"/>
                  </a:lnTo>
                  <a:lnTo>
                    <a:pt x="2931" y="3966"/>
                  </a:lnTo>
                  <a:lnTo>
                    <a:pt x="2960" y="3918"/>
                  </a:lnTo>
                  <a:lnTo>
                    <a:pt x="3017" y="3784"/>
                  </a:lnTo>
                  <a:lnTo>
                    <a:pt x="3075" y="3602"/>
                  </a:lnTo>
                  <a:lnTo>
                    <a:pt x="3123" y="3401"/>
                  </a:lnTo>
                  <a:lnTo>
                    <a:pt x="3171" y="3161"/>
                  </a:lnTo>
                  <a:lnTo>
                    <a:pt x="3199" y="2903"/>
                  </a:lnTo>
                  <a:lnTo>
                    <a:pt x="3209" y="2635"/>
                  </a:lnTo>
                  <a:lnTo>
                    <a:pt x="3199" y="2347"/>
                  </a:lnTo>
                  <a:lnTo>
                    <a:pt x="3180" y="2204"/>
                  </a:lnTo>
                  <a:lnTo>
                    <a:pt x="3161" y="2060"/>
                  </a:lnTo>
                  <a:lnTo>
                    <a:pt x="3132" y="1916"/>
                  </a:lnTo>
                  <a:lnTo>
                    <a:pt x="3094" y="1782"/>
                  </a:lnTo>
                  <a:lnTo>
                    <a:pt x="3056" y="1638"/>
                  </a:lnTo>
                  <a:lnTo>
                    <a:pt x="3008" y="1504"/>
                  </a:lnTo>
                  <a:lnTo>
                    <a:pt x="2950" y="1370"/>
                  </a:lnTo>
                  <a:lnTo>
                    <a:pt x="2874" y="1246"/>
                  </a:lnTo>
                  <a:lnTo>
                    <a:pt x="2797" y="1121"/>
                  </a:lnTo>
                  <a:lnTo>
                    <a:pt x="2711" y="1006"/>
                  </a:lnTo>
                  <a:lnTo>
                    <a:pt x="2615" y="891"/>
                  </a:lnTo>
                  <a:lnTo>
                    <a:pt x="2500" y="796"/>
                  </a:lnTo>
                  <a:lnTo>
                    <a:pt x="2385" y="700"/>
                  </a:lnTo>
                  <a:lnTo>
                    <a:pt x="2251" y="614"/>
                  </a:lnTo>
                  <a:lnTo>
                    <a:pt x="1743" y="326"/>
                  </a:lnTo>
                  <a:lnTo>
                    <a:pt x="1523" y="202"/>
                  </a:lnTo>
                  <a:lnTo>
                    <a:pt x="1332" y="106"/>
                  </a:lnTo>
                  <a:lnTo>
                    <a:pt x="1150" y="39"/>
                  </a:lnTo>
                  <a:lnTo>
                    <a:pt x="1063" y="20"/>
                  </a:lnTo>
                  <a:lnTo>
                    <a:pt x="987"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sp>
        <p:nvSpPr>
          <p:cNvPr id="45" name="Rectangle 44">
            <a:extLst>
              <a:ext uri="{FF2B5EF4-FFF2-40B4-BE49-F238E27FC236}">
                <a16:creationId xmlns:a16="http://schemas.microsoft.com/office/drawing/2014/main" id="{F29C4352-A17C-864F-A98B-3FC0E8975A17}"/>
              </a:ext>
            </a:extLst>
          </p:cNvPr>
          <p:cNvSpPr/>
          <p:nvPr/>
        </p:nvSpPr>
        <p:spPr>
          <a:xfrm>
            <a:off x="4056305" y="1291153"/>
            <a:ext cx="6096000" cy="1436291"/>
          </a:xfrm>
          <a:prstGeom prst="rect">
            <a:avLst/>
          </a:prstGeom>
          <a:noFill/>
          <a:ln>
            <a:noFill/>
          </a:ln>
        </p:spPr>
        <p:txBody>
          <a:bodyPr spcFirstLastPara="1" wrap="square" lIns="121900" tIns="121900" rIns="121900" bIns="121900" anchor="ctr" anchorCtr="0">
            <a:noAutofit/>
          </a:bodyPr>
          <a:lstStyle/>
          <a:p>
            <a:r>
              <a:rPr lang="en-US" b="1" dirty="0">
                <a:latin typeface="Fira Sans" panose="020B0503050000020004" pitchFamily="34" charset="0"/>
                <a:ea typeface="Roboto"/>
              </a:rPr>
              <a:t>Example 2</a:t>
            </a:r>
          </a:p>
          <a:p>
            <a:r>
              <a:rPr lang="en-CA" dirty="0" err="1">
                <a:latin typeface="Roboto" panose="02000000000000000000" pitchFamily="2" charset="0"/>
                <a:ea typeface="Roboto" panose="02000000000000000000" pitchFamily="2" charset="0"/>
              </a:rPr>
              <a:t>i</a:t>
            </a:r>
            <a:r>
              <a:rPr lang="en-CA" dirty="0">
                <a:latin typeface="Roboto" panose="02000000000000000000" pitchFamily="2" charset="0"/>
                <a:ea typeface="Roboto" panose="02000000000000000000" pitchFamily="2" charset="0"/>
              </a:rPr>
              <a:t> = 10</a:t>
            </a:r>
          </a:p>
          <a:p>
            <a:r>
              <a:rPr lang="en-CA" i="1" dirty="0">
                <a:latin typeface="Roboto" panose="02000000000000000000" pitchFamily="2" charset="0"/>
                <a:ea typeface="Roboto" panose="02000000000000000000" pitchFamily="2" charset="0"/>
              </a:rPr>
              <a:t>while</a:t>
            </a:r>
            <a:r>
              <a:rPr lang="en-CA" dirty="0">
                <a:latin typeface="Roboto" panose="02000000000000000000" pitchFamily="2" charset="0"/>
                <a:ea typeface="Roboto" panose="02000000000000000000" pitchFamily="2" charset="0"/>
              </a:rPr>
              <a:t> </a:t>
            </a:r>
            <a:r>
              <a:rPr lang="en-CA" dirty="0" err="1">
                <a:latin typeface="Roboto" panose="02000000000000000000" pitchFamily="2" charset="0"/>
                <a:ea typeface="Roboto" panose="02000000000000000000" pitchFamily="2" charset="0"/>
              </a:rPr>
              <a:t>i</a:t>
            </a:r>
            <a:r>
              <a:rPr lang="en-CA" dirty="0">
                <a:latin typeface="Roboto" panose="02000000000000000000" pitchFamily="2" charset="0"/>
                <a:ea typeface="Roboto" panose="02000000000000000000" pitchFamily="2" charset="0"/>
              </a:rPr>
              <a:t>&gt;1:</a:t>
            </a:r>
          </a:p>
          <a:p>
            <a:r>
              <a:rPr lang="en-CA" dirty="0">
                <a:latin typeface="Roboto" panose="02000000000000000000" pitchFamily="2" charset="0"/>
                <a:ea typeface="Roboto" panose="02000000000000000000" pitchFamily="2" charset="0"/>
              </a:rPr>
              <a:t>          print("Hello World")</a:t>
            </a:r>
          </a:p>
          <a:p>
            <a:r>
              <a:rPr lang="en-CA" dirty="0">
                <a:latin typeface="Roboto" panose="02000000000000000000" pitchFamily="2" charset="0"/>
                <a:ea typeface="Roboto" panose="02000000000000000000" pitchFamily="2" charset="0"/>
              </a:rPr>
              <a:t>          </a:t>
            </a:r>
            <a:r>
              <a:rPr lang="en-CA" dirty="0" err="1">
                <a:latin typeface="Roboto" panose="02000000000000000000" pitchFamily="2" charset="0"/>
                <a:ea typeface="Roboto" panose="02000000000000000000" pitchFamily="2" charset="0"/>
              </a:rPr>
              <a:t>i</a:t>
            </a:r>
            <a:r>
              <a:rPr lang="en-CA" dirty="0">
                <a:latin typeface="Roboto" panose="02000000000000000000" pitchFamily="2" charset="0"/>
                <a:ea typeface="Roboto" panose="02000000000000000000" pitchFamily="2" charset="0"/>
              </a:rPr>
              <a:t> = </a:t>
            </a:r>
            <a:r>
              <a:rPr lang="en-CA" dirty="0" err="1">
                <a:latin typeface="Roboto" panose="02000000000000000000" pitchFamily="2" charset="0"/>
                <a:ea typeface="Roboto" panose="02000000000000000000" pitchFamily="2" charset="0"/>
              </a:rPr>
              <a:t>i</a:t>
            </a:r>
            <a:r>
              <a:rPr lang="en-CA" dirty="0">
                <a:latin typeface="Roboto" panose="02000000000000000000" pitchFamily="2" charset="0"/>
                <a:ea typeface="Roboto" panose="02000000000000000000" pitchFamily="2" charset="0"/>
              </a:rPr>
              <a:t> - 1</a:t>
            </a:r>
          </a:p>
        </p:txBody>
      </p:sp>
      <p:sp>
        <p:nvSpPr>
          <p:cNvPr id="47" name="Google Shape;1970;p38">
            <a:extLst>
              <a:ext uri="{FF2B5EF4-FFF2-40B4-BE49-F238E27FC236}">
                <a16:creationId xmlns:a16="http://schemas.microsoft.com/office/drawing/2014/main" id="{76483053-22DB-384E-A9E3-3EF24F0EC336}"/>
              </a:ext>
            </a:extLst>
          </p:cNvPr>
          <p:cNvSpPr/>
          <p:nvPr/>
        </p:nvSpPr>
        <p:spPr>
          <a:xfrm>
            <a:off x="3232869" y="1603499"/>
            <a:ext cx="794800" cy="7948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dirty="0">
              <a:solidFill>
                <a:schemeClr val="bg1"/>
              </a:solidFill>
            </a:endParaRPr>
          </a:p>
        </p:txBody>
      </p:sp>
      <p:sp>
        <p:nvSpPr>
          <p:cNvPr id="48" name="Google Shape;1970;p38">
            <a:extLst>
              <a:ext uri="{FF2B5EF4-FFF2-40B4-BE49-F238E27FC236}">
                <a16:creationId xmlns:a16="http://schemas.microsoft.com/office/drawing/2014/main" id="{C79945D8-6616-3344-8683-3156DFE01116}"/>
              </a:ext>
            </a:extLst>
          </p:cNvPr>
          <p:cNvSpPr/>
          <p:nvPr/>
        </p:nvSpPr>
        <p:spPr>
          <a:xfrm>
            <a:off x="7009771" y="1603499"/>
            <a:ext cx="794800" cy="794800"/>
          </a:xfrm>
          <a:prstGeom prst="ellipse">
            <a:avLst/>
          </a:prstGeom>
          <a:solidFill>
            <a:srgbClr val="FFC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03</a:t>
            </a:r>
            <a:endParaRPr sz="2400" dirty="0">
              <a:solidFill>
                <a:schemeClr val="bg1"/>
              </a:solidFill>
            </a:endParaRPr>
          </a:p>
        </p:txBody>
      </p:sp>
      <p:sp>
        <p:nvSpPr>
          <p:cNvPr id="49" name="Rectangle 48">
            <a:extLst>
              <a:ext uri="{FF2B5EF4-FFF2-40B4-BE49-F238E27FC236}">
                <a16:creationId xmlns:a16="http://schemas.microsoft.com/office/drawing/2014/main" id="{A464E118-0FEB-0843-A0A8-269CD7BEABA0}"/>
              </a:ext>
            </a:extLst>
          </p:cNvPr>
          <p:cNvSpPr/>
          <p:nvPr/>
        </p:nvSpPr>
        <p:spPr>
          <a:xfrm>
            <a:off x="7854025" y="1700883"/>
            <a:ext cx="4027937" cy="1436291"/>
          </a:xfrm>
          <a:prstGeom prst="rect">
            <a:avLst/>
          </a:prstGeom>
          <a:noFill/>
          <a:ln>
            <a:noFill/>
          </a:ln>
        </p:spPr>
        <p:txBody>
          <a:bodyPr spcFirstLastPara="1" wrap="square" lIns="121900" tIns="121900" rIns="121900" bIns="121900" anchor="ctr" anchorCtr="0">
            <a:noAutofit/>
          </a:bodyPr>
          <a:lstStyle/>
          <a:p>
            <a:r>
              <a:rPr lang="en-US" b="1" dirty="0">
                <a:latin typeface="Fira Sans" panose="020B0503050000020004" pitchFamily="34" charset="0"/>
                <a:ea typeface="Roboto"/>
              </a:rPr>
              <a:t>Example 3</a:t>
            </a:r>
          </a:p>
          <a:p>
            <a:r>
              <a:rPr lang="en-CA" dirty="0">
                <a:latin typeface="Roboto" panose="02000000000000000000" pitchFamily="2" charset="0"/>
                <a:ea typeface="Roboto" panose="02000000000000000000" pitchFamily="2" charset="0"/>
              </a:rPr>
              <a:t>answer = input("Can we go to the movies? ")</a:t>
            </a:r>
          </a:p>
          <a:p>
            <a:r>
              <a:rPr lang="en-CA" i="1" dirty="0">
                <a:latin typeface="Roboto" panose="02000000000000000000" pitchFamily="2" charset="0"/>
                <a:ea typeface="Roboto" panose="02000000000000000000" pitchFamily="2" charset="0"/>
              </a:rPr>
              <a:t>while</a:t>
            </a:r>
            <a:r>
              <a:rPr lang="en-CA" dirty="0">
                <a:latin typeface="Roboto" panose="02000000000000000000" pitchFamily="2" charset="0"/>
                <a:ea typeface="Roboto" panose="02000000000000000000" pitchFamily="2" charset="0"/>
              </a:rPr>
              <a:t> answer == "no":</a:t>
            </a:r>
          </a:p>
          <a:p>
            <a:r>
              <a:rPr lang="en-CA" dirty="0">
                <a:latin typeface="Roboto" panose="02000000000000000000" pitchFamily="2" charset="0"/>
                <a:ea typeface="Roboto" panose="02000000000000000000" pitchFamily="2" charset="0"/>
              </a:rPr>
              <a:t>          answer = input("Can we go to </a:t>
            </a:r>
            <a:r>
              <a:rPr lang="en-CA" dirty="0">
                <a:solidFill>
                  <a:schemeClr val="bg1"/>
                </a:solidFill>
                <a:latin typeface="Roboto" panose="02000000000000000000" pitchFamily="2" charset="0"/>
                <a:ea typeface="Roboto" panose="02000000000000000000" pitchFamily="2" charset="0"/>
              </a:rPr>
              <a:t>. </a:t>
            </a:r>
            <a:r>
              <a:rPr lang="en-CA" dirty="0">
                <a:latin typeface="Roboto" panose="02000000000000000000" pitchFamily="2" charset="0"/>
                <a:ea typeface="Roboto" panose="02000000000000000000" pitchFamily="2" charset="0"/>
              </a:rPr>
              <a:t>        the movies? ")</a:t>
            </a:r>
            <a:br>
              <a:rPr lang="en-CA" dirty="0">
                <a:latin typeface="Roboto" panose="02000000000000000000" pitchFamily="2" charset="0"/>
                <a:ea typeface="Roboto" panose="02000000000000000000" pitchFamily="2" charset="0"/>
              </a:rPr>
            </a:br>
            <a:r>
              <a:rPr lang="en-CA" dirty="0">
                <a:latin typeface="Roboto" panose="02000000000000000000" pitchFamily="2" charset="0"/>
                <a:ea typeface="Roboto" panose="02000000000000000000" pitchFamily="2" charset="0"/>
              </a:rPr>
              <a:t>print("Yay, thank you!")</a:t>
            </a:r>
          </a:p>
        </p:txBody>
      </p:sp>
      <p:sp>
        <p:nvSpPr>
          <p:cNvPr id="50" name="Google Shape;1970;p38">
            <a:extLst>
              <a:ext uri="{FF2B5EF4-FFF2-40B4-BE49-F238E27FC236}">
                <a16:creationId xmlns:a16="http://schemas.microsoft.com/office/drawing/2014/main" id="{B0F738A1-078A-6BC6-0519-2BC4B4C5A7B1}"/>
              </a:ext>
            </a:extLst>
          </p:cNvPr>
          <p:cNvSpPr/>
          <p:nvPr/>
        </p:nvSpPr>
        <p:spPr>
          <a:xfrm>
            <a:off x="5131505" y="3607696"/>
            <a:ext cx="794800" cy="794800"/>
          </a:xfrm>
          <a:prstGeom prst="ellipse">
            <a:avLst/>
          </a:prstGeom>
          <a:solidFill>
            <a:srgbClr val="7030A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04</a:t>
            </a:r>
            <a:endParaRPr sz="2400" dirty="0">
              <a:solidFill>
                <a:schemeClr val="bg1"/>
              </a:solidFill>
            </a:endParaRPr>
          </a:p>
        </p:txBody>
      </p:sp>
      <p:sp>
        <p:nvSpPr>
          <p:cNvPr id="51" name="Rectangle 50">
            <a:extLst>
              <a:ext uri="{FF2B5EF4-FFF2-40B4-BE49-F238E27FC236}">
                <a16:creationId xmlns:a16="http://schemas.microsoft.com/office/drawing/2014/main" id="{200D7FC2-754E-3D06-11C0-E103B4B926C2}"/>
              </a:ext>
            </a:extLst>
          </p:cNvPr>
          <p:cNvSpPr/>
          <p:nvPr/>
        </p:nvSpPr>
        <p:spPr>
          <a:xfrm>
            <a:off x="5907540" y="4593006"/>
            <a:ext cx="5986547" cy="1436291"/>
          </a:xfrm>
          <a:prstGeom prst="rect">
            <a:avLst/>
          </a:prstGeom>
          <a:noFill/>
          <a:ln>
            <a:noFill/>
          </a:ln>
        </p:spPr>
        <p:txBody>
          <a:bodyPr spcFirstLastPara="1" wrap="square" lIns="121900" tIns="121900" rIns="121900" bIns="121900" anchor="ctr" anchorCtr="0">
            <a:noAutofit/>
          </a:bodyPr>
          <a:lstStyle/>
          <a:p>
            <a:r>
              <a:rPr lang="en-CA" b="1" dirty="0">
                <a:latin typeface="Fira Sans" panose="020B0503050000020004" pitchFamily="34" charset="0"/>
                <a:ea typeface="Roboto"/>
              </a:rPr>
              <a:t>Let’s build a list of numbers!</a:t>
            </a:r>
            <a:endParaRPr lang="en-CA" dirty="0">
              <a:latin typeface="Roboto" panose="02000000000000000000" pitchFamily="2" charset="0"/>
              <a:ea typeface="Roboto" panose="02000000000000000000" pitchFamily="2" charset="0"/>
            </a:endParaRPr>
          </a:p>
          <a:p>
            <a:r>
              <a:rPr lang="en-CA" dirty="0">
                <a:latin typeface="Roboto" panose="02000000000000000000" pitchFamily="2" charset="0"/>
                <a:ea typeface="Roboto" panose="02000000000000000000" pitchFamily="2" charset="0"/>
              </a:rPr>
              <a:t>list = []</a:t>
            </a:r>
          </a:p>
          <a:p>
            <a:r>
              <a:rPr lang="en-CA" dirty="0">
                <a:latin typeface="Roboto" panose="02000000000000000000" pitchFamily="2" charset="0"/>
                <a:ea typeface="Roboto" panose="02000000000000000000" pitchFamily="2" charset="0"/>
              </a:rPr>
              <a:t>number = 0</a:t>
            </a:r>
          </a:p>
          <a:p>
            <a:r>
              <a:rPr lang="en-CA" i="1" dirty="0">
                <a:latin typeface="Roboto" panose="02000000000000000000" pitchFamily="2" charset="0"/>
                <a:ea typeface="Roboto" panose="02000000000000000000" pitchFamily="2" charset="0"/>
              </a:rPr>
              <a:t>while</a:t>
            </a:r>
            <a:r>
              <a:rPr lang="en-CA" dirty="0">
                <a:latin typeface="Roboto" panose="02000000000000000000" pitchFamily="2" charset="0"/>
                <a:ea typeface="Roboto" panose="02000000000000000000" pitchFamily="2" charset="0"/>
              </a:rPr>
              <a:t> number != 10:</a:t>
            </a:r>
          </a:p>
          <a:p>
            <a:r>
              <a:rPr lang="en-CA" dirty="0">
                <a:latin typeface="Roboto" panose="02000000000000000000" pitchFamily="2" charset="0"/>
                <a:ea typeface="Roboto" panose="02000000000000000000" pitchFamily="2" charset="0"/>
              </a:rPr>
              <a:t>          number = number + 1</a:t>
            </a:r>
          </a:p>
          <a:p>
            <a:r>
              <a:rPr lang="en-CA" dirty="0">
                <a:latin typeface="Roboto" panose="02000000000000000000" pitchFamily="2" charset="0"/>
                <a:ea typeface="Roboto" panose="02000000000000000000" pitchFamily="2" charset="0"/>
              </a:rPr>
              <a:t>          </a:t>
            </a:r>
            <a:r>
              <a:rPr lang="en-CA" dirty="0" err="1">
                <a:latin typeface="Roboto" panose="02000000000000000000" pitchFamily="2" charset="0"/>
                <a:ea typeface="Roboto" panose="02000000000000000000" pitchFamily="2" charset="0"/>
              </a:rPr>
              <a:t>list.append</a:t>
            </a:r>
            <a:r>
              <a:rPr lang="en-CA" dirty="0">
                <a:latin typeface="Roboto" panose="02000000000000000000" pitchFamily="2" charset="0"/>
                <a:ea typeface="Roboto" panose="02000000000000000000" pitchFamily="2" charset="0"/>
              </a:rPr>
              <a:t>(number)</a:t>
            </a:r>
          </a:p>
          <a:p>
            <a:r>
              <a:rPr lang="en-CA" dirty="0">
                <a:latin typeface="Roboto" panose="02000000000000000000" pitchFamily="2" charset="0"/>
                <a:ea typeface="Roboto" panose="02000000000000000000" pitchFamily="2" charset="0"/>
              </a:rPr>
              <a:t>          print(list)</a:t>
            </a:r>
            <a:br>
              <a:rPr lang="en-CA" dirty="0">
                <a:latin typeface="Roboto" panose="02000000000000000000" pitchFamily="2" charset="0"/>
                <a:ea typeface="Roboto" panose="02000000000000000000" pitchFamily="2" charset="0"/>
              </a:rPr>
            </a:br>
            <a:r>
              <a:rPr lang="en-CA" dirty="0">
                <a:latin typeface="Roboto" panose="02000000000000000000" pitchFamily="2" charset="0"/>
                <a:ea typeface="Roboto" panose="02000000000000000000" pitchFamily="2" charset="0"/>
              </a:rPr>
              <a:t>print(“The final list is: “ + list)</a:t>
            </a:r>
          </a:p>
          <a:p>
            <a:br>
              <a:rPr lang="en-CA" dirty="0">
                <a:latin typeface="Roboto" panose="02000000000000000000" pitchFamily="2" charset="0"/>
                <a:ea typeface="Roboto" panose="02000000000000000000" pitchFamily="2" charset="0"/>
              </a:rPr>
            </a:br>
            <a:endParaRPr lang="en-CA"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1190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68" name="Google Shape;896;p25">
            <a:extLst>
              <a:ext uri="{FF2B5EF4-FFF2-40B4-BE49-F238E27FC236}">
                <a16:creationId xmlns:a16="http://schemas.microsoft.com/office/drawing/2014/main" id="{793A4B81-7231-424D-92FF-C503E724E7AA}"/>
              </a:ext>
            </a:extLst>
          </p:cNvPr>
          <p:cNvSpPr/>
          <p:nvPr/>
        </p:nvSpPr>
        <p:spPr>
          <a:xfrm>
            <a:off x="920927" y="2913953"/>
            <a:ext cx="5175071" cy="835583"/>
          </a:xfrm>
          <a:prstGeom prst="roundRect">
            <a:avLst>
              <a:gd name="adj" fmla="val 15217"/>
            </a:avLst>
          </a:prstGeom>
          <a:solidFill>
            <a:schemeClr val="accent3">
              <a:lumMod val="20000"/>
              <a:lumOff val="80000"/>
              <a:alpha val="12549"/>
            </a:schemeClr>
          </a:solidFill>
          <a:ln w="57150">
            <a:solidFill>
              <a:schemeClr val="accent5">
                <a:lumMod val="60000"/>
                <a:lumOff val="40000"/>
              </a:schemeClr>
            </a:solidFill>
          </a:ln>
        </p:spPr>
        <p:txBody>
          <a:bodyPr spcFirstLastPara="1" wrap="square" lIns="121900" tIns="121900" rIns="121900" bIns="121900" anchor="ctr" anchorCtr="0">
            <a:noAutofit/>
          </a:bodyPr>
          <a:lstStyle/>
          <a:p>
            <a:r>
              <a:rPr lang="en-CA" sz="1600" dirty="0">
                <a:latin typeface="Consolas" panose="020B0609020204030204" pitchFamily="49" charset="0"/>
                <a:cs typeface="Consolas" panose="020B0609020204030204" pitchFamily="49" charset="0"/>
              </a:rPr>
              <a:t>You must create an </a:t>
            </a:r>
            <a:r>
              <a:rPr lang="en-CA" sz="1600" u="sng" dirty="0">
                <a:latin typeface="Consolas" panose="020B0609020204030204" pitchFamily="49" charset="0"/>
                <a:cs typeface="Consolas" panose="020B0609020204030204" pitchFamily="49" charset="0"/>
              </a:rPr>
              <a:t>empty list</a:t>
            </a:r>
            <a:r>
              <a:rPr lang="en-CA" sz="1600" dirty="0">
                <a:latin typeface="Consolas" panose="020B0609020204030204" pitchFamily="49" charset="0"/>
                <a:cs typeface="Consolas" panose="020B0609020204030204" pitchFamily="49" charset="0"/>
              </a:rPr>
              <a:t> where each gift will be added</a:t>
            </a:r>
          </a:p>
        </p:txBody>
      </p:sp>
      <p:sp>
        <p:nvSpPr>
          <p:cNvPr id="525" name="Google Shape;525;p20"/>
          <p:cNvSpPr txBox="1">
            <a:spLocks noGrp="1"/>
          </p:cNvSpPr>
          <p:nvPr>
            <p:ph type="title"/>
          </p:nvPr>
        </p:nvSpPr>
        <p:spPr>
          <a:xfrm>
            <a:off x="867157" y="49171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4000" b="1" dirty="0">
                <a:solidFill>
                  <a:srgbClr val="002060"/>
                </a:solidFill>
                <a:latin typeface="Fira Sans" panose="020B0503050000020004" pitchFamily="34" charset="0"/>
              </a:rPr>
              <a:t>Homework: Create a Wish List!</a:t>
            </a:r>
            <a:endParaRPr sz="4000" b="1" dirty="0">
              <a:solidFill>
                <a:srgbClr val="002060"/>
              </a:solidFill>
              <a:latin typeface="Fira Sans" panose="020B0503050000020004" pitchFamily="34" charset="0"/>
            </a:endParaRPr>
          </a:p>
        </p:txBody>
      </p:sp>
      <p:sp>
        <p:nvSpPr>
          <p:cNvPr id="575" name="Google Shape;575;p20"/>
          <p:cNvSpPr/>
          <p:nvPr/>
        </p:nvSpPr>
        <p:spPr>
          <a:xfrm>
            <a:off x="221527" y="2915343"/>
            <a:ext cx="806000" cy="8060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1</a:t>
            </a:r>
            <a:endParaRPr sz="2400" b="1" dirty="0">
              <a:solidFill>
                <a:schemeClr val="bg1"/>
              </a:solidFill>
              <a:latin typeface="Fira Sans Extra Condensed"/>
              <a:ea typeface="Fira Sans Extra Condensed"/>
              <a:cs typeface="Fira Sans Extra Condensed"/>
              <a:sym typeface="Fira Sans Extra Condensed"/>
            </a:endParaRPr>
          </a:p>
        </p:txBody>
      </p:sp>
      <p:sp>
        <p:nvSpPr>
          <p:cNvPr id="2" name="ZoneTexte 1">
            <a:extLst>
              <a:ext uri="{FF2B5EF4-FFF2-40B4-BE49-F238E27FC236}">
                <a16:creationId xmlns:a16="http://schemas.microsoft.com/office/drawing/2014/main" id="{3953179B-1BDF-C344-9945-EBE118DFFB8B}"/>
              </a:ext>
            </a:extLst>
          </p:cNvPr>
          <p:cNvSpPr txBox="1"/>
          <p:nvPr/>
        </p:nvSpPr>
        <p:spPr>
          <a:xfrm>
            <a:off x="2792560" y="1420625"/>
            <a:ext cx="7277693" cy="1169551"/>
          </a:xfrm>
          <a:prstGeom prst="rect">
            <a:avLst/>
          </a:prstGeom>
          <a:noFill/>
        </p:spPr>
        <p:txBody>
          <a:bodyPr wrap="square" rtlCol="0">
            <a:spAutoFit/>
          </a:bodyPr>
          <a:lstStyle/>
          <a:p>
            <a:r>
              <a:rPr lang="en-CA" dirty="0">
                <a:latin typeface="Roboto" panose="02000000000000000000" pitchFamily="2" charset="0"/>
                <a:ea typeface="Roboto" panose="02000000000000000000" pitchFamily="2" charset="0"/>
              </a:rPr>
              <a:t>For this week’s homework, you will build a Wish List Maker for anyone that would like to make a list of presents they would love to receive in the future!</a:t>
            </a:r>
          </a:p>
          <a:p>
            <a:endParaRPr lang="en-CA" sz="1600" dirty="0">
              <a:latin typeface="Menlo" panose="020B0609030804020204" pitchFamily="49" charset="0"/>
            </a:endParaRPr>
          </a:p>
        </p:txBody>
      </p:sp>
      <p:sp>
        <p:nvSpPr>
          <p:cNvPr id="7" name="Google Shape;896;p25">
            <a:extLst>
              <a:ext uri="{FF2B5EF4-FFF2-40B4-BE49-F238E27FC236}">
                <a16:creationId xmlns:a16="http://schemas.microsoft.com/office/drawing/2014/main" id="{34C4315F-D3D3-52CA-F947-5B7E1002B240}"/>
              </a:ext>
            </a:extLst>
          </p:cNvPr>
          <p:cNvSpPr/>
          <p:nvPr/>
        </p:nvSpPr>
        <p:spPr>
          <a:xfrm>
            <a:off x="922231" y="4046743"/>
            <a:ext cx="5173767" cy="835583"/>
          </a:xfrm>
          <a:prstGeom prst="roundRect">
            <a:avLst>
              <a:gd name="adj" fmla="val 15217"/>
            </a:avLst>
          </a:prstGeom>
          <a:solidFill>
            <a:schemeClr val="accent3">
              <a:lumMod val="20000"/>
              <a:lumOff val="80000"/>
              <a:alpha val="12549"/>
            </a:schemeClr>
          </a:solidFill>
          <a:ln w="57150">
            <a:solidFill>
              <a:schemeClr val="accent5">
                <a:lumMod val="60000"/>
                <a:lumOff val="40000"/>
              </a:schemeClr>
            </a:solidFill>
          </a:ln>
        </p:spPr>
        <p:txBody>
          <a:bodyPr spcFirstLastPara="1" wrap="square" lIns="121900" tIns="121900" rIns="121900" bIns="121900" anchor="ctr" anchorCtr="0">
            <a:noAutofit/>
          </a:bodyPr>
          <a:lstStyle/>
          <a:p>
            <a:r>
              <a:rPr lang="en-CA" sz="1600" dirty="0">
                <a:latin typeface="Consolas" panose="020B0609020204030204" pitchFamily="49" charset="0"/>
                <a:cs typeface="Consolas" panose="020B0609020204030204" pitchFamily="49" charset="0"/>
              </a:rPr>
              <a:t>You must define a variable using INPUT(). </a:t>
            </a:r>
            <a:r>
              <a:rPr lang="en-CA" sz="1600" u="sng" dirty="0">
                <a:latin typeface="Consolas" panose="020B0609020204030204" pitchFamily="49" charset="0"/>
                <a:cs typeface="Consolas" panose="020B0609020204030204" pitchFamily="49" charset="0"/>
              </a:rPr>
              <a:t>This is where the user is asked what present they would like to add to the list.</a:t>
            </a:r>
          </a:p>
        </p:txBody>
      </p:sp>
      <p:sp>
        <p:nvSpPr>
          <p:cNvPr id="8" name="Google Shape;575;p20">
            <a:extLst>
              <a:ext uri="{FF2B5EF4-FFF2-40B4-BE49-F238E27FC236}">
                <a16:creationId xmlns:a16="http://schemas.microsoft.com/office/drawing/2014/main" id="{69AB7F6B-D205-C7EF-48C9-8CC33744392C}"/>
              </a:ext>
            </a:extLst>
          </p:cNvPr>
          <p:cNvSpPr/>
          <p:nvPr/>
        </p:nvSpPr>
        <p:spPr>
          <a:xfrm>
            <a:off x="221527" y="4084159"/>
            <a:ext cx="806000" cy="806000"/>
          </a:xfrm>
          <a:prstGeom prst="ellipse">
            <a:avLst/>
          </a:prstGeom>
          <a:solidFill>
            <a:schemeClr val="accent1"/>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2</a:t>
            </a:r>
            <a:endParaRPr sz="2400" b="1" dirty="0">
              <a:solidFill>
                <a:schemeClr val="bg1"/>
              </a:solidFill>
              <a:latin typeface="Fira Sans Extra Condensed"/>
              <a:ea typeface="Fira Sans Extra Condensed"/>
              <a:cs typeface="Fira Sans Extra Condensed"/>
              <a:sym typeface="Fira Sans Extra Condensed"/>
            </a:endParaRPr>
          </a:p>
        </p:txBody>
      </p:sp>
      <p:sp>
        <p:nvSpPr>
          <p:cNvPr id="9" name="Google Shape;896;p25">
            <a:extLst>
              <a:ext uri="{FF2B5EF4-FFF2-40B4-BE49-F238E27FC236}">
                <a16:creationId xmlns:a16="http://schemas.microsoft.com/office/drawing/2014/main" id="{C6337F85-DADB-2EC6-344B-5711F5DB6CA1}"/>
              </a:ext>
            </a:extLst>
          </p:cNvPr>
          <p:cNvSpPr/>
          <p:nvPr/>
        </p:nvSpPr>
        <p:spPr>
          <a:xfrm>
            <a:off x="922231" y="5179534"/>
            <a:ext cx="5173767" cy="835583"/>
          </a:xfrm>
          <a:prstGeom prst="roundRect">
            <a:avLst>
              <a:gd name="adj" fmla="val 15217"/>
            </a:avLst>
          </a:prstGeom>
          <a:solidFill>
            <a:schemeClr val="accent3">
              <a:lumMod val="20000"/>
              <a:lumOff val="80000"/>
              <a:alpha val="12549"/>
            </a:schemeClr>
          </a:solidFill>
          <a:ln w="57150">
            <a:solidFill>
              <a:schemeClr val="accent5">
                <a:lumMod val="60000"/>
                <a:lumOff val="40000"/>
              </a:schemeClr>
            </a:solidFill>
          </a:ln>
        </p:spPr>
        <p:txBody>
          <a:bodyPr spcFirstLastPara="1" wrap="square" lIns="121900" tIns="121900" rIns="121900" bIns="121900" anchor="ctr" anchorCtr="0">
            <a:noAutofit/>
          </a:bodyPr>
          <a:lstStyle/>
          <a:p>
            <a:r>
              <a:rPr lang="en-CA" sz="1600" dirty="0">
                <a:latin typeface="Consolas" panose="020B0609020204030204" pitchFamily="49" charset="0"/>
                <a:cs typeface="Consolas" panose="020B0609020204030204" pitchFamily="49" charset="0"/>
              </a:rPr>
              <a:t>The list can contain only </a:t>
            </a:r>
            <a:r>
              <a:rPr lang="en-CA" sz="1600" u="sng" dirty="0">
                <a:latin typeface="Consolas" panose="020B0609020204030204" pitchFamily="49" charset="0"/>
                <a:cs typeface="Consolas" panose="020B0609020204030204" pitchFamily="49" charset="0"/>
              </a:rPr>
              <a:t>5 items</a:t>
            </a:r>
            <a:r>
              <a:rPr lang="en-CA" sz="1600" dirty="0">
                <a:latin typeface="Consolas" panose="020B0609020204030204" pitchFamily="49" charset="0"/>
                <a:cs typeface="Consolas" panose="020B0609020204030204" pitchFamily="49" charset="0"/>
              </a:rPr>
              <a:t>.</a:t>
            </a:r>
          </a:p>
        </p:txBody>
      </p:sp>
      <p:sp>
        <p:nvSpPr>
          <p:cNvPr id="10" name="Google Shape;575;p20">
            <a:extLst>
              <a:ext uri="{FF2B5EF4-FFF2-40B4-BE49-F238E27FC236}">
                <a16:creationId xmlns:a16="http://schemas.microsoft.com/office/drawing/2014/main" id="{52053067-0D5A-30B8-5830-2C6C46250BC4}"/>
              </a:ext>
            </a:extLst>
          </p:cNvPr>
          <p:cNvSpPr/>
          <p:nvPr/>
        </p:nvSpPr>
        <p:spPr>
          <a:xfrm>
            <a:off x="221527" y="5245983"/>
            <a:ext cx="806000" cy="806000"/>
          </a:xfrm>
          <a:prstGeom prst="ellipse">
            <a:avLst/>
          </a:prstGeom>
          <a:solidFill>
            <a:srgbClr val="FFC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3</a:t>
            </a:r>
            <a:endParaRPr sz="2400" b="1" dirty="0">
              <a:solidFill>
                <a:schemeClr val="bg1"/>
              </a:solidFill>
              <a:latin typeface="Fira Sans Extra Condensed"/>
              <a:ea typeface="Fira Sans Extra Condensed"/>
              <a:cs typeface="Fira Sans Extra Condensed"/>
              <a:sym typeface="Fira Sans Extra Condensed"/>
            </a:endParaRPr>
          </a:p>
        </p:txBody>
      </p:sp>
      <p:sp>
        <p:nvSpPr>
          <p:cNvPr id="11" name="Google Shape;896;p25">
            <a:extLst>
              <a:ext uri="{FF2B5EF4-FFF2-40B4-BE49-F238E27FC236}">
                <a16:creationId xmlns:a16="http://schemas.microsoft.com/office/drawing/2014/main" id="{C8787C72-F89B-0391-FE3F-8740EF80A806}"/>
              </a:ext>
            </a:extLst>
          </p:cNvPr>
          <p:cNvSpPr/>
          <p:nvPr/>
        </p:nvSpPr>
        <p:spPr>
          <a:xfrm>
            <a:off x="6902067" y="3475605"/>
            <a:ext cx="5175071" cy="835583"/>
          </a:xfrm>
          <a:prstGeom prst="roundRect">
            <a:avLst>
              <a:gd name="adj" fmla="val 15217"/>
            </a:avLst>
          </a:prstGeom>
          <a:solidFill>
            <a:schemeClr val="accent3">
              <a:lumMod val="20000"/>
              <a:lumOff val="80000"/>
              <a:alpha val="12549"/>
            </a:schemeClr>
          </a:solidFill>
          <a:ln w="57150">
            <a:solidFill>
              <a:schemeClr val="accent5">
                <a:lumMod val="60000"/>
                <a:lumOff val="40000"/>
              </a:schemeClr>
            </a:solidFill>
          </a:ln>
        </p:spPr>
        <p:txBody>
          <a:bodyPr spcFirstLastPara="1" wrap="square" lIns="121900" tIns="121900" rIns="121900" bIns="121900" anchor="ctr" anchorCtr="0">
            <a:noAutofit/>
          </a:bodyPr>
          <a:lstStyle/>
          <a:p>
            <a:r>
              <a:rPr lang="en-CA" sz="1600" dirty="0">
                <a:latin typeface="Consolas" panose="020B0609020204030204" pitchFamily="49" charset="0"/>
                <a:cs typeface="Consolas" panose="020B0609020204030204" pitchFamily="49" charset="0"/>
              </a:rPr>
              <a:t>Create a </a:t>
            </a:r>
            <a:r>
              <a:rPr lang="en-CA" sz="1600" u="sng" dirty="0">
                <a:latin typeface="Consolas" panose="020B0609020204030204" pitchFamily="49" charset="0"/>
                <a:cs typeface="Consolas" panose="020B0609020204030204" pitchFamily="49" charset="0"/>
              </a:rPr>
              <a:t>WHILE Loop that ends once the list LENGTH is equal to 5. </a:t>
            </a:r>
          </a:p>
        </p:txBody>
      </p:sp>
      <p:sp>
        <p:nvSpPr>
          <p:cNvPr id="12" name="Google Shape;575;p20">
            <a:extLst>
              <a:ext uri="{FF2B5EF4-FFF2-40B4-BE49-F238E27FC236}">
                <a16:creationId xmlns:a16="http://schemas.microsoft.com/office/drawing/2014/main" id="{81130A25-AFA4-EDDB-661A-E982E1828FEE}"/>
              </a:ext>
            </a:extLst>
          </p:cNvPr>
          <p:cNvSpPr/>
          <p:nvPr/>
        </p:nvSpPr>
        <p:spPr>
          <a:xfrm>
            <a:off x="6228862" y="3513020"/>
            <a:ext cx="805999" cy="8060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4</a:t>
            </a:r>
            <a:endParaRPr sz="2400" b="1" dirty="0">
              <a:solidFill>
                <a:schemeClr val="bg1"/>
              </a:solidFill>
              <a:latin typeface="Fira Sans Extra Condensed"/>
              <a:ea typeface="Fira Sans Extra Condensed"/>
              <a:cs typeface="Fira Sans Extra Condensed"/>
              <a:sym typeface="Fira Sans Extra Condensed"/>
            </a:endParaRPr>
          </a:p>
        </p:txBody>
      </p:sp>
      <p:sp>
        <p:nvSpPr>
          <p:cNvPr id="5" name="Google Shape;525;p20">
            <a:extLst>
              <a:ext uri="{FF2B5EF4-FFF2-40B4-BE49-F238E27FC236}">
                <a16:creationId xmlns:a16="http://schemas.microsoft.com/office/drawing/2014/main" id="{A4F8A84D-0BDA-BCD1-2A5A-801FCBDEF082}"/>
              </a:ext>
            </a:extLst>
          </p:cNvPr>
          <p:cNvSpPr txBox="1">
            <a:spLocks/>
          </p:cNvSpPr>
          <p:nvPr/>
        </p:nvSpPr>
        <p:spPr>
          <a:xfrm>
            <a:off x="-1418296" y="1017392"/>
            <a:ext cx="10972800" cy="495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133" u="sng" dirty="0">
                <a:solidFill>
                  <a:srgbClr val="002060"/>
                </a:solidFill>
              </a:rPr>
              <a:t>Homework Description</a:t>
            </a:r>
          </a:p>
        </p:txBody>
      </p:sp>
      <p:sp>
        <p:nvSpPr>
          <p:cNvPr id="4" name="Google Shape;896;p25">
            <a:extLst>
              <a:ext uri="{FF2B5EF4-FFF2-40B4-BE49-F238E27FC236}">
                <a16:creationId xmlns:a16="http://schemas.microsoft.com/office/drawing/2014/main" id="{589FDB0E-2A62-8394-7C72-1D45ECA0BDD9}"/>
              </a:ext>
            </a:extLst>
          </p:cNvPr>
          <p:cNvSpPr/>
          <p:nvPr/>
        </p:nvSpPr>
        <p:spPr>
          <a:xfrm>
            <a:off x="6902067" y="4642797"/>
            <a:ext cx="5175071" cy="835583"/>
          </a:xfrm>
          <a:prstGeom prst="roundRect">
            <a:avLst>
              <a:gd name="adj" fmla="val 15217"/>
            </a:avLst>
          </a:prstGeom>
          <a:solidFill>
            <a:schemeClr val="accent3">
              <a:lumMod val="20000"/>
              <a:lumOff val="80000"/>
              <a:alpha val="12549"/>
            </a:schemeClr>
          </a:solidFill>
          <a:ln w="57150">
            <a:solidFill>
              <a:schemeClr val="accent5">
                <a:lumMod val="60000"/>
                <a:lumOff val="40000"/>
              </a:schemeClr>
            </a:solidFill>
          </a:ln>
        </p:spPr>
        <p:txBody>
          <a:bodyPr spcFirstLastPara="1" wrap="square" lIns="121900" tIns="121900" rIns="121900" bIns="121900" anchor="ctr" anchorCtr="0">
            <a:noAutofit/>
          </a:bodyPr>
          <a:lstStyle/>
          <a:p>
            <a:r>
              <a:rPr lang="en-CA" sz="1600" dirty="0">
                <a:latin typeface="Consolas" panose="020B0609020204030204" pitchFamily="49" charset="0"/>
                <a:cs typeface="Consolas" panose="020B0609020204030204" pitchFamily="49" charset="0"/>
              </a:rPr>
              <a:t>Print() the completed list to the user</a:t>
            </a:r>
          </a:p>
        </p:txBody>
      </p:sp>
      <p:sp>
        <p:nvSpPr>
          <p:cNvPr id="13" name="Google Shape;575;p20">
            <a:extLst>
              <a:ext uri="{FF2B5EF4-FFF2-40B4-BE49-F238E27FC236}">
                <a16:creationId xmlns:a16="http://schemas.microsoft.com/office/drawing/2014/main" id="{292ACD62-5BA7-C409-6CCC-539DC966D78E}"/>
              </a:ext>
            </a:extLst>
          </p:cNvPr>
          <p:cNvSpPr/>
          <p:nvPr/>
        </p:nvSpPr>
        <p:spPr>
          <a:xfrm>
            <a:off x="6228862" y="4680212"/>
            <a:ext cx="805999" cy="806000"/>
          </a:xfrm>
          <a:prstGeom prst="ellipse">
            <a:avLst/>
          </a:prstGeom>
          <a:solidFill>
            <a:srgbClr val="00B0F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5</a:t>
            </a:r>
            <a:endParaRPr sz="2400" b="1" dirty="0">
              <a:solidFill>
                <a:schemeClr val="bg1"/>
              </a:solidFill>
              <a:latin typeface="Fira Sans Extra Condensed"/>
              <a:ea typeface="Fira Sans Extra Condensed"/>
              <a:cs typeface="Fira Sans Extra Condensed"/>
              <a:sym typeface="Fira Sans Extra Condensed"/>
            </a:endParaRPr>
          </a:p>
        </p:txBody>
      </p:sp>
      <p:pic>
        <p:nvPicPr>
          <p:cNvPr id="1026" name="Picture 2" descr="Design free Pattern Christmas Gifts Wish List template">
            <a:extLst>
              <a:ext uri="{FF2B5EF4-FFF2-40B4-BE49-F238E27FC236}">
                <a16:creationId xmlns:a16="http://schemas.microsoft.com/office/drawing/2014/main" id="{7CE50F20-5BCE-949C-1128-42ABF6B7D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38" y="274222"/>
            <a:ext cx="1664404" cy="235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31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911;p25">
            <a:extLst>
              <a:ext uri="{FF2B5EF4-FFF2-40B4-BE49-F238E27FC236}">
                <a16:creationId xmlns:a16="http://schemas.microsoft.com/office/drawing/2014/main" id="{39BE277E-F5BA-6548-BC5F-C7A786B3D450}"/>
              </a:ext>
            </a:extLst>
          </p:cNvPr>
          <p:cNvSpPr/>
          <p:nvPr/>
        </p:nvSpPr>
        <p:spPr>
          <a:xfrm>
            <a:off x="575400" y="1324053"/>
            <a:ext cx="3223761" cy="4709455"/>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2" name="Title 1">
            <a:extLst>
              <a:ext uri="{FF2B5EF4-FFF2-40B4-BE49-F238E27FC236}">
                <a16:creationId xmlns:a16="http://schemas.microsoft.com/office/drawing/2014/main" id="{D71D9AD2-CB44-8744-8137-C7CAC2E8A255}"/>
              </a:ext>
            </a:extLst>
          </p:cNvPr>
          <p:cNvSpPr>
            <a:spLocks noGrp="1"/>
          </p:cNvSpPr>
          <p:nvPr>
            <p:ph type="title"/>
          </p:nvPr>
        </p:nvSpPr>
        <p:spPr>
          <a:xfrm>
            <a:off x="838166" y="126944"/>
            <a:ext cx="10515600" cy="1325563"/>
          </a:xfrm>
        </p:spPr>
        <p:txBody>
          <a:bodyPr>
            <a:noAutofit/>
          </a:bodyPr>
          <a:lstStyle/>
          <a:p>
            <a:pPr algn="ctr"/>
            <a:r>
              <a:rPr lang="en-US" sz="6000" b="1" dirty="0">
                <a:solidFill>
                  <a:srgbClr val="002060"/>
                </a:solidFill>
                <a:latin typeface="Fira Sans" panose="020B0503050000020004" pitchFamily="34" charset="0"/>
              </a:rPr>
              <a:t>Thank you!</a:t>
            </a:r>
          </a:p>
        </p:txBody>
      </p:sp>
      <p:grpSp>
        <p:nvGrpSpPr>
          <p:cNvPr id="3" name="Google Shape;1922;p38">
            <a:extLst>
              <a:ext uri="{FF2B5EF4-FFF2-40B4-BE49-F238E27FC236}">
                <a16:creationId xmlns:a16="http://schemas.microsoft.com/office/drawing/2014/main" id="{5C8BA916-4BF4-E34D-9154-9A8B6708FF1A}"/>
              </a:ext>
            </a:extLst>
          </p:cNvPr>
          <p:cNvGrpSpPr/>
          <p:nvPr/>
        </p:nvGrpSpPr>
        <p:grpSpPr>
          <a:xfrm>
            <a:off x="4597399" y="1751381"/>
            <a:ext cx="2997203" cy="4733780"/>
            <a:chOff x="1085850" y="1181650"/>
            <a:chExt cx="2247902" cy="3550335"/>
          </a:xfrm>
        </p:grpSpPr>
        <p:sp>
          <p:nvSpPr>
            <p:cNvPr id="4" name="Google Shape;1923;p38">
              <a:extLst>
                <a:ext uri="{FF2B5EF4-FFF2-40B4-BE49-F238E27FC236}">
                  <a16:creationId xmlns:a16="http://schemas.microsoft.com/office/drawing/2014/main" id="{58C9F22A-3B17-204C-8B83-D0722D64A6FF}"/>
                </a:ext>
              </a:extLst>
            </p:cNvPr>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 name="Google Shape;1924;p38">
              <a:extLst>
                <a:ext uri="{FF2B5EF4-FFF2-40B4-BE49-F238E27FC236}">
                  <a16:creationId xmlns:a16="http://schemas.microsoft.com/office/drawing/2014/main" id="{8816BCAD-2039-E041-9223-9DC6059C9C7F}"/>
                </a:ext>
              </a:extLst>
            </p:cNvPr>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6" name="Google Shape;1925;p38">
              <a:extLst>
                <a:ext uri="{FF2B5EF4-FFF2-40B4-BE49-F238E27FC236}">
                  <a16:creationId xmlns:a16="http://schemas.microsoft.com/office/drawing/2014/main" id="{97D9526B-B02D-1242-BBA6-36C3604309E4}"/>
                </a:ext>
              </a:extLst>
            </p:cNvPr>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7" name="Google Shape;1926;p38">
              <a:extLst>
                <a:ext uri="{FF2B5EF4-FFF2-40B4-BE49-F238E27FC236}">
                  <a16:creationId xmlns:a16="http://schemas.microsoft.com/office/drawing/2014/main" id="{2F9884CF-3E11-5841-AAC5-C2ED3B708591}"/>
                </a:ext>
              </a:extLst>
            </p:cNvPr>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8" name="Google Shape;1927;p38">
              <a:extLst>
                <a:ext uri="{FF2B5EF4-FFF2-40B4-BE49-F238E27FC236}">
                  <a16:creationId xmlns:a16="http://schemas.microsoft.com/office/drawing/2014/main" id="{85B7AD81-11AE-8147-BDEC-01B3B8BB7AF9}"/>
                </a:ext>
              </a:extLst>
            </p:cNvPr>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9" name="Google Shape;1928;p38">
              <a:extLst>
                <a:ext uri="{FF2B5EF4-FFF2-40B4-BE49-F238E27FC236}">
                  <a16:creationId xmlns:a16="http://schemas.microsoft.com/office/drawing/2014/main" id="{B34308DD-BE25-DA42-814B-EE455F327E3E}"/>
                </a:ext>
              </a:extLst>
            </p:cNvPr>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 name="Google Shape;1929;p38">
              <a:extLst>
                <a:ext uri="{FF2B5EF4-FFF2-40B4-BE49-F238E27FC236}">
                  <a16:creationId xmlns:a16="http://schemas.microsoft.com/office/drawing/2014/main" id="{893C02D5-FBB9-BB47-9908-3915A6BD5DAE}"/>
                </a:ext>
              </a:extLst>
            </p:cNvPr>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1" name="Google Shape;1930;p38">
              <a:extLst>
                <a:ext uri="{FF2B5EF4-FFF2-40B4-BE49-F238E27FC236}">
                  <a16:creationId xmlns:a16="http://schemas.microsoft.com/office/drawing/2014/main" id="{F7A31046-70C1-9947-8622-25ECD1750EDC}"/>
                </a:ext>
              </a:extLst>
            </p:cNvPr>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2" name="Google Shape;1931;p38">
              <a:extLst>
                <a:ext uri="{FF2B5EF4-FFF2-40B4-BE49-F238E27FC236}">
                  <a16:creationId xmlns:a16="http://schemas.microsoft.com/office/drawing/2014/main" id="{A22429F6-A8A8-8642-9BEC-05EAAEF2BE84}"/>
                </a:ext>
              </a:extLst>
            </p:cNvPr>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3" name="Google Shape;1932;p38">
              <a:extLst>
                <a:ext uri="{FF2B5EF4-FFF2-40B4-BE49-F238E27FC236}">
                  <a16:creationId xmlns:a16="http://schemas.microsoft.com/office/drawing/2014/main" id="{5943B97D-219E-3C41-B091-5A6166638EFA}"/>
                </a:ext>
              </a:extLst>
            </p:cNvPr>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4" name="Google Shape;1933;p38">
              <a:extLst>
                <a:ext uri="{FF2B5EF4-FFF2-40B4-BE49-F238E27FC236}">
                  <a16:creationId xmlns:a16="http://schemas.microsoft.com/office/drawing/2014/main" id="{17028C6E-49D3-0642-B143-E213BD5E3F58}"/>
                </a:ext>
              </a:extLst>
            </p:cNvPr>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5" name="Google Shape;1934;p38">
              <a:extLst>
                <a:ext uri="{FF2B5EF4-FFF2-40B4-BE49-F238E27FC236}">
                  <a16:creationId xmlns:a16="http://schemas.microsoft.com/office/drawing/2014/main" id="{7217980A-11D3-8541-8F7E-ED949FA5CE25}"/>
                </a:ext>
              </a:extLst>
            </p:cNvPr>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6" name="Google Shape;1935;p38">
              <a:extLst>
                <a:ext uri="{FF2B5EF4-FFF2-40B4-BE49-F238E27FC236}">
                  <a16:creationId xmlns:a16="http://schemas.microsoft.com/office/drawing/2014/main" id="{2B4C9462-E946-5D4A-AE49-307940C5249C}"/>
                </a:ext>
              </a:extLst>
            </p:cNvPr>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7" name="Google Shape;1936;p38">
              <a:extLst>
                <a:ext uri="{FF2B5EF4-FFF2-40B4-BE49-F238E27FC236}">
                  <a16:creationId xmlns:a16="http://schemas.microsoft.com/office/drawing/2014/main" id="{1D210A7F-9249-8D41-A37F-CE7EE9AFFE19}"/>
                </a:ext>
              </a:extLst>
            </p:cNvPr>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8" name="Google Shape;1937;p38">
              <a:extLst>
                <a:ext uri="{FF2B5EF4-FFF2-40B4-BE49-F238E27FC236}">
                  <a16:creationId xmlns:a16="http://schemas.microsoft.com/office/drawing/2014/main" id="{B32A4950-B64E-EF43-BC49-9147E05D46F1}"/>
                </a:ext>
              </a:extLst>
            </p:cNvPr>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 name="Google Shape;1938;p38">
              <a:extLst>
                <a:ext uri="{FF2B5EF4-FFF2-40B4-BE49-F238E27FC236}">
                  <a16:creationId xmlns:a16="http://schemas.microsoft.com/office/drawing/2014/main" id="{981C70E9-B91A-8F4B-A333-D1315684EB27}"/>
                </a:ext>
              </a:extLst>
            </p:cNvPr>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0" name="Google Shape;1939;p38">
              <a:extLst>
                <a:ext uri="{FF2B5EF4-FFF2-40B4-BE49-F238E27FC236}">
                  <a16:creationId xmlns:a16="http://schemas.microsoft.com/office/drawing/2014/main" id="{24A18238-EFA6-CE41-8252-E15CDDA073E2}"/>
                </a:ext>
              </a:extLst>
            </p:cNvPr>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1" name="Google Shape;1940;p38">
              <a:extLst>
                <a:ext uri="{FF2B5EF4-FFF2-40B4-BE49-F238E27FC236}">
                  <a16:creationId xmlns:a16="http://schemas.microsoft.com/office/drawing/2014/main" id="{60D374BF-D62F-244A-A523-6469809C6930}"/>
                </a:ext>
              </a:extLst>
            </p:cNvPr>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2" name="Google Shape;1941;p38">
              <a:extLst>
                <a:ext uri="{FF2B5EF4-FFF2-40B4-BE49-F238E27FC236}">
                  <a16:creationId xmlns:a16="http://schemas.microsoft.com/office/drawing/2014/main" id="{648B604C-F354-FF44-A433-675D1905605F}"/>
                </a:ext>
              </a:extLst>
            </p:cNvPr>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3" name="Google Shape;1942;p38">
              <a:extLst>
                <a:ext uri="{FF2B5EF4-FFF2-40B4-BE49-F238E27FC236}">
                  <a16:creationId xmlns:a16="http://schemas.microsoft.com/office/drawing/2014/main" id="{606DDE1F-B353-9445-B605-F4CF451415A1}"/>
                </a:ext>
              </a:extLst>
            </p:cNvPr>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4" name="Google Shape;1943;p38">
              <a:extLst>
                <a:ext uri="{FF2B5EF4-FFF2-40B4-BE49-F238E27FC236}">
                  <a16:creationId xmlns:a16="http://schemas.microsoft.com/office/drawing/2014/main" id="{CF7B7997-32E7-3243-BF8C-8CAABAE0C05B}"/>
                </a:ext>
              </a:extLst>
            </p:cNvPr>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5" name="Google Shape;1944;p38">
              <a:extLst>
                <a:ext uri="{FF2B5EF4-FFF2-40B4-BE49-F238E27FC236}">
                  <a16:creationId xmlns:a16="http://schemas.microsoft.com/office/drawing/2014/main" id="{6B790D72-E71E-AD4A-8C16-2174A6305FA3}"/>
                </a:ext>
              </a:extLst>
            </p:cNvPr>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6" name="Google Shape;1945;p38">
              <a:extLst>
                <a:ext uri="{FF2B5EF4-FFF2-40B4-BE49-F238E27FC236}">
                  <a16:creationId xmlns:a16="http://schemas.microsoft.com/office/drawing/2014/main" id="{8C795C99-B2D0-6945-84D5-E00E40A726B5}"/>
                </a:ext>
              </a:extLst>
            </p:cNvPr>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7" name="Google Shape;1946;p38">
              <a:extLst>
                <a:ext uri="{FF2B5EF4-FFF2-40B4-BE49-F238E27FC236}">
                  <a16:creationId xmlns:a16="http://schemas.microsoft.com/office/drawing/2014/main" id="{BFE50A86-C79C-434A-8F8D-AB138F2CABAC}"/>
                </a:ext>
              </a:extLst>
            </p:cNvPr>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8" name="Google Shape;1947;p38">
              <a:extLst>
                <a:ext uri="{FF2B5EF4-FFF2-40B4-BE49-F238E27FC236}">
                  <a16:creationId xmlns:a16="http://schemas.microsoft.com/office/drawing/2014/main" id="{951DDC21-2E69-D948-B842-96C9AFBB36DB}"/>
                </a:ext>
              </a:extLst>
            </p:cNvPr>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9" name="Google Shape;1948;p38">
              <a:extLst>
                <a:ext uri="{FF2B5EF4-FFF2-40B4-BE49-F238E27FC236}">
                  <a16:creationId xmlns:a16="http://schemas.microsoft.com/office/drawing/2014/main" id="{A9EEC676-9358-EB49-968B-F67354A199EE}"/>
                </a:ext>
              </a:extLst>
            </p:cNvPr>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0" name="Google Shape;1949;p38">
              <a:extLst>
                <a:ext uri="{FF2B5EF4-FFF2-40B4-BE49-F238E27FC236}">
                  <a16:creationId xmlns:a16="http://schemas.microsoft.com/office/drawing/2014/main" id="{09848761-84DD-8445-8475-FB16358F8182}"/>
                </a:ext>
              </a:extLst>
            </p:cNvPr>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1" name="Google Shape;1950;p38">
              <a:extLst>
                <a:ext uri="{FF2B5EF4-FFF2-40B4-BE49-F238E27FC236}">
                  <a16:creationId xmlns:a16="http://schemas.microsoft.com/office/drawing/2014/main" id="{5D02B21A-61AB-EF43-83BE-27078BC597ED}"/>
                </a:ext>
              </a:extLst>
            </p:cNvPr>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2" name="Google Shape;1951;p38">
              <a:extLst>
                <a:ext uri="{FF2B5EF4-FFF2-40B4-BE49-F238E27FC236}">
                  <a16:creationId xmlns:a16="http://schemas.microsoft.com/office/drawing/2014/main" id="{D3CF9F0B-69EB-C349-B31E-BC3DFFB6F793}"/>
                </a:ext>
              </a:extLst>
            </p:cNvPr>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3" name="Google Shape;1952;p38">
              <a:extLst>
                <a:ext uri="{FF2B5EF4-FFF2-40B4-BE49-F238E27FC236}">
                  <a16:creationId xmlns:a16="http://schemas.microsoft.com/office/drawing/2014/main" id="{091B82E1-E4A8-EC44-BCA9-82C27A94EEA0}"/>
                </a:ext>
              </a:extLst>
            </p:cNvPr>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4" name="Google Shape;1953;p38">
              <a:extLst>
                <a:ext uri="{FF2B5EF4-FFF2-40B4-BE49-F238E27FC236}">
                  <a16:creationId xmlns:a16="http://schemas.microsoft.com/office/drawing/2014/main" id="{F06BC01F-270A-D142-A12C-2AF3D161C3E8}"/>
                </a:ext>
              </a:extLst>
            </p:cNvPr>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5" name="Google Shape;1954;p38">
              <a:extLst>
                <a:ext uri="{FF2B5EF4-FFF2-40B4-BE49-F238E27FC236}">
                  <a16:creationId xmlns:a16="http://schemas.microsoft.com/office/drawing/2014/main" id="{DA8E3442-CCFD-3943-8AB0-373EB7ADCA44}"/>
                </a:ext>
              </a:extLst>
            </p:cNvPr>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6" name="Google Shape;1955;p38">
              <a:extLst>
                <a:ext uri="{FF2B5EF4-FFF2-40B4-BE49-F238E27FC236}">
                  <a16:creationId xmlns:a16="http://schemas.microsoft.com/office/drawing/2014/main" id="{33089861-C962-5E45-B42A-C1CC0FEA48D6}"/>
                </a:ext>
              </a:extLst>
            </p:cNvPr>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37" name="Google Shape;1956;p38">
              <a:extLst>
                <a:ext uri="{FF2B5EF4-FFF2-40B4-BE49-F238E27FC236}">
                  <a16:creationId xmlns:a16="http://schemas.microsoft.com/office/drawing/2014/main" id="{9BEF8767-EA7D-C04E-9E32-F305AD7ED135}"/>
                </a:ext>
              </a:extLst>
            </p:cNvPr>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8" name="Google Shape;1957;p38">
              <a:extLst>
                <a:ext uri="{FF2B5EF4-FFF2-40B4-BE49-F238E27FC236}">
                  <a16:creationId xmlns:a16="http://schemas.microsoft.com/office/drawing/2014/main" id="{63FF8A83-55E1-1F4F-9E76-9342F82C3F0E}"/>
                </a:ext>
              </a:extLst>
            </p:cNvPr>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9" name="Google Shape;1958;p38">
              <a:extLst>
                <a:ext uri="{FF2B5EF4-FFF2-40B4-BE49-F238E27FC236}">
                  <a16:creationId xmlns:a16="http://schemas.microsoft.com/office/drawing/2014/main" id="{38769DC3-A70A-024D-B4E9-EF9BA2B5D3D5}"/>
                </a:ext>
              </a:extLst>
            </p:cNvPr>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0" name="Google Shape;1959;p38">
              <a:extLst>
                <a:ext uri="{FF2B5EF4-FFF2-40B4-BE49-F238E27FC236}">
                  <a16:creationId xmlns:a16="http://schemas.microsoft.com/office/drawing/2014/main" id="{98193468-DF6C-9D42-B8E9-438052B7D91E}"/>
                </a:ext>
              </a:extLst>
            </p:cNvPr>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1" name="Google Shape;1960;p38">
              <a:extLst>
                <a:ext uri="{FF2B5EF4-FFF2-40B4-BE49-F238E27FC236}">
                  <a16:creationId xmlns:a16="http://schemas.microsoft.com/office/drawing/2014/main" id="{12F1959D-589F-E34F-B4D6-22E3D842FB0C}"/>
                </a:ext>
              </a:extLst>
            </p:cNvPr>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2" name="Google Shape;1961;p38">
              <a:extLst>
                <a:ext uri="{FF2B5EF4-FFF2-40B4-BE49-F238E27FC236}">
                  <a16:creationId xmlns:a16="http://schemas.microsoft.com/office/drawing/2014/main" id="{9517526B-0D92-5F45-B2E9-BA02CECA34B0}"/>
                </a:ext>
              </a:extLst>
            </p:cNvPr>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3" name="Google Shape;1962;p38">
              <a:extLst>
                <a:ext uri="{FF2B5EF4-FFF2-40B4-BE49-F238E27FC236}">
                  <a16:creationId xmlns:a16="http://schemas.microsoft.com/office/drawing/2014/main" id="{132CFABC-FCCA-5649-9CBF-55D1E42A625B}"/>
                </a:ext>
              </a:extLst>
            </p:cNvPr>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4" name="Google Shape;1963;p38">
              <a:extLst>
                <a:ext uri="{FF2B5EF4-FFF2-40B4-BE49-F238E27FC236}">
                  <a16:creationId xmlns:a16="http://schemas.microsoft.com/office/drawing/2014/main" id="{BCA7893F-79F5-1B45-998B-51AA05DBA204}"/>
                </a:ext>
              </a:extLst>
            </p:cNvPr>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5" name="Google Shape;1964;p38">
              <a:extLst>
                <a:ext uri="{FF2B5EF4-FFF2-40B4-BE49-F238E27FC236}">
                  <a16:creationId xmlns:a16="http://schemas.microsoft.com/office/drawing/2014/main" id="{1061B00F-C20B-484C-A2C2-2FB23C5F295D}"/>
                </a:ext>
              </a:extLst>
            </p:cNvPr>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6" name="Google Shape;1965;p38">
              <a:extLst>
                <a:ext uri="{FF2B5EF4-FFF2-40B4-BE49-F238E27FC236}">
                  <a16:creationId xmlns:a16="http://schemas.microsoft.com/office/drawing/2014/main" id="{BE28C97D-7161-D24A-9E56-0D4E6809B93A}"/>
                </a:ext>
              </a:extLst>
            </p:cNvPr>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7" name="Google Shape;1966;p38">
              <a:extLst>
                <a:ext uri="{FF2B5EF4-FFF2-40B4-BE49-F238E27FC236}">
                  <a16:creationId xmlns:a16="http://schemas.microsoft.com/office/drawing/2014/main" id="{3B0A26A1-274A-0043-84E3-6A6E9072C6C5}"/>
                </a:ext>
              </a:extLst>
            </p:cNvPr>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8" name="Google Shape;1967;p38">
              <a:extLst>
                <a:ext uri="{FF2B5EF4-FFF2-40B4-BE49-F238E27FC236}">
                  <a16:creationId xmlns:a16="http://schemas.microsoft.com/office/drawing/2014/main" id="{0A5207E7-9CA6-2040-854F-19C1D5B9ACE4}"/>
                </a:ext>
              </a:extLst>
            </p:cNvPr>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9" name="Google Shape;1968;p38">
              <a:extLst>
                <a:ext uri="{FF2B5EF4-FFF2-40B4-BE49-F238E27FC236}">
                  <a16:creationId xmlns:a16="http://schemas.microsoft.com/office/drawing/2014/main" id="{09634341-DFC6-D043-8E09-B4352952BCCD}"/>
                </a:ext>
              </a:extLst>
            </p:cNvPr>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62" name="Google Shape;912;p25">
            <a:extLst>
              <a:ext uri="{FF2B5EF4-FFF2-40B4-BE49-F238E27FC236}">
                <a16:creationId xmlns:a16="http://schemas.microsoft.com/office/drawing/2014/main" id="{4E1958A1-6E5F-FF42-83C9-7350E749DEC4}"/>
              </a:ext>
            </a:extLst>
          </p:cNvPr>
          <p:cNvGrpSpPr/>
          <p:nvPr/>
        </p:nvGrpSpPr>
        <p:grpSpPr>
          <a:xfrm>
            <a:off x="822867" y="1701220"/>
            <a:ext cx="2696711" cy="1951683"/>
            <a:chOff x="1660484" y="3206676"/>
            <a:chExt cx="2022533" cy="1463762"/>
          </a:xfrm>
        </p:grpSpPr>
        <p:sp>
          <p:nvSpPr>
            <p:cNvPr id="63" name="Google Shape;913;p25">
              <a:extLst>
                <a:ext uri="{FF2B5EF4-FFF2-40B4-BE49-F238E27FC236}">
                  <a16:creationId xmlns:a16="http://schemas.microsoft.com/office/drawing/2014/main" id="{4FC08FCE-5C4D-8F49-A980-1EBFB20EAB77}"/>
                </a:ext>
              </a:extLst>
            </p:cNvPr>
            <p:cNvSpPr/>
            <p:nvPr/>
          </p:nvSpPr>
          <p:spPr>
            <a:xfrm>
              <a:off x="1671958" y="3206676"/>
              <a:ext cx="2011059" cy="770835"/>
            </a:xfrm>
            <a:prstGeom prst="roundRect">
              <a:avLst>
                <a:gd name="adj" fmla="val 36313"/>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Does anyone have any questions?</a:t>
              </a:r>
              <a:endParaRPr sz="2400" dirty="0">
                <a:solidFill>
                  <a:schemeClr val="lt1"/>
                </a:solidFill>
              </a:endParaRPr>
            </a:p>
          </p:txBody>
        </p:sp>
        <p:sp>
          <p:nvSpPr>
            <p:cNvPr id="64" name="Google Shape;914;p25">
              <a:extLst>
                <a:ext uri="{FF2B5EF4-FFF2-40B4-BE49-F238E27FC236}">
                  <a16:creationId xmlns:a16="http://schemas.microsoft.com/office/drawing/2014/main" id="{AEB98A4A-C532-4249-AF16-96EB53E29831}"/>
                </a:ext>
              </a:extLst>
            </p:cNvPr>
            <p:cNvSpPr txBox="1"/>
            <p:nvPr/>
          </p:nvSpPr>
          <p:spPr>
            <a:xfrm>
              <a:off x="1660484" y="4065038"/>
              <a:ext cx="1677642" cy="6054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Phone: </a:t>
              </a:r>
            </a:p>
            <a:p>
              <a:r>
                <a:rPr lang="en" sz="2133" dirty="0">
                  <a:latin typeface="Fira Sans Extra Condensed"/>
                  <a:ea typeface="Fira Sans Extra Condensed"/>
                  <a:cs typeface="Fira Sans Extra Condensed"/>
                  <a:sym typeface="Fira Sans Extra Condensed"/>
                </a:rPr>
                <a:t>(438) 391-9106</a:t>
              </a:r>
              <a:endParaRPr sz="2133" dirty="0">
                <a:solidFill>
                  <a:srgbClr val="000000"/>
                </a:solidFill>
                <a:latin typeface="Fira Sans Extra Condensed"/>
                <a:ea typeface="Fira Sans Extra Condensed"/>
                <a:cs typeface="Fira Sans Extra Condensed"/>
                <a:sym typeface="Fira Sans Extra Condensed"/>
              </a:endParaRPr>
            </a:p>
          </p:txBody>
        </p:sp>
      </p:grpSp>
      <p:sp>
        <p:nvSpPr>
          <p:cNvPr id="68" name="Google Shape;914;p25">
            <a:extLst>
              <a:ext uri="{FF2B5EF4-FFF2-40B4-BE49-F238E27FC236}">
                <a16:creationId xmlns:a16="http://schemas.microsoft.com/office/drawing/2014/main" id="{70C74A8E-0928-134F-8647-82CDD9F4EE74}"/>
              </a:ext>
            </a:extLst>
          </p:cNvPr>
          <p:cNvSpPr txBox="1"/>
          <p:nvPr/>
        </p:nvSpPr>
        <p:spPr>
          <a:xfrm>
            <a:off x="822866" y="3755068"/>
            <a:ext cx="2858180" cy="8072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Email: </a:t>
            </a:r>
          </a:p>
          <a:p>
            <a:pPr lvl="0"/>
            <a:r>
              <a:rPr lang="en-CA" sz="2133" dirty="0" err="1">
                <a:latin typeface="Fira Sans Extra Condensed"/>
                <a:ea typeface="Fira Sans Extra Condensed"/>
                <a:cs typeface="Fira Sans Extra Condensed"/>
                <a:sym typeface="Fira Sans Extra Condensed"/>
              </a:rPr>
              <a:t>hello@codeu.ca</a:t>
            </a:r>
            <a:endParaRPr lang="en-CA" sz="2133" dirty="0">
              <a:latin typeface="Fira Sans Extra Condensed"/>
              <a:ea typeface="Fira Sans Extra Condensed"/>
              <a:cs typeface="Fira Sans Extra Condensed"/>
              <a:sym typeface="Fira Sans Extra Condensed"/>
            </a:endParaRPr>
          </a:p>
        </p:txBody>
      </p:sp>
      <p:sp>
        <p:nvSpPr>
          <p:cNvPr id="69" name="Google Shape;911;p25">
            <a:extLst>
              <a:ext uri="{FF2B5EF4-FFF2-40B4-BE49-F238E27FC236}">
                <a16:creationId xmlns:a16="http://schemas.microsoft.com/office/drawing/2014/main" id="{9502B102-F84C-8B40-89D4-EB0D5B899F18}"/>
              </a:ext>
            </a:extLst>
          </p:cNvPr>
          <p:cNvSpPr/>
          <p:nvPr/>
        </p:nvSpPr>
        <p:spPr>
          <a:xfrm>
            <a:off x="7761518" y="1291920"/>
            <a:ext cx="2879321" cy="2472443"/>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0" name="Google Shape;913;p25">
            <a:extLst>
              <a:ext uri="{FF2B5EF4-FFF2-40B4-BE49-F238E27FC236}">
                <a16:creationId xmlns:a16="http://schemas.microsoft.com/office/drawing/2014/main" id="{AEE5F2BF-C485-9346-AC2F-AD3B43F34F59}"/>
              </a:ext>
            </a:extLst>
          </p:cNvPr>
          <p:cNvSpPr/>
          <p:nvPr/>
        </p:nvSpPr>
        <p:spPr>
          <a:xfrm>
            <a:off x="7969177" y="1671416"/>
            <a:ext cx="3137916" cy="393600"/>
          </a:xfrm>
          <a:prstGeom prst="roundRect">
            <a:avLst>
              <a:gd name="adj" fmla="val 50000"/>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Next class: Class 4 </a:t>
            </a:r>
            <a:endParaRPr sz="2400" dirty="0">
              <a:solidFill>
                <a:schemeClr val="lt1"/>
              </a:solidFill>
            </a:endParaRPr>
          </a:p>
        </p:txBody>
      </p:sp>
      <p:grpSp>
        <p:nvGrpSpPr>
          <p:cNvPr id="50" name="Google Shape;594;p21">
            <a:extLst>
              <a:ext uri="{FF2B5EF4-FFF2-40B4-BE49-F238E27FC236}">
                <a16:creationId xmlns:a16="http://schemas.microsoft.com/office/drawing/2014/main" id="{48368BE1-E07F-4148-ABFF-730C16FB4F9D}"/>
              </a:ext>
            </a:extLst>
          </p:cNvPr>
          <p:cNvGrpSpPr/>
          <p:nvPr/>
        </p:nvGrpSpPr>
        <p:grpSpPr>
          <a:xfrm>
            <a:off x="10026599" y="3175585"/>
            <a:ext cx="2010424" cy="3309723"/>
            <a:chOff x="4572000" y="1208850"/>
            <a:chExt cx="1885951" cy="3523124"/>
          </a:xfrm>
        </p:grpSpPr>
        <p:sp>
          <p:nvSpPr>
            <p:cNvPr id="51" name="Google Shape;595;p21">
              <a:extLst>
                <a:ext uri="{FF2B5EF4-FFF2-40B4-BE49-F238E27FC236}">
                  <a16:creationId xmlns:a16="http://schemas.microsoft.com/office/drawing/2014/main" id="{CF8D0FF9-4E35-7D46-99C6-E09C363FF8A5}"/>
                </a:ext>
              </a:extLst>
            </p:cNvPr>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2" name="Google Shape;596;p21">
              <a:extLst>
                <a:ext uri="{FF2B5EF4-FFF2-40B4-BE49-F238E27FC236}">
                  <a16:creationId xmlns:a16="http://schemas.microsoft.com/office/drawing/2014/main" id="{75B4ADAE-8BC1-C243-9CA5-01E81DF65BC1}"/>
                </a:ext>
              </a:extLst>
            </p:cNvPr>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3" name="Google Shape;597;p21">
              <a:extLst>
                <a:ext uri="{FF2B5EF4-FFF2-40B4-BE49-F238E27FC236}">
                  <a16:creationId xmlns:a16="http://schemas.microsoft.com/office/drawing/2014/main" id="{38BE6B9A-D551-4748-B34E-B24B586CD966}"/>
                </a:ext>
              </a:extLst>
            </p:cNvPr>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4" name="Google Shape;598;p21">
              <a:extLst>
                <a:ext uri="{FF2B5EF4-FFF2-40B4-BE49-F238E27FC236}">
                  <a16:creationId xmlns:a16="http://schemas.microsoft.com/office/drawing/2014/main" id="{D03A70B6-D867-9C4D-BD58-D4A095E64100}"/>
                </a:ext>
              </a:extLst>
            </p:cNvPr>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5" name="Google Shape;599;p21">
              <a:extLst>
                <a:ext uri="{FF2B5EF4-FFF2-40B4-BE49-F238E27FC236}">
                  <a16:creationId xmlns:a16="http://schemas.microsoft.com/office/drawing/2014/main" id="{1319C074-26AB-3441-AEC6-A98C98B0BDFB}"/>
                </a:ext>
              </a:extLst>
            </p:cNvPr>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 name="Google Shape;600;p21">
              <a:extLst>
                <a:ext uri="{FF2B5EF4-FFF2-40B4-BE49-F238E27FC236}">
                  <a16:creationId xmlns:a16="http://schemas.microsoft.com/office/drawing/2014/main" id="{8642B078-5C62-C245-8DE1-B920800B4B77}"/>
                </a:ext>
              </a:extLst>
            </p:cNvPr>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7" name="Google Shape;601;p21">
              <a:extLst>
                <a:ext uri="{FF2B5EF4-FFF2-40B4-BE49-F238E27FC236}">
                  <a16:creationId xmlns:a16="http://schemas.microsoft.com/office/drawing/2014/main" id="{1E9F688F-AD90-DD43-B529-F9EF0900E7D8}"/>
                </a:ext>
              </a:extLst>
            </p:cNvPr>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8" name="Google Shape;602;p21">
              <a:extLst>
                <a:ext uri="{FF2B5EF4-FFF2-40B4-BE49-F238E27FC236}">
                  <a16:creationId xmlns:a16="http://schemas.microsoft.com/office/drawing/2014/main" id="{E2F2AA40-45CE-F646-91D1-3D2F896BBD28}"/>
                </a:ext>
              </a:extLst>
            </p:cNvPr>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9" name="Google Shape;603;p21">
              <a:extLst>
                <a:ext uri="{FF2B5EF4-FFF2-40B4-BE49-F238E27FC236}">
                  <a16:creationId xmlns:a16="http://schemas.microsoft.com/office/drawing/2014/main" id="{2F96CF34-262E-5A47-A110-0A231ECDCEE9}"/>
                </a:ext>
              </a:extLst>
            </p:cNvPr>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0" name="Google Shape;604;p21">
              <a:extLst>
                <a:ext uri="{FF2B5EF4-FFF2-40B4-BE49-F238E27FC236}">
                  <a16:creationId xmlns:a16="http://schemas.microsoft.com/office/drawing/2014/main" id="{CA6B5247-6EF8-F64F-881A-EF6C1E011AA3}"/>
                </a:ext>
              </a:extLst>
            </p:cNvPr>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61" name="Google Shape;605;p21">
              <a:extLst>
                <a:ext uri="{FF2B5EF4-FFF2-40B4-BE49-F238E27FC236}">
                  <a16:creationId xmlns:a16="http://schemas.microsoft.com/office/drawing/2014/main" id="{379C8F0A-8D79-B34A-866C-FB9597A93536}"/>
                </a:ext>
              </a:extLst>
            </p:cNvPr>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grpSp>
      <p:sp>
        <p:nvSpPr>
          <p:cNvPr id="72" name="Rectangle 71">
            <a:extLst>
              <a:ext uri="{FF2B5EF4-FFF2-40B4-BE49-F238E27FC236}">
                <a16:creationId xmlns:a16="http://schemas.microsoft.com/office/drawing/2014/main" id="{F293B765-FA88-324D-944D-3866FF0A31CF}"/>
              </a:ext>
            </a:extLst>
          </p:cNvPr>
          <p:cNvSpPr/>
          <p:nvPr/>
        </p:nvSpPr>
        <p:spPr>
          <a:xfrm>
            <a:off x="7979576" y="2126339"/>
            <a:ext cx="2469805" cy="1323439"/>
          </a:xfrm>
          <a:prstGeom prst="rect">
            <a:avLst/>
          </a:prstGeom>
        </p:spPr>
        <p:txBody>
          <a:bodyPr wrap="square">
            <a:spAutoFit/>
          </a:bodyPr>
          <a:lstStyle/>
          <a:p>
            <a:pPr lvl="0"/>
            <a:r>
              <a:rPr lang="en-CA" sz="2000" dirty="0">
                <a:latin typeface="Fira Sans Extra Condensed"/>
                <a:ea typeface="Fira Sans Extra Condensed"/>
                <a:cs typeface="Fira Sans Extra Condensed"/>
                <a:sym typeface="Fira Sans Extra Condensed"/>
              </a:rPr>
              <a:t>Please contact us if you have any questions or if you want to notify us for anything.</a:t>
            </a:r>
          </a:p>
        </p:txBody>
      </p:sp>
      <p:pic>
        <p:nvPicPr>
          <p:cNvPr id="74" name="Picture 73" descr="Logo&#10;&#10;Description automatically generated">
            <a:extLst>
              <a:ext uri="{FF2B5EF4-FFF2-40B4-BE49-F238E27FC236}">
                <a16:creationId xmlns:a16="http://schemas.microsoft.com/office/drawing/2014/main" id="{2D26F0C5-47B9-3040-A364-1A085FA922F7}"/>
              </a:ext>
            </a:extLst>
          </p:cNvPr>
          <p:cNvPicPr>
            <a:picLocks noChangeAspect="1"/>
          </p:cNvPicPr>
          <p:nvPr/>
        </p:nvPicPr>
        <p:blipFill rotWithShape="1">
          <a:blip r:embed="rId2"/>
          <a:srcRect l="1498" t="-1381" r="9186" b="1381"/>
          <a:stretch/>
        </p:blipFill>
        <p:spPr>
          <a:xfrm>
            <a:off x="7846029" y="4504817"/>
            <a:ext cx="2566763" cy="1581220"/>
          </a:xfrm>
          <a:prstGeom prst="roundRect">
            <a:avLst/>
          </a:prstGeom>
        </p:spPr>
      </p:pic>
      <p:pic>
        <p:nvPicPr>
          <p:cNvPr id="3074" name="Picture 2" descr="Linkedin - Free social media icons">
            <a:hlinkClick r:id="rId3"/>
            <a:extLst>
              <a:ext uri="{FF2B5EF4-FFF2-40B4-BE49-F238E27FC236}">
                <a16:creationId xmlns:a16="http://schemas.microsoft.com/office/drawing/2014/main" id="{EFAB93E4-5879-AC45-BB63-8FE163584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06" y="4958378"/>
            <a:ext cx="723164" cy="7231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acebook - Log In or Sign Up">
            <a:hlinkClick r:id="rId5"/>
            <a:extLst>
              <a:ext uri="{FF2B5EF4-FFF2-40B4-BE49-F238E27FC236}">
                <a16:creationId xmlns:a16="http://schemas.microsoft.com/office/drawing/2014/main" id="{E847369B-60C9-014C-A501-B0A1C199B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30" y="4945282"/>
            <a:ext cx="723165" cy="72316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hlinkClick r:id="rId7"/>
            <a:extLst>
              <a:ext uri="{FF2B5EF4-FFF2-40B4-BE49-F238E27FC236}">
                <a16:creationId xmlns:a16="http://schemas.microsoft.com/office/drawing/2014/main" id="{1406FC70-5194-4548-978B-EB7CBB263092}"/>
              </a:ext>
            </a:extLst>
          </p:cNvPr>
          <p:cNvPicPr>
            <a:picLocks noChangeAspect="1"/>
          </p:cNvPicPr>
          <p:nvPr/>
        </p:nvPicPr>
        <p:blipFill>
          <a:blip r:embed="rId8"/>
          <a:stretch>
            <a:fillRect/>
          </a:stretch>
        </p:blipFill>
        <p:spPr>
          <a:xfrm>
            <a:off x="2517125" y="4846585"/>
            <a:ext cx="936680" cy="936680"/>
          </a:xfrm>
          <a:prstGeom prst="rect">
            <a:avLst/>
          </a:prstGeom>
        </p:spPr>
      </p:pic>
    </p:spTree>
    <p:extLst>
      <p:ext uri="{BB962C8B-B14F-4D97-AF65-F5344CB8AC3E}">
        <p14:creationId xmlns:p14="http://schemas.microsoft.com/office/powerpoint/2010/main" val="177139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433</TotalTime>
  <Words>700</Words>
  <Application>Microsoft Macintosh PowerPoint</Application>
  <PresentationFormat>Widescreen</PresentationFormat>
  <Paragraphs>106</Paragraphs>
  <Slides>9</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vt:lpstr>
      <vt:lpstr>Calibri</vt:lpstr>
      <vt:lpstr>Calibri Light</vt:lpstr>
      <vt:lpstr>Consolas</vt:lpstr>
      <vt:lpstr>Fira Sans</vt:lpstr>
      <vt:lpstr>Fira Sans Extra Condensed</vt:lpstr>
      <vt:lpstr>Fira Sans Extra Condensed SemiBold</vt:lpstr>
      <vt:lpstr>Menlo</vt:lpstr>
      <vt:lpstr>Roboto</vt:lpstr>
      <vt:lpstr>Office Theme</vt:lpstr>
      <vt:lpstr>PowerPoint Presentation</vt:lpstr>
      <vt:lpstr>Agenda for today’s class</vt:lpstr>
      <vt:lpstr>PowerPoint Presentation</vt:lpstr>
      <vt:lpstr>Homework Correction: List Puzzle!</vt:lpstr>
      <vt:lpstr>Review of List methods</vt:lpstr>
      <vt:lpstr>Introduction to While Loops</vt:lpstr>
      <vt:lpstr>Let’s practice!</vt:lpstr>
      <vt:lpstr>Homework: Create a Wish List!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 Troshani</dc:creator>
  <cp:lastModifiedBy>Eran Troshani</cp:lastModifiedBy>
  <cp:revision>18</cp:revision>
  <dcterms:created xsi:type="dcterms:W3CDTF">2023-02-12T22:13:08Z</dcterms:created>
  <dcterms:modified xsi:type="dcterms:W3CDTF">2023-02-27T21:12:13Z</dcterms:modified>
</cp:coreProperties>
</file>