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24" r:id="rId2"/>
    <p:sldId id="307" r:id="rId3"/>
    <p:sldId id="321" r:id="rId4"/>
    <p:sldId id="309" r:id="rId5"/>
    <p:sldId id="285" r:id="rId6"/>
    <p:sldId id="325" r:id="rId7"/>
    <p:sldId id="326" r:id="rId8"/>
    <p:sldId id="332" r:id="rId9"/>
    <p:sldId id="3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72"/>
  </p:normalViewPr>
  <p:slideViewPr>
    <p:cSldViewPr snapToGrid="0">
      <p:cViewPr varScale="1">
        <p:scale>
          <a:sx n="93" d="100"/>
          <a:sy n="93"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90941-05C9-C446-9601-6D9D755AEA6D}" type="datetimeFigureOut">
              <a:rPr lang="en-US" smtClean="0"/>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DB99-C03D-024E-98D3-D82FAF53D52D}" type="slidenum">
              <a:rPr lang="en-US" smtClean="0"/>
              <a:t>‹#›</a:t>
            </a:fld>
            <a:endParaRPr lang="en-US"/>
          </a:p>
        </p:txBody>
      </p:sp>
    </p:spTree>
    <p:extLst>
      <p:ext uri="{BB962C8B-B14F-4D97-AF65-F5344CB8AC3E}">
        <p14:creationId xmlns:p14="http://schemas.microsoft.com/office/powerpoint/2010/main" val="413379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84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76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67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E90-5A26-DAC7-F48B-4030CF618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B6EE8-CA25-EDEB-4317-5DE5D2D5F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D4CEB-6937-2134-03D0-7398BAF6E74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4572409D-E577-560A-EDC7-91EF5F0C7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DDAD-5A70-3A0A-D3FA-89A9B181CA53}"/>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5962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9745-9CB9-A6F5-C2AA-3EC641312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5F3307-2F87-E368-7352-D6C9EF57A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7FB24-672A-0882-400B-1A6E1C3C95DD}"/>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5D53CFE3-059F-1D87-2016-A2ECD547E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E048-DF51-0F08-13F3-F9FA40EBA53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1226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AA815-EAF6-232B-3B9C-68A2D9195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00F38-D5BA-9AA4-23CE-C7F59F98C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50B7-E84E-EA21-AC39-D89581768054}"/>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79DD0C65-27B7-DEDC-08FB-5F2B28EB8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46A68-EF5B-7368-D12A-BA129B936971}"/>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8248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D5FA-B302-881E-A20A-87CEBE7A9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40034-91E5-846C-3C30-9AF12F2BF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9F7A-8026-9B6B-C77E-EC000A454DC0}"/>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E5E4E932-2671-B3E5-FC6C-7D174589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5816-0E06-4D66-E49D-E628C497AC86}"/>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0747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C04-6E71-6963-5922-63EE8FDA4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0DD55-185C-6F83-7E30-9BD66824C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301B2-6289-AD23-7F18-3E9B658A9505}"/>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46F930CA-D204-4AD6-1926-C6594C30B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87F6-3D2B-3371-1C00-D5D2A1F79570}"/>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413100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8691-CC98-8F87-CEE3-AB5C952BF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CF70-1BC1-D29E-5A8E-08523A125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F9677-13EE-0A3F-0A55-6A39A1807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3DCD0-4226-B508-DCC4-DD2805A17CA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6" name="Footer Placeholder 5">
            <a:extLst>
              <a:ext uri="{FF2B5EF4-FFF2-40B4-BE49-F238E27FC236}">
                <a16:creationId xmlns:a16="http://schemas.microsoft.com/office/drawing/2014/main" id="{A130F410-93BF-329F-D675-E8307B190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FAA44-1B69-1DAD-C024-FDB0BB40BAF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77179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5C30-A662-8FDD-34CC-021C0EA61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13DB0-ECE5-E327-B9A1-B60828A82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F2DF6-8483-82B2-B25D-BE6E70783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193E-1470-C1D0-1506-C6C1E4D3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D1112-6AD7-5628-CE56-95BE8D8C3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DFBAE-69C0-52BF-579B-5B8D44494AEA}"/>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8" name="Footer Placeholder 7">
            <a:extLst>
              <a:ext uri="{FF2B5EF4-FFF2-40B4-BE49-F238E27FC236}">
                <a16:creationId xmlns:a16="http://schemas.microsoft.com/office/drawing/2014/main" id="{411DD6A3-28A2-8ECA-27AC-0931DDF04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32F3D-8ED8-131E-2AF7-6F13787247C4}"/>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71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62E2-07EC-6B09-09E7-8F6BA52B7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F2B7B-D07A-AB16-C3B4-3A1CFCFE0E2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4" name="Footer Placeholder 3">
            <a:extLst>
              <a:ext uri="{FF2B5EF4-FFF2-40B4-BE49-F238E27FC236}">
                <a16:creationId xmlns:a16="http://schemas.microsoft.com/office/drawing/2014/main" id="{13DC5E31-1FE6-7953-C338-6EB8E16A04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0AF27-0439-3C56-9D38-C7A74371F4DF}"/>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7170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AABD1-52E1-973D-921D-404D0B57D6D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3" name="Footer Placeholder 2">
            <a:extLst>
              <a:ext uri="{FF2B5EF4-FFF2-40B4-BE49-F238E27FC236}">
                <a16:creationId xmlns:a16="http://schemas.microsoft.com/office/drawing/2014/main" id="{466B2E64-3DA2-2BBB-089D-295B4292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5B2E5-A8AC-6F78-E91D-12F9D337BFF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019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97E-252A-E1BF-C6FC-75F15FEA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A8884-F5BD-430E-EA79-2A37872AC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40FD7-BC68-C9BD-7800-E889BCDB0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6541-2614-0586-0B15-935E2BC5E439}"/>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6" name="Footer Placeholder 5">
            <a:extLst>
              <a:ext uri="{FF2B5EF4-FFF2-40B4-BE49-F238E27FC236}">
                <a16:creationId xmlns:a16="http://schemas.microsoft.com/office/drawing/2014/main" id="{5D1B15D2-7A77-2382-C01D-EE7990752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BF01A-B191-9456-AF65-1EE31B18A09D}"/>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80444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370-8748-35BC-7052-A33531F6E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91E8F-2CE5-31FE-8F13-E0EF22E91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AFF34-63AA-7B30-B944-CBF9CBF60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FD6F0-BF0E-C81E-38EC-31E75CB29F0D}"/>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6" name="Footer Placeholder 5">
            <a:extLst>
              <a:ext uri="{FF2B5EF4-FFF2-40B4-BE49-F238E27FC236}">
                <a16:creationId xmlns:a16="http://schemas.microsoft.com/office/drawing/2014/main" id="{B1DD4486-952C-8F29-BC62-9B80925D2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E1AA-573D-3482-DB17-C51A0308E34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552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801FD-5A6C-76A7-B2C6-4FC195AE9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E58FD-5A9C-2012-13AA-41B0897D2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CBC80-ACC1-0DCC-8AA9-1CEEF6215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95BA696C-1EA0-1D2B-0561-B00283530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3D3402-0124-19D4-116F-0EE78CE8E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38382-6BE7-B142-8516-19C4F1BCBF9A}" type="slidenum">
              <a:rPr lang="en-US" smtClean="0"/>
              <a:t>‹#›</a:t>
            </a:fld>
            <a:endParaRPr lang="en-US"/>
          </a:p>
        </p:txBody>
      </p:sp>
    </p:spTree>
    <p:extLst>
      <p:ext uri="{BB962C8B-B14F-4D97-AF65-F5344CB8AC3E}">
        <p14:creationId xmlns:p14="http://schemas.microsoft.com/office/powerpoint/2010/main" val="399576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strategywiki.org/wiki/Mega_Man_Star_Force:_Pegasus,_Leo,_and_Dragon/Bosse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linkedin.com/company/codeuofficial" TargetMode="External"/><Relationship Id="rId7" Type="http://schemas.openxmlformats.org/officeDocument/2006/relationships/hyperlink" Target="https://www.codeu.ca/" TargetMode="Externa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www.facebook.com/CodeUOfficie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5"/>
        <p:cNvGrpSpPr/>
        <p:nvPr/>
      </p:nvGrpSpPr>
      <p:grpSpPr>
        <a:xfrm>
          <a:off x="0" y="0"/>
          <a:ext cx="0" cy="0"/>
          <a:chOff x="0" y="0"/>
          <a:chExt cx="0" cy="0"/>
        </a:xfrm>
      </p:grpSpPr>
      <p:sp>
        <p:nvSpPr>
          <p:cNvPr id="7" name="Google Shape;896;p25">
            <a:extLst>
              <a:ext uri="{FF2B5EF4-FFF2-40B4-BE49-F238E27FC236}">
                <a16:creationId xmlns:a16="http://schemas.microsoft.com/office/drawing/2014/main" id="{8BD74E78-9FCA-CCA8-9AA4-44D79711D477}"/>
              </a:ext>
            </a:extLst>
          </p:cNvPr>
          <p:cNvSpPr/>
          <p:nvPr/>
        </p:nvSpPr>
        <p:spPr>
          <a:xfrm>
            <a:off x="-340832" y="4513000"/>
            <a:ext cx="13397457" cy="835583"/>
          </a:xfrm>
          <a:prstGeom prst="roundRect">
            <a:avLst>
              <a:gd name="adj" fmla="val 15217"/>
            </a:avLst>
          </a:prstGeom>
          <a:noFill/>
          <a:ln w="57150">
            <a:solidFill>
              <a:schemeClr val="accent3">
                <a:lumMod val="40000"/>
                <a:lumOff val="60000"/>
              </a:schemeClr>
            </a:solidFill>
          </a:ln>
        </p:spPr>
        <p:txBody>
          <a:bodyPr spcFirstLastPara="1" wrap="square" lIns="121900" tIns="121900" rIns="121900" bIns="121900" anchor="ctr" anchorCtr="0">
            <a:noAutofit/>
          </a:bodyPr>
          <a:lstStyle/>
          <a:p>
            <a:endParaRPr lang="en-US" sz="1600" dirty="0">
              <a:solidFill>
                <a:schemeClr val="accent3">
                  <a:lumMod val="50000"/>
                </a:schemeClr>
              </a:solidFill>
              <a:latin typeface="Consolas" panose="020B0609020204030204" pitchFamily="49" charset="0"/>
            </a:endParaRPr>
          </a:p>
        </p:txBody>
      </p:sp>
      <p:sp>
        <p:nvSpPr>
          <p:cNvPr id="47" name="Google Shape;47;p15"/>
          <p:cNvSpPr txBox="1">
            <a:spLocks noGrp="1"/>
          </p:cNvSpPr>
          <p:nvPr>
            <p:ph type="subTitle" idx="1"/>
          </p:nvPr>
        </p:nvSpPr>
        <p:spPr>
          <a:xfrm>
            <a:off x="7499827" y="5357680"/>
            <a:ext cx="4082373" cy="948000"/>
          </a:xfrm>
          <a:prstGeom prst="rect">
            <a:avLst/>
          </a:prstGeom>
        </p:spPr>
        <p:txBody>
          <a:bodyPr spcFirstLastPara="1" vert="horz" wrap="square" lIns="121900" tIns="121900" rIns="121900" bIns="121900" rtlCol="0" anchor="t" anchorCtr="0">
            <a:noAutofit/>
          </a:bodyPr>
          <a:lstStyle/>
          <a:p>
            <a:pPr algn="r">
              <a:spcBef>
                <a:spcPts val="0"/>
              </a:spcBef>
            </a:pPr>
            <a:r>
              <a:rPr lang="en" i="1" dirty="0">
                <a:solidFill>
                  <a:schemeClr val="tx2"/>
                </a:solidFill>
              </a:rPr>
              <a:t>The class will start shortly...</a:t>
            </a:r>
            <a:endParaRPr i="1" dirty="0">
              <a:solidFill>
                <a:schemeClr val="tx2"/>
              </a:solidFill>
            </a:endParaRPr>
          </a:p>
        </p:txBody>
      </p:sp>
      <p:grpSp>
        <p:nvGrpSpPr>
          <p:cNvPr id="48" name="Google Shape;48;p15"/>
          <p:cNvGrpSpPr/>
          <p:nvPr/>
        </p:nvGrpSpPr>
        <p:grpSpPr>
          <a:xfrm>
            <a:off x="248512" y="546498"/>
            <a:ext cx="5847489" cy="6311503"/>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p>
          </p:txBody>
        </p:sp>
      </p:grpSp>
      <p:sp>
        <p:nvSpPr>
          <p:cNvPr id="231" name="Rectangle 230">
            <a:extLst>
              <a:ext uri="{FF2B5EF4-FFF2-40B4-BE49-F238E27FC236}">
                <a16:creationId xmlns:a16="http://schemas.microsoft.com/office/drawing/2014/main" id="{8FE95A95-9F64-E449-950A-E30A96BA4A3E}"/>
              </a:ext>
            </a:extLst>
          </p:cNvPr>
          <p:cNvSpPr/>
          <p:nvPr/>
        </p:nvSpPr>
        <p:spPr>
          <a:xfrm>
            <a:off x="6575101" y="6493218"/>
            <a:ext cx="5024120" cy="297454"/>
          </a:xfrm>
          <a:prstGeom prst="rect">
            <a:avLst/>
          </a:prstGeom>
        </p:spPr>
        <p:txBody>
          <a:bodyPr wrap="square">
            <a:spAutoFit/>
          </a:bodyPr>
          <a:lstStyle/>
          <a:p>
            <a:pPr lvl="0"/>
            <a:r>
              <a:rPr lang="en-CA" sz="1333" dirty="0">
                <a:latin typeface="Fira Sans Extra Condensed"/>
                <a:ea typeface="Fira Sans Extra Condensed"/>
                <a:cs typeface="Fira Sans Extra Condensed"/>
                <a:sym typeface="Fira Sans Extra Condensed"/>
              </a:rPr>
              <a:t>Reproduction and distribution of the presentation deck is prohibited</a:t>
            </a:r>
          </a:p>
        </p:txBody>
      </p:sp>
      <p:sp>
        <p:nvSpPr>
          <p:cNvPr id="3" name="TextBox 2">
            <a:extLst>
              <a:ext uri="{FF2B5EF4-FFF2-40B4-BE49-F238E27FC236}">
                <a16:creationId xmlns:a16="http://schemas.microsoft.com/office/drawing/2014/main" id="{333AF6E1-270D-C28B-2FA2-1494546F5399}"/>
              </a:ext>
            </a:extLst>
          </p:cNvPr>
          <p:cNvSpPr txBox="1"/>
          <p:nvPr/>
        </p:nvSpPr>
        <p:spPr>
          <a:xfrm>
            <a:off x="6279936" y="2597257"/>
            <a:ext cx="8157999" cy="1569660"/>
          </a:xfrm>
          <a:prstGeom prst="rect">
            <a:avLst/>
          </a:prstGeom>
          <a:noFill/>
        </p:spPr>
        <p:txBody>
          <a:bodyPr wrap="square" rtlCol="0">
            <a:spAutoFit/>
          </a:bodyPr>
          <a:lstStyle/>
          <a:p>
            <a:r>
              <a:rPr lang="en-US" sz="9600" b="1" dirty="0">
                <a:solidFill>
                  <a:schemeClr val="accent1">
                    <a:lumMod val="40000"/>
                    <a:lumOff val="60000"/>
                  </a:schemeClr>
                </a:solidFill>
                <a:latin typeface="Fira Sans" panose="020B0503050000020004" pitchFamily="34" charset="0"/>
              </a:rPr>
              <a:t>Chapter 2</a:t>
            </a:r>
          </a:p>
        </p:txBody>
      </p:sp>
      <p:sp>
        <p:nvSpPr>
          <p:cNvPr id="8" name="TextBox 7">
            <a:extLst>
              <a:ext uri="{FF2B5EF4-FFF2-40B4-BE49-F238E27FC236}">
                <a16:creationId xmlns:a16="http://schemas.microsoft.com/office/drawing/2014/main" id="{F917F846-9A3B-17F1-37A2-C2A23CE244E2}"/>
              </a:ext>
            </a:extLst>
          </p:cNvPr>
          <p:cNvSpPr txBox="1"/>
          <p:nvPr/>
        </p:nvSpPr>
        <p:spPr>
          <a:xfrm>
            <a:off x="6265747" y="1290039"/>
            <a:ext cx="6417563" cy="1200329"/>
          </a:xfrm>
          <a:prstGeom prst="rect">
            <a:avLst/>
          </a:prstGeom>
          <a:noFill/>
        </p:spPr>
        <p:txBody>
          <a:bodyPr wrap="square" rtlCol="0">
            <a:spAutoFit/>
          </a:bodyPr>
          <a:lstStyle/>
          <a:p>
            <a:r>
              <a:rPr lang="en-US" sz="7200" b="1" dirty="0">
                <a:solidFill>
                  <a:schemeClr val="bg1"/>
                </a:solidFill>
                <a:latin typeface="Fira Sans" panose="020B0503050000020004" pitchFamily="34" charset="0"/>
              </a:rPr>
              <a:t>Bootcamp</a:t>
            </a:r>
          </a:p>
        </p:txBody>
      </p:sp>
      <p:sp>
        <p:nvSpPr>
          <p:cNvPr id="9" name="TextBox 8">
            <a:extLst>
              <a:ext uri="{FF2B5EF4-FFF2-40B4-BE49-F238E27FC236}">
                <a16:creationId xmlns:a16="http://schemas.microsoft.com/office/drawing/2014/main" id="{4FCB65FA-E443-9BAC-4897-6EF1588A1B76}"/>
              </a:ext>
            </a:extLst>
          </p:cNvPr>
          <p:cNvSpPr txBox="1"/>
          <p:nvPr/>
        </p:nvSpPr>
        <p:spPr>
          <a:xfrm>
            <a:off x="6882458" y="4665194"/>
            <a:ext cx="6417563" cy="502766"/>
          </a:xfrm>
          <a:prstGeom prst="rect">
            <a:avLst/>
          </a:prstGeom>
          <a:noFill/>
        </p:spPr>
        <p:txBody>
          <a:bodyPr wrap="square" rtlCol="0">
            <a:spAutoFit/>
          </a:bodyPr>
          <a:lstStyle/>
          <a:p>
            <a:r>
              <a:rPr lang="en-US" sz="2667" b="1" dirty="0">
                <a:solidFill>
                  <a:schemeClr val="bg1"/>
                </a:solidFill>
                <a:latin typeface="Fira Sans" panose="020B0503050000020004" pitchFamily="34" charset="0"/>
              </a:rPr>
              <a:t>Welcome to your 4</a:t>
            </a:r>
            <a:r>
              <a:rPr lang="en-US" sz="2667" b="1" baseline="30000" dirty="0">
                <a:solidFill>
                  <a:schemeClr val="bg1"/>
                </a:solidFill>
                <a:latin typeface="Fira Sans" panose="020B0503050000020004" pitchFamily="34" charset="0"/>
              </a:rPr>
              <a:t>th</a:t>
            </a:r>
            <a:r>
              <a:rPr lang="en-US" sz="2667" b="1" dirty="0">
                <a:solidFill>
                  <a:schemeClr val="bg1"/>
                </a:solidFill>
                <a:latin typeface="Fira Sans" panose="020B0503050000020004" pitchFamily="34" charset="0"/>
              </a:rPr>
              <a:t> session!</a:t>
            </a:r>
          </a:p>
        </p:txBody>
      </p:sp>
      <p:sp>
        <p:nvSpPr>
          <p:cNvPr id="5" name="TextBox 4">
            <a:extLst>
              <a:ext uri="{FF2B5EF4-FFF2-40B4-BE49-F238E27FC236}">
                <a16:creationId xmlns:a16="http://schemas.microsoft.com/office/drawing/2014/main" id="{D7770F90-9C00-EDEE-7C18-82C22B502421}"/>
              </a:ext>
            </a:extLst>
          </p:cNvPr>
          <p:cNvSpPr txBox="1"/>
          <p:nvPr/>
        </p:nvSpPr>
        <p:spPr>
          <a:xfrm>
            <a:off x="5766324" y="381917"/>
            <a:ext cx="8157999" cy="1200329"/>
          </a:xfrm>
          <a:prstGeom prst="rect">
            <a:avLst/>
          </a:prstGeom>
          <a:noFill/>
        </p:spPr>
        <p:txBody>
          <a:bodyPr wrap="square" rtlCol="0">
            <a:spAutoFit/>
          </a:bodyPr>
          <a:lstStyle/>
          <a:p>
            <a:r>
              <a:rPr lang="en-US" sz="7200" b="1" dirty="0" err="1">
                <a:solidFill>
                  <a:schemeClr val="bg1"/>
                </a:solidFill>
                <a:latin typeface="Fira Sans" panose="020B0503050000020004" pitchFamily="34" charset="0"/>
              </a:rPr>
              <a:t>Code</a:t>
            </a:r>
            <a:r>
              <a:rPr lang="en-US" sz="7200" b="1" dirty="0" err="1">
                <a:solidFill>
                  <a:srgbClr val="FFD100"/>
                </a:solidFill>
                <a:latin typeface="Fira Sans" panose="020B0503050000020004" pitchFamily="34" charset="0"/>
              </a:rPr>
              <a:t>U</a:t>
            </a:r>
            <a:r>
              <a:rPr lang="en-US" sz="7200" b="1" dirty="0" err="1">
                <a:solidFill>
                  <a:schemeClr val="bg1"/>
                </a:solidFill>
                <a:latin typeface="Fira Sans" panose="020B0503050000020004" pitchFamily="34" charset="0"/>
              </a:rPr>
              <a:t>’s</a:t>
            </a:r>
            <a:endParaRPr lang="en-US" sz="7200" b="1" dirty="0">
              <a:solidFill>
                <a:schemeClr val="bg1"/>
              </a:solidFill>
              <a:latin typeface="Fira Sans" panose="020B05030500000200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solidFill>
                  <a:srgbClr val="002060"/>
                </a:solidFill>
                <a:latin typeface="Cooper Black" panose="0208090404030B020404" pitchFamily="18" charset="77"/>
              </a:rPr>
              <a:t>Agenda for today’s class</a:t>
            </a:r>
            <a:endParaRPr dirty="0">
              <a:solidFill>
                <a:srgbClr val="002060"/>
              </a:solidFill>
              <a:latin typeface="Cooper Black" panose="0208090404030B020404" pitchFamily="18" charset="77"/>
            </a:endParaRPr>
          </a:p>
        </p:txBody>
      </p:sp>
      <p:grpSp>
        <p:nvGrpSpPr>
          <p:cNvPr id="1922" name="Google Shape;1922;p38"/>
          <p:cNvGrpSpPr/>
          <p:nvPr/>
        </p:nvGrpSpPr>
        <p:grpSpPr>
          <a:xfrm>
            <a:off x="4597400" y="1575534"/>
            <a:ext cx="2997203" cy="4733780"/>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1974" name="Google Shape;1974;p38"/>
          <p:cNvGrpSpPr/>
          <p:nvPr/>
        </p:nvGrpSpPr>
        <p:grpSpPr>
          <a:xfrm>
            <a:off x="8044402" y="1583200"/>
            <a:ext cx="3550502" cy="1417203"/>
            <a:chOff x="6033300" y="1187400"/>
            <a:chExt cx="2662876" cy="1062903"/>
          </a:xfrm>
        </p:grpSpPr>
        <p:grpSp>
          <p:nvGrpSpPr>
            <p:cNvPr id="1975" name="Google Shape;1975;p38"/>
            <p:cNvGrpSpPr/>
            <p:nvPr/>
          </p:nvGrpSpPr>
          <p:grpSpPr>
            <a:xfrm>
              <a:off x="6331349" y="1319549"/>
              <a:ext cx="2364827" cy="930754"/>
              <a:chOff x="5678824" y="914482"/>
              <a:chExt cx="2364827" cy="930754"/>
            </a:xfrm>
          </p:grpSpPr>
          <p:sp>
            <p:nvSpPr>
              <p:cNvPr id="1976" name="Google Shape;1976;p38"/>
              <p:cNvSpPr txBox="1"/>
              <p:nvPr/>
            </p:nvSpPr>
            <p:spPr>
              <a:xfrm>
                <a:off x="5820267" y="914482"/>
                <a:ext cx="2222022" cy="331800"/>
              </a:xfrm>
              <a:prstGeom prst="rect">
                <a:avLst/>
              </a:prstGeom>
              <a:noFill/>
              <a:ln>
                <a:noFill/>
              </a:ln>
            </p:spPr>
            <p:txBody>
              <a:bodyPr spcFirstLastPara="1" wrap="square" lIns="121900" tIns="121900" rIns="121900" bIns="121900" anchor="ctr" anchorCtr="0">
                <a:noAutofit/>
              </a:bodyPr>
              <a:lstStyle/>
              <a:p>
                <a:pPr algn="r"/>
                <a:r>
                  <a:rPr lang="en" sz="2800" dirty="0">
                    <a:solidFill>
                      <a:srgbClr val="002060"/>
                    </a:solidFill>
                    <a:latin typeface="Cooper Black" panose="0208090404030B020404" pitchFamily="18" charset="77"/>
                    <a:ea typeface="Fira Sans Extra Condensed"/>
                    <a:cs typeface="Fira Sans Extra Condensed"/>
                    <a:sym typeface="Fira Sans Extra Condensed"/>
                  </a:rPr>
                  <a:t>Homework correction</a:t>
                </a:r>
                <a:endParaRPr sz="28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77" name="Google Shape;1977;p38"/>
              <p:cNvSpPr txBox="1"/>
              <p:nvPr/>
            </p:nvSpPr>
            <p:spPr>
              <a:xfrm>
                <a:off x="5678824" y="1513436"/>
                <a:ext cx="2364827" cy="331800"/>
              </a:xfrm>
              <a:prstGeom prst="rect">
                <a:avLst/>
              </a:prstGeom>
              <a:noFill/>
              <a:ln>
                <a:noFill/>
              </a:ln>
            </p:spPr>
            <p:txBody>
              <a:bodyPr spcFirstLastPara="1" wrap="square" lIns="121900" tIns="121900" rIns="121900" bIns="121900" anchor="ctr" anchorCtr="0">
                <a:noAutofit/>
              </a:bodyPr>
              <a:lstStyle/>
              <a:p>
                <a:pPr algn="r"/>
                <a:r>
                  <a:rPr lang="en-CA" sz="2267" dirty="0">
                    <a:solidFill>
                      <a:srgbClr val="002060"/>
                    </a:solidFill>
                    <a:latin typeface="Roboto"/>
                    <a:ea typeface="Roboto"/>
                    <a:cs typeface="Roboto"/>
                    <a:sym typeface="Roboto"/>
                  </a:rPr>
                  <a:t>Let’s correct last week’s homework!</a:t>
                </a: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02</a:t>
              </a:r>
              <a:endParaRPr sz="2400" dirty="0">
                <a:solidFill>
                  <a:schemeClr val="bg1"/>
                </a:solidFill>
                <a:latin typeface="Consolas" panose="020B0609020204030204" pitchFamily="49" charset="0"/>
                <a:cs typeface="Consolas" panose="020B0609020204030204" pitchFamily="49" charset="0"/>
              </a:endParaRPr>
            </a:p>
          </p:txBody>
        </p:sp>
      </p:grpSp>
      <p:grpSp>
        <p:nvGrpSpPr>
          <p:cNvPr id="1979" name="Google Shape;1979;p38"/>
          <p:cNvGrpSpPr/>
          <p:nvPr/>
        </p:nvGrpSpPr>
        <p:grpSpPr>
          <a:xfrm>
            <a:off x="523411" y="3539168"/>
            <a:ext cx="3624187" cy="810180"/>
            <a:chOff x="392558" y="2578063"/>
            <a:chExt cx="2718140" cy="607635"/>
          </a:xfrm>
        </p:grpSpPr>
        <p:sp>
          <p:nvSpPr>
            <p:cNvPr id="1981" name="Google Shape;1981;p38"/>
            <p:cNvSpPr txBox="1"/>
            <p:nvPr/>
          </p:nvSpPr>
          <p:spPr>
            <a:xfrm>
              <a:off x="392558" y="2578063"/>
              <a:ext cx="2057400" cy="331800"/>
            </a:xfrm>
            <a:prstGeom prst="rect">
              <a:avLst/>
            </a:prstGeom>
            <a:noFill/>
            <a:ln>
              <a:noFill/>
            </a:ln>
          </p:spPr>
          <p:txBody>
            <a:bodyPr spcFirstLastPara="1" wrap="square" lIns="121900" tIns="121900" rIns="121900" bIns="121900" anchor="ctr" anchorCtr="0">
              <a:noAutofit/>
            </a:bodyPr>
            <a:lstStyle/>
            <a:p>
              <a:r>
                <a:rPr lang="en" sz="2800" dirty="0">
                  <a:solidFill>
                    <a:srgbClr val="002060"/>
                  </a:solidFill>
                  <a:latin typeface="Cooper Black" panose="0208090404030B020404" pitchFamily="18" charset="77"/>
                  <a:ea typeface="Fira Sans Extra Condensed"/>
                  <a:cs typeface="Fira Sans Extra Condensed"/>
                  <a:sym typeface="Fira Sans Extra Condensed"/>
                </a:rPr>
                <a:t>Topic of the day:</a:t>
              </a:r>
              <a:endParaRPr sz="28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03</a:t>
              </a:r>
              <a:endParaRPr sz="2400" dirty="0">
                <a:solidFill>
                  <a:schemeClr val="bg1"/>
                </a:solidFill>
                <a:latin typeface="Consolas" panose="020B0609020204030204" pitchFamily="49" charset="0"/>
                <a:cs typeface="Consolas" panose="020B0609020204030204" pitchFamily="49" charset="0"/>
              </a:endParaRPr>
            </a:p>
          </p:txBody>
        </p:sp>
      </p:grpSp>
      <p:grpSp>
        <p:nvGrpSpPr>
          <p:cNvPr id="1984" name="Google Shape;1984;p38"/>
          <p:cNvGrpSpPr/>
          <p:nvPr/>
        </p:nvGrpSpPr>
        <p:grpSpPr>
          <a:xfrm>
            <a:off x="609597" y="5410234"/>
            <a:ext cx="3538000" cy="1021028"/>
            <a:chOff x="457198" y="4057675"/>
            <a:chExt cx="2653500" cy="765771"/>
          </a:xfrm>
        </p:grpSpPr>
        <p:grpSp>
          <p:nvGrpSpPr>
            <p:cNvPr id="1985" name="Google Shape;1985;p38"/>
            <p:cNvGrpSpPr/>
            <p:nvPr/>
          </p:nvGrpSpPr>
          <p:grpSpPr>
            <a:xfrm>
              <a:off x="457198" y="4057675"/>
              <a:ext cx="2135654" cy="765771"/>
              <a:chOff x="3581360" y="2254813"/>
              <a:chExt cx="2135654" cy="765771"/>
            </a:xfrm>
          </p:grpSpPr>
          <p:sp>
            <p:nvSpPr>
              <p:cNvPr id="1986" name="Google Shape;1986;p38"/>
              <p:cNvSpPr txBox="1"/>
              <p:nvPr/>
            </p:nvSpPr>
            <p:spPr>
              <a:xfrm>
                <a:off x="3581362" y="2254813"/>
                <a:ext cx="2057400" cy="331800"/>
              </a:xfrm>
              <a:prstGeom prst="rect">
                <a:avLst/>
              </a:prstGeom>
              <a:noFill/>
              <a:ln>
                <a:noFill/>
              </a:ln>
            </p:spPr>
            <p:txBody>
              <a:bodyPr spcFirstLastPara="1" wrap="square" lIns="121900" tIns="121900" rIns="121900" bIns="121900" anchor="ctr" anchorCtr="0">
                <a:noAutofit/>
              </a:bodyPr>
              <a:lstStyle/>
              <a:p>
                <a:r>
                  <a:rPr lang="en" sz="3200" dirty="0">
                    <a:solidFill>
                      <a:srgbClr val="002060"/>
                    </a:solidFill>
                    <a:latin typeface="Cooper Black" panose="0208090404030B020404" pitchFamily="18" charset="77"/>
                    <a:ea typeface="Fira Sans Extra Condensed"/>
                    <a:cs typeface="Fira Sans Extra Condensed"/>
                    <a:sym typeface="Fira Sans Extra Condensed"/>
                  </a:rPr>
                  <a:t>Wrap-up</a:t>
                </a:r>
                <a:endParaRPr sz="32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87" name="Google Shape;1987;p38"/>
              <p:cNvSpPr txBox="1"/>
              <p:nvPr/>
            </p:nvSpPr>
            <p:spPr>
              <a:xfrm>
                <a:off x="3581360" y="2688784"/>
                <a:ext cx="2135654" cy="331800"/>
              </a:xfrm>
              <a:prstGeom prst="rect">
                <a:avLst/>
              </a:prstGeom>
              <a:noFill/>
              <a:ln>
                <a:noFill/>
              </a:ln>
            </p:spPr>
            <p:txBody>
              <a:bodyPr spcFirstLastPara="1" wrap="square" lIns="121900" tIns="121900" rIns="121900" bIns="121900" anchor="ctr" anchorCtr="0">
                <a:noAutofit/>
              </a:bodyPr>
              <a:lstStyle/>
              <a:p>
                <a:r>
                  <a:rPr lang="en" sz="2267" dirty="0">
                    <a:solidFill>
                      <a:srgbClr val="002060"/>
                    </a:solidFill>
                    <a:latin typeface="Roboto"/>
                    <a:ea typeface="Roboto"/>
                    <a:cs typeface="Roboto"/>
                    <a:sym typeface="Roboto"/>
                  </a:rPr>
                  <a:t>Summary of what we’ve learned today</a:t>
                </a:r>
                <a:endParaRPr sz="2267" dirty="0">
                  <a:solidFill>
                    <a:srgbClr val="002060"/>
                  </a:solidFill>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rgbClr val="FF0000"/>
            </a:solidFill>
            <a:ln>
              <a:no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05</a:t>
              </a:r>
              <a:endParaRPr sz="2400" dirty="0">
                <a:solidFill>
                  <a:schemeClr val="bg1"/>
                </a:solidFill>
                <a:latin typeface="Consolas" panose="020B0609020204030204" pitchFamily="49" charset="0"/>
                <a:cs typeface="Consolas" panose="020B0609020204030204" pitchFamily="49" charset="0"/>
              </a:endParaRPr>
            </a:p>
          </p:txBody>
        </p:sp>
      </p:grpSp>
      <p:grpSp>
        <p:nvGrpSpPr>
          <p:cNvPr id="1989" name="Google Shape;1989;p38"/>
          <p:cNvGrpSpPr/>
          <p:nvPr/>
        </p:nvGrpSpPr>
        <p:grpSpPr>
          <a:xfrm>
            <a:off x="8044400" y="3573502"/>
            <a:ext cx="3684933" cy="1237200"/>
            <a:chOff x="6033300" y="2616950"/>
            <a:chExt cx="2763700" cy="927900"/>
          </a:xfrm>
        </p:grpSpPr>
        <p:grpSp>
          <p:nvGrpSpPr>
            <p:cNvPr id="1990" name="Google Shape;1990;p38"/>
            <p:cNvGrpSpPr/>
            <p:nvPr/>
          </p:nvGrpSpPr>
          <p:grpSpPr>
            <a:xfrm>
              <a:off x="6386599" y="2629086"/>
              <a:ext cx="2410401" cy="915764"/>
              <a:chOff x="6386649" y="2756176"/>
              <a:chExt cx="2410401" cy="915764"/>
            </a:xfrm>
          </p:grpSpPr>
          <p:sp>
            <p:nvSpPr>
              <p:cNvPr id="1991" name="Google Shape;1991;p38"/>
              <p:cNvSpPr txBox="1"/>
              <p:nvPr/>
            </p:nvSpPr>
            <p:spPr>
              <a:xfrm>
                <a:off x="6386649" y="2756176"/>
                <a:ext cx="2410401" cy="331800"/>
              </a:xfrm>
              <a:prstGeom prst="rect">
                <a:avLst/>
              </a:prstGeom>
              <a:noFill/>
              <a:ln>
                <a:noFill/>
              </a:ln>
            </p:spPr>
            <p:txBody>
              <a:bodyPr spcFirstLastPara="1" wrap="square" lIns="121900" tIns="121900" rIns="121900" bIns="121900" anchor="ctr" anchorCtr="0">
                <a:noAutofit/>
              </a:bodyPr>
              <a:lstStyle/>
              <a:p>
                <a:pPr algn="r"/>
                <a:r>
                  <a:rPr lang="en" sz="2800" b="1" dirty="0">
                    <a:solidFill>
                      <a:srgbClr val="002060"/>
                    </a:solidFill>
                    <a:latin typeface="Cooper Black" panose="0208090404030B020404" pitchFamily="18" charset="77"/>
                    <a:ea typeface="Fira Sans Extra Condensed"/>
                    <a:cs typeface="Fira Sans Extra Condensed"/>
                    <a:sym typeface="Fira Sans Extra Condensed"/>
                  </a:rPr>
                  <a:t>Practice time!</a:t>
                </a:r>
                <a:endParaRPr sz="2800" b="1"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92" name="Google Shape;1992;p38"/>
              <p:cNvSpPr txBox="1"/>
              <p:nvPr/>
            </p:nvSpPr>
            <p:spPr>
              <a:xfrm>
                <a:off x="6815850" y="3340140"/>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Let’s practice with some coding exercises!</a:t>
                </a:r>
                <a:endParaRPr sz="2267" dirty="0">
                  <a:solidFill>
                    <a:srgbClr val="002060"/>
                  </a:solidFill>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04</a:t>
              </a:r>
              <a:endParaRPr sz="2400" dirty="0">
                <a:solidFill>
                  <a:schemeClr val="bg1"/>
                </a:solidFill>
                <a:latin typeface="Consolas" panose="020B0609020204030204" pitchFamily="49" charset="0"/>
                <a:cs typeface="Consolas" panose="020B0609020204030204" pitchFamily="49" charset="0"/>
              </a:endParaRPr>
            </a:p>
          </p:txBody>
        </p:sp>
      </p:grpSp>
      <p:grpSp>
        <p:nvGrpSpPr>
          <p:cNvPr id="1994" name="Google Shape;1994;p38"/>
          <p:cNvGrpSpPr/>
          <p:nvPr/>
        </p:nvGrpSpPr>
        <p:grpSpPr>
          <a:xfrm>
            <a:off x="8044400" y="5336379"/>
            <a:ext cx="3624203" cy="1008687"/>
            <a:chOff x="6033300" y="4002284"/>
            <a:chExt cx="2718152" cy="756515"/>
          </a:xfrm>
        </p:grpSpPr>
        <p:grpSp>
          <p:nvGrpSpPr>
            <p:cNvPr id="1995" name="Google Shape;1995;p38"/>
            <p:cNvGrpSpPr/>
            <p:nvPr/>
          </p:nvGrpSpPr>
          <p:grpSpPr>
            <a:xfrm>
              <a:off x="6694052" y="4002284"/>
              <a:ext cx="2057400" cy="756515"/>
              <a:chOff x="6694102" y="4003172"/>
              <a:chExt cx="2057400" cy="756515"/>
            </a:xfrm>
          </p:grpSpPr>
          <p:sp>
            <p:nvSpPr>
              <p:cNvPr id="1996" name="Google Shape;1996;p38"/>
              <p:cNvSpPr txBox="1"/>
              <p:nvPr/>
            </p:nvSpPr>
            <p:spPr>
              <a:xfrm>
                <a:off x="6694102" y="4003172"/>
                <a:ext cx="2057400" cy="331800"/>
              </a:xfrm>
              <a:prstGeom prst="rect">
                <a:avLst/>
              </a:prstGeom>
              <a:noFill/>
              <a:ln>
                <a:noFill/>
              </a:ln>
            </p:spPr>
            <p:txBody>
              <a:bodyPr spcFirstLastPara="1" wrap="square" lIns="121900" tIns="121900" rIns="121900" bIns="121900" anchor="ctr" anchorCtr="0">
                <a:noAutofit/>
              </a:bodyPr>
              <a:lstStyle/>
              <a:p>
                <a:pPr algn="r"/>
                <a:r>
                  <a:rPr lang="en" sz="3200" dirty="0">
                    <a:solidFill>
                      <a:srgbClr val="002060"/>
                    </a:solidFill>
                    <a:latin typeface="Cooper Black" panose="0208090404030B020404" pitchFamily="18" charset="77"/>
                    <a:ea typeface="Fira Sans Extra Condensed"/>
                    <a:cs typeface="Fira Sans Extra Condensed"/>
                    <a:sym typeface="Fira Sans Extra Condensed"/>
                  </a:rPr>
                  <a:t>Conclusion</a:t>
                </a:r>
                <a:endParaRPr sz="32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97" name="Google Shape;1997;p38"/>
              <p:cNvSpPr txBox="1"/>
              <p:nvPr/>
            </p:nvSpPr>
            <p:spPr>
              <a:xfrm>
                <a:off x="6770275" y="4427887"/>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homework and questions</a:t>
                </a:r>
                <a:endParaRPr sz="2267" dirty="0">
                  <a:solidFill>
                    <a:srgbClr val="002060"/>
                  </a:solidFill>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rgbClr val="7030A0"/>
            </a:solidFill>
            <a:ln>
              <a:no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06</a:t>
              </a:r>
              <a:endParaRPr sz="2000" dirty="0">
                <a:solidFill>
                  <a:schemeClr val="bg1"/>
                </a:solidFill>
                <a:latin typeface="Consolas" panose="020B0609020204030204" pitchFamily="49" charset="0"/>
                <a:cs typeface="Consolas" panose="020B0609020204030204" pitchFamily="49" charset="0"/>
              </a:endParaRPr>
            </a:p>
          </p:txBody>
        </p:sp>
      </p:grpSp>
      <p:sp>
        <p:nvSpPr>
          <p:cNvPr id="1999" name="Google Shape;1999;p38"/>
          <p:cNvSpPr txBox="1"/>
          <p:nvPr/>
        </p:nvSpPr>
        <p:spPr>
          <a:xfrm>
            <a:off x="4889500" y="5690333"/>
            <a:ext cx="2412800" cy="442400"/>
          </a:xfrm>
          <a:prstGeom prst="rect">
            <a:avLst/>
          </a:prstGeom>
          <a:noFill/>
          <a:ln>
            <a:noFill/>
          </a:ln>
        </p:spPr>
        <p:txBody>
          <a:bodyPr spcFirstLastPara="1" wrap="square" lIns="121900" tIns="121900" rIns="121900" bIns="121900" anchor="ctr" anchorCtr="0">
            <a:noAutofit/>
          </a:bodyPr>
          <a:lstStyle/>
          <a:p>
            <a:pPr algn="ctr"/>
            <a:r>
              <a:rPr lang="en" sz="2400" b="1" dirty="0" err="1">
                <a:solidFill>
                  <a:schemeClr val="bg1"/>
                </a:solidFill>
                <a:latin typeface="Fira Sans Extra Condensed"/>
                <a:ea typeface="Fira Sans Extra Condensed"/>
                <a:cs typeface="Fira Sans Extra Condensed"/>
                <a:sym typeface="Fira Sans Extra Condensed"/>
              </a:rPr>
              <a:t>CodeU</a:t>
            </a:r>
            <a:r>
              <a:rPr lang="en" sz="2400" b="1" dirty="0">
                <a:solidFill>
                  <a:schemeClr val="bg1"/>
                </a:solidFill>
                <a:latin typeface="Fira Sans Extra Condensed"/>
                <a:ea typeface="Fira Sans Extra Condensed"/>
                <a:cs typeface="Fira Sans Extra Condensed"/>
                <a:sym typeface="Fira Sans Extra Condensed"/>
              </a:rPr>
              <a:t> Robot</a:t>
            </a:r>
            <a:endParaRPr sz="2400" b="1" dirty="0">
              <a:solidFill>
                <a:schemeClr val="bg1"/>
              </a:solidFill>
              <a:latin typeface="Fira Sans Extra Condensed"/>
              <a:ea typeface="Fira Sans Extra Condensed"/>
              <a:cs typeface="Fira Sans Extra Condensed"/>
              <a:sym typeface="Fira Sans Extra Condensed"/>
            </a:endParaRPr>
          </a:p>
        </p:txBody>
      </p:sp>
      <p:grpSp>
        <p:nvGrpSpPr>
          <p:cNvPr id="2" name="Google Shape;1969;p38">
            <a:extLst>
              <a:ext uri="{FF2B5EF4-FFF2-40B4-BE49-F238E27FC236}">
                <a16:creationId xmlns:a16="http://schemas.microsoft.com/office/drawing/2014/main" id="{81FBE0BA-F64F-2D58-6EFE-0B1FA2248948}"/>
              </a:ext>
            </a:extLst>
          </p:cNvPr>
          <p:cNvGrpSpPr/>
          <p:nvPr/>
        </p:nvGrpSpPr>
        <p:grpSpPr>
          <a:xfrm>
            <a:off x="608265" y="1473933"/>
            <a:ext cx="3539335" cy="1206061"/>
            <a:chOff x="456198" y="1105450"/>
            <a:chExt cx="2654501" cy="904546"/>
          </a:xfrm>
        </p:grpSpPr>
        <p:sp>
          <p:nvSpPr>
            <p:cNvPr id="3" name="Google Shape;1970;p38">
              <a:extLst>
                <a:ext uri="{FF2B5EF4-FFF2-40B4-BE49-F238E27FC236}">
                  <a16:creationId xmlns:a16="http://schemas.microsoft.com/office/drawing/2014/main" id="{2CEB6741-A568-1067-8FD8-5C0A9E57BB37}"/>
                </a:ext>
              </a:extLst>
            </p:cNvPr>
            <p:cNvSpPr/>
            <p:nvPr/>
          </p:nvSpPr>
          <p:spPr>
            <a:xfrm>
              <a:off x="2514599" y="1187399"/>
              <a:ext cx="596100" cy="596100"/>
            </a:xfrm>
            <a:prstGeom prst="ellipse">
              <a:avLst/>
            </a:prstGeom>
            <a:solidFill>
              <a:srgbClr val="FFD100"/>
            </a:solidFill>
            <a:ln>
              <a:no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01</a:t>
              </a:r>
              <a:endParaRPr sz="2000" dirty="0">
                <a:solidFill>
                  <a:schemeClr val="bg1"/>
                </a:solidFill>
                <a:latin typeface="Consolas" panose="020B0609020204030204" pitchFamily="49" charset="0"/>
                <a:cs typeface="Consolas" panose="020B0609020204030204" pitchFamily="49" charset="0"/>
              </a:endParaRPr>
            </a:p>
          </p:txBody>
        </p:sp>
        <p:grpSp>
          <p:nvGrpSpPr>
            <p:cNvPr id="4" name="Google Shape;1971;p38">
              <a:extLst>
                <a:ext uri="{FF2B5EF4-FFF2-40B4-BE49-F238E27FC236}">
                  <a16:creationId xmlns:a16="http://schemas.microsoft.com/office/drawing/2014/main" id="{BB494C5F-B8BD-8C9C-85F9-6956466D4C62}"/>
                </a:ext>
              </a:extLst>
            </p:cNvPr>
            <p:cNvGrpSpPr/>
            <p:nvPr/>
          </p:nvGrpSpPr>
          <p:grpSpPr>
            <a:xfrm>
              <a:off x="456198" y="1105450"/>
              <a:ext cx="2058403" cy="904546"/>
              <a:chOff x="3968548" y="1108688"/>
              <a:chExt cx="2058403" cy="904546"/>
            </a:xfrm>
          </p:grpSpPr>
          <p:sp>
            <p:nvSpPr>
              <p:cNvPr id="5" name="Google Shape;1972;p38">
                <a:extLst>
                  <a:ext uri="{FF2B5EF4-FFF2-40B4-BE49-F238E27FC236}">
                    <a16:creationId xmlns:a16="http://schemas.microsoft.com/office/drawing/2014/main" id="{AACC5F5B-A5E1-474C-4C0F-71DCE8FF1749}"/>
                  </a:ext>
                </a:extLst>
              </p:cNvPr>
              <p:cNvSpPr txBox="1"/>
              <p:nvPr/>
            </p:nvSpPr>
            <p:spPr>
              <a:xfrm>
                <a:off x="3969551" y="1108688"/>
                <a:ext cx="2057400" cy="331800"/>
              </a:xfrm>
              <a:prstGeom prst="rect">
                <a:avLst/>
              </a:prstGeom>
              <a:noFill/>
              <a:ln>
                <a:noFill/>
              </a:ln>
            </p:spPr>
            <p:txBody>
              <a:bodyPr spcFirstLastPara="1" wrap="square" lIns="121900" tIns="121900" rIns="121900" bIns="121900" anchor="ctr" anchorCtr="0">
                <a:noAutofit/>
              </a:bodyPr>
              <a:lstStyle/>
              <a:p>
                <a:r>
                  <a:rPr lang="en" sz="3200" dirty="0">
                    <a:solidFill>
                      <a:srgbClr val="002060"/>
                    </a:solidFill>
                    <a:latin typeface="Cooper Black" panose="0208090404030B020404" pitchFamily="18" charset="77"/>
                    <a:ea typeface="Fira Sans Extra Condensed"/>
                    <a:cs typeface="Fira Sans Extra Condensed"/>
                    <a:sym typeface="Fira Sans Extra Condensed"/>
                  </a:rPr>
                  <a:t>Kahoot!</a:t>
                </a:r>
                <a:endParaRPr sz="32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6" name="Google Shape;1973;p38">
                <a:extLst>
                  <a:ext uri="{FF2B5EF4-FFF2-40B4-BE49-F238E27FC236}">
                    <a16:creationId xmlns:a16="http://schemas.microsoft.com/office/drawing/2014/main" id="{1C856726-C1D9-7431-CAB8-8E986D4C7DC1}"/>
                  </a:ext>
                </a:extLst>
              </p:cNvPr>
              <p:cNvSpPr txBox="1"/>
              <p:nvPr/>
            </p:nvSpPr>
            <p:spPr>
              <a:xfrm>
                <a:off x="3968548" y="1681434"/>
                <a:ext cx="2057400" cy="3318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To recap what was seen last class!</a:t>
                </a:r>
                <a:endParaRPr sz="2400" dirty="0">
                  <a:solidFill>
                    <a:srgbClr val="002060"/>
                  </a:solidFill>
                  <a:latin typeface="Roboto"/>
                  <a:ea typeface="Roboto"/>
                  <a:cs typeface="Roboto"/>
                  <a:sym typeface="Roboto"/>
                </a:endParaRPr>
              </a:p>
            </p:txBody>
          </p:sp>
        </p:grpSp>
      </p:grpSp>
      <p:sp>
        <p:nvSpPr>
          <p:cNvPr id="7" name="Google Shape;1973;p38">
            <a:extLst>
              <a:ext uri="{FF2B5EF4-FFF2-40B4-BE49-F238E27FC236}">
                <a16:creationId xmlns:a16="http://schemas.microsoft.com/office/drawing/2014/main" id="{70B687A5-74B0-798F-4E18-2694D2D8AA4B}"/>
              </a:ext>
            </a:extLst>
          </p:cNvPr>
          <p:cNvSpPr txBox="1"/>
          <p:nvPr/>
        </p:nvSpPr>
        <p:spPr>
          <a:xfrm>
            <a:off x="523411" y="4453601"/>
            <a:ext cx="2743201" cy="4424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-While Loop Exercises</a:t>
            </a:r>
            <a:endParaRPr sz="2400" dirty="0">
              <a:solidFill>
                <a:srgbClr val="00206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68" name="Google Shape;896;p25">
            <a:extLst>
              <a:ext uri="{FF2B5EF4-FFF2-40B4-BE49-F238E27FC236}">
                <a16:creationId xmlns:a16="http://schemas.microsoft.com/office/drawing/2014/main" id="{793A4B81-7231-424D-92FF-C503E724E7AA}"/>
              </a:ext>
            </a:extLst>
          </p:cNvPr>
          <p:cNvSpPr/>
          <p:nvPr/>
        </p:nvSpPr>
        <p:spPr>
          <a:xfrm>
            <a:off x="920927" y="2913953"/>
            <a:ext cx="10384382" cy="3556120"/>
          </a:xfrm>
          <a:prstGeom prst="roundRect">
            <a:avLst>
              <a:gd name="adj" fmla="val 15217"/>
            </a:avLst>
          </a:prstGeom>
          <a:solidFill>
            <a:schemeClr val="accent3">
              <a:lumMod val="20000"/>
              <a:lumOff val="80000"/>
              <a:alpha val="12549"/>
            </a:schemeClr>
          </a:solidFill>
          <a:ln w="57150">
            <a:solidFill>
              <a:schemeClr val="accent5">
                <a:lumMod val="60000"/>
                <a:lumOff val="40000"/>
              </a:schemeClr>
            </a:solidFill>
          </a:ln>
        </p:spPr>
        <p:txBody>
          <a:bodyPr spcFirstLastPara="1" wrap="square" lIns="121900" tIns="121900" rIns="121900" bIns="121900" anchor="ctr" anchorCtr="0">
            <a:noAutofit/>
          </a:bodyPr>
          <a:lstStyle/>
          <a:p>
            <a:r>
              <a:rPr lang="en-CA" b="1" dirty="0">
                <a:effectLst/>
                <a:latin typeface="Consolas" panose="020B0609020204030204" pitchFamily="49" charset="0"/>
                <a:cs typeface="Consolas" panose="020B0609020204030204" pitchFamily="49" charset="0"/>
              </a:rPr>
              <a:t>#Create an empty list</a:t>
            </a:r>
          </a:p>
          <a:p>
            <a:r>
              <a:rPr lang="en-CA" sz="1600" b="0" dirty="0">
                <a:effectLst/>
                <a:latin typeface="Consolas" panose="020B0609020204030204" pitchFamily="49" charset="0"/>
                <a:cs typeface="Consolas" panose="020B0609020204030204" pitchFamily="49" charset="0"/>
              </a:rPr>
              <a:t>gifts = []</a:t>
            </a:r>
          </a:p>
          <a:p>
            <a:endParaRPr lang="en-CA" sz="1600" dirty="0">
              <a:latin typeface="Consolas" panose="020B0609020204030204" pitchFamily="49" charset="0"/>
              <a:cs typeface="Consolas" panose="020B0609020204030204" pitchFamily="49" charset="0"/>
            </a:endParaRPr>
          </a:p>
          <a:p>
            <a:r>
              <a:rPr lang="en-CA" b="1" dirty="0">
                <a:effectLst/>
                <a:latin typeface="Consolas" panose="020B0609020204030204" pitchFamily="49" charset="0"/>
                <a:cs typeface="Consolas" panose="020B0609020204030204" pitchFamily="49" charset="0"/>
              </a:rPr>
              <a:t>#Create a while loop that ends once the length of the list reaches 5</a:t>
            </a:r>
          </a:p>
          <a:p>
            <a:r>
              <a:rPr lang="en-CA" sz="1600" b="0" dirty="0">
                <a:effectLst/>
                <a:latin typeface="Consolas" panose="020B0609020204030204" pitchFamily="49" charset="0"/>
                <a:cs typeface="Consolas" panose="020B0609020204030204" pitchFamily="49" charset="0"/>
              </a:rPr>
              <a:t>while </a:t>
            </a:r>
            <a:r>
              <a:rPr lang="en-CA" sz="1600" b="0" dirty="0" err="1">
                <a:effectLst/>
                <a:latin typeface="Consolas" panose="020B0609020204030204" pitchFamily="49" charset="0"/>
                <a:cs typeface="Consolas" panose="020B0609020204030204" pitchFamily="49" charset="0"/>
              </a:rPr>
              <a:t>len</a:t>
            </a:r>
            <a:r>
              <a:rPr lang="en-CA" sz="1600" b="0" dirty="0">
                <a:effectLst/>
                <a:latin typeface="Consolas" panose="020B0609020204030204" pitchFamily="49" charset="0"/>
                <a:cs typeface="Consolas" panose="020B0609020204030204" pitchFamily="49" charset="0"/>
              </a:rPr>
              <a:t>(gifts) &lt;= 5:</a:t>
            </a:r>
          </a:p>
          <a:p>
            <a:r>
              <a:rPr lang="en-CA" sz="1600" dirty="0">
                <a:latin typeface="Consolas" panose="020B0609020204030204" pitchFamily="49" charset="0"/>
                <a:cs typeface="Consolas" panose="020B0609020204030204" pitchFamily="49" charset="0"/>
              </a:rPr>
              <a:t>     </a:t>
            </a:r>
          </a:p>
          <a:p>
            <a:r>
              <a:rPr lang="en-CA" sz="1600" b="0" dirty="0">
                <a:effectLst/>
                <a:latin typeface="Consolas" panose="020B0609020204030204" pitchFamily="49" charset="0"/>
                <a:cs typeface="Consolas" panose="020B0609020204030204" pitchFamily="49" charset="0"/>
              </a:rPr>
              <a:t>     </a:t>
            </a:r>
            <a:r>
              <a:rPr lang="en-CA" b="1" dirty="0">
                <a:effectLst/>
                <a:latin typeface="Consolas" panose="020B0609020204030204" pitchFamily="49" charset="0"/>
                <a:cs typeface="Consolas" panose="020B0609020204030204" pitchFamily="49" charset="0"/>
              </a:rPr>
              <a:t>#Ask the user for a gift to add using input. Then append to your list</a:t>
            </a:r>
          </a:p>
          <a:p>
            <a:r>
              <a:rPr lang="en-CA" sz="1600" b="0" dirty="0">
                <a:effectLst/>
                <a:latin typeface="Consolas" panose="020B0609020204030204" pitchFamily="49" charset="0"/>
                <a:cs typeface="Consolas" panose="020B0609020204030204" pitchFamily="49" charset="0"/>
              </a:rPr>
              <a:t>     </a:t>
            </a:r>
            <a:r>
              <a:rPr lang="en-CA" sz="1600" b="0" dirty="0" err="1">
                <a:effectLst/>
                <a:latin typeface="Consolas" panose="020B0609020204030204" pitchFamily="49" charset="0"/>
                <a:cs typeface="Consolas" panose="020B0609020204030204" pitchFamily="49" charset="0"/>
              </a:rPr>
              <a:t>new_gift</a:t>
            </a:r>
            <a:r>
              <a:rPr lang="en-CA" sz="1600" b="0" dirty="0">
                <a:effectLst/>
                <a:latin typeface="Consolas" panose="020B0609020204030204" pitchFamily="49" charset="0"/>
                <a:cs typeface="Consolas" panose="020B0609020204030204" pitchFamily="49" charset="0"/>
              </a:rPr>
              <a:t> = input("What gift would you like to add to your wish list: ")</a:t>
            </a:r>
          </a:p>
          <a:p>
            <a:r>
              <a:rPr lang="en-CA" sz="1600" b="0" dirty="0">
                <a:effectLst/>
                <a:latin typeface="Consolas" panose="020B0609020204030204" pitchFamily="49" charset="0"/>
                <a:cs typeface="Consolas" panose="020B0609020204030204" pitchFamily="49" charset="0"/>
              </a:rPr>
              <a:t>     </a:t>
            </a:r>
            <a:r>
              <a:rPr lang="en-CA" sz="1600" b="0" dirty="0" err="1">
                <a:effectLst/>
                <a:latin typeface="Consolas" panose="020B0609020204030204" pitchFamily="49" charset="0"/>
                <a:cs typeface="Consolas" panose="020B0609020204030204" pitchFamily="49" charset="0"/>
              </a:rPr>
              <a:t>gifts.append</a:t>
            </a:r>
            <a:r>
              <a:rPr lang="en-CA" sz="1600" b="0" dirty="0">
                <a:effectLst/>
                <a:latin typeface="Consolas" panose="020B0609020204030204" pitchFamily="49" charset="0"/>
                <a:cs typeface="Consolas" panose="020B0609020204030204" pitchFamily="49" charset="0"/>
              </a:rPr>
              <a:t>(</a:t>
            </a:r>
            <a:r>
              <a:rPr lang="en-CA" sz="1600" b="0" dirty="0" err="1">
                <a:effectLst/>
                <a:latin typeface="Consolas" panose="020B0609020204030204" pitchFamily="49" charset="0"/>
                <a:cs typeface="Consolas" panose="020B0609020204030204" pitchFamily="49" charset="0"/>
              </a:rPr>
              <a:t>new_gift</a:t>
            </a:r>
            <a:r>
              <a:rPr lang="en-CA" sz="1600" b="0" dirty="0">
                <a:effectLst/>
                <a:latin typeface="Consolas" panose="020B0609020204030204" pitchFamily="49" charset="0"/>
                <a:cs typeface="Consolas" panose="020B0609020204030204" pitchFamily="49" charset="0"/>
              </a:rPr>
              <a:t>) </a:t>
            </a:r>
          </a:p>
          <a:p>
            <a:br>
              <a:rPr lang="en-CA" sz="1600" b="0" dirty="0">
                <a:effectLst/>
                <a:latin typeface="Consolas" panose="020B0609020204030204" pitchFamily="49" charset="0"/>
                <a:cs typeface="Consolas" panose="020B0609020204030204" pitchFamily="49" charset="0"/>
              </a:rPr>
            </a:br>
            <a:r>
              <a:rPr lang="en-CA" sz="1600" b="0" dirty="0">
                <a:effectLst/>
                <a:latin typeface="Consolas" panose="020B0609020204030204" pitchFamily="49" charset="0"/>
                <a:cs typeface="Consolas" panose="020B0609020204030204" pitchFamily="49" charset="0"/>
              </a:rPr>
              <a:t>print("Here is your final wish list: " + gifts)</a:t>
            </a:r>
          </a:p>
          <a:p>
            <a:endParaRPr lang="en-CA" sz="1600" dirty="0">
              <a:latin typeface="Consolas" panose="020B0609020204030204" pitchFamily="49" charset="0"/>
              <a:cs typeface="Consolas" panose="020B0609020204030204" pitchFamily="49" charset="0"/>
            </a:endParaRPr>
          </a:p>
        </p:txBody>
      </p:sp>
      <p:sp>
        <p:nvSpPr>
          <p:cNvPr id="525" name="Google Shape;525;p20"/>
          <p:cNvSpPr txBox="1">
            <a:spLocks noGrp="1"/>
          </p:cNvSpPr>
          <p:nvPr>
            <p:ph type="title"/>
          </p:nvPr>
        </p:nvSpPr>
        <p:spPr>
          <a:xfrm>
            <a:off x="2523971" y="443708"/>
            <a:ext cx="9548222"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4000" dirty="0">
                <a:solidFill>
                  <a:srgbClr val="002060"/>
                </a:solidFill>
                <a:latin typeface="Cooper Black" panose="0208090404030B020404" pitchFamily="18" charset="77"/>
              </a:rPr>
              <a:t>Homework : Create a Wish List!</a:t>
            </a:r>
            <a:endParaRPr sz="4000" dirty="0">
              <a:solidFill>
                <a:srgbClr val="002060"/>
              </a:solidFill>
              <a:latin typeface="Cooper Black" panose="0208090404030B020404" pitchFamily="18" charset="77"/>
            </a:endParaRPr>
          </a:p>
        </p:txBody>
      </p:sp>
      <p:sp>
        <p:nvSpPr>
          <p:cNvPr id="2" name="ZoneTexte 1">
            <a:extLst>
              <a:ext uri="{FF2B5EF4-FFF2-40B4-BE49-F238E27FC236}">
                <a16:creationId xmlns:a16="http://schemas.microsoft.com/office/drawing/2014/main" id="{3953179B-1BDF-C344-9945-EBE118DFFB8B}"/>
              </a:ext>
            </a:extLst>
          </p:cNvPr>
          <p:cNvSpPr txBox="1"/>
          <p:nvPr/>
        </p:nvSpPr>
        <p:spPr>
          <a:xfrm>
            <a:off x="2792560" y="1420625"/>
            <a:ext cx="7277693" cy="892552"/>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rPr>
              <a:t>You must build a Wish List Maker for anyone that would like to make a list of presents they would love to receive in the future!</a:t>
            </a:r>
          </a:p>
          <a:p>
            <a:endParaRPr lang="en-CA" sz="1600" dirty="0">
              <a:latin typeface="Menlo" panose="020B0609030804020204" pitchFamily="49" charset="0"/>
            </a:endParaRPr>
          </a:p>
        </p:txBody>
      </p:sp>
      <p:sp>
        <p:nvSpPr>
          <p:cNvPr id="5" name="Google Shape;525;p20">
            <a:extLst>
              <a:ext uri="{FF2B5EF4-FFF2-40B4-BE49-F238E27FC236}">
                <a16:creationId xmlns:a16="http://schemas.microsoft.com/office/drawing/2014/main" id="{A4F8A84D-0BDA-BCD1-2A5A-801FCBDEF082}"/>
              </a:ext>
            </a:extLst>
          </p:cNvPr>
          <p:cNvSpPr txBox="1">
            <a:spLocks/>
          </p:cNvSpPr>
          <p:nvPr/>
        </p:nvSpPr>
        <p:spPr>
          <a:xfrm>
            <a:off x="2792560" y="1044484"/>
            <a:ext cx="5040158"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2000" b="0" u="sng" dirty="0">
                <a:solidFill>
                  <a:srgbClr val="002060"/>
                </a:solidFill>
                <a:latin typeface="Cooper Black" panose="0208090404030B020404" pitchFamily="18" charset="77"/>
              </a:rPr>
              <a:t>Homework Description</a:t>
            </a:r>
          </a:p>
        </p:txBody>
      </p:sp>
      <p:pic>
        <p:nvPicPr>
          <p:cNvPr id="1026" name="Picture 2" descr="Design free Pattern Christmas Gifts Wish List template">
            <a:extLst>
              <a:ext uri="{FF2B5EF4-FFF2-40B4-BE49-F238E27FC236}">
                <a16:creationId xmlns:a16="http://schemas.microsoft.com/office/drawing/2014/main" id="{7CE50F20-5BCE-949C-1128-42ABF6B7D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38" y="274222"/>
            <a:ext cx="1664404" cy="235487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896;p25">
            <a:extLst>
              <a:ext uri="{FF2B5EF4-FFF2-40B4-BE49-F238E27FC236}">
                <a16:creationId xmlns:a16="http://schemas.microsoft.com/office/drawing/2014/main" id="{3629BF6D-5341-8E01-7697-9C9C99EB3B64}"/>
              </a:ext>
            </a:extLst>
          </p:cNvPr>
          <p:cNvSpPr/>
          <p:nvPr/>
        </p:nvSpPr>
        <p:spPr>
          <a:xfrm>
            <a:off x="4893918" y="2636861"/>
            <a:ext cx="2404164" cy="554183"/>
          </a:xfrm>
          <a:prstGeom prst="roundRect">
            <a:avLst>
              <a:gd name="adj" fmla="val 15217"/>
            </a:avLst>
          </a:prstGeom>
          <a:solidFill>
            <a:srgbClr val="0070C0"/>
          </a:solidFill>
          <a:ln w="57150">
            <a:solidFill>
              <a:schemeClr val="accent5">
                <a:lumMod val="60000"/>
                <a:lumOff val="40000"/>
              </a:schemeClr>
            </a:solidFill>
          </a:ln>
        </p:spPr>
        <p:txBody>
          <a:bodyPr spcFirstLastPara="1" wrap="square" lIns="121900" tIns="121900" rIns="121900" bIns="121900" anchor="ctr" anchorCtr="0">
            <a:noAutofit/>
          </a:bodyPr>
          <a:lstStyle/>
          <a:p>
            <a:pPr algn="ctr"/>
            <a:r>
              <a:rPr lang="en-CA" sz="2400" dirty="0">
                <a:solidFill>
                  <a:schemeClr val="bg1"/>
                </a:solidFill>
                <a:latin typeface="Cooper Black" panose="0208090404030B020404" pitchFamily="18" charset="77"/>
                <a:cs typeface="Consolas" panose="020B0609020204030204" pitchFamily="49" charset="0"/>
              </a:rPr>
              <a:t>Solution</a:t>
            </a:r>
          </a:p>
        </p:txBody>
      </p:sp>
    </p:spTree>
    <p:extLst>
      <p:ext uri="{BB962C8B-B14F-4D97-AF65-F5344CB8AC3E}">
        <p14:creationId xmlns:p14="http://schemas.microsoft.com/office/powerpoint/2010/main" val="140531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p15">
            <a:extLst>
              <a:ext uri="{FF2B5EF4-FFF2-40B4-BE49-F238E27FC236}">
                <a16:creationId xmlns:a16="http://schemas.microsoft.com/office/drawing/2014/main" id="{EC47BF5A-505E-CFB8-8FE4-F2A6CF2BEBE1}"/>
              </a:ext>
            </a:extLst>
          </p:cNvPr>
          <p:cNvSpPr txBox="1">
            <a:spLocks/>
          </p:cNvSpPr>
          <p:nvPr/>
        </p:nvSpPr>
        <p:spPr>
          <a:xfrm>
            <a:off x="2409620" y="344744"/>
            <a:ext cx="7372761" cy="1441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Time for </a:t>
            </a:r>
            <a:r>
              <a:rPr lang="en-CA" sz="8000" b="1" dirty="0">
                <a:ln w="10160">
                  <a:solidFill>
                    <a:schemeClr val="accent5"/>
                  </a:solidFill>
                  <a:prstDash val="solid"/>
                </a:ln>
                <a:solidFill>
                  <a:srgbClr val="00B050"/>
                </a:solidFill>
                <a:effectLst>
                  <a:outerShdw blurRad="38100" dist="22860" dir="5400000" algn="tl" rotWithShape="0">
                    <a:srgbClr val="000000">
                      <a:alpha val="30000"/>
                    </a:srgbClr>
                  </a:outerShdw>
                </a:effectLst>
              </a:rPr>
              <a:t>Kahoot</a:t>
            </a: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sz="6667" i="1" dirty="0">
              <a:solidFill>
                <a:schemeClr val="bg1"/>
              </a:solidFill>
            </a:endParaRPr>
          </a:p>
        </p:txBody>
      </p:sp>
      <p:pic>
        <p:nvPicPr>
          <p:cNvPr id="1028" name="Picture 4" descr="Öğrenmeyi keyifli hale getiren uygulama: Kahoot! | by mektepp | Medium">
            <a:extLst>
              <a:ext uri="{FF2B5EF4-FFF2-40B4-BE49-F238E27FC236}">
                <a16:creationId xmlns:a16="http://schemas.microsoft.com/office/drawing/2014/main" id="{B90F050D-2CCB-76C9-7992-AD362679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a:extLst>
              <a:ext uri="{FF2B5EF4-FFF2-40B4-BE49-F238E27FC236}">
                <a16:creationId xmlns:a16="http://schemas.microsoft.com/office/drawing/2014/main" id="{B2A719E3-7F04-5DA6-164C-9CCA48C49634}"/>
              </a:ext>
            </a:extLst>
          </p:cNvPr>
          <p:cNvSpPr/>
          <p:nvPr/>
        </p:nvSpPr>
        <p:spPr>
          <a:xfrm>
            <a:off x="2749973" y="687536"/>
            <a:ext cx="3346027" cy="1441243"/>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Cooper Black" panose="0208090404030B020404" pitchFamily="18" charset="77"/>
              </a:rPr>
              <a:t>Head over to </a:t>
            </a:r>
            <a:r>
              <a:rPr lang="en-US" sz="2000" u="sng" dirty="0" err="1">
                <a:solidFill>
                  <a:schemeClr val="accent3"/>
                </a:solidFill>
                <a:latin typeface="Cooper Black" panose="0208090404030B020404" pitchFamily="18" charset="77"/>
              </a:rPr>
              <a:t>Kahoot.it</a:t>
            </a:r>
            <a:r>
              <a:rPr lang="en-US" sz="2000" u="sng" dirty="0">
                <a:solidFill>
                  <a:schemeClr val="accent3"/>
                </a:solidFill>
                <a:latin typeface="Cooper Black" panose="0208090404030B020404" pitchFamily="18" charset="77"/>
              </a:rPr>
              <a:t> </a:t>
            </a:r>
            <a:r>
              <a:rPr lang="en-US" sz="2000" dirty="0">
                <a:latin typeface="Cooper Black" panose="0208090404030B020404" pitchFamily="18" charset="77"/>
              </a:rPr>
              <a:t>for a fun coding quiz!</a:t>
            </a:r>
          </a:p>
        </p:txBody>
      </p:sp>
    </p:spTree>
    <p:extLst>
      <p:ext uri="{BB962C8B-B14F-4D97-AF65-F5344CB8AC3E}">
        <p14:creationId xmlns:p14="http://schemas.microsoft.com/office/powerpoint/2010/main" val="4240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68" name="Rounded Rectangle 2267">
            <a:extLst>
              <a:ext uri="{FF2B5EF4-FFF2-40B4-BE49-F238E27FC236}">
                <a16:creationId xmlns:a16="http://schemas.microsoft.com/office/drawing/2014/main" id="{EE909047-1F85-38EC-1454-A400A9C77772}"/>
              </a:ext>
            </a:extLst>
          </p:cNvPr>
          <p:cNvSpPr/>
          <p:nvPr/>
        </p:nvSpPr>
        <p:spPr>
          <a:xfrm>
            <a:off x="445648" y="1439735"/>
            <a:ext cx="6793821" cy="3945055"/>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solidFill>
                  <a:srgbClr val="002060"/>
                </a:solidFill>
                <a:latin typeface="Cooper Black" panose="0208090404030B020404" pitchFamily="18" charset="77"/>
              </a:rPr>
              <a:t>Recap: While Loops</a:t>
            </a:r>
            <a:endParaRPr dirty="0">
              <a:solidFill>
                <a:srgbClr val="002060"/>
              </a:solidFill>
              <a:latin typeface="Cooper Black" panose="0208090404030B020404" pitchFamily="18" charset="77"/>
            </a:endParaRPr>
          </a:p>
        </p:txBody>
      </p:sp>
      <p:sp>
        <p:nvSpPr>
          <p:cNvPr id="2274" name="Google Shape;2274;p44"/>
          <p:cNvSpPr txBox="1"/>
          <p:nvPr/>
        </p:nvSpPr>
        <p:spPr>
          <a:xfrm>
            <a:off x="818753" y="1940578"/>
            <a:ext cx="5502620" cy="721036"/>
          </a:xfrm>
          <a:prstGeom prst="rect">
            <a:avLst/>
          </a:prstGeom>
          <a:noFill/>
          <a:ln>
            <a:noFill/>
          </a:ln>
        </p:spPr>
        <p:txBody>
          <a:bodyPr spcFirstLastPara="1" wrap="square" lIns="121900" tIns="121900" rIns="121900" bIns="121900" anchor="ctr" anchorCtr="0">
            <a:noAutofit/>
          </a:bodyPr>
          <a:lstStyle/>
          <a:p>
            <a:r>
              <a:rPr lang="en-CA" sz="2133" dirty="0">
                <a:solidFill>
                  <a:schemeClr val="dk1"/>
                </a:solidFill>
                <a:latin typeface="Cooper Black" panose="0208090404030B020404" pitchFamily="18" charset="77"/>
                <a:ea typeface="Roboto" panose="02000000000000000000" pitchFamily="2" charset="0"/>
                <a:cs typeface="Consolas" panose="020B0609020204030204" pitchFamily="49" charset="0"/>
                <a:sym typeface="Fira Sans Extra Condensed"/>
              </a:rPr>
              <a:t>What is a LOOP? </a:t>
            </a:r>
          </a:p>
          <a:p>
            <a:r>
              <a:rPr lang="en-CA" sz="1600" dirty="0">
                <a:solidFill>
                  <a:srgbClr val="202124"/>
                </a:solidFill>
                <a:latin typeface="arial" panose="020B0604020202020204" pitchFamily="34" charset="0"/>
              </a:rPr>
              <a:t>A loop is </a:t>
            </a:r>
            <a:r>
              <a:rPr lang="en-CA" sz="1600" u="sng" dirty="0">
                <a:solidFill>
                  <a:srgbClr val="202124"/>
                </a:solidFill>
                <a:latin typeface="arial" panose="020B0604020202020204" pitchFamily="34" charset="0"/>
              </a:rPr>
              <a:t>a sequence of instructions that is continually repeated until a certain condition is reached.</a:t>
            </a:r>
          </a:p>
          <a:p>
            <a:endParaRPr sz="2400" dirty="0">
              <a:latin typeface="Roboto" panose="02000000000000000000" pitchFamily="2" charset="0"/>
              <a:ea typeface="Roboto" panose="02000000000000000000" pitchFamily="2" charset="0"/>
              <a:cs typeface="Fira Sans Extra Condensed"/>
              <a:sym typeface="Fira Sans Extra Condensed"/>
            </a:endParaRPr>
          </a:p>
        </p:txBody>
      </p:sp>
      <p:grpSp>
        <p:nvGrpSpPr>
          <p:cNvPr id="2277" name="Google Shape;2277;p44"/>
          <p:cNvGrpSpPr/>
          <p:nvPr/>
        </p:nvGrpSpPr>
        <p:grpSpPr>
          <a:xfrm>
            <a:off x="10451409" y="1312105"/>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4" name="Google Shape;2274;p44">
            <a:extLst>
              <a:ext uri="{FF2B5EF4-FFF2-40B4-BE49-F238E27FC236}">
                <a16:creationId xmlns:a16="http://schemas.microsoft.com/office/drawing/2014/main" id="{FE5E76B1-B960-9B67-2018-AA1C82223029}"/>
              </a:ext>
            </a:extLst>
          </p:cNvPr>
          <p:cNvSpPr txBox="1"/>
          <p:nvPr/>
        </p:nvSpPr>
        <p:spPr>
          <a:xfrm>
            <a:off x="815927" y="2911847"/>
            <a:ext cx="5502620" cy="721036"/>
          </a:xfrm>
          <a:prstGeom prst="rect">
            <a:avLst/>
          </a:prstGeom>
          <a:noFill/>
          <a:ln>
            <a:noFill/>
          </a:ln>
        </p:spPr>
        <p:txBody>
          <a:bodyPr spcFirstLastPara="1" wrap="square" lIns="121900" tIns="121900" rIns="121900" bIns="121900" anchor="ctr" anchorCtr="0">
            <a:noAutofit/>
          </a:bodyPr>
          <a:lstStyle/>
          <a:p>
            <a:r>
              <a:rPr lang="en-CA" sz="2133" dirty="0">
                <a:solidFill>
                  <a:schemeClr val="dk1"/>
                </a:solidFill>
                <a:latin typeface="Cooper Black" panose="0208090404030B020404" pitchFamily="18" charset="77"/>
                <a:ea typeface="Roboto" panose="02000000000000000000" pitchFamily="2" charset="0"/>
                <a:cs typeface="Consolas" panose="020B0609020204030204" pitchFamily="49" charset="0"/>
                <a:sym typeface="Fira Sans Extra Condensed"/>
              </a:rPr>
              <a:t>Example</a:t>
            </a:r>
            <a:r>
              <a:rPr lang="en-CA" sz="2400" b="1"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rPr>
              <a:t> </a:t>
            </a:r>
          </a:p>
          <a:p>
            <a:r>
              <a:rPr lang="en-CA" sz="1600"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rPr>
              <a:t>You ask your mom to buy chips. She says no. You keep asking until she says yes. Once she says yes, you stop asking. The condition here is that she says yes! </a:t>
            </a:r>
            <a:endParaRPr sz="1600"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endParaRPr>
          </a:p>
        </p:txBody>
      </p:sp>
      <p:grpSp>
        <p:nvGrpSpPr>
          <p:cNvPr id="2" name="Google Shape;1287;p30">
            <a:extLst>
              <a:ext uri="{FF2B5EF4-FFF2-40B4-BE49-F238E27FC236}">
                <a16:creationId xmlns:a16="http://schemas.microsoft.com/office/drawing/2014/main" id="{9DB6A12E-65FF-CBA6-B920-4729E87AE593}"/>
              </a:ext>
            </a:extLst>
          </p:cNvPr>
          <p:cNvGrpSpPr/>
          <p:nvPr/>
        </p:nvGrpSpPr>
        <p:grpSpPr>
          <a:xfrm>
            <a:off x="7571440" y="1357657"/>
            <a:ext cx="3986729" cy="5016500"/>
            <a:chOff x="3229376" y="1038225"/>
            <a:chExt cx="2990047" cy="3762375"/>
          </a:xfrm>
        </p:grpSpPr>
        <p:grpSp>
          <p:nvGrpSpPr>
            <p:cNvPr id="3" name="Google Shape;1288;p30">
              <a:extLst>
                <a:ext uri="{FF2B5EF4-FFF2-40B4-BE49-F238E27FC236}">
                  <a16:creationId xmlns:a16="http://schemas.microsoft.com/office/drawing/2014/main" id="{B4AC1D6B-49C0-9C47-18A5-9D196BBF149D}"/>
                </a:ext>
              </a:extLst>
            </p:cNvPr>
            <p:cNvGrpSpPr/>
            <p:nvPr/>
          </p:nvGrpSpPr>
          <p:grpSpPr>
            <a:xfrm>
              <a:off x="3229376" y="1122657"/>
              <a:ext cx="2990047" cy="3677943"/>
              <a:chOff x="3076803" y="1122657"/>
              <a:chExt cx="2990047" cy="3677943"/>
            </a:xfrm>
          </p:grpSpPr>
          <p:sp>
            <p:nvSpPr>
              <p:cNvPr id="9" name="Google Shape;1289;p30">
                <a:extLst>
                  <a:ext uri="{FF2B5EF4-FFF2-40B4-BE49-F238E27FC236}">
                    <a16:creationId xmlns:a16="http://schemas.microsoft.com/office/drawing/2014/main" id="{6624A38B-52A0-479E-7A1B-EA891AD819CA}"/>
                  </a:ext>
                </a:extLst>
              </p:cNvPr>
              <p:cNvSpPr/>
              <p:nvPr/>
            </p:nvSpPr>
            <p:spPr>
              <a:xfrm>
                <a:off x="5028550" y="4610100"/>
                <a:ext cx="1038300" cy="190500"/>
              </a:xfrm>
              <a:prstGeom prst="ellipse">
                <a:avLst/>
              </a:prstGeom>
              <a:solidFill>
                <a:srgbClr val="666666">
                  <a:alpha val="12549"/>
                </a:srgbClr>
              </a:solidFill>
              <a:ln>
                <a:noFill/>
              </a:ln>
            </p:spPr>
            <p:txBody>
              <a:bodyPr spcFirstLastPara="1" wrap="square" lIns="121900" tIns="121900" rIns="121900" bIns="121900" anchor="ctr" anchorCtr="0">
                <a:noAutofit/>
              </a:bodyPr>
              <a:lstStyle/>
              <a:p>
                <a:endParaRPr sz="2400"/>
              </a:p>
            </p:txBody>
          </p:sp>
          <p:grpSp>
            <p:nvGrpSpPr>
              <p:cNvPr id="10" name="Google Shape;1290;p30">
                <a:extLst>
                  <a:ext uri="{FF2B5EF4-FFF2-40B4-BE49-F238E27FC236}">
                    <a16:creationId xmlns:a16="http://schemas.microsoft.com/office/drawing/2014/main" id="{9DAE6341-EC6B-D420-000D-8CAA583A6B69}"/>
                  </a:ext>
                </a:extLst>
              </p:cNvPr>
              <p:cNvGrpSpPr/>
              <p:nvPr/>
            </p:nvGrpSpPr>
            <p:grpSpPr>
              <a:xfrm>
                <a:off x="3076803" y="1122657"/>
                <a:ext cx="2846761" cy="3609149"/>
                <a:chOff x="5746228" y="1003890"/>
                <a:chExt cx="2940565" cy="3728074"/>
              </a:xfrm>
            </p:grpSpPr>
            <p:grpSp>
              <p:nvGrpSpPr>
                <p:cNvPr id="11" name="Google Shape;1291;p30">
                  <a:extLst>
                    <a:ext uri="{FF2B5EF4-FFF2-40B4-BE49-F238E27FC236}">
                      <a16:creationId xmlns:a16="http://schemas.microsoft.com/office/drawing/2014/main" id="{04C083B4-E3B6-5F00-0021-48F236E46337}"/>
                    </a:ext>
                  </a:extLst>
                </p:cNvPr>
                <p:cNvGrpSpPr/>
                <p:nvPr/>
              </p:nvGrpSpPr>
              <p:grpSpPr>
                <a:xfrm>
                  <a:off x="5746228" y="1003890"/>
                  <a:ext cx="1610200" cy="3314901"/>
                  <a:chOff x="6434938" y="1003850"/>
                  <a:chExt cx="1165376" cy="2399147"/>
                </a:xfrm>
              </p:grpSpPr>
              <p:sp>
                <p:nvSpPr>
                  <p:cNvPr id="50" name="Google Shape;1292;p30">
                    <a:extLst>
                      <a:ext uri="{FF2B5EF4-FFF2-40B4-BE49-F238E27FC236}">
                        <a16:creationId xmlns:a16="http://schemas.microsoft.com/office/drawing/2014/main" id="{064D16B0-968B-7EEA-1852-BCECEB2339EB}"/>
                      </a:ext>
                    </a:extLst>
                  </p:cNvPr>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92D050">
                      <a:alpha val="12549"/>
                    </a:srgbClr>
                  </a:solidFill>
                  <a:ln>
                    <a:noFill/>
                  </a:ln>
                </p:spPr>
                <p:txBody>
                  <a:bodyPr spcFirstLastPara="1" wrap="square" lIns="121900" tIns="121900" rIns="121900" bIns="121900" anchor="ctr" anchorCtr="0">
                    <a:noAutofit/>
                  </a:bodyPr>
                  <a:lstStyle/>
                  <a:p>
                    <a:endParaRPr sz="2400"/>
                  </a:p>
                </p:txBody>
              </p:sp>
              <p:sp>
                <p:nvSpPr>
                  <p:cNvPr id="51" name="Google Shape;1293;p30">
                    <a:extLst>
                      <a:ext uri="{FF2B5EF4-FFF2-40B4-BE49-F238E27FC236}">
                        <a16:creationId xmlns:a16="http://schemas.microsoft.com/office/drawing/2014/main" id="{23EC308C-9E75-AF28-9286-59EC57C472CA}"/>
                      </a:ext>
                    </a:extLst>
                  </p:cNvPr>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121900" tIns="121900" rIns="121900" bIns="121900" anchor="ctr" anchorCtr="0">
                    <a:noAutofit/>
                  </a:bodyPr>
                  <a:lstStyle/>
                  <a:p>
                    <a:endParaRPr sz="2400"/>
                  </a:p>
                </p:txBody>
              </p:sp>
              <p:sp>
                <p:nvSpPr>
                  <p:cNvPr id="52" name="Google Shape;1294;p30">
                    <a:extLst>
                      <a:ext uri="{FF2B5EF4-FFF2-40B4-BE49-F238E27FC236}">
                        <a16:creationId xmlns:a16="http://schemas.microsoft.com/office/drawing/2014/main" id="{37452B12-9FE0-F8E3-77F5-BF171A56D86C}"/>
                      </a:ext>
                    </a:extLst>
                  </p:cNvPr>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3" name="Google Shape;1295;p30">
                    <a:extLst>
                      <a:ext uri="{FF2B5EF4-FFF2-40B4-BE49-F238E27FC236}">
                        <a16:creationId xmlns:a16="http://schemas.microsoft.com/office/drawing/2014/main" id="{C9E303FF-4177-8E59-5613-D863C6621F5A}"/>
                      </a:ext>
                    </a:extLst>
                  </p:cNvPr>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4" name="Google Shape;1296;p30">
                    <a:extLst>
                      <a:ext uri="{FF2B5EF4-FFF2-40B4-BE49-F238E27FC236}">
                        <a16:creationId xmlns:a16="http://schemas.microsoft.com/office/drawing/2014/main" id="{5862E3C1-EBAA-0E20-634C-34ED160F738E}"/>
                      </a:ext>
                    </a:extLst>
                  </p:cNvPr>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5" name="Google Shape;1297;p30">
                    <a:extLst>
                      <a:ext uri="{FF2B5EF4-FFF2-40B4-BE49-F238E27FC236}">
                        <a16:creationId xmlns:a16="http://schemas.microsoft.com/office/drawing/2014/main" id="{40FAB536-870D-02F6-DF6F-987EB78926F2}"/>
                      </a:ext>
                    </a:extLst>
                  </p:cNvPr>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6" name="Google Shape;1298;p30">
                    <a:extLst>
                      <a:ext uri="{FF2B5EF4-FFF2-40B4-BE49-F238E27FC236}">
                        <a16:creationId xmlns:a16="http://schemas.microsoft.com/office/drawing/2014/main" id="{684D6314-0B00-5F04-E05D-5CE0F96C3162}"/>
                      </a:ext>
                    </a:extLst>
                  </p:cNvPr>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7" name="Google Shape;1299;p30">
                    <a:extLst>
                      <a:ext uri="{FF2B5EF4-FFF2-40B4-BE49-F238E27FC236}">
                        <a16:creationId xmlns:a16="http://schemas.microsoft.com/office/drawing/2014/main" id="{E0373A95-CBAA-6F0F-BB75-FF8839351C98}"/>
                      </a:ext>
                    </a:extLst>
                  </p:cNvPr>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8" name="Google Shape;1300;p30">
                    <a:extLst>
                      <a:ext uri="{FF2B5EF4-FFF2-40B4-BE49-F238E27FC236}">
                        <a16:creationId xmlns:a16="http://schemas.microsoft.com/office/drawing/2014/main" id="{50B63F28-5C23-3043-6618-EC37EF7A5500}"/>
                      </a:ext>
                    </a:extLst>
                  </p:cNvPr>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002060"/>
                  </a:solidFill>
                  <a:ln>
                    <a:solidFill>
                      <a:schemeClr val="accent1"/>
                    </a:solidFill>
                  </a:ln>
                </p:spPr>
                <p:txBody>
                  <a:bodyPr spcFirstLastPara="1" wrap="square" lIns="121900" tIns="121900" rIns="121900" bIns="121900" anchor="ctr" anchorCtr="0">
                    <a:noAutofit/>
                  </a:bodyPr>
                  <a:lstStyle/>
                  <a:p>
                    <a:endParaRPr sz="2400"/>
                  </a:p>
                </p:txBody>
              </p:sp>
              <p:sp>
                <p:nvSpPr>
                  <p:cNvPr id="59" name="Google Shape;1301;p30">
                    <a:extLst>
                      <a:ext uri="{FF2B5EF4-FFF2-40B4-BE49-F238E27FC236}">
                        <a16:creationId xmlns:a16="http://schemas.microsoft.com/office/drawing/2014/main" id="{C8810059-AE8C-7E0D-80FE-41CE908FBA4E}"/>
                      </a:ext>
                    </a:extLst>
                  </p:cNvPr>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0" name="Google Shape;1302;p30">
                    <a:extLst>
                      <a:ext uri="{FF2B5EF4-FFF2-40B4-BE49-F238E27FC236}">
                        <a16:creationId xmlns:a16="http://schemas.microsoft.com/office/drawing/2014/main" id="{03223A44-1F98-0378-7771-34CDE2BCA27A}"/>
                      </a:ext>
                    </a:extLst>
                  </p:cNvPr>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1" name="Google Shape;1303;p30">
                    <a:extLst>
                      <a:ext uri="{FF2B5EF4-FFF2-40B4-BE49-F238E27FC236}">
                        <a16:creationId xmlns:a16="http://schemas.microsoft.com/office/drawing/2014/main" id="{C69EE875-8479-B60B-3193-F98C93A398B3}"/>
                      </a:ext>
                    </a:extLst>
                  </p:cNvPr>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2" name="Google Shape;1304;p30">
                    <a:extLst>
                      <a:ext uri="{FF2B5EF4-FFF2-40B4-BE49-F238E27FC236}">
                        <a16:creationId xmlns:a16="http://schemas.microsoft.com/office/drawing/2014/main" id="{E9299BF6-25B2-807B-F838-6EB01BD67283}"/>
                      </a:ext>
                    </a:extLst>
                  </p:cNvPr>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121900" tIns="121900" rIns="121900" bIns="121900" anchor="ctr" anchorCtr="0">
                    <a:noAutofit/>
                  </a:bodyPr>
                  <a:lstStyle/>
                  <a:p>
                    <a:endParaRPr sz="2400"/>
                  </a:p>
                </p:txBody>
              </p:sp>
              <p:sp>
                <p:nvSpPr>
                  <p:cNvPr id="63" name="Google Shape;1305;p30">
                    <a:extLst>
                      <a:ext uri="{FF2B5EF4-FFF2-40B4-BE49-F238E27FC236}">
                        <a16:creationId xmlns:a16="http://schemas.microsoft.com/office/drawing/2014/main" id="{DD730FE3-7039-8699-120A-D8B6BD5648F3}"/>
                      </a:ext>
                    </a:extLst>
                  </p:cNvPr>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0" name="Google Shape;1306;p30">
                    <a:extLst>
                      <a:ext uri="{FF2B5EF4-FFF2-40B4-BE49-F238E27FC236}">
                        <a16:creationId xmlns:a16="http://schemas.microsoft.com/office/drawing/2014/main" id="{965D3D0D-C421-BF2C-A14F-445F1E2E607B}"/>
                      </a:ext>
                    </a:extLst>
                  </p:cNvPr>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1" name="Google Shape;1307;p30">
                    <a:extLst>
                      <a:ext uri="{FF2B5EF4-FFF2-40B4-BE49-F238E27FC236}">
                        <a16:creationId xmlns:a16="http://schemas.microsoft.com/office/drawing/2014/main" id="{C48EB1A9-7DF1-E27F-14B1-A73E672FDCAB}"/>
                      </a:ext>
                    </a:extLst>
                  </p:cNvPr>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2" name="Google Shape;1308;p30">
                    <a:extLst>
                      <a:ext uri="{FF2B5EF4-FFF2-40B4-BE49-F238E27FC236}">
                        <a16:creationId xmlns:a16="http://schemas.microsoft.com/office/drawing/2014/main" id="{E23862E7-AC7B-2AAC-79F8-62A1D5BA9EA1}"/>
                      </a:ext>
                    </a:extLst>
                  </p:cNvPr>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3" name="Google Shape;1309;p30">
                    <a:extLst>
                      <a:ext uri="{FF2B5EF4-FFF2-40B4-BE49-F238E27FC236}">
                        <a16:creationId xmlns:a16="http://schemas.microsoft.com/office/drawing/2014/main" id="{8ADFCF18-6971-30D1-A55C-F99BF870D02B}"/>
                      </a:ext>
                    </a:extLst>
                  </p:cNvPr>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4" name="Google Shape;1310;p30">
                    <a:extLst>
                      <a:ext uri="{FF2B5EF4-FFF2-40B4-BE49-F238E27FC236}">
                        <a16:creationId xmlns:a16="http://schemas.microsoft.com/office/drawing/2014/main" id="{5664B269-9A4B-7E4E-DA08-87563E0F796F}"/>
                      </a:ext>
                    </a:extLst>
                  </p:cNvPr>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5" name="Google Shape;1311;p30">
                    <a:extLst>
                      <a:ext uri="{FF2B5EF4-FFF2-40B4-BE49-F238E27FC236}">
                        <a16:creationId xmlns:a16="http://schemas.microsoft.com/office/drawing/2014/main" id="{62668D64-6253-343B-EF69-D263C71D63D2}"/>
                      </a:ext>
                    </a:extLst>
                  </p:cNvPr>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6" name="Google Shape;1312;p30">
                    <a:extLst>
                      <a:ext uri="{FF2B5EF4-FFF2-40B4-BE49-F238E27FC236}">
                        <a16:creationId xmlns:a16="http://schemas.microsoft.com/office/drawing/2014/main" id="{C576C89D-FF7F-183E-2EAD-EB29F650E87C}"/>
                      </a:ext>
                    </a:extLst>
                  </p:cNvPr>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7" name="Google Shape;1313;p30">
                    <a:extLst>
                      <a:ext uri="{FF2B5EF4-FFF2-40B4-BE49-F238E27FC236}">
                        <a16:creationId xmlns:a16="http://schemas.microsoft.com/office/drawing/2014/main" id="{55A84A26-4E8D-C57F-1BC2-1013D62A483E}"/>
                      </a:ext>
                    </a:extLst>
                  </p:cNvPr>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8" name="Google Shape;1314;p30">
                    <a:extLst>
                      <a:ext uri="{FF2B5EF4-FFF2-40B4-BE49-F238E27FC236}">
                        <a16:creationId xmlns:a16="http://schemas.microsoft.com/office/drawing/2014/main" id="{F5ABC985-B436-F450-528F-F27F55670F0D}"/>
                      </a:ext>
                    </a:extLst>
                  </p:cNvPr>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9" name="Google Shape;1315;p30">
                    <a:extLst>
                      <a:ext uri="{FF2B5EF4-FFF2-40B4-BE49-F238E27FC236}">
                        <a16:creationId xmlns:a16="http://schemas.microsoft.com/office/drawing/2014/main" id="{E65F98E8-BAD4-8726-0877-A2B53195B296}"/>
                      </a:ext>
                    </a:extLst>
                  </p:cNvPr>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0" name="Google Shape;1316;p30">
                    <a:extLst>
                      <a:ext uri="{FF2B5EF4-FFF2-40B4-BE49-F238E27FC236}">
                        <a16:creationId xmlns:a16="http://schemas.microsoft.com/office/drawing/2014/main" id="{7C269383-5C71-F3C9-0C18-BB8A966778CB}"/>
                      </a:ext>
                    </a:extLst>
                  </p:cNvPr>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51" name="Google Shape;1317;p30">
                    <a:extLst>
                      <a:ext uri="{FF2B5EF4-FFF2-40B4-BE49-F238E27FC236}">
                        <a16:creationId xmlns:a16="http://schemas.microsoft.com/office/drawing/2014/main" id="{7DE26F49-5A7A-AACE-7208-1418189A587B}"/>
                      </a:ext>
                    </a:extLst>
                  </p:cNvPr>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52" name="Google Shape;1318;p30">
                    <a:extLst>
                      <a:ext uri="{FF2B5EF4-FFF2-40B4-BE49-F238E27FC236}">
                        <a16:creationId xmlns:a16="http://schemas.microsoft.com/office/drawing/2014/main" id="{CAC6FC60-AADC-3A71-8E84-1AB011209857}"/>
                      </a:ext>
                    </a:extLst>
                  </p:cNvPr>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3" name="Google Shape;1319;p30">
                    <a:extLst>
                      <a:ext uri="{FF2B5EF4-FFF2-40B4-BE49-F238E27FC236}">
                        <a16:creationId xmlns:a16="http://schemas.microsoft.com/office/drawing/2014/main" id="{F23A8025-369B-7F11-B452-FE15AAF9B7AE}"/>
                      </a:ext>
                    </a:extLst>
                  </p:cNvPr>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54" name="Google Shape;1320;p30">
                    <a:extLst>
                      <a:ext uri="{FF2B5EF4-FFF2-40B4-BE49-F238E27FC236}">
                        <a16:creationId xmlns:a16="http://schemas.microsoft.com/office/drawing/2014/main" id="{ACC7A8C1-7A67-7CED-2B25-0B6995BCC5A8}"/>
                      </a:ext>
                    </a:extLst>
                  </p:cNvPr>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2255" name="Google Shape;1321;p30">
                    <a:extLst>
                      <a:ext uri="{FF2B5EF4-FFF2-40B4-BE49-F238E27FC236}">
                        <a16:creationId xmlns:a16="http://schemas.microsoft.com/office/drawing/2014/main" id="{694F23F9-ECDA-DA2B-559A-7F2339719A58}"/>
                      </a:ext>
                    </a:extLst>
                  </p:cNvPr>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56" name="Google Shape;1322;p30">
                    <a:extLst>
                      <a:ext uri="{FF2B5EF4-FFF2-40B4-BE49-F238E27FC236}">
                        <a16:creationId xmlns:a16="http://schemas.microsoft.com/office/drawing/2014/main" id="{F14F24BC-DFD1-9DC2-AF2A-C76FAA2E875B}"/>
                      </a:ext>
                    </a:extLst>
                  </p:cNvPr>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2257" name="Google Shape;1323;p30">
                    <a:extLst>
                      <a:ext uri="{FF2B5EF4-FFF2-40B4-BE49-F238E27FC236}">
                        <a16:creationId xmlns:a16="http://schemas.microsoft.com/office/drawing/2014/main" id="{822FA519-A283-B79B-4600-84D80966F3AD}"/>
                      </a:ext>
                    </a:extLst>
                  </p:cNvPr>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121900" tIns="121900" rIns="121900" bIns="121900" anchor="ctr" anchorCtr="0">
                    <a:noAutofit/>
                  </a:bodyPr>
                  <a:lstStyle/>
                  <a:p>
                    <a:endParaRPr sz="2400"/>
                  </a:p>
                </p:txBody>
              </p:sp>
              <p:sp>
                <p:nvSpPr>
                  <p:cNvPr id="2259" name="Google Shape;1324;p30">
                    <a:extLst>
                      <a:ext uri="{FF2B5EF4-FFF2-40B4-BE49-F238E27FC236}">
                        <a16:creationId xmlns:a16="http://schemas.microsoft.com/office/drawing/2014/main" id="{16A40BBE-16D3-C7A4-DADE-ECC2A148A11A}"/>
                      </a:ext>
                    </a:extLst>
                  </p:cNvPr>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60" name="Google Shape;1325;p30">
                    <a:extLst>
                      <a:ext uri="{FF2B5EF4-FFF2-40B4-BE49-F238E27FC236}">
                        <a16:creationId xmlns:a16="http://schemas.microsoft.com/office/drawing/2014/main" id="{CBB24220-2288-5F91-3166-D8C1C6D0D3E4}"/>
                      </a:ext>
                    </a:extLst>
                  </p:cNvPr>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12" name="Google Shape;1326;p30">
                  <a:extLst>
                    <a:ext uri="{FF2B5EF4-FFF2-40B4-BE49-F238E27FC236}">
                      <a16:creationId xmlns:a16="http://schemas.microsoft.com/office/drawing/2014/main" id="{EFB651D0-8B38-D61C-774E-66D595AA3FA3}"/>
                    </a:ext>
                  </a:extLst>
                </p:cNvPr>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3" name="Google Shape;1327;p30">
                  <a:extLst>
                    <a:ext uri="{FF2B5EF4-FFF2-40B4-BE49-F238E27FC236}">
                      <a16:creationId xmlns:a16="http://schemas.microsoft.com/office/drawing/2014/main" id="{4CAD79C1-137B-124C-AE10-188BF10551D3}"/>
                    </a:ext>
                  </a:extLst>
                </p:cNvPr>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4" name="Google Shape;1328;p30">
                  <a:extLst>
                    <a:ext uri="{FF2B5EF4-FFF2-40B4-BE49-F238E27FC236}">
                      <a16:creationId xmlns:a16="http://schemas.microsoft.com/office/drawing/2014/main" id="{0B871D61-FAAE-03E2-7481-9092EFC5527B}"/>
                    </a:ext>
                  </a:extLst>
                </p:cNvPr>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5" name="Google Shape;1329;p30">
                  <a:extLst>
                    <a:ext uri="{FF2B5EF4-FFF2-40B4-BE49-F238E27FC236}">
                      <a16:creationId xmlns:a16="http://schemas.microsoft.com/office/drawing/2014/main" id="{D1A5920A-5D62-70F1-2427-18F6CE48D791}"/>
                    </a:ext>
                  </a:extLst>
                </p:cNvPr>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6" name="Google Shape;1330;p30">
                  <a:extLst>
                    <a:ext uri="{FF2B5EF4-FFF2-40B4-BE49-F238E27FC236}">
                      <a16:creationId xmlns:a16="http://schemas.microsoft.com/office/drawing/2014/main" id="{915D5DBE-2B25-0774-A80E-CC30006F0843}"/>
                    </a:ext>
                  </a:extLst>
                </p:cNvPr>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7" name="Google Shape;1331;p30">
                  <a:extLst>
                    <a:ext uri="{FF2B5EF4-FFF2-40B4-BE49-F238E27FC236}">
                      <a16:creationId xmlns:a16="http://schemas.microsoft.com/office/drawing/2014/main" id="{8E97BB65-C609-0EA0-9DB9-FD0ECFA5A10C}"/>
                    </a:ext>
                  </a:extLst>
                </p:cNvPr>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8" name="Google Shape;1332;p30">
                  <a:extLst>
                    <a:ext uri="{FF2B5EF4-FFF2-40B4-BE49-F238E27FC236}">
                      <a16:creationId xmlns:a16="http://schemas.microsoft.com/office/drawing/2014/main" id="{21F1EDE7-20B5-CE67-C625-BEB93EBF64F3}"/>
                    </a:ext>
                  </a:extLst>
                </p:cNvPr>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87C149"/>
                </a:solidFill>
                <a:ln>
                  <a:noFill/>
                </a:ln>
              </p:spPr>
              <p:txBody>
                <a:bodyPr spcFirstLastPara="1" wrap="square" lIns="121900" tIns="121900" rIns="121900" bIns="121900" anchor="ctr" anchorCtr="0">
                  <a:noAutofit/>
                </a:bodyPr>
                <a:lstStyle/>
                <a:p>
                  <a:endParaRPr sz="2400"/>
                </a:p>
              </p:txBody>
            </p:sp>
            <p:sp>
              <p:nvSpPr>
                <p:cNvPr id="19" name="Google Shape;1333;p30">
                  <a:extLst>
                    <a:ext uri="{FF2B5EF4-FFF2-40B4-BE49-F238E27FC236}">
                      <a16:creationId xmlns:a16="http://schemas.microsoft.com/office/drawing/2014/main" id="{B9A36166-571F-9EC3-CE1D-C7D79008382A}"/>
                    </a:ext>
                  </a:extLst>
                </p:cNvPr>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20" name="Google Shape;1334;p30">
                  <a:extLst>
                    <a:ext uri="{FF2B5EF4-FFF2-40B4-BE49-F238E27FC236}">
                      <a16:creationId xmlns:a16="http://schemas.microsoft.com/office/drawing/2014/main" id="{FB3B8631-62F3-478A-101A-8E30AD34B196}"/>
                    </a:ext>
                  </a:extLst>
                </p:cNvPr>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21" name="Google Shape;1335;p30">
                  <a:extLst>
                    <a:ext uri="{FF2B5EF4-FFF2-40B4-BE49-F238E27FC236}">
                      <a16:creationId xmlns:a16="http://schemas.microsoft.com/office/drawing/2014/main" id="{EC156F6D-E056-4503-7CBB-DCBAB2582E2C}"/>
                    </a:ext>
                  </a:extLst>
                </p:cNvPr>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121900" tIns="121900" rIns="121900" bIns="121900" anchor="ctr" anchorCtr="0">
                  <a:noAutofit/>
                </a:bodyPr>
                <a:lstStyle/>
                <a:p>
                  <a:endParaRPr sz="2400"/>
                </a:p>
              </p:txBody>
            </p:sp>
            <p:sp>
              <p:nvSpPr>
                <p:cNvPr id="22" name="Google Shape;1336;p30">
                  <a:extLst>
                    <a:ext uri="{FF2B5EF4-FFF2-40B4-BE49-F238E27FC236}">
                      <a16:creationId xmlns:a16="http://schemas.microsoft.com/office/drawing/2014/main" id="{12AA2254-26F2-90EF-3FB9-23F9D752589A}"/>
                    </a:ext>
                  </a:extLst>
                </p:cNvPr>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337;p30">
                  <a:extLst>
                    <a:ext uri="{FF2B5EF4-FFF2-40B4-BE49-F238E27FC236}">
                      <a16:creationId xmlns:a16="http://schemas.microsoft.com/office/drawing/2014/main" id="{8CB424B9-6D03-9C2E-DA9B-FE7FF0B13698}"/>
                    </a:ext>
                  </a:extLst>
                </p:cNvPr>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338;p30">
                  <a:extLst>
                    <a:ext uri="{FF2B5EF4-FFF2-40B4-BE49-F238E27FC236}">
                      <a16:creationId xmlns:a16="http://schemas.microsoft.com/office/drawing/2014/main" id="{686F0B9D-65B5-ADAC-04B2-043493BD9FE7}"/>
                    </a:ext>
                  </a:extLst>
                </p:cNvPr>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339;p30">
                  <a:extLst>
                    <a:ext uri="{FF2B5EF4-FFF2-40B4-BE49-F238E27FC236}">
                      <a16:creationId xmlns:a16="http://schemas.microsoft.com/office/drawing/2014/main" id="{E58FBAD7-679B-A576-0681-EA2B38F1ECB8}"/>
                    </a:ext>
                  </a:extLst>
                </p:cNvPr>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26" name="Google Shape;1340;p30">
                  <a:extLst>
                    <a:ext uri="{FF2B5EF4-FFF2-40B4-BE49-F238E27FC236}">
                      <a16:creationId xmlns:a16="http://schemas.microsoft.com/office/drawing/2014/main" id="{A9C22D54-548A-5CA1-C1F2-23421CAF9A8F}"/>
                    </a:ext>
                  </a:extLst>
                </p:cNvPr>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27" name="Google Shape;1341;p30">
                  <a:extLst>
                    <a:ext uri="{FF2B5EF4-FFF2-40B4-BE49-F238E27FC236}">
                      <a16:creationId xmlns:a16="http://schemas.microsoft.com/office/drawing/2014/main" id="{B4DA4651-FD68-0296-E708-66D396FD8D90}"/>
                    </a:ext>
                  </a:extLst>
                </p:cNvPr>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28" name="Google Shape;1342;p30">
                  <a:extLst>
                    <a:ext uri="{FF2B5EF4-FFF2-40B4-BE49-F238E27FC236}">
                      <a16:creationId xmlns:a16="http://schemas.microsoft.com/office/drawing/2014/main" id="{2650C410-A385-DC5B-B4F3-2834E47F3369}"/>
                    </a:ext>
                  </a:extLst>
                </p:cNvPr>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9" name="Google Shape;1343;p30">
                  <a:extLst>
                    <a:ext uri="{FF2B5EF4-FFF2-40B4-BE49-F238E27FC236}">
                      <a16:creationId xmlns:a16="http://schemas.microsoft.com/office/drawing/2014/main" id="{CF526C53-6B1F-A39D-15CE-F8BEC8AC731A}"/>
                    </a:ext>
                  </a:extLst>
                </p:cNvPr>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344;p30">
                  <a:extLst>
                    <a:ext uri="{FF2B5EF4-FFF2-40B4-BE49-F238E27FC236}">
                      <a16:creationId xmlns:a16="http://schemas.microsoft.com/office/drawing/2014/main" id="{5C2BE934-A331-E2DC-242F-B68C780AD873}"/>
                    </a:ext>
                  </a:extLst>
                </p:cNvPr>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345;p30">
                  <a:extLst>
                    <a:ext uri="{FF2B5EF4-FFF2-40B4-BE49-F238E27FC236}">
                      <a16:creationId xmlns:a16="http://schemas.microsoft.com/office/drawing/2014/main" id="{6DA02AFE-D866-404D-5810-63A0949E8CE3}"/>
                    </a:ext>
                  </a:extLst>
                </p:cNvPr>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346;p30">
                  <a:extLst>
                    <a:ext uri="{FF2B5EF4-FFF2-40B4-BE49-F238E27FC236}">
                      <a16:creationId xmlns:a16="http://schemas.microsoft.com/office/drawing/2014/main" id="{91BC80F6-0D7B-70E0-CF4A-95A80544AF85}"/>
                    </a:ext>
                  </a:extLst>
                </p:cNvPr>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3" name="Google Shape;1347;p30">
                  <a:extLst>
                    <a:ext uri="{FF2B5EF4-FFF2-40B4-BE49-F238E27FC236}">
                      <a16:creationId xmlns:a16="http://schemas.microsoft.com/office/drawing/2014/main" id="{EEEBDFD5-AD13-82A0-E9D3-1BE80BF6EA20}"/>
                    </a:ext>
                  </a:extLst>
                </p:cNvPr>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121900" tIns="121900" rIns="121900" bIns="121900" anchor="ctr" anchorCtr="0">
                  <a:noAutofit/>
                </a:bodyPr>
                <a:lstStyle/>
                <a:p>
                  <a:endParaRPr sz="2400"/>
                </a:p>
              </p:txBody>
            </p:sp>
            <p:sp>
              <p:nvSpPr>
                <p:cNvPr id="34" name="Google Shape;1348;p30">
                  <a:extLst>
                    <a:ext uri="{FF2B5EF4-FFF2-40B4-BE49-F238E27FC236}">
                      <a16:creationId xmlns:a16="http://schemas.microsoft.com/office/drawing/2014/main" id="{22839BAA-6C1F-E81D-BB46-A5363E8AD20E}"/>
                    </a:ext>
                  </a:extLst>
                </p:cNvPr>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35" name="Google Shape;1349;p30">
                  <a:extLst>
                    <a:ext uri="{FF2B5EF4-FFF2-40B4-BE49-F238E27FC236}">
                      <a16:creationId xmlns:a16="http://schemas.microsoft.com/office/drawing/2014/main" id="{320AA719-0A12-F0D8-03ED-FE212BC01170}"/>
                    </a:ext>
                  </a:extLst>
                </p:cNvPr>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36" name="Google Shape;1350;p30">
                  <a:extLst>
                    <a:ext uri="{FF2B5EF4-FFF2-40B4-BE49-F238E27FC236}">
                      <a16:creationId xmlns:a16="http://schemas.microsoft.com/office/drawing/2014/main" id="{74042550-3A46-1DAF-2C28-4F4FEEA5AF2B}"/>
                    </a:ext>
                  </a:extLst>
                </p:cNvPr>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37" name="Google Shape;1351;p30">
                  <a:extLst>
                    <a:ext uri="{FF2B5EF4-FFF2-40B4-BE49-F238E27FC236}">
                      <a16:creationId xmlns:a16="http://schemas.microsoft.com/office/drawing/2014/main" id="{750B3DAA-6FF7-9EED-818C-7B9440393165}"/>
                    </a:ext>
                  </a:extLst>
                </p:cNvPr>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38" name="Google Shape;1352;p30">
                  <a:extLst>
                    <a:ext uri="{FF2B5EF4-FFF2-40B4-BE49-F238E27FC236}">
                      <a16:creationId xmlns:a16="http://schemas.microsoft.com/office/drawing/2014/main" id="{6AA8C318-252D-094A-C1D9-8E996936C961}"/>
                    </a:ext>
                  </a:extLst>
                </p:cNvPr>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 name="Google Shape;1353;p30">
                  <a:extLst>
                    <a:ext uri="{FF2B5EF4-FFF2-40B4-BE49-F238E27FC236}">
                      <a16:creationId xmlns:a16="http://schemas.microsoft.com/office/drawing/2014/main" id="{197BA8D5-0A83-F941-2FB4-2B7709317D20}"/>
                    </a:ext>
                  </a:extLst>
                </p:cNvPr>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0" name="Google Shape;1354;p30">
                  <a:extLst>
                    <a:ext uri="{FF2B5EF4-FFF2-40B4-BE49-F238E27FC236}">
                      <a16:creationId xmlns:a16="http://schemas.microsoft.com/office/drawing/2014/main" id="{FDEBD141-8AB0-F7AF-B724-EF042EF56D5B}"/>
                    </a:ext>
                  </a:extLst>
                </p:cNvPr>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 name="Google Shape;1355;p30">
                  <a:extLst>
                    <a:ext uri="{FF2B5EF4-FFF2-40B4-BE49-F238E27FC236}">
                      <a16:creationId xmlns:a16="http://schemas.microsoft.com/office/drawing/2014/main" id="{101F3E0B-1850-F83D-EB0F-19AB95D79E20}"/>
                    </a:ext>
                  </a:extLst>
                </p:cNvPr>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2" name="Google Shape;1356;p30">
                  <a:extLst>
                    <a:ext uri="{FF2B5EF4-FFF2-40B4-BE49-F238E27FC236}">
                      <a16:creationId xmlns:a16="http://schemas.microsoft.com/office/drawing/2014/main" id="{9667BB9C-2E59-F551-23B0-CBA9FAA18E4B}"/>
                    </a:ext>
                  </a:extLst>
                </p:cNvPr>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3" name="Google Shape;1357;p30">
                  <a:extLst>
                    <a:ext uri="{FF2B5EF4-FFF2-40B4-BE49-F238E27FC236}">
                      <a16:creationId xmlns:a16="http://schemas.microsoft.com/office/drawing/2014/main" id="{7932D5DC-F32F-35EB-597A-AB849E464F15}"/>
                    </a:ext>
                  </a:extLst>
                </p:cNvPr>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44" name="Google Shape;1358;p30">
                  <a:extLst>
                    <a:ext uri="{FF2B5EF4-FFF2-40B4-BE49-F238E27FC236}">
                      <a16:creationId xmlns:a16="http://schemas.microsoft.com/office/drawing/2014/main" id="{D166BEF7-C2B9-F54D-E2E4-D8E1F6439A8E}"/>
                    </a:ext>
                  </a:extLst>
                </p:cNvPr>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5" name="Google Shape;1359;p30">
                  <a:extLst>
                    <a:ext uri="{FF2B5EF4-FFF2-40B4-BE49-F238E27FC236}">
                      <a16:creationId xmlns:a16="http://schemas.microsoft.com/office/drawing/2014/main" id="{7AADF440-9B3E-D21D-4BE8-45866A17FDBA}"/>
                    </a:ext>
                  </a:extLst>
                </p:cNvPr>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6" name="Google Shape;1360;p30">
                  <a:extLst>
                    <a:ext uri="{FF2B5EF4-FFF2-40B4-BE49-F238E27FC236}">
                      <a16:creationId xmlns:a16="http://schemas.microsoft.com/office/drawing/2014/main" id="{E15E80F7-1B1D-B8D3-B6AA-34F7B3FA2668}"/>
                    </a:ext>
                  </a:extLst>
                </p:cNvPr>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7" name="Google Shape;1361;p30">
                  <a:extLst>
                    <a:ext uri="{FF2B5EF4-FFF2-40B4-BE49-F238E27FC236}">
                      <a16:creationId xmlns:a16="http://schemas.microsoft.com/office/drawing/2014/main" id="{752164FE-6861-C890-0995-5C675A8AFBF6}"/>
                    </a:ext>
                  </a:extLst>
                </p:cNvPr>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 name="Google Shape;1362;p30">
                  <a:extLst>
                    <a:ext uri="{FF2B5EF4-FFF2-40B4-BE49-F238E27FC236}">
                      <a16:creationId xmlns:a16="http://schemas.microsoft.com/office/drawing/2014/main" id="{3C1C6648-3312-1FDD-3EF4-152208A6DD3D}"/>
                    </a:ext>
                  </a:extLst>
                </p:cNvPr>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9" name="Google Shape;1363;p30">
                  <a:extLst>
                    <a:ext uri="{FF2B5EF4-FFF2-40B4-BE49-F238E27FC236}">
                      <a16:creationId xmlns:a16="http://schemas.microsoft.com/office/drawing/2014/main" id="{CAE4CC8F-5934-CFF4-EAEB-7301FB9D7CDE}"/>
                    </a:ext>
                  </a:extLst>
                </p:cNvPr>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grpSp>
        </p:grpSp>
        <p:sp>
          <p:nvSpPr>
            <p:cNvPr id="5" name="Google Shape;1364;p30">
              <a:extLst>
                <a:ext uri="{FF2B5EF4-FFF2-40B4-BE49-F238E27FC236}">
                  <a16:creationId xmlns:a16="http://schemas.microsoft.com/office/drawing/2014/main" id="{35F1F6E5-8131-ED62-1403-FFFA9C343B31}"/>
                </a:ext>
              </a:extLst>
            </p:cNvPr>
            <p:cNvSpPr/>
            <p:nvPr/>
          </p:nvSpPr>
          <p:spPr>
            <a:xfrm>
              <a:off x="3924300" y="19241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6" name="Google Shape;1365;p30">
              <a:extLst>
                <a:ext uri="{FF2B5EF4-FFF2-40B4-BE49-F238E27FC236}">
                  <a16:creationId xmlns:a16="http://schemas.microsoft.com/office/drawing/2014/main" id="{A31A2560-F9F7-D36F-00DE-E472345E9A22}"/>
                </a:ext>
              </a:extLst>
            </p:cNvPr>
            <p:cNvSpPr/>
            <p:nvPr/>
          </p:nvSpPr>
          <p:spPr>
            <a:xfrm>
              <a:off x="3924300" y="358027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7" name="Google Shape;1366;p30">
              <a:extLst>
                <a:ext uri="{FF2B5EF4-FFF2-40B4-BE49-F238E27FC236}">
                  <a16:creationId xmlns:a16="http://schemas.microsoft.com/office/drawing/2014/main" id="{1604D3A9-9A1B-7046-3F8A-9678015A4FCE}"/>
                </a:ext>
              </a:extLst>
            </p:cNvPr>
            <p:cNvSpPr/>
            <p:nvPr/>
          </p:nvSpPr>
          <p:spPr>
            <a:xfrm>
              <a:off x="5781675" y="30659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8" name="Google Shape;1367;p30">
              <a:extLst>
                <a:ext uri="{FF2B5EF4-FFF2-40B4-BE49-F238E27FC236}">
                  <a16:creationId xmlns:a16="http://schemas.microsoft.com/office/drawing/2014/main" id="{F4E7D70B-C20C-21BC-2B6C-F615352EB77D}"/>
                </a:ext>
              </a:extLst>
            </p:cNvPr>
            <p:cNvSpPr/>
            <p:nvPr/>
          </p:nvSpPr>
          <p:spPr>
            <a:xfrm>
              <a:off x="4714800" y="1038225"/>
              <a:ext cx="162000" cy="162000"/>
            </a:xfrm>
            <a:prstGeom prst="ellipse">
              <a:avLst/>
            </a:prstGeom>
            <a:noFill/>
            <a:ln>
              <a:noFill/>
            </a:ln>
          </p:spPr>
          <p:txBody>
            <a:bodyPr spcFirstLastPara="1" wrap="square" lIns="121900" tIns="121900" rIns="121900" bIns="121900" anchor="ctr" anchorCtr="0">
              <a:noAutofit/>
            </a:bodyPr>
            <a:lstStyle/>
            <a:p>
              <a:endParaRPr sz="2400"/>
            </a:p>
          </p:txBody>
        </p:sp>
      </p:grpSp>
      <p:cxnSp>
        <p:nvCxnSpPr>
          <p:cNvPr id="2261" name="Google Shape;1368;p30">
            <a:extLst>
              <a:ext uri="{FF2B5EF4-FFF2-40B4-BE49-F238E27FC236}">
                <a16:creationId xmlns:a16="http://schemas.microsoft.com/office/drawing/2014/main" id="{91A65511-54E7-7B6C-47F1-9C92FFC95549}"/>
              </a:ext>
            </a:extLst>
          </p:cNvPr>
          <p:cNvCxnSpPr>
            <a:cxnSpLocks/>
          </p:cNvCxnSpPr>
          <p:nvPr/>
        </p:nvCxnSpPr>
        <p:spPr>
          <a:xfrm>
            <a:off x="3316749" y="1915082"/>
            <a:ext cx="5297025" cy="405239"/>
          </a:xfrm>
          <a:prstGeom prst="bentConnector3">
            <a:avLst>
              <a:gd name="adj1" fmla="val 99993"/>
            </a:avLst>
          </a:prstGeom>
          <a:noFill/>
          <a:ln w="9525" cap="flat" cmpd="sng">
            <a:solidFill>
              <a:schemeClr val="dk2"/>
            </a:solidFill>
            <a:prstDash val="solid"/>
            <a:round/>
            <a:headEnd type="none" w="med" len="med"/>
            <a:tailEnd type="oval" w="med" len="med"/>
          </a:ln>
        </p:spPr>
      </p:cxnSp>
      <p:sp>
        <p:nvSpPr>
          <p:cNvPr id="2266" name="Google Shape;2274;p44">
            <a:extLst>
              <a:ext uri="{FF2B5EF4-FFF2-40B4-BE49-F238E27FC236}">
                <a16:creationId xmlns:a16="http://schemas.microsoft.com/office/drawing/2014/main" id="{87165878-ED7E-97EF-AF00-5FAF3A1C0366}"/>
              </a:ext>
            </a:extLst>
          </p:cNvPr>
          <p:cNvSpPr txBox="1"/>
          <p:nvPr/>
        </p:nvSpPr>
        <p:spPr>
          <a:xfrm>
            <a:off x="809557" y="4303851"/>
            <a:ext cx="5758840" cy="721036"/>
          </a:xfrm>
          <a:prstGeom prst="rect">
            <a:avLst/>
          </a:prstGeom>
          <a:noFill/>
          <a:ln>
            <a:noFill/>
          </a:ln>
        </p:spPr>
        <p:txBody>
          <a:bodyPr spcFirstLastPara="1" wrap="square" lIns="121900" tIns="121900" rIns="121900" bIns="121900" anchor="ctr" anchorCtr="0">
            <a:noAutofit/>
          </a:bodyPr>
          <a:lstStyle/>
          <a:p>
            <a:r>
              <a:rPr lang="en-CA" sz="2133" dirty="0">
                <a:latin typeface="Cooper Black" panose="0208090404030B020404" pitchFamily="18" charset="77"/>
                <a:ea typeface="Roboto" panose="02000000000000000000" pitchFamily="2" charset="0"/>
                <a:cs typeface="Consolas" panose="020B0609020204030204" pitchFamily="49" charset="0"/>
                <a:sym typeface="Fira Sans Extra Condensed"/>
              </a:rPr>
              <a:t>Syntax for While loops</a:t>
            </a:r>
          </a:p>
          <a:p>
            <a:r>
              <a:rPr lang="en-CA" sz="1600" dirty="0">
                <a:latin typeface="Consolas" panose="020B0609020204030204" pitchFamily="49" charset="0"/>
                <a:cs typeface="Consolas" panose="020B0609020204030204" pitchFamily="49" charset="0"/>
              </a:rPr>
              <a:t>while mom == “No”:</a:t>
            </a:r>
          </a:p>
          <a:p>
            <a:r>
              <a:rPr lang="en-CA" sz="1600" dirty="0">
                <a:latin typeface="Consolas" panose="020B0609020204030204" pitchFamily="49" charset="0"/>
                <a:ea typeface="Roboto" panose="02000000000000000000" pitchFamily="2" charset="0"/>
                <a:cs typeface="Consolas" panose="020B0609020204030204" pitchFamily="49" charset="0"/>
                <a:sym typeface="Fira Sans Extra Condensed"/>
              </a:rPr>
              <a:t>	print(“Can we please buy some chips”)</a:t>
            </a:r>
          </a:p>
          <a:p>
            <a:endParaRPr lang="en-CA" sz="2400" dirty="0">
              <a:latin typeface="arial" panose="020B0604020202020204" pitchFamily="34" charset="0"/>
              <a:ea typeface="Roboto" panose="02000000000000000000" pitchFamily="2" charset="0"/>
              <a:cs typeface="Fira Sans Extra Condensed"/>
              <a:sym typeface="Fira Sans Extra Condensed"/>
            </a:endParaRPr>
          </a:p>
        </p:txBody>
      </p:sp>
      <p:sp>
        <p:nvSpPr>
          <p:cNvPr id="2269" name="Google Shape;2274;p44">
            <a:extLst>
              <a:ext uri="{FF2B5EF4-FFF2-40B4-BE49-F238E27FC236}">
                <a16:creationId xmlns:a16="http://schemas.microsoft.com/office/drawing/2014/main" id="{F7D66035-0CDA-4CE5-A924-9F874FF861FA}"/>
              </a:ext>
            </a:extLst>
          </p:cNvPr>
          <p:cNvSpPr txBox="1"/>
          <p:nvPr/>
        </p:nvSpPr>
        <p:spPr>
          <a:xfrm>
            <a:off x="183512" y="5653121"/>
            <a:ext cx="7252619" cy="721036"/>
          </a:xfrm>
          <a:prstGeom prst="rect">
            <a:avLst/>
          </a:prstGeom>
          <a:noFill/>
          <a:ln>
            <a:noFill/>
          </a:ln>
        </p:spPr>
        <p:txBody>
          <a:bodyPr spcFirstLastPara="1" wrap="square" lIns="121900" tIns="121900" rIns="121900" bIns="121900" anchor="ctr" anchorCtr="0">
            <a:noAutofit/>
          </a:bodyPr>
          <a:lstStyle/>
          <a:p>
            <a:r>
              <a:rPr lang="en-CA" dirty="0">
                <a:latin typeface="arial" panose="020B0604020202020204" pitchFamily="34" charset="0"/>
                <a:ea typeface="Roboto" panose="02000000000000000000" pitchFamily="2" charset="0"/>
                <a:cs typeface="Fira Sans Extra Condensed"/>
                <a:sym typeface="Fira Sans Extra Condensed"/>
              </a:rPr>
              <a:t>**In this scenario, once the mom’s answer is anything other than “No”, the loop stops. If the mom keeps answering “No”, the loop will continue and the print() statement will be repeated.</a:t>
            </a:r>
          </a:p>
        </p:txBody>
      </p:sp>
      <p:cxnSp>
        <p:nvCxnSpPr>
          <p:cNvPr id="2270" name="Google Shape;1368;p30">
            <a:extLst>
              <a:ext uri="{FF2B5EF4-FFF2-40B4-BE49-F238E27FC236}">
                <a16:creationId xmlns:a16="http://schemas.microsoft.com/office/drawing/2014/main" id="{5814CB17-2068-EAFB-0B2C-EB736092B900}"/>
              </a:ext>
            </a:extLst>
          </p:cNvPr>
          <p:cNvCxnSpPr>
            <a:cxnSpLocks/>
          </p:cNvCxnSpPr>
          <p:nvPr/>
        </p:nvCxnSpPr>
        <p:spPr>
          <a:xfrm>
            <a:off x="4319225" y="4303851"/>
            <a:ext cx="4303788" cy="1080939"/>
          </a:xfrm>
          <a:prstGeom prst="bentConnector3">
            <a:avLst>
              <a:gd name="adj1" fmla="val 72236"/>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2224822" y="1343279"/>
            <a:ext cx="16641644" cy="4973940"/>
          </a:xfrm>
          <a:prstGeom prst="roundRect">
            <a:avLst>
              <a:gd name="adj" fmla="val 50000"/>
            </a:avLst>
          </a:prstGeom>
          <a:noFill/>
          <a:ln w="53975">
            <a:solidFill>
              <a:schemeClr val="accent5">
                <a:lumMod val="60000"/>
                <a:lumOff val="40000"/>
              </a:schemeClr>
            </a:solid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6000" dirty="0">
                <a:solidFill>
                  <a:srgbClr val="002060"/>
                </a:solidFill>
                <a:latin typeface="Cooper Black" panose="0208090404030B020404" pitchFamily="18" charset="77"/>
                <a:cs typeface="Eras Medium ITC" panose="020F0502020204030204" pitchFamily="34" charset="0"/>
              </a:rPr>
              <a:t>Guessing Game!</a:t>
            </a:r>
            <a:endParaRPr sz="6000" dirty="0">
              <a:solidFill>
                <a:srgbClr val="002060"/>
              </a:solidFill>
              <a:latin typeface="Cooper Black" panose="0208090404030B020404" pitchFamily="18" charset="77"/>
              <a:cs typeface="Eras Medium ITC" panose="020F0502020204030204" pitchFamily="34" charset="0"/>
            </a:endParaRPr>
          </a:p>
        </p:txBody>
      </p:sp>
      <p:sp>
        <p:nvSpPr>
          <p:cNvPr id="102" name="Google Shape;575;p20">
            <a:extLst>
              <a:ext uri="{FF2B5EF4-FFF2-40B4-BE49-F238E27FC236}">
                <a16:creationId xmlns:a16="http://schemas.microsoft.com/office/drawing/2014/main" id="{14C6B125-3371-AA44-9ACB-EE04565A12AE}"/>
              </a:ext>
            </a:extLst>
          </p:cNvPr>
          <p:cNvSpPr/>
          <p:nvPr/>
        </p:nvSpPr>
        <p:spPr>
          <a:xfrm>
            <a:off x="206600" y="796233"/>
            <a:ext cx="806000" cy="806000"/>
          </a:xfrm>
          <a:prstGeom prst="ellipse">
            <a:avLst/>
          </a:prstGeom>
          <a:solidFill>
            <a:srgbClr val="00B0F0"/>
          </a:solidFill>
          <a:ln>
            <a:no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01</a:t>
            </a:r>
            <a:endParaRPr sz="2400" b="1" dirty="0">
              <a:solidFill>
                <a:schemeClr val="bg1"/>
              </a:solidFill>
              <a:latin typeface="Consolas" panose="020B0609020204030204" pitchFamily="49" charset="0"/>
              <a:ea typeface="Fira Sans Extra Condensed"/>
              <a:cs typeface="Consolas" panose="020B0609020204030204" pitchFamily="49" charset="0"/>
              <a:sym typeface="Fira Sans Extra Condensed"/>
            </a:endParaRPr>
          </a:p>
        </p:txBody>
      </p:sp>
      <p:sp>
        <p:nvSpPr>
          <p:cNvPr id="3" name="Google Shape;1091;p28">
            <a:extLst>
              <a:ext uri="{FF2B5EF4-FFF2-40B4-BE49-F238E27FC236}">
                <a16:creationId xmlns:a16="http://schemas.microsoft.com/office/drawing/2014/main" id="{0C819525-FC6B-3DA7-1225-46687633036D}"/>
              </a:ext>
            </a:extLst>
          </p:cNvPr>
          <p:cNvSpPr txBox="1"/>
          <p:nvPr/>
        </p:nvSpPr>
        <p:spPr>
          <a:xfrm>
            <a:off x="171502" y="3187558"/>
            <a:ext cx="7576319" cy="1269677"/>
          </a:xfrm>
          <a:prstGeom prst="rect">
            <a:avLst/>
          </a:prstGeom>
          <a:noFill/>
          <a:ln>
            <a:noFill/>
          </a:ln>
        </p:spPr>
        <p:txBody>
          <a:bodyPr spcFirstLastPara="1" wrap="square" lIns="121900" tIns="121900" rIns="121900" bIns="121900" anchor="ctr" anchorCtr="0">
            <a:noAutofit/>
          </a:bodyPr>
          <a:lstStyle/>
          <a:p>
            <a:r>
              <a:rPr lang="en-CA" sz="1733" b="1" dirty="0">
                <a:solidFill>
                  <a:srgbClr val="002060"/>
                </a:solidFill>
                <a:latin typeface="Roboto" panose="02000000000000000000" pitchFamily="2" charset="0"/>
                <a:ea typeface="Roboto" panose="02000000000000000000" pitchFamily="2" charset="0"/>
                <a:cs typeface="Roboto"/>
                <a:sym typeface="Roboto"/>
              </a:rPr>
              <a:t>In the first exercise, we will create a Guessing Game where we must guess the right number between 1 and 10 using the WHILE Loop and the Random Module. </a:t>
            </a:r>
          </a:p>
          <a:p>
            <a:endParaRPr lang="en-CA" sz="1733" b="1" dirty="0">
              <a:solidFill>
                <a:srgbClr val="002060"/>
              </a:solidFill>
              <a:latin typeface="Roboto" panose="02000000000000000000" pitchFamily="2" charset="0"/>
              <a:ea typeface="Roboto" panose="02000000000000000000" pitchFamily="2" charset="0"/>
              <a:cs typeface="Roboto"/>
              <a:sym typeface="Roboto"/>
            </a:endParaRPr>
          </a:p>
          <a:p>
            <a:r>
              <a:rPr lang="en-CA" sz="1733" b="1" u="sng" dirty="0">
                <a:solidFill>
                  <a:srgbClr val="002060"/>
                </a:solidFill>
                <a:latin typeface="Roboto" panose="02000000000000000000" pitchFamily="2" charset="0"/>
                <a:ea typeface="Roboto" panose="02000000000000000000" pitchFamily="2" charset="0"/>
                <a:cs typeface="Roboto"/>
                <a:sym typeface="Roboto"/>
              </a:rPr>
              <a:t>Random Module</a:t>
            </a:r>
            <a:r>
              <a:rPr lang="en-CA" sz="1733" b="1" dirty="0">
                <a:solidFill>
                  <a:srgbClr val="002060"/>
                </a:solidFill>
                <a:latin typeface="Roboto" panose="02000000000000000000" pitchFamily="2" charset="0"/>
                <a:ea typeface="Roboto" panose="02000000000000000000" pitchFamily="2" charset="0"/>
                <a:cs typeface="Roboto"/>
                <a:sym typeface="Roboto"/>
              </a:rPr>
              <a:t>: </a:t>
            </a:r>
            <a:r>
              <a:rPr lang="en-CA" sz="1733" dirty="0">
                <a:solidFill>
                  <a:srgbClr val="002060"/>
                </a:solidFill>
                <a:latin typeface="Roboto" panose="02000000000000000000" pitchFamily="2" charset="0"/>
                <a:ea typeface="Roboto" panose="02000000000000000000" pitchFamily="2" charset="0"/>
                <a:cs typeface="Roboto"/>
                <a:sym typeface="Roboto"/>
              </a:rPr>
              <a:t>The Random module allows to randomly select a value. In this case, the computer will randomly choose a number between 1 and 10.</a:t>
            </a:r>
          </a:p>
          <a:p>
            <a:endParaRPr lang="en-CA" sz="1733" b="1" dirty="0">
              <a:solidFill>
                <a:srgbClr val="002060"/>
              </a:solidFill>
              <a:latin typeface="Roboto" panose="02000000000000000000" pitchFamily="2" charset="0"/>
              <a:ea typeface="Roboto" panose="02000000000000000000" pitchFamily="2" charset="0"/>
              <a:cs typeface="Roboto"/>
              <a:sym typeface="Roboto"/>
            </a:endParaRP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must import the </a:t>
            </a:r>
            <a:r>
              <a:rPr lang="en-CA" sz="1733" b="1" dirty="0">
                <a:solidFill>
                  <a:srgbClr val="002060"/>
                </a:solidFill>
                <a:latin typeface="Roboto" panose="02000000000000000000" pitchFamily="2" charset="0"/>
                <a:ea typeface="Roboto" panose="02000000000000000000" pitchFamily="2" charset="0"/>
                <a:cs typeface="Roboto"/>
                <a:sym typeface="Roboto"/>
              </a:rPr>
              <a:t>Random Module</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then have to </a:t>
            </a:r>
            <a:r>
              <a:rPr lang="en-CA" sz="1733" u="sng" dirty="0">
                <a:solidFill>
                  <a:srgbClr val="002060"/>
                </a:solidFill>
                <a:latin typeface="Roboto" panose="02000000000000000000" pitchFamily="2" charset="0"/>
                <a:ea typeface="Roboto" panose="02000000000000000000" pitchFamily="2" charset="0"/>
                <a:cs typeface="Roboto"/>
                <a:sym typeface="Roboto"/>
              </a:rPr>
              <a:t>create a variable</a:t>
            </a:r>
            <a:r>
              <a:rPr lang="en-CA" sz="1733" dirty="0">
                <a:solidFill>
                  <a:srgbClr val="002060"/>
                </a:solidFill>
                <a:latin typeface="Roboto" panose="02000000000000000000" pitchFamily="2" charset="0"/>
                <a:ea typeface="Roboto" panose="02000000000000000000" pitchFamily="2" charset="0"/>
                <a:cs typeface="Roboto"/>
                <a:sym typeface="Roboto"/>
              </a:rPr>
              <a:t> for the random number using </a:t>
            </a:r>
            <a:r>
              <a:rPr lang="en-CA" sz="1733" dirty="0" err="1">
                <a:solidFill>
                  <a:schemeClr val="accent3"/>
                </a:solidFill>
                <a:latin typeface="Roboto" panose="02000000000000000000" pitchFamily="2" charset="0"/>
                <a:ea typeface="Roboto" panose="02000000000000000000" pitchFamily="2" charset="0"/>
                <a:cs typeface="Roboto"/>
                <a:sym typeface="Roboto"/>
              </a:rPr>
              <a:t>random.randrange</a:t>
            </a:r>
            <a:r>
              <a:rPr lang="en-CA" sz="1733" dirty="0">
                <a:solidFill>
                  <a:schemeClr val="accent3"/>
                </a:solidFill>
                <a:latin typeface="Roboto" panose="02000000000000000000" pitchFamily="2" charset="0"/>
                <a:ea typeface="Roboto" panose="02000000000000000000" pitchFamily="2" charset="0"/>
                <a:cs typeface="Roboto"/>
                <a:sym typeface="Roboto"/>
              </a:rPr>
              <a:t>(First Number, Last Number)</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Ask the user to choose a number between 1 and 10 using </a:t>
            </a:r>
            <a:r>
              <a:rPr lang="en-CA" sz="1733" u="sng" dirty="0">
                <a:solidFill>
                  <a:srgbClr val="002060"/>
                </a:solidFill>
                <a:latin typeface="Roboto" panose="02000000000000000000" pitchFamily="2" charset="0"/>
                <a:ea typeface="Roboto" panose="02000000000000000000" pitchFamily="2" charset="0"/>
                <a:cs typeface="Roboto"/>
                <a:sym typeface="Roboto"/>
              </a:rPr>
              <a:t>Input()</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Create the </a:t>
            </a:r>
            <a:r>
              <a:rPr lang="en-CA" sz="1733" b="1" u="sng" dirty="0">
                <a:solidFill>
                  <a:srgbClr val="002060"/>
                </a:solidFill>
                <a:latin typeface="Roboto" panose="02000000000000000000" pitchFamily="2" charset="0"/>
                <a:ea typeface="Roboto" panose="02000000000000000000" pitchFamily="2" charset="0"/>
                <a:cs typeface="Roboto"/>
                <a:sym typeface="Roboto"/>
              </a:rPr>
              <a:t>WHILE Loop</a:t>
            </a:r>
            <a:r>
              <a:rPr lang="en-CA" sz="1733" u="sng" dirty="0">
                <a:solidFill>
                  <a:srgbClr val="002060"/>
                </a:solidFill>
                <a:latin typeface="Roboto" panose="02000000000000000000" pitchFamily="2" charset="0"/>
                <a:ea typeface="Roboto" panose="02000000000000000000" pitchFamily="2" charset="0"/>
                <a:cs typeface="Roboto"/>
                <a:sym typeface="Roboto"/>
              </a:rPr>
              <a:t> that will end once the user’s answer is the same as the random number determined by </a:t>
            </a:r>
            <a:r>
              <a:rPr lang="en-CA" sz="1733" u="sng" dirty="0" err="1">
                <a:solidFill>
                  <a:srgbClr val="002060"/>
                </a:solidFill>
                <a:latin typeface="Roboto" panose="02000000000000000000" pitchFamily="2" charset="0"/>
                <a:ea typeface="Roboto" panose="02000000000000000000" pitchFamily="2" charset="0"/>
                <a:cs typeface="Roboto"/>
                <a:sym typeface="Roboto"/>
              </a:rPr>
              <a:t>random.randrange</a:t>
            </a:r>
            <a:r>
              <a:rPr lang="en-CA" sz="1733" u="sng" dirty="0">
                <a:solidFill>
                  <a:srgbClr val="002060"/>
                </a:solidFill>
                <a:latin typeface="Roboto" panose="02000000000000000000" pitchFamily="2" charset="0"/>
                <a:ea typeface="Roboto" panose="02000000000000000000" pitchFamily="2" charset="0"/>
                <a:cs typeface="Roboto"/>
                <a:sym typeface="Roboto"/>
              </a:rPr>
              <a:t>()</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Remember that the loop repeats the question until the answer is correct!</a:t>
            </a:r>
          </a:p>
        </p:txBody>
      </p:sp>
      <p:pic>
        <p:nvPicPr>
          <p:cNvPr id="5" name="Picture 4" descr="Icon&#10;&#10;Description automatically generated">
            <a:extLst>
              <a:ext uri="{FF2B5EF4-FFF2-40B4-BE49-F238E27FC236}">
                <a16:creationId xmlns:a16="http://schemas.microsoft.com/office/drawing/2014/main" id="{6A7AB197-E92A-3920-A295-0C2188F97AED}"/>
              </a:ext>
            </a:extLst>
          </p:cNvPr>
          <p:cNvPicPr>
            <a:picLocks noChangeAspect="1"/>
          </p:cNvPicPr>
          <p:nvPr/>
        </p:nvPicPr>
        <p:blipFill>
          <a:blip r:embed="rId3"/>
          <a:stretch>
            <a:fillRect/>
          </a:stretch>
        </p:blipFill>
        <p:spPr>
          <a:xfrm>
            <a:off x="8023123" y="1823708"/>
            <a:ext cx="3997376" cy="39973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583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2817705" y="1343280"/>
            <a:ext cx="17234528" cy="5204233"/>
          </a:xfrm>
          <a:prstGeom prst="roundRect">
            <a:avLst>
              <a:gd name="adj" fmla="val 50000"/>
            </a:avLst>
          </a:prstGeom>
          <a:noFill/>
          <a:ln w="53975">
            <a:solidFill>
              <a:srgbClr val="FFC000"/>
            </a:solid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0" y="310489"/>
            <a:ext cx="4958080" cy="1673233"/>
          </a:xfrm>
          <a:prstGeom prst="rect">
            <a:avLst/>
          </a:prstGeom>
          <a:solidFill>
            <a:schemeClr val="bg1"/>
          </a:solidFill>
          <a:ln w="57150">
            <a:solidFill>
              <a:srgbClr val="FFC000"/>
            </a:solidFill>
          </a:ln>
        </p:spPr>
        <p:txBody>
          <a:bodyPr spcFirstLastPara="1" vert="horz" wrap="square" lIns="121900" tIns="121900" rIns="121900" bIns="121900" rtlCol="0" anchor="ctr" anchorCtr="0">
            <a:noAutofit/>
          </a:bodyPr>
          <a:lstStyle/>
          <a:p>
            <a:pPr algn="ctr">
              <a:spcBef>
                <a:spcPts val="0"/>
              </a:spcBef>
            </a:pPr>
            <a:r>
              <a:rPr lang="en" sz="5400" dirty="0">
                <a:solidFill>
                  <a:srgbClr val="002060"/>
                </a:solidFill>
                <a:latin typeface="Cooper Black" panose="0208090404030B020404" pitchFamily="18" charset="77"/>
              </a:rPr>
              <a:t>Metaverse Contest!</a:t>
            </a:r>
            <a:endParaRPr sz="5400" dirty="0">
              <a:solidFill>
                <a:srgbClr val="002060"/>
              </a:solidFill>
              <a:latin typeface="Cooper Black" panose="0208090404030B020404" pitchFamily="18" charset="77"/>
            </a:endParaRPr>
          </a:p>
        </p:txBody>
      </p:sp>
      <p:sp>
        <p:nvSpPr>
          <p:cNvPr id="3" name="Google Shape;1091;p28">
            <a:extLst>
              <a:ext uri="{FF2B5EF4-FFF2-40B4-BE49-F238E27FC236}">
                <a16:creationId xmlns:a16="http://schemas.microsoft.com/office/drawing/2014/main" id="{0C819525-FC6B-3DA7-1225-46687633036D}"/>
              </a:ext>
            </a:extLst>
          </p:cNvPr>
          <p:cNvSpPr txBox="1"/>
          <p:nvPr/>
        </p:nvSpPr>
        <p:spPr>
          <a:xfrm>
            <a:off x="6188605" y="3711222"/>
            <a:ext cx="5696155" cy="1269677"/>
          </a:xfrm>
          <a:prstGeom prst="rect">
            <a:avLst/>
          </a:prstGeom>
          <a:noFill/>
          <a:ln>
            <a:noFill/>
          </a:ln>
        </p:spPr>
        <p:txBody>
          <a:bodyPr spcFirstLastPara="1" wrap="square" lIns="121900" tIns="121900" rIns="121900" bIns="121900" anchor="ctr" anchorCtr="0">
            <a:noAutofit/>
          </a:bodyPr>
          <a:lstStyle/>
          <a:p>
            <a:endParaRPr lang="en-CA" sz="1733" b="1" dirty="0">
              <a:solidFill>
                <a:srgbClr val="002060"/>
              </a:solidFill>
              <a:latin typeface="Roboto" panose="02000000000000000000" pitchFamily="2" charset="0"/>
              <a:ea typeface="Roboto" panose="02000000000000000000" pitchFamily="2" charset="0"/>
              <a:cs typeface="Roboto"/>
              <a:sym typeface="Roboto"/>
            </a:endParaRP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must import the </a:t>
            </a:r>
            <a:r>
              <a:rPr lang="en-CA" sz="1733" b="1" dirty="0">
                <a:solidFill>
                  <a:srgbClr val="002060"/>
                </a:solidFill>
                <a:latin typeface="Roboto" panose="02000000000000000000" pitchFamily="2" charset="0"/>
                <a:ea typeface="Roboto" panose="02000000000000000000" pitchFamily="2" charset="0"/>
                <a:cs typeface="Roboto"/>
                <a:sym typeface="Roboto"/>
              </a:rPr>
              <a:t>Random Module</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then have to </a:t>
            </a:r>
            <a:r>
              <a:rPr lang="en-CA" sz="1733" u="sng" dirty="0">
                <a:solidFill>
                  <a:srgbClr val="002060"/>
                </a:solidFill>
                <a:latin typeface="Roboto" panose="02000000000000000000" pitchFamily="2" charset="0"/>
                <a:ea typeface="Roboto" panose="02000000000000000000" pitchFamily="2" charset="0"/>
                <a:cs typeface="Roboto"/>
                <a:sym typeface="Roboto"/>
              </a:rPr>
              <a:t>create variables</a:t>
            </a:r>
            <a:r>
              <a:rPr lang="en-CA" sz="1733" dirty="0">
                <a:solidFill>
                  <a:srgbClr val="002060"/>
                </a:solidFill>
                <a:latin typeface="Roboto" panose="02000000000000000000" pitchFamily="2" charset="0"/>
                <a:ea typeface="Roboto" panose="02000000000000000000" pitchFamily="2" charset="0"/>
                <a:cs typeface="Roboto"/>
                <a:sym typeface="Roboto"/>
              </a:rPr>
              <a:t> for the number of tries (tries) and for the random number using </a:t>
            </a:r>
            <a:r>
              <a:rPr lang="en-CA" sz="1733" dirty="0" err="1">
                <a:solidFill>
                  <a:schemeClr val="accent3"/>
                </a:solidFill>
                <a:latin typeface="Roboto" panose="02000000000000000000" pitchFamily="2" charset="0"/>
                <a:ea typeface="Roboto" panose="02000000000000000000" pitchFamily="2" charset="0"/>
                <a:cs typeface="Roboto"/>
                <a:sym typeface="Roboto"/>
              </a:rPr>
              <a:t>random.randrange</a:t>
            </a:r>
            <a:r>
              <a:rPr lang="en-CA" sz="1733" dirty="0">
                <a:solidFill>
                  <a:schemeClr val="accent3"/>
                </a:solidFill>
                <a:latin typeface="Roboto" panose="02000000000000000000" pitchFamily="2" charset="0"/>
                <a:ea typeface="Roboto" panose="02000000000000000000" pitchFamily="2" charset="0"/>
                <a:cs typeface="Roboto"/>
                <a:sym typeface="Roboto"/>
              </a:rPr>
              <a:t>(First Number, Last Number)</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Create an input() variable where the user is asked to call the Radio Station</a:t>
            </a:r>
          </a:p>
          <a:p>
            <a:pPr marL="457189" indent="-457189">
              <a:buAutoNum type="arabicParenR"/>
            </a:pPr>
            <a:r>
              <a:rPr lang="en-CA" sz="1733" u="sng" dirty="0">
                <a:solidFill>
                  <a:srgbClr val="002060"/>
                </a:solidFill>
                <a:latin typeface="Roboto" panose="02000000000000000000" pitchFamily="2" charset="0"/>
                <a:ea typeface="Roboto" panose="02000000000000000000" pitchFamily="2" charset="0"/>
                <a:cs typeface="Roboto"/>
                <a:sym typeface="Roboto"/>
              </a:rPr>
              <a:t>Create a conditional (IF)</a:t>
            </a:r>
            <a:r>
              <a:rPr lang="en-CA" sz="1733" dirty="0">
                <a:solidFill>
                  <a:srgbClr val="002060"/>
                </a:solidFill>
                <a:latin typeface="Roboto" panose="02000000000000000000" pitchFamily="2" charset="0"/>
                <a:ea typeface="Roboto" panose="02000000000000000000" pitchFamily="2" charset="0"/>
                <a:cs typeface="Roboto"/>
                <a:sym typeface="Roboto"/>
              </a:rPr>
              <a:t> where if the user’s input is “call”,  it prints “Thank you for calling”</a:t>
            </a:r>
            <a:endParaRPr lang="en-CA" sz="1733" u="sng" dirty="0">
              <a:solidFill>
                <a:srgbClr val="002060"/>
              </a:solidFill>
              <a:latin typeface="Roboto" panose="02000000000000000000" pitchFamily="2" charset="0"/>
              <a:ea typeface="Roboto" panose="02000000000000000000" pitchFamily="2" charset="0"/>
              <a:cs typeface="Roboto"/>
              <a:sym typeface="Roboto"/>
            </a:endParaRPr>
          </a:p>
          <a:p>
            <a:pPr marL="457189" indent="-457189">
              <a:buAutoNum type="arabicParenR"/>
            </a:pPr>
            <a:r>
              <a:rPr lang="en-CA" sz="1733" u="sng" dirty="0">
                <a:solidFill>
                  <a:srgbClr val="002060"/>
                </a:solidFill>
                <a:latin typeface="Roboto" panose="02000000000000000000" pitchFamily="2" charset="0"/>
                <a:ea typeface="Roboto" panose="02000000000000000000" pitchFamily="2" charset="0"/>
                <a:cs typeface="Roboto"/>
                <a:sym typeface="Roboto"/>
              </a:rPr>
              <a:t>Create a WHILE Loop</a:t>
            </a:r>
            <a:r>
              <a:rPr lang="en-CA" sz="1733" dirty="0">
                <a:solidFill>
                  <a:srgbClr val="002060"/>
                </a:solidFill>
                <a:latin typeface="Roboto" panose="02000000000000000000" pitchFamily="2" charset="0"/>
                <a:ea typeface="Roboto" panose="02000000000000000000" pitchFamily="2" charset="0"/>
                <a:cs typeface="Roboto"/>
                <a:sym typeface="Roboto"/>
              </a:rPr>
              <a:t> inside the conditional. </a:t>
            </a:r>
          </a:p>
          <a:p>
            <a:pPr marL="457189" indent="-457189">
              <a:buAutoNum type="arabicParenR"/>
            </a:pPr>
            <a:r>
              <a:rPr lang="en-CA" sz="1733" b="1" dirty="0">
                <a:solidFill>
                  <a:srgbClr val="002060"/>
                </a:solidFill>
                <a:latin typeface="Roboto" panose="02000000000000000000" pitchFamily="2" charset="0"/>
                <a:ea typeface="Roboto" panose="02000000000000000000" pitchFamily="2" charset="0"/>
                <a:cs typeface="Roboto"/>
                <a:sym typeface="Roboto"/>
              </a:rPr>
              <a:t>Inside the Loop</a:t>
            </a:r>
            <a:r>
              <a:rPr lang="en-CA" sz="1733" dirty="0">
                <a:solidFill>
                  <a:srgbClr val="002060"/>
                </a:solidFill>
                <a:latin typeface="Roboto" panose="02000000000000000000" pitchFamily="2" charset="0"/>
                <a:ea typeface="Roboto" panose="02000000000000000000" pitchFamily="2" charset="0"/>
                <a:cs typeface="Roboto"/>
                <a:sym typeface="Roboto"/>
              </a:rPr>
              <a:t>, </a:t>
            </a:r>
            <a:r>
              <a:rPr lang="en-CA" sz="1733" u="sng" dirty="0">
                <a:solidFill>
                  <a:srgbClr val="002060"/>
                </a:solidFill>
                <a:latin typeface="Roboto" panose="02000000000000000000" pitchFamily="2" charset="0"/>
                <a:ea typeface="Roboto" panose="02000000000000000000" pitchFamily="2" charset="0"/>
                <a:cs typeface="Roboto"/>
                <a:sym typeface="Roboto"/>
              </a:rPr>
              <a:t>create a conditional</a:t>
            </a:r>
            <a:r>
              <a:rPr lang="en-CA" sz="1733" dirty="0">
                <a:solidFill>
                  <a:srgbClr val="002060"/>
                </a:solidFill>
                <a:latin typeface="Roboto" panose="02000000000000000000" pitchFamily="2" charset="0"/>
                <a:ea typeface="Roboto" panose="02000000000000000000" pitchFamily="2" charset="0"/>
                <a:cs typeface="Roboto"/>
                <a:sym typeface="Roboto"/>
              </a:rPr>
              <a:t> where if their answer is correct, it prints “</a:t>
            </a:r>
            <a:r>
              <a:rPr lang="en-CA" sz="1733" dirty="0">
                <a:solidFill>
                  <a:srgbClr val="002060"/>
                </a:solidFill>
                <a:latin typeface="Roboto" panose="02000000000000000000" pitchFamily="2" charset="0"/>
                <a:ea typeface="Roboto" panose="02000000000000000000" pitchFamily="2" charset="0"/>
              </a:rPr>
              <a:t>Congratulations!! You now have access to the METAVERSE :)”. If the answer is incorrect, they have one less try.</a:t>
            </a:r>
          </a:p>
          <a:p>
            <a:pPr marL="457189" indent="-457189">
              <a:buFont typeface="Arial"/>
              <a:buAutoNum type="arabicParenR"/>
            </a:pPr>
            <a:r>
              <a:rPr lang="en-CA" sz="1733" dirty="0">
                <a:solidFill>
                  <a:srgbClr val="002060"/>
                </a:solidFill>
                <a:latin typeface="Roboto" panose="02000000000000000000" pitchFamily="2" charset="0"/>
                <a:ea typeface="Roboto" panose="02000000000000000000" pitchFamily="2" charset="0"/>
              </a:rPr>
              <a:t>This process repeats until they’ve used 3 tries!</a:t>
            </a:r>
          </a:p>
          <a:p>
            <a:pPr marL="457189" indent="-457189">
              <a:buFont typeface="Arial"/>
              <a:buAutoNum type="arabicParenR"/>
            </a:pPr>
            <a:endParaRPr lang="en-CA" sz="1733" dirty="0">
              <a:solidFill>
                <a:srgbClr val="002060"/>
              </a:solidFill>
              <a:latin typeface="Roboto" panose="02000000000000000000" pitchFamily="2" charset="0"/>
              <a:ea typeface="Roboto" panose="02000000000000000000" pitchFamily="2" charset="0"/>
            </a:endParaRPr>
          </a:p>
          <a:p>
            <a:pPr marL="457189" indent="-457189">
              <a:buAutoNum type="arabicParenR"/>
            </a:pPr>
            <a:endParaRPr lang="en-CA" sz="1733" dirty="0">
              <a:solidFill>
                <a:srgbClr val="002060"/>
              </a:solidFill>
              <a:latin typeface="Roboto" panose="02000000000000000000" pitchFamily="2" charset="0"/>
              <a:ea typeface="Roboto" panose="02000000000000000000" pitchFamily="2" charset="0"/>
              <a:cs typeface="Roboto"/>
              <a:sym typeface="Roboto"/>
            </a:endParaRPr>
          </a:p>
        </p:txBody>
      </p:sp>
      <p:pic>
        <p:nvPicPr>
          <p:cNvPr id="4" name="Picture 3">
            <a:extLst>
              <a:ext uri="{FF2B5EF4-FFF2-40B4-BE49-F238E27FC236}">
                <a16:creationId xmlns:a16="http://schemas.microsoft.com/office/drawing/2014/main" id="{53EB95ED-1F81-60E9-5A1C-949823429D51}"/>
              </a:ext>
            </a:extLst>
          </p:cNvPr>
          <p:cNvPicPr>
            <a:picLocks noChangeAspect="1"/>
          </p:cNvPicPr>
          <p:nvPr/>
        </p:nvPicPr>
        <p:blipFill>
          <a:blip r:embed="rId3"/>
          <a:stretch>
            <a:fillRect/>
          </a:stretch>
        </p:blipFill>
        <p:spPr>
          <a:xfrm>
            <a:off x="373373" y="310488"/>
            <a:ext cx="5472233" cy="3636075"/>
          </a:xfrm>
          <a:prstGeom prst="snip2DiagRect">
            <a:avLst>
              <a:gd name="adj1" fmla="val 20464"/>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2" name="Google Shape;575;p20">
            <a:extLst>
              <a:ext uri="{FF2B5EF4-FFF2-40B4-BE49-F238E27FC236}">
                <a16:creationId xmlns:a16="http://schemas.microsoft.com/office/drawing/2014/main" id="{14C6B125-3371-AA44-9ACB-EE04565A12AE}"/>
              </a:ext>
            </a:extLst>
          </p:cNvPr>
          <p:cNvSpPr/>
          <p:nvPr/>
        </p:nvSpPr>
        <p:spPr>
          <a:xfrm>
            <a:off x="331920" y="137781"/>
            <a:ext cx="806000" cy="806000"/>
          </a:xfrm>
          <a:prstGeom prst="ellipse">
            <a:avLst/>
          </a:prstGeom>
          <a:solidFill>
            <a:srgbClr val="FF0000"/>
          </a:solidFill>
          <a:ln>
            <a:solidFill>
              <a:srgbClr val="FF0000"/>
            </a:solidFill>
          </a:ln>
        </p:spPr>
        <p:txBody>
          <a:bodyPr spcFirstLastPara="1" wrap="square" lIns="121900" tIns="121900" rIns="121900" bIns="121900" anchor="ctr" anchorCtr="0">
            <a:noAutofit/>
          </a:bodyPr>
          <a:lstStyle/>
          <a:p>
            <a:pPr algn="ctr"/>
            <a:r>
              <a:rPr lang="en" sz="2000" b="1" dirty="0">
                <a:solidFill>
                  <a:schemeClr val="bg1"/>
                </a:solidFill>
                <a:latin typeface="Consolas" panose="020B0609020204030204" pitchFamily="49" charset="0"/>
                <a:ea typeface="Fira Sans Extra Condensed"/>
                <a:cs typeface="Consolas" panose="020B0609020204030204" pitchFamily="49" charset="0"/>
                <a:sym typeface="Fira Sans Extra Condensed"/>
              </a:rPr>
              <a:t>02</a:t>
            </a:r>
            <a:endParaRPr sz="2400" b="1" dirty="0">
              <a:solidFill>
                <a:schemeClr val="bg1"/>
              </a:solidFill>
              <a:latin typeface="Consolas" panose="020B0609020204030204" pitchFamily="49" charset="0"/>
              <a:ea typeface="Fira Sans Extra Condensed"/>
              <a:cs typeface="Consolas" panose="020B0609020204030204" pitchFamily="49" charset="0"/>
              <a:sym typeface="Fira Sans Extra Condensed"/>
            </a:endParaRPr>
          </a:p>
        </p:txBody>
      </p:sp>
      <p:sp>
        <p:nvSpPr>
          <p:cNvPr id="6" name="Google Shape;1091;p28">
            <a:extLst>
              <a:ext uri="{FF2B5EF4-FFF2-40B4-BE49-F238E27FC236}">
                <a16:creationId xmlns:a16="http://schemas.microsoft.com/office/drawing/2014/main" id="{0CBF9E27-EC4F-51C8-364D-DDE07D43C57A}"/>
              </a:ext>
            </a:extLst>
          </p:cNvPr>
          <p:cNvSpPr txBox="1"/>
          <p:nvPr/>
        </p:nvSpPr>
        <p:spPr>
          <a:xfrm>
            <a:off x="331920" y="4596232"/>
            <a:ext cx="5615067" cy="1269677"/>
          </a:xfrm>
          <a:prstGeom prst="rect">
            <a:avLst/>
          </a:prstGeom>
          <a:noFill/>
          <a:ln>
            <a:noFill/>
          </a:ln>
        </p:spPr>
        <p:txBody>
          <a:bodyPr spcFirstLastPara="1" wrap="square" lIns="121900" tIns="121900" rIns="121900" bIns="121900" anchor="ctr" anchorCtr="0">
            <a:noAutofit/>
          </a:bodyPr>
          <a:lstStyle/>
          <a:p>
            <a:r>
              <a:rPr lang="en-CA" sz="1733" b="1" u="sng" dirty="0">
                <a:solidFill>
                  <a:srgbClr val="002060"/>
                </a:solidFill>
                <a:latin typeface="Roboto" panose="02000000000000000000" pitchFamily="2" charset="0"/>
                <a:ea typeface="Roboto" panose="02000000000000000000" pitchFamily="2" charset="0"/>
                <a:cs typeface="Roboto"/>
                <a:sym typeface="Roboto"/>
              </a:rPr>
              <a:t>Description</a:t>
            </a:r>
          </a:p>
          <a:p>
            <a:r>
              <a:rPr lang="en-CA" sz="1733" b="1" dirty="0">
                <a:solidFill>
                  <a:srgbClr val="002060"/>
                </a:solidFill>
                <a:latin typeface="Roboto" panose="02000000000000000000" pitchFamily="2" charset="0"/>
                <a:ea typeface="Roboto" panose="02000000000000000000" pitchFamily="2" charset="0"/>
                <a:cs typeface="Roboto"/>
                <a:sym typeface="Roboto"/>
              </a:rPr>
              <a:t>The Metaverse, an online virtual reality environment, is ready for more users! They’ve asked you to create a contest where the prize is a ticket to the Metaverse! Users will have to call in to the Metaverse Radio Station and guess the correct number. They are only allowed 3 tries!</a:t>
            </a:r>
          </a:p>
        </p:txBody>
      </p:sp>
    </p:spTree>
    <p:extLst>
      <p:ext uri="{BB962C8B-B14F-4D97-AF65-F5344CB8AC3E}">
        <p14:creationId xmlns:p14="http://schemas.microsoft.com/office/powerpoint/2010/main" val="140425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7" name="Picture 6" descr="A picture containing toy&#10;&#10;Description automatically generated">
            <a:extLst>
              <a:ext uri="{FF2B5EF4-FFF2-40B4-BE49-F238E27FC236}">
                <a16:creationId xmlns:a16="http://schemas.microsoft.com/office/drawing/2014/main" id="{298D2750-AEEC-4494-D5FF-AC304725C4A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19508" y="1568553"/>
            <a:ext cx="5666937" cy="4663050"/>
          </a:xfrm>
          <a:prstGeom prst="rect">
            <a:avLst/>
          </a:prstGeom>
        </p:spPr>
      </p:pic>
      <p:sp>
        <p:nvSpPr>
          <p:cNvPr id="525" name="Google Shape;525;p20"/>
          <p:cNvSpPr txBox="1">
            <a:spLocks noGrp="1"/>
          </p:cNvSpPr>
          <p:nvPr>
            <p:ph type="title"/>
          </p:nvPr>
        </p:nvSpPr>
        <p:spPr>
          <a:xfrm>
            <a:off x="306949" y="336456"/>
            <a:ext cx="11578101"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4000" dirty="0">
                <a:solidFill>
                  <a:srgbClr val="002060"/>
                </a:solidFill>
                <a:latin typeface="Cooper Black" panose="0208090404030B020404" pitchFamily="18" charset="77"/>
              </a:rPr>
              <a:t>Homework: Defeat the Final Boss! (HARD)</a:t>
            </a:r>
            <a:endParaRPr sz="4000" dirty="0">
              <a:solidFill>
                <a:srgbClr val="002060"/>
              </a:solidFill>
              <a:latin typeface="Cooper Black" panose="0208090404030B020404" pitchFamily="18" charset="77"/>
            </a:endParaRPr>
          </a:p>
        </p:txBody>
      </p:sp>
      <p:sp>
        <p:nvSpPr>
          <p:cNvPr id="2" name="ZoneTexte 1">
            <a:extLst>
              <a:ext uri="{FF2B5EF4-FFF2-40B4-BE49-F238E27FC236}">
                <a16:creationId xmlns:a16="http://schemas.microsoft.com/office/drawing/2014/main" id="{3953179B-1BDF-C344-9945-EBE118DFFB8B}"/>
              </a:ext>
            </a:extLst>
          </p:cNvPr>
          <p:cNvSpPr txBox="1"/>
          <p:nvPr/>
        </p:nvSpPr>
        <p:spPr>
          <a:xfrm>
            <a:off x="667109" y="1223861"/>
            <a:ext cx="6980600" cy="584775"/>
          </a:xfrm>
          <a:prstGeom prst="rect">
            <a:avLst/>
          </a:prstGeom>
          <a:noFill/>
        </p:spPr>
        <p:txBody>
          <a:bodyPr wrap="square" rtlCol="0">
            <a:spAutoFit/>
          </a:bodyPr>
          <a:lstStyle/>
          <a:p>
            <a:r>
              <a:rPr lang="en-CA" sz="1600" b="0" dirty="0">
                <a:effectLst/>
                <a:latin typeface="Consolas" panose="020B0609020204030204" pitchFamily="49" charset="0"/>
                <a:cs typeface="Consolas" panose="020B0609020204030204" pitchFamily="49" charset="0"/>
              </a:rPr>
              <a:t>You must build a game where a user must face a final boss. In this dual, the player must guess the boss's number to attack!</a:t>
            </a:r>
          </a:p>
        </p:txBody>
      </p:sp>
      <p:sp>
        <p:nvSpPr>
          <p:cNvPr id="5" name="Google Shape;525;p20">
            <a:extLst>
              <a:ext uri="{FF2B5EF4-FFF2-40B4-BE49-F238E27FC236}">
                <a16:creationId xmlns:a16="http://schemas.microsoft.com/office/drawing/2014/main" id="{A4F8A84D-0BDA-BCD1-2A5A-801FCBDEF082}"/>
              </a:ext>
            </a:extLst>
          </p:cNvPr>
          <p:cNvSpPr txBox="1">
            <a:spLocks/>
          </p:cNvSpPr>
          <p:nvPr/>
        </p:nvSpPr>
        <p:spPr>
          <a:xfrm>
            <a:off x="667109" y="872888"/>
            <a:ext cx="3588327"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2000" b="0" u="sng" dirty="0">
                <a:solidFill>
                  <a:srgbClr val="002060"/>
                </a:solidFill>
                <a:latin typeface="Cooper Black" panose="0208090404030B020404" pitchFamily="18" charset="77"/>
              </a:rPr>
              <a:t>Homework Description</a:t>
            </a:r>
          </a:p>
        </p:txBody>
      </p:sp>
      <p:sp>
        <p:nvSpPr>
          <p:cNvPr id="13" name="Google Shape;896;p25">
            <a:extLst>
              <a:ext uri="{FF2B5EF4-FFF2-40B4-BE49-F238E27FC236}">
                <a16:creationId xmlns:a16="http://schemas.microsoft.com/office/drawing/2014/main" id="{60ECAAC6-2C46-C1AC-44FD-6034C25E8CD8}"/>
              </a:ext>
            </a:extLst>
          </p:cNvPr>
          <p:cNvSpPr/>
          <p:nvPr/>
        </p:nvSpPr>
        <p:spPr>
          <a:xfrm>
            <a:off x="1412938" y="5951484"/>
            <a:ext cx="5098248" cy="616347"/>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Print 'You have defeated the boss!’ when you have defeated the boss.</a:t>
            </a:r>
          </a:p>
        </p:txBody>
      </p:sp>
      <p:sp>
        <p:nvSpPr>
          <p:cNvPr id="15" name="Google Shape;896;p25">
            <a:extLst>
              <a:ext uri="{FF2B5EF4-FFF2-40B4-BE49-F238E27FC236}">
                <a16:creationId xmlns:a16="http://schemas.microsoft.com/office/drawing/2014/main" id="{BFABBA85-C6CE-0557-1BF0-94CB311A2188}"/>
              </a:ext>
            </a:extLst>
          </p:cNvPr>
          <p:cNvSpPr/>
          <p:nvPr/>
        </p:nvSpPr>
        <p:spPr>
          <a:xfrm>
            <a:off x="403233" y="5974732"/>
            <a:ext cx="851758" cy="564400"/>
          </a:xfrm>
          <a:prstGeom prst="roundRect">
            <a:avLst>
              <a:gd name="adj" fmla="val 15217"/>
            </a:avLst>
          </a:prstGeom>
          <a:solidFill>
            <a:schemeClr val="bg2">
              <a:lumMod val="50000"/>
            </a:schemeClr>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05</a:t>
            </a:r>
            <a:endParaRPr lang="en-US" sz="1600" dirty="0">
              <a:solidFill>
                <a:schemeClr val="bg1"/>
              </a:solidFill>
              <a:latin typeface="Consolas" panose="020B0609020204030204" pitchFamily="49" charset="0"/>
            </a:endParaRPr>
          </a:p>
        </p:txBody>
      </p:sp>
      <p:cxnSp>
        <p:nvCxnSpPr>
          <p:cNvPr id="23" name="Straight Connector 22">
            <a:extLst>
              <a:ext uri="{FF2B5EF4-FFF2-40B4-BE49-F238E27FC236}">
                <a16:creationId xmlns:a16="http://schemas.microsoft.com/office/drawing/2014/main" id="{BAB54A6A-C156-2194-683E-19983935335D}"/>
              </a:ext>
            </a:extLst>
          </p:cNvPr>
          <p:cNvCxnSpPr>
            <a:cxnSpLocks/>
          </p:cNvCxnSpPr>
          <p:nvPr/>
        </p:nvCxnSpPr>
        <p:spPr>
          <a:xfrm>
            <a:off x="1268849" y="6262300"/>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Google Shape;896;p25">
            <a:extLst>
              <a:ext uri="{FF2B5EF4-FFF2-40B4-BE49-F238E27FC236}">
                <a16:creationId xmlns:a16="http://schemas.microsoft.com/office/drawing/2014/main" id="{3844E118-F233-556F-7B5F-A0D81C28DC67}"/>
              </a:ext>
            </a:extLst>
          </p:cNvPr>
          <p:cNvSpPr/>
          <p:nvPr/>
        </p:nvSpPr>
        <p:spPr>
          <a:xfrm>
            <a:off x="1421260" y="5321986"/>
            <a:ext cx="5098248" cy="434921"/>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Your attack takes a life off of the boss.</a:t>
            </a:r>
          </a:p>
        </p:txBody>
      </p:sp>
      <p:sp>
        <p:nvSpPr>
          <p:cNvPr id="25" name="Google Shape;896;p25">
            <a:extLst>
              <a:ext uri="{FF2B5EF4-FFF2-40B4-BE49-F238E27FC236}">
                <a16:creationId xmlns:a16="http://schemas.microsoft.com/office/drawing/2014/main" id="{94099232-9423-FE15-64B0-18511AB6D776}"/>
              </a:ext>
            </a:extLst>
          </p:cNvPr>
          <p:cNvSpPr/>
          <p:nvPr/>
        </p:nvSpPr>
        <p:spPr>
          <a:xfrm>
            <a:off x="411555" y="5251521"/>
            <a:ext cx="851758" cy="564400"/>
          </a:xfrm>
          <a:prstGeom prst="roundRect">
            <a:avLst>
              <a:gd name="adj" fmla="val 15217"/>
            </a:avLst>
          </a:prstGeom>
          <a:solidFill>
            <a:srgbClr val="FFC00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04</a:t>
            </a:r>
            <a:endParaRPr lang="en-US" sz="1600" dirty="0">
              <a:solidFill>
                <a:schemeClr val="bg1"/>
              </a:solidFill>
              <a:latin typeface="Consolas" panose="020B0609020204030204" pitchFamily="49" charset="0"/>
            </a:endParaRPr>
          </a:p>
        </p:txBody>
      </p:sp>
      <p:cxnSp>
        <p:nvCxnSpPr>
          <p:cNvPr id="26" name="Straight Connector 25">
            <a:extLst>
              <a:ext uri="{FF2B5EF4-FFF2-40B4-BE49-F238E27FC236}">
                <a16:creationId xmlns:a16="http://schemas.microsoft.com/office/drawing/2014/main" id="{64C82B54-081F-4155-BC85-DE67D6C37042}"/>
              </a:ext>
            </a:extLst>
          </p:cNvPr>
          <p:cNvCxnSpPr>
            <a:cxnSpLocks/>
          </p:cNvCxnSpPr>
          <p:nvPr/>
        </p:nvCxnSpPr>
        <p:spPr>
          <a:xfrm>
            <a:off x="1277171" y="5539089"/>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Google Shape;896;p25">
            <a:extLst>
              <a:ext uri="{FF2B5EF4-FFF2-40B4-BE49-F238E27FC236}">
                <a16:creationId xmlns:a16="http://schemas.microsoft.com/office/drawing/2014/main" id="{F33C6A3B-B22D-60B9-5A1D-763386B630A2}"/>
              </a:ext>
            </a:extLst>
          </p:cNvPr>
          <p:cNvSpPr/>
          <p:nvPr/>
        </p:nvSpPr>
        <p:spPr>
          <a:xfrm>
            <a:off x="1415725" y="4233187"/>
            <a:ext cx="5699988" cy="880367"/>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After each user guess (done with </a:t>
            </a:r>
            <a:r>
              <a:rPr lang="en-CA" sz="1400" b="1" dirty="0">
                <a:effectLst/>
                <a:latin typeface="Consolas" panose="020B0609020204030204" pitchFamily="49" charset="0"/>
                <a:cs typeface="Consolas" panose="020B0609020204030204" pitchFamily="49" charset="0"/>
              </a:rPr>
              <a:t>input</a:t>
            </a:r>
            <a:r>
              <a:rPr lang="en-CA" sz="1400" b="0" dirty="0">
                <a:effectLst/>
                <a:latin typeface="Consolas" panose="020B0609020204030204" pitchFamily="49" charset="0"/>
                <a:cs typeface="Consolas" panose="020B0609020204030204" pitchFamily="49" charset="0"/>
              </a:rPr>
              <a:t>), the boss's number changes. </a:t>
            </a:r>
            <a:r>
              <a:rPr lang="en-CA" sz="1400" b="1" dirty="0">
                <a:effectLst/>
                <a:latin typeface="Consolas" panose="020B0609020204030204" pitchFamily="49" charset="0"/>
                <a:cs typeface="Consolas" panose="020B0609020204030204" pitchFamily="49" charset="0"/>
              </a:rPr>
              <a:t>HINT</a:t>
            </a:r>
            <a:r>
              <a:rPr lang="en-CA" sz="1400" b="0" dirty="0">
                <a:effectLst/>
                <a:latin typeface="Consolas" panose="020B0609020204030204" pitchFamily="49" charset="0"/>
                <a:cs typeface="Consolas" panose="020B0609020204030204" pitchFamily="49" charset="0"/>
              </a:rPr>
              <a:t>: This means that the </a:t>
            </a:r>
            <a:r>
              <a:rPr lang="en-CA" sz="1400" b="0" dirty="0" err="1">
                <a:effectLst/>
                <a:latin typeface="Consolas" panose="020B0609020204030204" pitchFamily="49" charset="0"/>
                <a:cs typeface="Consolas" panose="020B0609020204030204" pitchFamily="49" charset="0"/>
              </a:rPr>
              <a:t>random.randrange</a:t>
            </a:r>
            <a:r>
              <a:rPr lang="en-CA" sz="1400" b="0" dirty="0">
                <a:effectLst/>
                <a:latin typeface="Consolas" panose="020B0609020204030204" pitchFamily="49" charset="0"/>
                <a:cs typeface="Consolas" panose="020B0609020204030204" pitchFamily="49" charset="0"/>
              </a:rPr>
              <a:t> has to be repeated after each guess.</a:t>
            </a:r>
          </a:p>
        </p:txBody>
      </p:sp>
      <p:sp>
        <p:nvSpPr>
          <p:cNvPr id="29" name="Google Shape;896;p25">
            <a:extLst>
              <a:ext uri="{FF2B5EF4-FFF2-40B4-BE49-F238E27FC236}">
                <a16:creationId xmlns:a16="http://schemas.microsoft.com/office/drawing/2014/main" id="{639136C2-BC12-2668-0DB0-B4F2897A3E86}"/>
              </a:ext>
            </a:extLst>
          </p:cNvPr>
          <p:cNvSpPr/>
          <p:nvPr/>
        </p:nvSpPr>
        <p:spPr>
          <a:xfrm>
            <a:off x="411555" y="4392522"/>
            <a:ext cx="851758" cy="564400"/>
          </a:xfrm>
          <a:prstGeom prst="roundRect">
            <a:avLst>
              <a:gd name="adj" fmla="val 15217"/>
            </a:avLst>
          </a:prstGeom>
          <a:solidFill>
            <a:srgbClr val="FF000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03</a:t>
            </a:r>
            <a:endParaRPr lang="en-US" sz="1600" dirty="0">
              <a:solidFill>
                <a:schemeClr val="bg1"/>
              </a:solidFill>
              <a:latin typeface="Consolas" panose="020B0609020204030204" pitchFamily="49" charset="0"/>
            </a:endParaRPr>
          </a:p>
        </p:txBody>
      </p:sp>
      <p:cxnSp>
        <p:nvCxnSpPr>
          <p:cNvPr id="30" name="Straight Connector 29">
            <a:extLst>
              <a:ext uri="{FF2B5EF4-FFF2-40B4-BE49-F238E27FC236}">
                <a16:creationId xmlns:a16="http://schemas.microsoft.com/office/drawing/2014/main" id="{A1641334-D006-60BA-A2F0-B7777B864F17}"/>
              </a:ext>
            </a:extLst>
          </p:cNvPr>
          <p:cNvCxnSpPr>
            <a:cxnSpLocks/>
          </p:cNvCxnSpPr>
          <p:nvPr/>
        </p:nvCxnSpPr>
        <p:spPr>
          <a:xfrm>
            <a:off x="1277171" y="4680090"/>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Google Shape;896;p25">
            <a:extLst>
              <a:ext uri="{FF2B5EF4-FFF2-40B4-BE49-F238E27FC236}">
                <a16:creationId xmlns:a16="http://schemas.microsoft.com/office/drawing/2014/main" id="{90D251F2-2075-70F9-D627-A400D15CCD74}"/>
              </a:ext>
            </a:extLst>
          </p:cNvPr>
          <p:cNvSpPr/>
          <p:nvPr/>
        </p:nvSpPr>
        <p:spPr>
          <a:xfrm>
            <a:off x="1421260" y="3406228"/>
            <a:ext cx="5106570" cy="622507"/>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The final boss's number is generated </a:t>
            </a:r>
            <a:r>
              <a:rPr lang="en-CA" sz="1400" b="1" dirty="0">
                <a:effectLst/>
                <a:latin typeface="Consolas" panose="020B0609020204030204" pitchFamily="49" charset="0"/>
                <a:cs typeface="Consolas" panose="020B0609020204030204" pitchFamily="49" charset="0"/>
              </a:rPr>
              <a:t>randomly</a:t>
            </a:r>
            <a:r>
              <a:rPr lang="en-CA" sz="1400" b="0" dirty="0">
                <a:effectLst/>
                <a:latin typeface="Consolas" panose="020B0609020204030204" pitchFamily="49" charset="0"/>
                <a:cs typeface="Consolas" panose="020B0609020204030204" pitchFamily="49" charset="0"/>
              </a:rPr>
              <a:t> between 1 and 10.</a:t>
            </a:r>
          </a:p>
        </p:txBody>
      </p:sp>
      <p:sp>
        <p:nvSpPr>
          <p:cNvPr id="32" name="Google Shape;896;p25">
            <a:extLst>
              <a:ext uri="{FF2B5EF4-FFF2-40B4-BE49-F238E27FC236}">
                <a16:creationId xmlns:a16="http://schemas.microsoft.com/office/drawing/2014/main" id="{70F2CF85-E712-C583-845C-45563D8C0D06}"/>
              </a:ext>
            </a:extLst>
          </p:cNvPr>
          <p:cNvSpPr/>
          <p:nvPr/>
        </p:nvSpPr>
        <p:spPr>
          <a:xfrm>
            <a:off x="411555" y="3435282"/>
            <a:ext cx="851758" cy="564400"/>
          </a:xfrm>
          <a:prstGeom prst="roundRect">
            <a:avLst>
              <a:gd name="adj" fmla="val 15217"/>
            </a:avLst>
          </a:prstGeom>
          <a:solidFill>
            <a:srgbClr val="92D05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02</a:t>
            </a:r>
            <a:endParaRPr lang="en-US" sz="1600" dirty="0">
              <a:solidFill>
                <a:schemeClr val="bg1"/>
              </a:solidFill>
              <a:latin typeface="Consolas" panose="020B0609020204030204" pitchFamily="49" charset="0"/>
            </a:endParaRPr>
          </a:p>
        </p:txBody>
      </p:sp>
      <p:cxnSp>
        <p:nvCxnSpPr>
          <p:cNvPr id="33" name="Straight Connector 32">
            <a:extLst>
              <a:ext uri="{FF2B5EF4-FFF2-40B4-BE49-F238E27FC236}">
                <a16:creationId xmlns:a16="http://schemas.microsoft.com/office/drawing/2014/main" id="{71D815C7-E604-CBE9-B45F-72F021BA1A1E}"/>
              </a:ext>
            </a:extLst>
          </p:cNvPr>
          <p:cNvCxnSpPr>
            <a:cxnSpLocks/>
          </p:cNvCxnSpPr>
          <p:nvPr/>
        </p:nvCxnSpPr>
        <p:spPr>
          <a:xfrm>
            <a:off x="1263311" y="3724114"/>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Google Shape;896;p25">
            <a:extLst>
              <a:ext uri="{FF2B5EF4-FFF2-40B4-BE49-F238E27FC236}">
                <a16:creationId xmlns:a16="http://schemas.microsoft.com/office/drawing/2014/main" id="{F64FB7CD-103D-2021-9842-106B8F2A0D30}"/>
              </a:ext>
            </a:extLst>
          </p:cNvPr>
          <p:cNvSpPr/>
          <p:nvPr/>
        </p:nvSpPr>
        <p:spPr>
          <a:xfrm>
            <a:off x="1421260" y="2360733"/>
            <a:ext cx="5106570" cy="851383"/>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The final boss has a total of 5 lives (Create a variable). This means the </a:t>
            </a:r>
            <a:r>
              <a:rPr lang="en-CA" sz="1400" b="1" dirty="0">
                <a:effectLst/>
                <a:latin typeface="Consolas" panose="020B0609020204030204" pitchFamily="49" charset="0"/>
                <a:cs typeface="Consolas" panose="020B0609020204030204" pitchFamily="49" charset="0"/>
              </a:rPr>
              <a:t>WHILE</a:t>
            </a:r>
            <a:r>
              <a:rPr lang="en-CA" sz="1400" b="0" dirty="0">
                <a:effectLst/>
                <a:latin typeface="Consolas" panose="020B0609020204030204" pitchFamily="49" charset="0"/>
                <a:cs typeface="Consolas" panose="020B0609020204030204" pitchFamily="49" charset="0"/>
              </a:rPr>
              <a:t> loop will end when his lives reach 0.</a:t>
            </a:r>
          </a:p>
        </p:txBody>
      </p:sp>
      <p:sp>
        <p:nvSpPr>
          <p:cNvPr id="35" name="Google Shape;896;p25">
            <a:extLst>
              <a:ext uri="{FF2B5EF4-FFF2-40B4-BE49-F238E27FC236}">
                <a16:creationId xmlns:a16="http://schemas.microsoft.com/office/drawing/2014/main" id="{91886062-382B-9BD9-5778-D78A5DC65085}"/>
              </a:ext>
            </a:extLst>
          </p:cNvPr>
          <p:cNvSpPr/>
          <p:nvPr/>
        </p:nvSpPr>
        <p:spPr>
          <a:xfrm>
            <a:off x="411555" y="2507065"/>
            <a:ext cx="851758" cy="564400"/>
          </a:xfrm>
          <a:prstGeom prst="roundRect">
            <a:avLst>
              <a:gd name="adj" fmla="val 15217"/>
            </a:avLst>
          </a:prstGeom>
          <a:solidFill>
            <a:srgbClr val="0070C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01</a:t>
            </a:r>
            <a:endParaRPr lang="en-US" sz="1600" dirty="0">
              <a:solidFill>
                <a:schemeClr val="bg1"/>
              </a:solidFill>
              <a:latin typeface="Consolas" panose="020B0609020204030204" pitchFamily="49" charset="0"/>
            </a:endParaRPr>
          </a:p>
        </p:txBody>
      </p:sp>
      <p:cxnSp>
        <p:nvCxnSpPr>
          <p:cNvPr id="36" name="Straight Connector 35">
            <a:extLst>
              <a:ext uri="{FF2B5EF4-FFF2-40B4-BE49-F238E27FC236}">
                <a16:creationId xmlns:a16="http://schemas.microsoft.com/office/drawing/2014/main" id="{0718F994-111A-9504-DF7A-BE5807A48139}"/>
              </a:ext>
            </a:extLst>
          </p:cNvPr>
          <p:cNvCxnSpPr>
            <a:cxnSpLocks/>
          </p:cNvCxnSpPr>
          <p:nvPr/>
        </p:nvCxnSpPr>
        <p:spPr>
          <a:xfrm>
            <a:off x="1263311" y="2795897"/>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Google Shape;525;p20">
            <a:extLst>
              <a:ext uri="{FF2B5EF4-FFF2-40B4-BE49-F238E27FC236}">
                <a16:creationId xmlns:a16="http://schemas.microsoft.com/office/drawing/2014/main" id="{8DAFE5ED-6966-58B6-102A-1D0BBF4ED326}"/>
              </a:ext>
            </a:extLst>
          </p:cNvPr>
          <p:cNvSpPr txBox="1">
            <a:spLocks/>
          </p:cNvSpPr>
          <p:nvPr/>
        </p:nvSpPr>
        <p:spPr>
          <a:xfrm>
            <a:off x="667109" y="1857956"/>
            <a:ext cx="2440184"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2000" b="0" u="sng" dirty="0">
                <a:solidFill>
                  <a:srgbClr val="002060"/>
                </a:solidFill>
                <a:latin typeface="Cooper Black" panose="0208090404030B020404" pitchFamily="18" charset="77"/>
              </a:rPr>
              <a:t>Requirements</a:t>
            </a:r>
          </a:p>
        </p:txBody>
      </p:sp>
    </p:spTree>
    <p:extLst>
      <p:ext uri="{BB962C8B-B14F-4D97-AF65-F5344CB8AC3E}">
        <p14:creationId xmlns:p14="http://schemas.microsoft.com/office/powerpoint/2010/main" val="377941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11;p25">
            <a:extLst>
              <a:ext uri="{FF2B5EF4-FFF2-40B4-BE49-F238E27FC236}">
                <a16:creationId xmlns:a16="http://schemas.microsoft.com/office/drawing/2014/main" id="{39BE277E-F5BA-6548-BC5F-C7A786B3D450}"/>
              </a:ext>
            </a:extLst>
          </p:cNvPr>
          <p:cNvSpPr/>
          <p:nvPr/>
        </p:nvSpPr>
        <p:spPr>
          <a:xfrm>
            <a:off x="575400" y="1324053"/>
            <a:ext cx="3223761" cy="4709455"/>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2" name="Title 1">
            <a:extLst>
              <a:ext uri="{FF2B5EF4-FFF2-40B4-BE49-F238E27FC236}">
                <a16:creationId xmlns:a16="http://schemas.microsoft.com/office/drawing/2014/main" id="{D71D9AD2-CB44-8744-8137-C7CAC2E8A255}"/>
              </a:ext>
            </a:extLst>
          </p:cNvPr>
          <p:cNvSpPr>
            <a:spLocks noGrp="1"/>
          </p:cNvSpPr>
          <p:nvPr>
            <p:ph type="title"/>
          </p:nvPr>
        </p:nvSpPr>
        <p:spPr>
          <a:xfrm>
            <a:off x="838166" y="126944"/>
            <a:ext cx="10515600" cy="1325563"/>
          </a:xfrm>
        </p:spPr>
        <p:txBody>
          <a:bodyPr>
            <a:noAutofit/>
          </a:bodyPr>
          <a:lstStyle/>
          <a:p>
            <a:pPr algn="ctr"/>
            <a:r>
              <a:rPr lang="en-US" sz="6000" dirty="0">
                <a:solidFill>
                  <a:srgbClr val="002060"/>
                </a:solidFill>
                <a:latin typeface="Cooper Black" panose="0208090404030B020404" pitchFamily="18" charset="77"/>
              </a:rPr>
              <a:t>Thank you!</a:t>
            </a:r>
          </a:p>
        </p:txBody>
      </p:sp>
      <p:grpSp>
        <p:nvGrpSpPr>
          <p:cNvPr id="3" name="Google Shape;1922;p38">
            <a:extLst>
              <a:ext uri="{FF2B5EF4-FFF2-40B4-BE49-F238E27FC236}">
                <a16:creationId xmlns:a16="http://schemas.microsoft.com/office/drawing/2014/main" id="{5C8BA916-4BF4-E34D-9154-9A8B6708FF1A}"/>
              </a:ext>
            </a:extLst>
          </p:cNvPr>
          <p:cNvGrpSpPr/>
          <p:nvPr/>
        </p:nvGrpSpPr>
        <p:grpSpPr>
          <a:xfrm>
            <a:off x="4597399" y="1751381"/>
            <a:ext cx="2997203" cy="4733780"/>
            <a:chOff x="1085850" y="1181650"/>
            <a:chExt cx="2247902" cy="3550335"/>
          </a:xfrm>
        </p:grpSpPr>
        <p:sp>
          <p:nvSpPr>
            <p:cNvPr id="4" name="Google Shape;1923;p38">
              <a:extLst>
                <a:ext uri="{FF2B5EF4-FFF2-40B4-BE49-F238E27FC236}">
                  <a16:creationId xmlns:a16="http://schemas.microsoft.com/office/drawing/2014/main" id="{58C9F22A-3B17-204C-8B83-D0722D64A6FF}"/>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 name="Google Shape;1924;p38">
              <a:extLst>
                <a:ext uri="{FF2B5EF4-FFF2-40B4-BE49-F238E27FC236}">
                  <a16:creationId xmlns:a16="http://schemas.microsoft.com/office/drawing/2014/main" id="{8816BCAD-2039-E041-9223-9DC6059C9C7F}"/>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 name="Google Shape;1925;p38">
              <a:extLst>
                <a:ext uri="{FF2B5EF4-FFF2-40B4-BE49-F238E27FC236}">
                  <a16:creationId xmlns:a16="http://schemas.microsoft.com/office/drawing/2014/main" id="{97D9526B-B02D-1242-BBA6-36C3604309E4}"/>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7" name="Google Shape;1926;p38">
              <a:extLst>
                <a:ext uri="{FF2B5EF4-FFF2-40B4-BE49-F238E27FC236}">
                  <a16:creationId xmlns:a16="http://schemas.microsoft.com/office/drawing/2014/main" id="{2F9884CF-3E11-5841-AAC5-C2ED3B708591}"/>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8" name="Google Shape;1927;p38">
              <a:extLst>
                <a:ext uri="{FF2B5EF4-FFF2-40B4-BE49-F238E27FC236}">
                  <a16:creationId xmlns:a16="http://schemas.microsoft.com/office/drawing/2014/main" id="{85B7AD81-11AE-8147-BDEC-01B3B8BB7AF9}"/>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9" name="Google Shape;1928;p38">
              <a:extLst>
                <a:ext uri="{FF2B5EF4-FFF2-40B4-BE49-F238E27FC236}">
                  <a16:creationId xmlns:a16="http://schemas.microsoft.com/office/drawing/2014/main" id="{B34308DD-BE25-DA42-814B-EE455F327E3E}"/>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 name="Google Shape;1929;p38">
              <a:extLst>
                <a:ext uri="{FF2B5EF4-FFF2-40B4-BE49-F238E27FC236}">
                  <a16:creationId xmlns:a16="http://schemas.microsoft.com/office/drawing/2014/main" id="{893C02D5-FBB9-BB47-9908-3915A6BD5DAE}"/>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1" name="Google Shape;1930;p38">
              <a:extLst>
                <a:ext uri="{FF2B5EF4-FFF2-40B4-BE49-F238E27FC236}">
                  <a16:creationId xmlns:a16="http://schemas.microsoft.com/office/drawing/2014/main" id="{F7A31046-70C1-9947-8622-25ECD1750EDC}"/>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2" name="Google Shape;1931;p38">
              <a:extLst>
                <a:ext uri="{FF2B5EF4-FFF2-40B4-BE49-F238E27FC236}">
                  <a16:creationId xmlns:a16="http://schemas.microsoft.com/office/drawing/2014/main" id="{A22429F6-A8A8-8642-9BEC-05EAAEF2BE84}"/>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3" name="Google Shape;1932;p38">
              <a:extLst>
                <a:ext uri="{FF2B5EF4-FFF2-40B4-BE49-F238E27FC236}">
                  <a16:creationId xmlns:a16="http://schemas.microsoft.com/office/drawing/2014/main" id="{5943B97D-219E-3C41-B091-5A6166638EFA}"/>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4" name="Google Shape;1933;p38">
              <a:extLst>
                <a:ext uri="{FF2B5EF4-FFF2-40B4-BE49-F238E27FC236}">
                  <a16:creationId xmlns:a16="http://schemas.microsoft.com/office/drawing/2014/main" id="{17028C6E-49D3-0642-B143-E213BD5E3F58}"/>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5" name="Google Shape;1934;p38">
              <a:extLst>
                <a:ext uri="{FF2B5EF4-FFF2-40B4-BE49-F238E27FC236}">
                  <a16:creationId xmlns:a16="http://schemas.microsoft.com/office/drawing/2014/main" id="{7217980A-11D3-8541-8F7E-ED949FA5CE25}"/>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6" name="Google Shape;1935;p38">
              <a:extLst>
                <a:ext uri="{FF2B5EF4-FFF2-40B4-BE49-F238E27FC236}">
                  <a16:creationId xmlns:a16="http://schemas.microsoft.com/office/drawing/2014/main" id="{2B4C9462-E946-5D4A-AE49-307940C5249C}"/>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7" name="Google Shape;1936;p38">
              <a:extLst>
                <a:ext uri="{FF2B5EF4-FFF2-40B4-BE49-F238E27FC236}">
                  <a16:creationId xmlns:a16="http://schemas.microsoft.com/office/drawing/2014/main" id="{1D210A7F-9249-8D41-A37F-CE7EE9AFFE19}"/>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8" name="Google Shape;1937;p38">
              <a:extLst>
                <a:ext uri="{FF2B5EF4-FFF2-40B4-BE49-F238E27FC236}">
                  <a16:creationId xmlns:a16="http://schemas.microsoft.com/office/drawing/2014/main" id="{B32A4950-B64E-EF43-BC49-9147E05D46F1}"/>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 name="Google Shape;1938;p38">
              <a:extLst>
                <a:ext uri="{FF2B5EF4-FFF2-40B4-BE49-F238E27FC236}">
                  <a16:creationId xmlns:a16="http://schemas.microsoft.com/office/drawing/2014/main" id="{981C70E9-B91A-8F4B-A333-D1315684EB27}"/>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0" name="Google Shape;1939;p38">
              <a:extLst>
                <a:ext uri="{FF2B5EF4-FFF2-40B4-BE49-F238E27FC236}">
                  <a16:creationId xmlns:a16="http://schemas.microsoft.com/office/drawing/2014/main" id="{24A18238-EFA6-CE41-8252-E15CDDA073E2}"/>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1" name="Google Shape;1940;p38">
              <a:extLst>
                <a:ext uri="{FF2B5EF4-FFF2-40B4-BE49-F238E27FC236}">
                  <a16:creationId xmlns:a16="http://schemas.microsoft.com/office/drawing/2014/main" id="{60D374BF-D62F-244A-A523-6469809C6930}"/>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2" name="Google Shape;1941;p38">
              <a:extLst>
                <a:ext uri="{FF2B5EF4-FFF2-40B4-BE49-F238E27FC236}">
                  <a16:creationId xmlns:a16="http://schemas.microsoft.com/office/drawing/2014/main" id="{648B604C-F354-FF44-A433-675D1905605F}"/>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3" name="Google Shape;1942;p38">
              <a:extLst>
                <a:ext uri="{FF2B5EF4-FFF2-40B4-BE49-F238E27FC236}">
                  <a16:creationId xmlns:a16="http://schemas.microsoft.com/office/drawing/2014/main" id="{606DDE1F-B353-9445-B605-F4CF451415A1}"/>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4" name="Google Shape;1943;p38">
              <a:extLst>
                <a:ext uri="{FF2B5EF4-FFF2-40B4-BE49-F238E27FC236}">
                  <a16:creationId xmlns:a16="http://schemas.microsoft.com/office/drawing/2014/main" id="{CF7B7997-32E7-3243-BF8C-8CAABAE0C05B}"/>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5" name="Google Shape;1944;p38">
              <a:extLst>
                <a:ext uri="{FF2B5EF4-FFF2-40B4-BE49-F238E27FC236}">
                  <a16:creationId xmlns:a16="http://schemas.microsoft.com/office/drawing/2014/main" id="{6B790D72-E71E-AD4A-8C16-2174A6305FA3}"/>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6" name="Google Shape;1945;p38">
              <a:extLst>
                <a:ext uri="{FF2B5EF4-FFF2-40B4-BE49-F238E27FC236}">
                  <a16:creationId xmlns:a16="http://schemas.microsoft.com/office/drawing/2014/main" id="{8C795C99-B2D0-6945-84D5-E00E40A726B5}"/>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7" name="Google Shape;1946;p38">
              <a:extLst>
                <a:ext uri="{FF2B5EF4-FFF2-40B4-BE49-F238E27FC236}">
                  <a16:creationId xmlns:a16="http://schemas.microsoft.com/office/drawing/2014/main" id="{BFE50A86-C79C-434A-8F8D-AB138F2CABA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8" name="Google Shape;1947;p38">
              <a:extLst>
                <a:ext uri="{FF2B5EF4-FFF2-40B4-BE49-F238E27FC236}">
                  <a16:creationId xmlns:a16="http://schemas.microsoft.com/office/drawing/2014/main" id="{951DDC21-2E69-D948-B842-96C9AFBB36DB}"/>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9" name="Google Shape;1948;p38">
              <a:extLst>
                <a:ext uri="{FF2B5EF4-FFF2-40B4-BE49-F238E27FC236}">
                  <a16:creationId xmlns:a16="http://schemas.microsoft.com/office/drawing/2014/main" id="{A9EEC676-9358-EB49-968B-F67354A199EE}"/>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0" name="Google Shape;1949;p38">
              <a:extLst>
                <a:ext uri="{FF2B5EF4-FFF2-40B4-BE49-F238E27FC236}">
                  <a16:creationId xmlns:a16="http://schemas.microsoft.com/office/drawing/2014/main" id="{09848761-84DD-8445-8475-FB16358F818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1" name="Google Shape;1950;p38">
              <a:extLst>
                <a:ext uri="{FF2B5EF4-FFF2-40B4-BE49-F238E27FC236}">
                  <a16:creationId xmlns:a16="http://schemas.microsoft.com/office/drawing/2014/main" id="{5D02B21A-61AB-EF43-83BE-27078BC597ED}"/>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2" name="Google Shape;1951;p38">
              <a:extLst>
                <a:ext uri="{FF2B5EF4-FFF2-40B4-BE49-F238E27FC236}">
                  <a16:creationId xmlns:a16="http://schemas.microsoft.com/office/drawing/2014/main" id="{D3CF9F0B-69EB-C349-B31E-BC3DFFB6F793}"/>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3" name="Google Shape;1952;p38">
              <a:extLst>
                <a:ext uri="{FF2B5EF4-FFF2-40B4-BE49-F238E27FC236}">
                  <a16:creationId xmlns:a16="http://schemas.microsoft.com/office/drawing/2014/main" id="{091B82E1-E4A8-EC44-BCA9-82C27A94EEA0}"/>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4" name="Google Shape;1953;p38">
              <a:extLst>
                <a:ext uri="{FF2B5EF4-FFF2-40B4-BE49-F238E27FC236}">
                  <a16:creationId xmlns:a16="http://schemas.microsoft.com/office/drawing/2014/main" id="{F06BC01F-270A-D142-A12C-2AF3D161C3E8}"/>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5" name="Google Shape;1954;p38">
              <a:extLst>
                <a:ext uri="{FF2B5EF4-FFF2-40B4-BE49-F238E27FC236}">
                  <a16:creationId xmlns:a16="http://schemas.microsoft.com/office/drawing/2014/main" id="{DA8E3442-CCFD-3943-8AB0-373EB7ADCA44}"/>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6" name="Google Shape;1955;p38">
              <a:extLst>
                <a:ext uri="{FF2B5EF4-FFF2-40B4-BE49-F238E27FC236}">
                  <a16:creationId xmlns:a16="http://schemas.microsoft.com/office/drawing/2014/main" id="{33089861-C962-5E45-B42A-C1CC0FEA48D6}"/>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37" name="Google Shape;1956;p38">
              <a:extLst>
                <a:ext uri="{FF2B5EF4-FFF2-40B4-BE49-F238E27FC236}">
                  <a16:creationId xmlns:a16="http://schemas.microsoft.com/office/drawing/2014/main" id="{9BEF8767-EA7D-C04E-9E32-F305AD7ED135}"/>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8" name="Google Shape;1957;p38">
              <a:extLst>
                <a:ext uri="{FF2B5EF4-FFF2-40B4-BE49-F238E27FC236}">
                  <a16:creationId xmlns:a16="http://schemas.microsoft.com/office/drawing/2014/main" id="{63FF8A83-55E1-1F4F-9E76-9342F82C3F0E}"/>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9" name="Google Shape;1958;p38">
              <a:extLst>
                <a:ext uri="{FF2B5EF4-FFF2-40B4-BE49-F238E27FC236}">
                  <a16:creationId xmlns:a16="http://schemas.microsoft.com/office/drawing/2014/main" id="{38769DC3-A70A-024D-B4E9-EF9BA2B5D3D5}"/>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0" name="Google Shape;1959;p38">
              <a:extLst>
                <a:ext uri="{FF2B5EF4-FFF2-40B4-BE49-F238E27FC236}">
                  <a16:creationId xmlns:a16="http://schemas.microsoft.com/office/drawing/2014/main" id="{98193468-DF6C-9D42-B8E9-438052B7D91E}"/>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1" name="Google Shape;1960;p38">
              <a:extLst>
                <a:ext uri="{FF2B5EF4-FFF2-40B4-BE49-F238E27FC236}">
                  <a16:creationId xmlns:a16="http://schemas.microsoft.com/office/drawing/2014/main" id="{12F1959D-589F-E34F-B4D6-22E3D842FB0C}"/>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2" name="Google Shape;1961;p38">
              <a:extLst>
                <a:ext uri="{FF2B5EF4-FFF2-40B4-BE49-F238E27FC236}">
                  <a16:creationId xmlns:a16="http://schemas.microsoft.com/office/drawing/2014/main" id="{9517526B-0D92-5F45-B2E9-BA02CECA34B0}"/>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3" name="Google Shape;1962;p38">
              <a:extLst>
                <a:ext uri="{FF2B5EF4-FFF2-40B4-BE49-F238E27FC236}">
                  <a16:creationId xmlns:a16="http://schemas.microsoft.com/office/drawing/2014/main" id="{132CFABC-FCCA-5649-9CBF-55D1E42A625B}"/>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4" name="Google Shape;1963;p38">
              <a:extLst>
                <a:ext uri="{FF2B5EF4-FFF2-40B4-BE49-F238E27FC236}">
                  <a16:creationId xmlns:a16="http://schemas.microsoft.com/office/drawing/2014/main" id="{BCA7893F-79F5-1B45-998B-51AA05DBA204}"/>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5" name="Google Shape;1964;p38">
              <a:extLst>
                <a:ext uri="{FF2B5EF4-FFF2-40B4-BE49-F238E27FC236}">
                  <a16:creationId xmlns:a16="http://schemas.microsoft.com/office/drawing/2014/main" id="{1061B00F-C20B-484C-A2C2-2FB23C5F295D}"/>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6" name="Google Shape;1965;p38">
              <a:extLst>
                <a:ext uri="{FF2B5EF4-FFF2-40B4-BE49-F238E27FC236}">
                  <a16:creationId xmlns:a16="http://schemas.microsoft.com/office/drawing/2014/main" id="{BE28C97D-7161-D24A-9E56-0D4E6809B93A}"/>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7" name="Google Shape;1966;p38">
              <a:extLst>
                <a:ext uri="{FF2B5EF4-FFF2-40B4-BE49-F238E27FC236}">
                  <a16:creationId xmlns:a16="http://schemas.microsoft.com/office/drawing/2014/main" id="{3B0A26A1-274A-0043-84E3-6A6E9072C6C5}"/>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8" name="Google Shape;1967;p38">
              <a:extLst>
                <a:ext uri="{FF2B5EF4-FFF2-40B4-BE49-F238E27FC236}">
                  <a16:creationId xmlns:a16="http://schemas.microsoft.com/office/drawing/2014/main" id="{0A5207E7-9CA6-2040-854F-19C1D5B9ACE4}"/>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9" name="Google Shape;1968;p38">
              <a:extLst>
                <a:ext uri="{FF2B5EF4-FFF2-40B4-BE49-F238E27FC236}">
                  <a16:creationId xmlns:a16="http://schemas.microsoft.com/office/drawing/2014/main" id="{09634341-DFC6-D043-8E09-B4352952BCCD}"/>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62" name="Google Shape;912;p25">
            <a:extLst>
              <a:ext uri="{FF2B5EF4-FFF2-40B4-BE49-F238E27FC236}">
                <a16:creationId xmlns:a16="http://schemas.microsoft.com/office/drawing/2014/main" id="{4E1958A1-6E5F-FF42-83C9-7350E749DEC4}"/>
              </a:ext>
            </a:extLst>
          </p:cNvPr>
          <p:cNvGrpSpPr/>
          <p:nvPr/>
        </p:nvGrpSpPr>
        <p:grpSpPr>
          <a:xfrm>
            <a:off x="822867" y="1701220"/>
            <a:ext cx="2696711" cy="1951683"/>
            <a:chOff x="1660484" y="3206676"/>
            <a:chExt cx="2022533" cy="1463762"/>
          </a:xfrm>
        </p:grpSpPr>
        <p:sp>
          <p:nvSpPr>
            <p:cNvPr id="63" name="Google Shape;913;p25">
              <a:extLst>
                <a:ext uri="{FF2B5EF4-FFF2-40B4-BE49-F238E27FC236}">
                  <a16:creationId xmlns:a16="http://schemas.microsoft.com/office/drawing/2014/main" id="{4FC08FCE-5C4D-8F49-A980-1EBFB20EAB77}"/>
                </a:ext>
              </a:extLst>
            </p:cNvPr>
            <p:cNvSpPr/>
            <p:nvPr/>
          </p:nvSpPr>
          <p:spPr>
            <a:xfrm>
              <a:off x="1671958" y="3206676"/>
              <a:ext cx="2011059" cy="770835"/>
            </a:xfrm>
            <a:prstGeom prst="roundRect">
              <a:avLst>
                <a:gd name="adj" fmla="val 36313"/>
              </a:avLst>
            </a:prstGeom>
            <a:solidFill>
              <a:srgbClr val="002060"/>
            </a:solidFill>
            <a:ln>
              <a:noFill/>
            </a:ln>
          </p:spPr>
          <p:txBody>
            <a:bodyPr spcFirstLastPara="1" wrap="square" lIns="121900" tIns="121900" rIns="121900" bIns="121900" anchor="ctr" anchorCtr="0">
              <a:noAutofit/>
            </a:bodyPr>
            <a:lstStyle/>
            <a:p>
              <a:pPr algn="ctr"/>
              <a:r>
                <a:rPr lang="en" sz="2000" dirty="0">
                  <a:solidFill>
                    <a:schemeClr val="lt1"/>
                  </a:solidFill>
                  <a:latin typeface="Cooper Black" panose="0208090404030B020404" pitchFamily="18" charset="77"/>
                  <a:ea typeface="Fira Sans Extra Condensed"/>
                  <a:cs typeface="Fira Sans Extra Condensed"/>
                  <a:sym typeface="Fira Sans Extra Condensed"/>
                </a:rPr>
                <a:t>Does anyone have any questions?</a:t>
              </a:r>
              <a:endParaRPr sz="2000" dirty="0">
                <a:solidFill>
                  <a:schemeClr val="lt1"/>
                </a:solidFill>
                <a:latin typeface="Cooper Black" panose="0208090404030B020404" pitchFamily="18" charset="77"/>
              </a:endParaRPr>
            </a:p>
          </p:txBody>
        </p:sp>
        <p:sp>
          <p:nvSpPr>
            <p:cNvPr id="64" name="Google Shape;914;p25">
              <a:extLst>
                <a:ext uri="{FF2B5EF4-FFF2-40B4-BE49-F238E27FC236}">
                  <a16:creationId xmlns:a16="http://schemas.microsoft.com/office/drawing/2014/main" id="{AEB98A4A-C532-4249-AF16-96EB53E29831}"/>
                </a:ext>
              </a:extLst>
            </p:cNvPr>
            <p:cNvSpPr txBox="1"/>
            <p:nvPr/>
          </p:nvSpPr>
          <p:spPr>
            <a:xfrm>
              <a:off x="1660484" y="4065038"/>
              <a:ext cx="1677642" cy="6054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Phone: </a:t>
              </a:r>
            </a:p>
            <a:p>
              <a:r>
                <a:rPr lang="en" sz="2133" dirty="0">
                  <a:latin typeface="Fira Sans Extra Condensed"/>
                  <a:ea typeface="Fira Sans Extra Condensed"/>
                  <a:cs typeface="Fira Sans Extra Condensed"/>
                  <a:sym typeface="Fira Sans Extra Condensed"/>
                </a:rPr>
                <a:t>(438) 391-9106</a:t>
              </a:r>
              <a:endParaRPr sz="2133" dirty="0">
                <a:solidFill>
                  <a:srgbClr val="000000"/>
                </a:solidFill>
                <a:latin typeface="Fira Sans Extra Condensed"/>
                <a:ea typeface="Fira Sans Extra Condensed"/>
                <a:cs typeface="Fira Sans Extra Condensed"/>
                <a:sym typeface="Fira Sans Extra Condensed"/>
              </a:endParaRPr>
            </a:p>
          </p:txBody>
        </p:sp>
      </p:grpSp>
      <p:sp>
        <p:nvSpPr>
          <p:cNvPr id="68" name="Google Shape;914;p25">
            <a:extLst>
              <a:ext uri="{FF2B5EF4-FFF2-40B4-BE49-F238E27FC236}">
                <a16:creationId xmlns:a16="http://schemas.microsoft.com/office/drawing/2014/main" id="{70C74A8E-0928-134F-8647-82CDD9F4EE74}"/>
              </a:ext>
            </a:extLst>
          </p:cNvPr>
          <p:cNvSpPr txBox="1"/>
          <p:nvPr/>
        </p:nvSpPr>
        <p:spPr>
          <a:xfrm>
            <a:off x="822866" y="3755068"/>
            <a:ext cx="2858180" cy="8072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Email: </a:t>
            </a:r>
          </a:p>
          <a:p>
            <a:pPr lvl="0"/>
            <a:r>
              <a:rPr lang="en-CA" sz="2133" dirty="0" err="1">
                <a:latin typeface="Fira Sans Extra Condensed"/>
                <a:ea typeface="Fira Sans Extra Condensed"/>
                <a:cs typeface="Fira Sans Extra Condensed"/>
                <a:sym typeface="Fira Sans Extra Condensed"/>
              </a:rPr>
              <a:t>hello@codeu.ca</a:t>
            </a:r>
            <a:endParaRPr lang="en-CA" sz="2133" dirty="0">
              <a:latin typeface="Fira Sans Extra Condensed"/>
              <a:ea typeface="Fira Sans Extra Condensed"/>
              <a:cs typeface="Fira Sans Extra Condensed"/>
              <a:sym typeface="Fira Sans Extra Condensed"/>
            </a:endParaRPr>
          </a:p>
        </p:txBody>
      </p:sp>
      <p:sp>
        <p:nvSpPr>
          <p:cNvPr id="69" name="Google Shape;911;p25">
            <a:extLst>
              <a:ext uri="{FF2B5EF4-FFF2-40B4-BE49-F238E27FC236}">
                <a16:creationId xmlns:a16="http://schemas.microsoft.com/office/drawing/2014/main" id="{9502B102-F84C-8B40-89D4-EB0D5B899F18}"/>
              </a:ext>
            </a:extLst>
          </p:cNvPr>
          <p:cNvSpPr/>
          <p:nvPr/>
        </p:nvSpPr>
        <p:spPr>
          <a:xfrm>
            <a:off x="7761518" y="1291920"/>
            <a:ext cx="2879321" cy="2472443"/>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0" name="Google Shape;913;p25">
            <a:extLst>
              <a:ext uri="{FF2B5EF4-FFF2-40B4-BE49-F238E27FC236}">
                <a16:creationId xmlns:a16="http://schemas.microsoft.com/office/drawing/2014/main" id="{AEE5F2BF-C485-9346-AC2F-AD3B43F34F59}"/>
              </a:ext>
            </a:extLst>
          </p:cNvPr>
          <p:cNvSpPr/>
          <p:nvPr/>
        </p:nvSpPr>
        <p:spPr>
          <a:xfrm>
            <a:off x="7969177" y="1671416"/>
            <a:ext cx="3137916" cy="3936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a:r>
              <a:rPr lang="en" sz="2000" dirty="0">
                <a:solidFill>
                  <a:schemeClr val="lt1"/>
                </a:solidFill>
                <a:latin typeface="Cooper Black" panose="0208090404030B020404" pitchFamily="18" charset="77"/>
                <a:ea typeface="Fira Sans Extra Condensed"/>
                <a:cs typeface="Fira Sans Extra Condensed"/>
                <a:sym typeface="Fira Sans Extra Condensed"/>
              </a:rPr>
              <a:t>Next class: Class 5 </a:t>
            </a:r>
            <a:endParaRPr sz="2000" dirty="0">
              <a:solidFill>
                <a:schemeClr val="lt1"/>
              </a:solidFill>
              <a:latin typeface="Cooper Black" panose="0208090404030B020404" pitchFamily="18" charset="77"/>
            </a:endParaRPr>
          </a:p>
        </p:txBody>
      </p:sp>
      <p:grpSp>
        <p:nvGrpSpPr>
          <p:cNvPr id="50" name="Google Shape;594;p21">
            <a:extLst>
              <a:ext uri="{FF2B5EF4-FFF2-40B4-BE49-F238E27FC236}">
                <a16:creationId xmlns:a16="http://schemas.microsoft.com/office/drawing/2014/main" id="{48368BE1-E07F-4148-ABFF-730C16FB4F9D}"/>
              </a:ext>
            </a:extLst>
          </p:cNvPr>
          <p:cNvGrpSpPr/>
          <p:nvPr/>
        </p:nvGrpSpPr>
        <p:grpSpPr>
          <a:xfrm>
            <a:off x="10026599" y="3175585"/>
            <a:ext cx="2010424" cy="3309723"/>
            <a:chOff x="4572000" y="1208850"/>
            <a:chExt cx="1885951" cy="3523124"/>
          </a:xfrm>
        </p:grpSpPr>
        <p:sp>
          <p:nvSpPr>
            <p:cNvPr id="51" name="Google Shape;595;p21">
              <a:extLst>
                <a:ext uri="{FF2B5EF4-FFF2-40B4-BE49-F238E27FC236}">
                  <a16:creationId xmlns:a16="http://schemas.microsoft.com/office/drawing/2014/main" id="{CF8D0FF9-4E35-7D46-99C6-E09C363FF8A5}"/>
                </a:ext>
              </a:extLst>
            </p:cNvPr>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2" name="Google Shape;596;p21">
              <a:extLst>
                <a:ext uri="{FF2B5EF4-FFF2-40B4-BE49-F238E27FC236}">
                  <a16:creationId xmlns:a16="http://schemas.microsoft.com/office/drawing/2014/main" id="{75B4ADAE-8BC1-C243-9CA5-01E81DF65BC1}"/>
                </a:ext>
              </a:extLst>
            </p:cNvPr>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3" name="Google Shape;597;p21">
              <a:extLst>
                <a:ext uri="{FF2B5EF4-FFF2-40B4-BE49-F238E27FC236}">
                  <a16:creationId xmlns:a16="http://schemas.microsoft.com/office/drawing/2014/main" id="{38BE6B9A-D551-4748-B34E-B24B586CD966}"/>
                </a:ext>
              </a:extLst>
            </p:cNvPr>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4" name="Google Shape;598;p21">
              <a:extLst>
                <a:ext uri="{FF2B5EF4-FFF2-40B4-BE49-F238E27FC236}">
                  <a16:creationId xmlns:a16="http://schemas.microsoft.com/office/drawing/2014/main" id="{D03A70B6-D867-9C4D-BD58-D4A095E64100}"/>
                </a:ext>
              </a:extLst>
            </p:cNvPr>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5" name="Google Shape;599;p21">
              <a:extLst>
                <a:ext uri="{FF2B5EF4-FFF2-40B4-BE49-F238E27FC236}">
                  <a16:creationId xmlns:a16="http://schemas.microsoft.com/office/drawing/2014/main" id="{1319C074-26AB-3441-AEC6-A98C98B0BDFB}"/>
                </a:ext>
              </a:extLst>
            </p:cNvPr>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 name="Google Shape;600;p21">
              <a:extLst>
                <a:ext uri="{FF2B5EF4-FFF2-40B4-BE49-F238E27FC236}">
                  <a16:creationId xmlns:a16="http://schemas.microsoft.com/office/drawing/2014/main" id="{8642B078-5C62-C245-8DE1-B920800B4B77}"/>
                </a:ext>
              </a:extLst>
            </p:cNvPr>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7" name="Google Shape;601;p21">
              <a:extLst>
                <a:ext uri="{FF2B5EF4-FFF2-40B4-BE49-F238E27FC236}">
                  <a16:creationId xmlns:a16="http://schemas.microsoft.com/office/drawing/2014/main" id="{1E9F688F-AD90-DD43-B529-F9EF0900E7D8}"/>
                </a:ext>
              </a:extLst>
            </p:cNvPr>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8" name="Google Shape;602;p21">
              <a:extLst>
                <a:ext uri="{FF2B5EF4-FFF2-40B4-BE49-F238E27FC236}">
                  <a16:creationId xmlns:a16="http://schemas.microsoft.com/office/drawing/2014/main" id="{E2F2AA40-45CE-F646-91D1-3D2F896BBD28}"/>
                </a:ext>
              </a:extLst>
            </p:cNvPr>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 name="Google Shape;603;p21">
              <a:extLst>
                <a:ext uri="{FF2B5EF4-FFF2-40B4-BE49-F238E27FC236}">
                  <a16:creationId xmlns:a16="http://schemas.microsoft.com/office/drawing/2014/main" id="{2F96CF34-262E-5A47-A110-0A231ECDCEE9}"/>
                </a:ext>
              </a:extLst>
            </p:cNvPr>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 name="Google Shape;604;p21">
              <a:extLst>
                <a:ext uri="{FF2B5EF4-FFF2-40B4-BE49-F238E27FC236}">
                  <a16:creationId xmlns:a16="http://schemas.microsoft.com/office/drawing/2014/main" id="{CA6B5247-6EF8-F64F-881A-EF6C1E011AA3}"/>
                </a:ext>
              </a:extLst>
            </p:cNvPr>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61" name="Google Shape;605;p21">
              <a:extLst>
                <a:ext uri="{FF2B5EF4-FFF2-40B4-BE49-F238E27FC236}">
                  <a16:creationId xmlns:a16="http://schemas.microsoft.com/office/drawing/2014/main" id="{379C8F0A-8D79-B34A-866C-FB9597A93536}"/>
                </a:ext>
              </a:extLst>
            </p:cNvPr>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72" name="Rectangle 71">
            <a:extLst>
              <a:ext uri="{FF2B5EF4-FFF2-40B4-BE49-F238E27FC236}">
                <a16:creationId xmlns:a16="http://schemas.microsoft.com/office/drawing/2014/main" id="{F293B765-FA88-324D-944D-3866FF0A31CF}"/>
              </a:ext>
            </a:extLst>
          </p:cNvPr>
          <p:cNvSpPr/>
          <p:nvPr/>
        </p:nvSpPr>
        <p:spPr>
          <a:xfrm>
            <a:off x="7979576" y="2126339"/>
            <a:ext cx="2469805" cy="1323439"/>
          </a:xfrm>
          <a:prstGeom prst="rect">
            <a:avLst/>
          </a:prstGeom>
        </p:spPr>
        <p:txBody>
          <a:bodyPr wrap="square">
            <a:spAutoFit/>
          </a:bodyPr>
          <a:lstStyle/>
          <a:p>
            <a:pPr lvl="0"/>
            <a:r>
              <a:rPr lang="en-CA" sz="2000" dirty="0">
                <a:latin typeface="Fira Sans Extra Condensed"/>
                <a:ea typeface="Fira Sans Extra Condensed"/>
                <a:cs typeface="Fira Sans Extra Condensed"/>
                <a:sym typeface="Fira Sans Extra Condensed"/>
              </a:rPr>
              <a:t>Please contact us if you have any questions or if you want to notify us for anything.</a:t>
            </a:r>
          </a:p>
        </p:txBody>
      </p:sp>
      <p:pic>
        <p:nvPicPr>
          <p:cNvPr id="74" name="Picture 73" descr="Logo&#10;&#10;Description automatically generated">
            <a:extLst>
              <a:ext uri="{FF2B5EF4-FFF2-40B4-BE49-F238E27FC236}">
                <a16:creationId xmlns:a16="http://schemas.microsoft.com/office/drawing/2014/main" id="{2D26F0C5-47B9-3040-A364-1A085FA922F7}"/>
              </a:ext>
            </a:extLst>
          </p:cNvPr>
          <p:cNvPicPr>
            <a:picLocks noChangeAspect="1"/>
          </p:cNvPicPr>
          <p:nvPr/>
        </p:nvPicPr>
        <p:blipFill rotWithShape="1">
          <a:blip r:embed="rId2"/>
          <a:srcRect l="1498" t="-1381" r="9186" b="1381"/>
          <a:stretch/>
        </p:blipFill>
        <p:spPr>
          <a:xfrm>
            <a:off x="7846029" y="4504817"/>
            <a:ext cx="2566763" cy="1581220"/>
          </a:xfrm>
          <a:prstGeom prst="roundRect">
            <a:avLst/>
          </a:prstGeom>
        </p:spPr>
      </p:pic>
      <p:pic>
        <p:nvPicPr>
          <p:cNvPr id="3074" name="Picture 2" descr="Linkedin - Free social media icons">
            <a:hlinkClick r:id="rId3"/>
            <a:extLst>
              <a:ext uri="{FF2B5EF4-FFF2-40B4-BE49-F238E27FC236}">
                <a16:creationId xmlns:a16="http://schemas.microsoft.com/office/drawing/2014/main" id="{EFAB93E4-5879-AC45-BB63-8FE163584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06" y="4958378"/>
            <a:ext cx="723164" cy="723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 Log In or Sign Up">
            <a:hlinkClick r:id="rId5"/>
            <a:extLst>
              <a:ext uri="{FF2B5EF4-FFF2-40B4-BE49-F238E27FC236}">
                <a16:creationId xmlns:a16="http://schemas.microsoft.com/office/drawing/2014/main" id="{E847369B-60C9-014C-A501-B0A1C199B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30" y="4945282"/>
            <a:ext cx="723165" cy="72316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hlinkClick r:id="rId7"/>
            <a:extLst>
              <a:ext uri="{FF2B5EF4-FFF2-40B4-BE49-F238E27FC236}">
                <a16:creationId xmlns:a16="http://schemas.microsoft.com/office/drawing/2014/main" id="{1406FC70-5194-4548-978B-EB7CBB263092}"/>
              </a:ext>
            </a:extLst>
          </p:cNvPr>
          <p:cNvPicPr>
            <a:picLocks noChangeAspect="1"/>
          </p:cNvPicPr>
          <p:nvPr/>
        </p:nvPicPr>
        <p:blipFill>
          <a:blip r:embed="rId8"/>
          <a:stretch>
            <a:fillRect/>
          </a:stretch>
        </p:blipFill>
        <p:spPr>
          <a:xfrm>
            <a:off x="2517125" y="4846585"/>
            <a:ext cx="936680" cy="936680"/>
          </a:xfrm>
          <a:prstGeom prst="rect">
            <a:avLst/>
          </a:prstGeom>
        </p:spPr>
      </p:pic>
    </p:spTree>
    <p:extLst>
      <p:ext uri="{BB962C8B-B14F-4D97-AF65-F5344CB8AC3E}">
        <p14:creationId xmlns:p14="http://schemas.microsoft.com/office/powerpoint/2010/main" val="177139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TotalTime>
  <Words>878</Words>
  <Application>Microsoft Macintosh PowerPoint</Application>
  <PresentationFormat>Widescreen</PresentationFormat>
  <Paragraphs>96</Paragraphs>
  <Slides>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Arial</vt:lpstr>
      <vt:lpstr>Calibri</vt:lpstr>
      <vt:lpstr>Calibri Light</vt:lpstr>
      <vt:lpstr>Consolas</vt:lpstr>
      <vt:lpstr>Cooper Black</vt:lpstr>
      <vt:lpstr>Fira Sans</vt:lpstr>
      <vt:lpstr>Fira Sans Extra Condensed</vt:lpstr>
      <vt:lpstr>Fira Sans Extra Condensed SemiBold</vt:lpstr>
      <vt:lpstr>Menlo</vt:lpstr>
      <vt:lpstr>Roboto</vt:lpstr>
      <vt:lpstr>Office Theme</vt:lpstr>
      <vt:lpstr>PowerPoint Presentation</vt:lpstr>
      <vt:lpstr>Agenda for today’s class</vt:lpstr>
      <vt:lpstr>Homework : Create a Wish List!</vt:lpstr>
      <vt:lpstr>PowerPoint Presentation</vt:lpstr>
      <vt:lpstr>Recap: While Loops</vt:lpstr>
      <vt:lpstr>Guessing Game!</vt:lpstr>
      <vt:lpstr>Metaverse Contest!</vt:lpstr>
      <vt:lpstr>Homework: Defeat the Final Boss! (HARD)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Troshani</dc:creator>
  <cp:lastModifiedBy>Eran Troshani</cp:lastModifiedBy>
  <cp:revision>28</cp:revision>
  <dcterms:created xsi:type="dcterms:W3CDTF">2023-02-12T22:13:08Z</dcterms:created>
  <dcterms:modified xsi:type="dcterms:W3CDTF">2023-03-14T01:22:54Z</dcterms:modified>
</cp:coreProperties>
</file>